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ppt/ink/ink10.xml" ContentType="application/inkml+xml"/>
  <Override PartName="/ppt/ink/ink11.xml" ContentType="application/inkml+xml"/>
  <Override PartName="/ppt/ink/ink12.xml" ContentType="application/inkml+xml"/>
  <Override PartName="/ppt/ink/ink13.xml" ContentType="application/inkml+xml"/>
  <Override PartName="/ppt/ink/ink14.xml" ContentType="application/inkml+xml"/>
  <Override PartName="/ppt/ink/ink15.xml" ContentType="application/inkml+xml"/>
  <Override PartName="/ppt/ink/ink16.xml" ContentType="application/inkml+xml"/>
  <Override PartName="/ppt/ink/ink17.xml" ContentType="application/inkml+xml"/>
  <Override PartName="/ppt/ink/ink18.xml" ContentType="application/inkml+xml"/>
  <Override PartName="/ppt/ink/ink19.xml" ContentType="application/inkml+xml"/>
  <Override PartName="/ppt/ink/ink20.xml" ContentType="application/inkml+xml"/>
  <Override PartName="/ppt/ink/ink21.xml" ContentType="application/inkml+xml"/>
  <Override PartName="/ppt/ink/ink22.xml" ContentType="application/inkml+xml"/>
  <Override PartName="/ppt/ink/ink23.xml" ContentType="application/inkml+xml"/>
  <Override PartName="/ppt/ink/ink24.xml" ContentType="application/inkml+xml"/>
  <Override PartName="/ppt/ink/ink25.xml" ContentType="application/inkml+xml"/>
  <Override PartName="/ppt/ink/ink26.xml" ContentType="application/inkml+xml"/>
  <Override PartName="/ppt/ink/ink27.xml" ContentType="application/inkml+xml"/>
  <Override PartName="/ppt/ink/ink28.xml" ContentType="application/inkml+xml"/>
  <Override PartName="/ppt/ink/ink29.xml" ContentType="application/inkml+xml"/>
  <Override PartName="/ppt/ink/ink30.xml" ContentType="application/inkml+xml"/>
  <Override PartName="/ppt/ink/ink31.xml" ContentType="application/inkml+xml"/>
  <Override PartName="/ppt/ink/ink32.xml" ContentType="application/inkml+xml"/>
  <Override PartName="/ppt/ink/ink33.xml" ContentType="application/inkml+xml"/>
  <Override PartName="/ppt/ink/ink34.xml" ContentType="application/inkml+xml"/>
  <Override PartName="/ppt/ink/ink35.xml" ContentType="application/inkml+xml"/>
  <Override PartName="/ppt/ink/ink36.xml" ContentType="application/inkml+xml"/>
  <Override PartName="/ppt/ink/ink37.xml" ContentType="application/inkml+xml"/>
  <Override PartName="/ppt/ink/ink38.xml" ContentType="application/inkml+xml"/>
  <Override PartName="/ppt/ink/ink39.xml" ContentType="application/inkml+xml"/>
  <Override PartName="/ppt/ink/ink40.xml" ContentType="application/inkml+xml"/>
  <Override PartName="/ppt/ink/ink41.xml" ContentType="application/inkml+xml"/>
  <Override PartName="/ppt/ink/ink42.xml" ContentType="application/inkml+xml"/>
  <Override PartName="/ppt/ink/ink43.xml" ContentType="application/inkml+xml"/>
  <Override PartName="/ppt/ink/ink44.xml" ContentType="application/inkml+xml"/>
  <Override PartName="/ppt/ink/ink45.xml" ContentType="application/inkml+xml"/>
  <Override PartName="/ppt/ink/ink46.xml" ContentType="application/inkml+xml"/>
  <Override PartName="/ppt/ink/ink47.xml" ContentType="application/inkml+xml"/>
  <Override PartName="/ppt/ink/ink48.xml" ContentType="application/inkml+xml"/>
  <Override PartName="/ppt/ink/ink49.xml" ContentType="application/inkml+xml"/>
  <Override PartName="/ppt/ink/ink50.xml" ContentType="application/inkml+xml"/>
  <Override PartName="/ppt/ink/ink51.xml" ContentType="application/inkml+xml"/>
  <Override PartName="/ppt/ink/ink52.xml" ContentType="application/inkml+xml"/>
  <Override PartName="/ppt/ink/ink53.xml" ContentType="application/inkml+xml"/>
  <Override PartName="/ppt/ink/ink54.xml" ContentType="application/inkml+xml"/>
  <Override PartName="/ppt/ink/ink55.xml" ContentType="application/inkml+xml"/>
  <Override PartName="/ppt/ink/ink56.xml" ContentType="application/inkml+xml"/>
  <Override PartName="/ppt/ink/ink57.xml" ContentType="application/inkml+xml"/>
  <Override PartName="/ppt/ink/ink58.xml" ContentType="application/inkml+xml"/>
  <Override PartName="/ppt/ink/ink59.xml" ContentType="application/inkml+xml"/>
  <Override PartName="/ppt/ink/ink60.xml" ContentType="application/inkml+xml"/>
  <Override PartName="/ppt/ink/ink61.xml" ContentType="application/inkml+xml"/>
  <Override PartName="/ppt/ink/ink62.xml" ContentType="application/inkml+xml"/>
  <Override PartName="/ppt/ink/ink63.xml" ContentType="application/inkml+xml"/>
  <Override PartName="/ppt/ink/ink64.xml" ContentType="application/inkml+xml"/>
  <Override PartName="/ppt/ink/ink65.xml" ContentType="application/inkml+xml"/>
  <Override PartName="/ppt/ink/ink66.xml" ContentType="application/inkml+xml"/>
  <Override PartName="/ppt/ink/ink67.xml" ContentType="application/inkml+xml"/>
  <Override PartName="/ppt/ink/ink68.xml" ContentType="application/inkml+xml"/>
  <Override PartName="/ppt/ink/ink69.xml" ContentType="application/inkml+xml"/>
  <Override PartName="/ppt/ink/ink70.xml" ContentType="application/inkml+xml"/>
  <Override PartName="/ppt/ink/ink71.xml" ContentType="application/inkml+xml"/>
  <Override PartName="/ppt/ink/ink72.xml" ContentType="application/inkml+xml"/>
  <Override PartName="/ppt/ink/ink73.xml" ContentType="application/inkml+xml"/>
  <Override PartName="/ppt/ink/ink74.xml" ContentType="application/inkml+xml"/>
  <Override PartName="/ppt/ink/ink75.xml" ContentType="application/inkml+xml"/>
  <Override PartName="/ppt/ink/ink76.xml" ContentType="application/inkml+xml"/>
  <Override PartName="/ppt/ink/ink77.xml" ContentType="application/inkml+xml"/>
  <Override PartName="/ppt/ink/ink78.xml" ContentType="application/inkml+xml"/>
  <Override PartName="/ppt/ink/ink79.xml" ContentType="application/inkml+xml"/>
  <Override PartName="/ppt/ink/ink80.xml" ContentType="application/inkml+xml"/>
  <Override PartName="/ppt/ink/ink81.xml" ContentType="application/inkml+xml"/>
  <Override PartName="/ppt/ink/ink82.xml" ContentType="application/inkml+xml"/>
  <Override PartName="/ppt/ink/ink83.xml" ContentType="application/inkml+xml"/>
  <Override PartName="/ppt/ink/ink84.xml" ContentType="application/inkml+xml"/>
  <Override PartName="/ppt/ink/ink85.xml" ContentType="application/inkml+xml"/>
  <Override PartName="/ppt/ink/ink86.xml" ContentType="application/inkml+xml"/>
  <Override PartName="/ppt/ink/ink87.xml" ContentType="application/inkml+xml"/>
  <Override PartName="/ppt/ink/ink88.xml" ContentType="application/inkml+xml"/>
  <Override PartName="/ppt/ink/ink89.xml" ContentType="application/inkml+xml"/>
  <Override PartName="/ppt/ink/ink90.xml" ContentType="application/inkml+xml"/>
  <Override PartName="/ppt/ink/ink91.xml" ContentType="application/inkml+xml"/>
  <Override PartName="/ppt/ink/ink92.xml" ContentType="application/inkml+xml"/>
  <Override PartName="/ppt/ink/ink93.xml" ContentType="application/inkml+xml"/>
  <Override PartName="/ppt/ink/ink94.xml" ContentType="application/inkml+xml"/>
  <Override PartName="/ppt/ink/ink95.xml" ContentType="application/inkml+xml"/>
  <Override PartName="/ppt/ink/ink96.xml" ContentType="application/inkml+xml"/>
  <Override PartName="/ppt/ink/ink97.xml" ContentType="application/inkml+xml"/>
  <Override PartName="/ppt/ink/ink98.xml" ContentType="application/inkml+xml"/>
  <Override PartName="/ppt/ink/ink99.xml" ContentType="application/inkml+xml"/>
  <Override PartName="/ppt/ink/ink100.xml" ContentType="application/inkml+xml"/>
  <Override PartName="/ppt/ink/ink101.xml" ContentType="application/inkml+xml"/>
  <Override PartName="/ppt/ink/ink102.xml" ContentType="application/inkml+xml"/>
  <Override PartName="/ppt/ink/ink103.xml" ContentType="application/inkml+xml"/>
  <Override PartName="/ppt/ink/ink104.xml" ContentType="application/inkml+xml"/>
  <Override PartName="/ppt/ink/ink105.xml" ContentType="application/inkml+xml"/>
  <Override PartName="/ppt/ink/ink106.xml" ContentType="application/inkml+xml"/>
  <Override PartName="/ppt/ink/ink107.xml" ContentType="application/inkml+xml"/>
  <Override PartName="/ppt/ink/ink108.xml" ContentType="application/inkml+xml"/>
  <Override PartName="/ppt/ink/ink109.xml" ContentType="application/inkml+xml"/>
  <Override PartName="/ppt/ink/ink110.xml" ContentType="application/inkml+xml"/>
  <Override PartName="/ppt/ink/ink111.xml" ContentType="application/inkml+xml"/>
  <Override PartName="/ppt/ink/ink112.xml" ContentType="application/inkml+xml"/>
  <Override PartName="/ppt/ink/ink113.xml" ContentType="application/inkml+xml"/>
  <Override PartName="/ppt/ink/ink114.xml" ContentType="application/inkml+xml"/>
  <Override PartName="/ppt/ink/ink115.xml" ContentType="application/inkml+xml"/>
  <Override PartName="/ppt/ink/ink116.xml" ContentType="application/inkml+xml"/>
  <Override PartName="/ppt/ink/ink117.xml" ContentType="application/inkml+xml"/>
  <Override PartName="/ppt/ink/ink118.xml" ContentType="application/inkml+xml"/>
  <Override PartName="/ppt/ink/ink119.xml" ContentType="application/inkml+xml"/>
  <Override PartName="/ppt/ink/ink120.xml" ContentType="application/inkml+xml"/>
  <Override PartName="/ppt/ink/ink121.xml" ContentType="application/inkml+xml"/>
  <Override PartName="/ppt/ink/ink122.xml" ContentType="application/inkml+xml"/>
  <Override PartName="/ppt/ink/ink123.xml" ContentType="application/inkml+xml"/>
  <Override PartName="/ppt/ink/ink124.xml" ContentType="application/inkml+xml"/>
  <Override PartName="/ppt/ink/ink125.xml" ContentType="application/inkml+xml"/>
  <Override PartName="/ppt/ink/ink126.xml" ContentType="application/inkml+xml"/>
  <Override PartName="/ppt/ink/ink127.xml" ContentType="application/inkml+xml"/>
  <Override PartName="/ppt/ink/ink128.xml" ContentType="application/inkml+xml"/>
  <Override PartName="/ppt/ink/ink129.xml" ContentType="application/inkml+xml"/>
  <Override PartName="/ppt/ink/ink130.xml" ContentType="application/inkml+xml"/>
  <Override PartName="/ppt/ink/ink131.xml" ContentType="application/inkml+xml"/>
  <Override PartName="/ppt/ink/ink132.xml" ContentType="application/inkml+xml"/>
  <Override PartName="/ppt/ink/ink133.xml" ContentType="application/inkml+xml"/>
  <Override PartName="/ppt/ink/ink134.xml" ContentType="application/inkml+xml"/>
  <Override PartName="/ppt/ink/ink135.xml" ContentType="application/inkml+xml"/>
  <Override PartName="/ppt/ink/ink136.xml" ContentType="application/inkml+xml"/>
  <Override PartName="/ppt/ink/ink137.xml" ContentType="application/inkml+xml"/>
  <Override PartName="/ppt/ink/ink138.xml" ContentType="application/inkml+xml"/>
  <Override PartName="/ppt/ink/ink139.xml" ContentType="application/inkml+xml"/>
  <Override PartName="/ppt/ink/ink140.xml" ContentType="application/inkml+xml"/>
  <Override PartName="/ppt/ink/ink141.xml" ContentType="application/inkml+xml"/>
  <Override PartName="/ppt/ink/ink142.xml" ContentType="application/inkml+xml"/>
  <Override PartName="/ppt/ink/ink143.xml" ContentType="application/inkml+xml"/>
  <Override PartName="/ppt/ink/ink144.xml" ContentType="application/inkml+xml"/>
  <Override PartName="/ppt/ink/ink145.xml" ContentType="application/inkml+xml"/>
  <Override PartName="/ppt/ink/ink146.xml" ContentType="application/inkml+xml"/>
  <Override PartName="/ppt/ink/ink147.xml" ContentType="application/inkml+xml"/>
  <Override PartName="/ppt/ink/ink148.xml" ContentType="application/inkml+xml"/>
  <Override PartName="/ppt/ink/ink149.xml" ContentType="application/inkml+xml"/>
  <Override PartName="/ppt/ink/ink150.xml" ContentType="application/inkml+xml"/>
  <Override PartName="/ppt/ink/ink151.xml" ContentType="application/inkml+xml"/>
  <Override PartName="/ppt/ink/ink152.xml" ContentType="application/inkml+xml"/>
  <Override PartName="/ppt/ink/ink153.xml" ContentType="application/inkml+xml"/>
  <Override PartName="/ppt/ink/ink154.xml" ContentType="application/inkml+xml"/>
  <Override PartName="/ppt/ink/ink155.xml" ContentType="application/inkml+xml"/>
  <Override PartName="/ppt/ink/ink156.xml" ContentType="application/inkml+xml"/>
  <Override PartName="/ppt/ink/ink157.xml" ContentType="application/inkml+xml"/>
  <Override PartName="/ppt/ink/ink158.xml" ContentType="application/inkml+xml"/>
  <Override PartName="/ppt/ink/ink159.xml" ContentType="application/inkml+xml"/>
  <Override PartName="/ppt/ink/ink160.xml" ContentType="application/inkml+xml"/>
  <Override PartName="/ppt/ink/ink161.xml" ContentType="application/inkml+xml"/>
  <Override PartName="/ppt/ink/ink162.xml" ContentType="application/inkml+xml"/>
  <Override PartName="/ppt/ink/ink163.xml" ContentType="application/inkml+xml"/>
  <Override PartName="/ppt/ink/ink164.xml" ContentType="application/inkml+xml"/>
  <Override PartName="/ppt/ink/ink165.xml" ContentType="application/inkml+xml"/>
  <Override PartName="/ppt/ink/ink166.xml" ContentType="application/inkml+xml"/>
  <Override PartName="/ppt/ink/ink167.xml" ContentType="application/inkml+xml"/>
  <Override PartName="/ppt/ink/ink168.xml" ContentType="application/inkml+xml"/>
  <Override PartName="/ppt/ink/ink169.xml" ContentType="application/inkml+xml"/>
  <Override PartName="/ppt/ink/ink170.xml" ContentType="application/inkml+xml"/>
  <Override PartName="/ppt/ink/ink171.xml" ContentType="application/inkml+xml"/>
  <Override PartName="/ppt/ink/ink172.xml" ContentType="application/inkml+xml"/>
  <Override PartName="/ppt/ink/ink173.xml" ContentType="application/inkml+xml"/>
  <Override PartName="/ppt/ink/ink174.xml" ContentType="application/inkml+xml"/>
  <Override PartName="/ppt/ink/ink175.xml" ContentType="application/inkml+xml"/>
  <Override PartName="/ppt/ink/ink176.xml" ContentType="application/inkml+xml"/>
  <Override PartName="/ppt/ink/ink177.xml" ContentType="application/inkml+xml"/>
  <Override PartName="/ppt/ink/ink178.xml" ContentType="application/inkml+xml"/>
  <Override PartName="/ppt/ink/ink179.xml" ContentType="application/inkml+xml"/>
  <Override PartName="/ppt/ink/ink180.xml" ContentType="application/inkml+xml"/>
  <Override PartName="/ppt/ink/ink181.xml" ContentType="application/inkml+xml"/>
  <Override PartName="/ppt/ink/ink182.xml" ContentType="application/inkml+xml"/>
  <Override PartName="/ppt/ink/ink183.xml" ContentType="application/inkml+xml"/>
  <Override PartName="/ppt/ink/ink184.xml" ContentType="application/inkml+xml"/>
  <Override PartName="/ppt/ink/ink185.xml" ContentType="application/inkml+xml"/>
  <Override PartName="/ppt/ink/ink186.xml" ContentType="application/inkml+xml"/>
  <Override PartName="/ppt/ink/ink187.xml" ContentType="application/inkml+xml"/>
  <Override PartName="/ppt/ink/ink188.xml" ContentType="application/inkml+xml"/>
  <Override PartName="/ppt/ink/ink189.xml" ContentType="application/inkml+xml"/>
  <Override PartName="/ppt/ink/ink190.xml" ContentType="application/inkml+xml"/>
  <Override PartName="/ppt/ink/ink191.xml" ContentType="application/inkml+xml"/>
  <Override PartName="/ppt/ink/ink192.xml" ContentType="application/inkml+xml"/>
  <Override PartName="/ppt/ink/ink193.xml" ContentType="application/inkml+xml"/>
  <Override PartName="/ppt/ink/ink194.xml" ContentType="application/inkml+xml"/>
  <Override PartName="/ppt/ink/ink195.xml" ContentType="application/inkml+xml"/>
  <Override PartName="/ppt/ink/ink196.xml" ContentType="application/inkml+xml"/>
  <Override PartName="/ppt/ink/ink197.xml" ContentType="application/inkml+xml"/>
  <Override PartName="/ppt/ink/ink198.xml" ContentType="application/inkml+xml"/>
  <Override PartName="/ppt/ink/ink199.xml" ContentType="application/inkml+xml"/>
  <Override PartName="/ppt/ink/ink200.xml" ContentType="application/inkml+xml"/>
  <Override PartName="/ppt/ink/ink201.xml" ContentType="application/inkml+xml"/>
  <Override PartName="/ppt/ink/ink202.xml" ContentType="application/inkml+xml"/>
  <Override PartName="/ppt/ink/ink203.xml" ContentType="application/inkml+xml"/>
  <Override PartName="/ppt/ink/ink204.xml" ContentType="application/inkml+xml"/>
  <Override PartName="/ppt/ink/ink205.xml" ContentType="application/inkml+xml"/>
  <Override PartName="/ppt/ink/ink206.xml" ContentType="application/inkml+xml"/>
  <Override PartName="/ppt/ink/ink207.xml" ContentType="application/inkml+xml"/>
  <Override PartName="/ppt/ink/ink208.xml" ContentType="application/inkml+xml"/>
  <Override PartName="/ppt/ink/ink209.xml" ContentType="application/inkml+xml"/>
  <Override PartName="/ppt/ink/ink210.xml" ContentType="application/inkml+xml"/>
  <Override PartName="/ppt/ink/ink211.xml" ContentType="application/inkml+xml"/>
  <Override PartName="/ppt/ink/ink212.xml" ContentType="application/inkml+xml"/>
  <Override PartName="/ppt/ink/ink213.xml" ContentType="application/inkml+xml"/>
  <Override PartName="/ppt/ink/ink214.xml" ContentType="application/inkml+xml"/>
  <Override PartName="/ppt/ink/ink215.xml" ContentType="application/inkml+xml"/>
  <Override PartName="/ppt/ink/ink216.xml" ContentType="application/inkml+xml"/>
  <Override PartName="/ppt/ink/ink217.xml" ContentType="application/inkml+xml"/>
  <Override PartName="/ppt/ink/ink218.xml" ContentType="application/inkml+xml"/>
  <Override PartName="/ppt/ink/ink219.xml" ContentType="application/inkml+xml"/>
  <Override PartName="/ppt/ink/ink220.xml" ContentType="application/inkml+xml"/>
  <Override PartName="/ppt/ink/ink221.xml" ContentType="application/inkml+xml"/>
  <Override PartName="/ppt/ink/ink222.xml" ContentType="application/inkml+xml"/>
  <Override PartName="/ppt/ink/ink223.xml" ContentType="application/inkml+xml"/>
  <Override PartName="/ppt/ink/ink224.xml" ContentType="application/inkml+xml"/>
  <Override PartName="/ppt/ink/ink225.xml" ContentType="application/inkml+xml"/>
  <Override PartName="/ppt/ink/ink226.xml" ContentType="application/inkml+xml"/>
  <Override PartName="/ppt/ink/ink227.xml" ContentType="application/inkml+xml"/>
  <Override PartName="/ppt/ink/ink228.xml" ContentType="application/inkml+xml"/>
  <Override PartName="/ppt/ink/ink229.xml" ContentType="application/inkml+xml"/>
  <Override PartName="/ppt/ink/ink230.xml" ContentType="application/inkml+xml"/>
  <Override PartName="/ppt/ink/ink231.xml" ContentType="application/inkml+xml"/>
  <Override PartName="/ppt/ink/ink232.xml" ContentType="application/inkml+xml"/>
  <Override PartName="/ppt/ink/ink233.xml" ContentType="application/inkml+xml"/>
  <Override PartName="/ppt/ink/ink234.xml" ContentType="application/inkml+xml"/>
  <Override PartName="/ppt/ink/ink235.xml" ContentType="application/inkml+xml"/>
  <Override PartName="/ppt/ink/ink236.xml" ContentType="application/inkml+xml"/>
  <Override PartName="/ppt/ink/ink237.xml" ContentType="application/inkml+xml"/>
  <Override PartName="/ppt/ink/ink238.xml" ContentType="application/inkml+xml"/>
  <Override PartName="/ppt/ink/ink239.xml" ContentType="application/inkml+xml"/>
  <Override PartName="/ppt/ink/ink240.xml" ContentType="application/inkml+xml"/>
  <Override PartName="/ppt/ink/ink241.xml" ContentType="application/inkml+xml"/>
  <Override PartName="/ppt/ink/ink242.xml" ContentType="application/inkml+xml"/>
  <Override PartName="/ppt/ink/ink243.xml" ContentType="application/inkml+xml"/>
  <Override PartName="/ppt/ink/ink244.xml" ContentType="application/inkml+xml"/>
  <Override PartName="/ppt/ink/ink245.xml" ContentType="application/inkml+xml"/>
  <Override PartName="/ppt/ink/ink246.xml" ContentType="application/inkml+xml"/>
  <Override PartName="/ppt/ink/ink247.xml" ContentType="application/inkml+xml"/>
  <Override PartName="/ppt/ink/ink248.xml" ContentType="application/inkml+xml"/>
  <Override PartName="/ppt/ink/ink249.xml" ContentType="application/inkml+xml"/>
  <Override PartName="/ppt/ink/ink250.xml" ContentType="application/inkml+xml"/>
  <Override PartName="/ppt/ink/ink251.xml" ContentType="application/inkml+xml"/>
  <Override PartName="/ppt/ink/ink252.xml" ContentType="application/inkml+xml"/>
  <Override PartName="/ppt/ink/ink253.xml" ContentType="application/inkml+xml"/>
  <Override PartName="/ppt/ink/ink254.xml" ContentType="application/inkml+xml"/>
  <Override PartName="/ppt/ink/ink255.xml" ContentType="application/inkml+xml"/>
  <Override PartName="/ppt/ink/ink256.xml" ContentType="application/inkml+xml"/>
  <Override PartName="/ppt/ink/ink257.xml" ContentType="application/inkml+xml"/>
  <Override PartName="/ppt/ink/ink258.xml" ContentType="application/inkml+xml"/>
  <Override PartName="/ppt/ink/ink259.xml" ContentType="application/inkml+xml"/>
  <Override PartName="/ppt/ink/ink260.xml" ContentType="application/inkml+xml"/>
  <Override PartName="/ppt/ink/ink261.xml" ContentType="application/inkml+xml"/>
  <Override PartName="/ppt/ink/ink262.xml" ContentType="application/inkml+xml"/>
  <Override PartName="/ppt/ink/ink263.xml" ContentType="application/inkml+xml"/>
  <Override PartName="/ppt/ink/ink264.xml" ContentType="application/inkml+xml"/>
  <Override PartName="/ppt/ink/ink265.xml" ContentType="application/inkml+xml"/>
  <Override PartName="/ppt/ink/ink266.xml" ContentType="application/inkml+xml"/>
  <Override PartName="/ppt/ink/ink267.xml" ContentType="application/inkml+xml"/>
  <Override PartName="/ppt/ink/ink268.xml" ContentType="application/inkml+xml"/>
  <Override PartName="/ppt/ink/ink269.xml" ContentType="application/inkml+xml"/>
  <Override PartName="/ppt/ink/ink270.xml" ContentType="application/inkml+xml"/>
  <Override PartName="/ppt/ink/ink271.xml" ContentType="application/inkml+xml"/>
  <Override PartName="/ppt/ink/ink272.xml" ContentType="application/inkml+xml"/>
  <Override PartName="/ppt/ink/ink273.xml" ContentType="application/inkml+xml"/>
  <Override PartName="/ppt/ink/ink274.xml" ContentType="application/inkml+xml"/>
  <Override PartName="/ppt/ink/ink275.xml" ContentType="application/inkml+xml"/>
  <Override PartName="/ppt/ink/ink276.xml" ContentType="application/inkml+xml"/>
  <Override PartName="/ppt/ink/ink277.xml" ContentType="application/inkml+xml"/>
  <Override PartName="/ppt/ink/ink278.xml" ContentType="application/inkml+xml"/>
  <Override PartName="/ppt/ink/ink279.xml" ContentType="application/inkml+xml"/>
  <Override PartName="/ppt/ink/ink280.xml" ContentType="application/inkml+xml"/>
  <Override PartName="/ppt/ink/ink281.xml" ContentType="application/inkml+xml"/>
  <Override PartName="/ppt/ink/ink282.xml" ContentType="application/inkml+xml"/>
  <Override PartName="/ppt/ink/ink283.xml" ContentType="application/inkml+xml"/>
  <Override PartName="/ppt/ink/ink284.xml" ContentType="application/inkml+xml"/>
  <Override PartName="/ppt/ink/ink285.xml" ContentType="application/inkml+xml"/>
  <Override PartName="/ppt/ink/ink286.xml" ContentType="application/inkml+xml"/>
  <Override PartName="/ppt/ink/ink287.xml" ContentType="application/inkml+xml"/>
  <Override PartName="/ppt/ink/ink288.xml" ContentType="application/inkml+xml"/>
  <Override PartName="/ppt/ink/ink289.xml" ContentType="application/inkml+xml"/>
  <Override PartName="/ppt/ink/ink290.xml" ContentType="application/inkml+xml"/>
  <Override PartName="/ppt/ink/ink291.xml" ContentType="application/inkml+xml"/>
  <Override PartName="/ppt/ink/ink292.xml" ContentType="application/inkml+xml"/>
  <Override PartName="/ppt/ink/ink293.xml" ContentType="application/inkml+xml"/>
  <Override PartName="/ppt/ink/ink294.xml" ContentType="application/inkml+xml"/>
  <Override PartName="/ppt/ink/ink295.xml" ContentType="application/inkml+xml"/>
  <Override PartName="/ppt/ink/ink296.xml" ContentType="application/inkml+xml"/>
  <Override PartName="/ppt/ink/ink297.xml" ContentType="application/inkml+xml"/>
  <Override PartName="/ppt/ink/ink298.xml" ContentType="application/inkml+xml"/>
  <Override PartName="/ppt/ink/ink299.xml" ContentType="application/inkml+xml"/>
  <Override PartName="/ppt/ink/ink300.xml" ContentType="application/inkml+xml"/>
  <Override PartName="/ppt/ink/ink301.xml" ContentType="application/inkml+xml"/>
  <Override PartName="/ppt/ink/ink302.xml" ContentType="application/inkml+xml"/>
  <Override PartName="/ppt/ink/ink303.xml" ContentType="application/inkml+xml"/>
  <Override PartName="/ppt/ink/ink304.xml" ContentType="application/inkml+xml"/>
  <Override PartName="/ppt/ink/ink305.xml" ContentType="application/inkml+xml"/>
  <Override PartName="/ppt/ink/ink306.xml" ContentType="application/inkml+xml"/>
  <Override PartName="/ppt/ink/ink307.xml" ContentType="application/inkml+xml"/>
  <Override PartName="/ppt/ink/ink308.xml" ContentType="application/inkml+xml"/>
  <Override PartName="/ppt/ink/ink309.xml" ContentType="application/inkml+xml"/>
  <Override PartName="/ppt/ink/ink310.xml" ContentType="application/inkml+xml"/>
  <Override PartName="/ppt/ink/ink311.xml" ContentType="application/inkml+xml"/>
  <Override PartName="/ppt/ink/ink312.xml" ContentType="application/inkml+xml"/>
  <Override PartName="/ppt/ink/ink313.xml" ContentType="application/inkml+xml"/>
  <Override PartName="/ppt/ink/ink314.xml" ContentType="application/inkml+xml"/>
  <Override PartName="/ppt/ink/ink315.xml" ContentType="application/inkml+xml"/>
  <Override PartName="/ppt/ink/ink316.xml" ContentType="application/inkml+xml"/>
  <Override PartName="/ppt/ink/ink317.xml" ContentType="application/inkml+xml"/>
  <Override PartName="/ppt/ink/ink318.xml" ContentType="application/inkml+xml"/>
  <Override PartName="/ppt/ink/ink319.xml" ContentType="application/inkml+xml"/>
  <Override PartName="/ppt/ink/ink320.xml" ContentType="application/inkml+xml"/>
  <Override PartName="/ppt/ink/ink321.xml" ContentType="application/inkml+xml"/>
  <Override PartName="/ppt/ink/ink322.xml" ContentType="application/inkml+xml"/>
  <Override PartName="/ppt/ink/ink323.xml" ContentType="application/inkml+xml"/>
  <Override PartName="/ppt/ink/ink324.xml" ContentType="application/inkml+xml"/>
  <Override PartName="/ppt/ink/ink325.xml" ContentType="application/inkml+xml"/>
  <Override PartName="/ppt/ink/ink326.xml" ContentType="application/inkml+xml"/>
  <Override PartName="/ppt/ink/ink327.xml" ContentType="application/inkml+xml"/>
  <Override PartName="/ppt/ink/ink328.xml" ContentType="application/inkml+xml"/>
  <Override PartName="/ppt/ink/ink329.xml" ContentType="application/inkml+xml"/>
  <Override PartName="/ppt/ink/ink330.xml" ContentType="application/inkml+xml"/>
  <Override PartName="/ppt/ink/ink331.xml" ContentType="application/inkml+xml"/>
  <Override PartName="/ppt/ink/ink332.xml" ContentType="application/inkml+xml"/>
  <Override PartName="/ppt/ink/ink333.xml" ContentType="application/inkml+xml"/>
  <Override PartName="/ppt/ink/ink334.xml" ContentType="application/inkml+xml"/>
  <Override PartName="/ppt/ink/ink335.xml" ContentType="application/inkml+xml"/>
  <Override PartName="/ppt/ink/ink336.xml" ContentType="application/inkml+xml"/>
  <Override PartName="/ppt/ink/ink337.xml" ContentType="application/inkml+xml"/>
  <Override PartName="/ppt/ink/ink338.xml" ContentType="application/inkml+xml"/>
  <Override PartName="/ppt/ink/ink339.xml" ContentType="application/inkml+xml"/>
  <Override PartName="/ppt/ink/ink340.xml" ContentType="application/inkml+xml"/>
  <Override PartName="/ppt/ink/ink341.xml" ContentType="application/inkml+xml"/>
  <Override PartName="/ppt/ink/ink342.xml" ContentType="application/inkml+xml"/>
  <Override PartName="/ppt/ink/ink343.xml" ContentType="application/inkml+xml"/>
  <Override PartName="/ppt/ink/ink344.xml" ContentType="application/inkml+xml"/>
  <Override PartName="/ppt/ink/ink345.xml" ContentType="application/inkml+xml"/>
  <Override PartName="/ppt/ink/ink346.xml" ContentType="application/inkml+xml"/>
  <Override PartName="/ppt/ink/ink347.xml" ContentType="application/inkml+xml"/>
  <Override PartName="/ppt/ink/ink348.xml" ContentType="application/inkml+xml"/>
  <Override PartName="/ppt/ink/ink349.xml" ContentType="application/inkml+xml"/>
  <Override PartName="/ppt/ink/ink350.xml" ContentType="application/inkml+xml"/>
  <Override PartName="/ppt/ink/ink351.xml" ContentType="application/inkml+xml"/>
  <Override PartName="/ppt/ink/ink352.xml" ContentType="application/inkml+xml"/>
  <Override PartName="/ppt/ink/ink353.xml" ContentType="application/inkml+xml"/>
  <Override PartName="/ppt/ink/ink354.xml" ContentType="application/inkml+xml"/>
  <Override PartName="/ppt/ink/ink355.xml" ContentType="application/inkml+xml"/>
  <Override PartName="/ppt/ink/ink356.xml" ContentType="application/inkml+xml"/>
  <Override PartName="/ppt/ink/ink357.xml" ContentType="application/inkml+xml"/>
  <Override PartName="/ppt/ink/ink358.xml" ContentType="application/inkml+xml"/>
  <Override PartName="/ppt/ink/ink359.xml" ContentType="application/inkml+xml"/>
  <Override PartName="/ppt/ink/ink360.xml" ContentType="application/inkml+xml"/>
  <Override PartName="/ppt/ink/ink361.xml" ContentType="application/inkml+xml"/>
  <Override PartName="/ppt/ink/ink362.xml" ContentType="application/inkml+xml"/>
  <Override PartName="/ppt/ink/ink363.xml" ContentType="application/inkml+xml"/>
  <Override PartName="/ppt/ink/ink364.xml" ContentType="application/inkml+xml"/>
  <Override PartName="/ppt/ink/ink365.xml" ContentType="application/inkml+xml"/>
  <Override PartName="/ppt/ink/ink366.xml" ContentType="application/inkml+xml"/>
  <Override PartName="/ppt/ink/ink367.xml" ContentType="application/inkml+xml"/>
  <Override PartName="/ppt/ink/ink368.xml" ContentType="application/inkml+xml"/>
  <Override PartName="/ppt/ink/ink369.xml" ContentType="application/inkml+xml"/>
  <Override PartName="/ppt/ink/ink370.xml" ContentType="application/inkml+xml"/>
  <Override PartName="/ppt/ink/ink371.xml" ContentType="application/inkml+xml"/>
  <Override PartName="/ppt/ink/ink372.xml" ContentType="application/inkml+xml"/>
  <Override PartName="/ppt/ink/ink373.xml" ContentType="application/inkml+xml"/>
  <Override PartName="/ppt/ink/ink374.xml" ContentType="application/inkml+xml"/>
  <Override PartName="/ppt/ink/ink375.xml" ContentType="application/inkml+xml"/>
  <Override PartName="/ppt/ink/ink376.xml" ContentType="application/inkml+xml"/>
  <Override PartName="/ppt/ink/ink377.xml" ContentType="application/inkml+xml"/>
  <Override PartName="/ppt/ink/ink378.xml" ContentType="application/inkml+xml"/>
  <Override PartName="/ppt/ink/ink379.xml" ContentType="application/inkml+xml"/>
  <Override PartName="/ppt/ink/ink380.xml" ContentType="application/inkml+xml"/>
  <Override PartName="/ppt/ink/ink381.xml" ContentType="application/inkml+xml"/>
  <Override PartName="/ppt/ink/ink382.xml" ContentType="application/inkml+xml"/>
  <Override PartName="/ppt/ink/ink383.xml" ContentType="application/inkml+xml"/>
  <Override PartName="/ppt/ink/ink384.xml" ContentType="application/inkml+xml"/>
  <Override PartName="/ppt/ink/ink385.xml" ContentType="application/inkml+xml"/>
  <Override PartName="/ppt/ink/ink386.xml" ContentType="application/inkml+xml"/>
  <Override PartName="/ppt/ink/ink387.xml" ContentType="application/inkml+xml"/>
  <Override PartName="/ppt/ink/ink388.xml" ContentType="application/inkml+xml"/>
  <Override PartName="/ppt/ink/ink389.xml" ContentType="application/inkml+xml"/>
  <Override PartName="/ppt/ink/ink390.xml" ContentType="application/inkml+xml"/>
  <Override PartName="/ppt/ink/ink391.xml" ContentType="application/inkml+xml"/>
  <Override PartName="/ppt/ink/ink392.xml" ContentType="application/inkml+xml"/>
  <Override PartName="/ppt/ink/ink393.xml" ContentType="application/inkml+xml"/>
  <Override PartName="/ppt/ink/ink394.xml" ContentType="application/inkml+xml"/>
  <Override PartName="/ppt/ink/ink395.xml" ContentType="application/inkml+xml"/>
  <Override PartName="/ppt/ink/ink396.xml" ContentType="application/inkml+xml"/>
  <Override PartName="/ppt/ink/ink397.xml" ContentType="application/inkml+xml"/>
  <Override PartName="/ppt/ink/ink398.xml" ContentType="application/inkml+xml"/>
  <Override PartName="/ppt/ink/ink399.xml" ContentType="application/inkml+xml"/>
  <Override PartName="/ppt/ink/ink400.xml" ContentType="application/inkml+xml"/>
  <Override PartName="/ppt/ink/ink401.xml" ContentType="application/inkml+xml"/>
  <Override PartName="/ppt/ink/ink402.xml" ContentType="application/inkml+xml"/>
  <Override PartName="/ppt/ink/ink403.xml" ContentType="application/inkml+xml"/>
  <Override PartName="/ppt/ink/ink404.xml" ContentType="application/inkml+xml"/>
  <Override PartName="/ppt/ink/ink405.xml" ContentType="application/inkml+xml"/>
  <Override PartName="/ppt/ink/ink406.xml" ContentType="application/inkml+xml"/>
  <Override PartName="/ppt/ink/ink407.xml" ContentType="application/inkml+xml"/>
  <Override PartName="/ppt/ink/ink408.xml" ContentType="application/inkml+xml"/>
  <Override PartName="/ppt/ink/ink409.xml" ContentType="application/inkml+xml"/>
  <Override PartName="/ppt/ink/ink410.xml" ContentType="application/inkml+xml"/>
  <Override PartName="/ppt/ink/ink411.xml" ContentType="application/inkml+xml"/>
  <Override PartName="/ppt/ink/ink412.xml" ContentType="application/inkml+xml"/>
  <Override PartName="/ppt/ink/ink413.xml" ContentType="application/inkml+xml"/>
  <Override PartName="/ppt/ink/ink414.xml" ContentType="application/inkml+xml"/>
  <Override PartName="/ppt/ink/ink415.xml" ContentType="application/inkml+xml"/>
  <Override PartName="/ppt/ink/ink416.xml" ContentType="application/inkml+xml"/>
  <Override PartName="/ppt/ink/ink417.xml" ContentType="application/inkml+xml"/>
  <Override PartName="/ppt/ink/ink418.xml" ContentType="application/inkml+xml"/>
  <Override PartName="/ppt/ink/ink419.xml" ContentType="application/inkml+xml"/>
  <Override PartName="/ppt/ink/ink420.xml" ContentType="application/inkml+xml"/>
  <Override PartName="/ppt/ink/ink421.xml" ContentType="application/inkml+xml"/>
  <Override PartName="/ppt/ink/ink422.xml" ContentType="application/inkml+xml"/>
  <Override PartName="/ppt/ink/ink423.xml" ContentType="application/inkml+xml"/>
  <Override PartName="/ppt/ink/ink424.xml" ContentType="application/inkml+xml"/>
  <Override PartName="/ppt/ink/ink425.xml" ContentType="application/inkml+xml"/>
  <Override PartName="/ppt/ink/ink426.xml" ContentType="application/inkml+xml"/>
  <Override PartName="/ppt/ink/ink427.xml" ContentType="application/inkml+xml"/>
  <Override PartName="/ppt/ink/ink428.xml" ContentType="application/inkml+xml"/>
  <Override PartName="/ppt/ink/ink429.xml" ContentType="application/inkml+xml"/>
  <Override PartName="/ppt/ink/ink430.xml" ContentType="application/inkml+xml"/>
  <Override PartName="/ppt/ink/ink431.xml" ContentType="application/inkml+xml"/>
  <Override PartName="/ppt/ink/ink432.xml" ContentType="application/inkml+xml"/>
  <Override PartName="/ppt/ink/ink433.xml" ContentType="application/inkml+xml"/>
  <Override PartName="/ppt/ink/ink434.xml" ContentType="application/inkml+xml"/>
  <Override PartName="/ppt/ink/ink435.xml" ContentType="application/inkml+xml"/>
  <Override PartName="/ppt/ink/ink436.xml" ContentType="application/inkml+xml"/>
  <Override PartName="/ppt/ink/ink437.xml" ContentType="application/inkml+xml"/>
  <Override PartName="/ppt/ink/ink438.xml" ContentType="application/inkml+xml"/>
  <Override PartName="/ppt/ink/ink439.xml" ContentType="application/inkml+xml"/>
  <Override PartName="/ppt/ink/ink440.xml" ContentType="application/inkml+xml"/>
  <Override PartName="/ppt/ink/ink441.xml" ContentType="application/inkml+xml"/>
  <Override PartName="/ppt/ink/ink442.xml" ContentType="application/inkml+xml"/>
  <Override PartName="/ppt/ink/ink443.xml" ContentType="application/inkml+xml"/>
  <Override PartName="/ppt/ink/ink444.xml" ContentType="application/inkml+xml"/>
  <Override PartName="/ppt/ink/ink445.xml" ContentType="application/inkml+xml"/>
  <Override PartName="/ppt/ink/ink446.xml" ContentType="application/inkml+xml"/>
  <Override PartName="/ppt/ink/ink447.xml" ContentType="application/inkml+xml"/>
  <Override PartName="/ppt/ink/ink448.xml" ContentType="application/inkml+xml"/>
  <Override PartName="/ppt/ink/ink449.xml" ContentType="application/inkml+xml"/>
  <Override PartName="/ppt/ink/ink450.xml" ContentType="application/inkml+xml"/>
  <Override PartName="/ppt/ink/ink451.xml" ContentType="application/inkml+xml"/>
  <Override PartName="/ppt/ink/ink452.xml" ContentType="application/inkml+xml"/>
  <Override PartName="/ppt/ink/ink453.xml" ContentType="application/inkml+xml"/>
  <Override PartName="/ppt/ink/ink454.xml" ContentType="application/inkml+xml"/>
  <Override PartName="/ppt/ink/ink455.xml" ContentType="application/inkml+xml"/>
  <Override PartName="/ppt/ink/ink456.xml" ContentType="application/inkml+xml"/>
  <Override PartName="/ppt/ink/ink457.xml" ContentType="application/inkml+xml"/>
  <Override PartName="/ppt/ink/ink458.xml" ContentType="application/inkml+xml"/>
  <Override PartName="/ppt/ink/ink459.xml" ContentType="application/inkml+xml"/>
  <Override PartName="/ppt/ink/ink460.xml" ContentType="application/inkml+xml"/>
  <Override PartName="/ppt/ink/ink461.xml" ContentType="application/inkml+xml"/>
  <Override PartName="/ppt/ink/ink462.xml" ContentType="application/inkml+xml"/>
  <Override PartName="/ppt/ink/ink463.xml" ContentType="application/inkml+xml"/>
  <Override PartName="/ppt/ink/ink464.xml" ContentType="application/inkml+xml"/>
  <Override PartName="/ppt/ink/ink465.xml" ContentType="application/inkml+xml"/>
  <Override PartName="/ppt/ink/ink466.xml" ContentType="application/inkml+xml"/>
  <Override PartName="/ppt/ink/ink467.xml" ContentType="application/inkml+xml"/>
  <Override PartName="/ppt/ink/ink468.xml" ContentType="application/inkml+xml"/>
  <Override PartName="/ppt/ink/ink469.xml" ContentType="application/inkml+xml"/>
  <Override PartName="/ppt/ink/ink470.xml" ContentType="application/inkml+xml"/>
  <Override PartName="/ppt/ink/ink471.xml" ContentType="application/inkml+xml"/>
  <Override PartName="/ppt/ink/ink472.xml" ContentType="application/inkml+xml"/>
  <Override PartName="/ppt/ink/ink473.xml" ContentType="application/inkml+xml"/>
  <Override PartName="/ppt/ink/ink474.xml" ContentType="application/inkml+xml"/>
  <Override PartName="/ppt/ink/ink475.xml" ContentType="application/inkml+xml"/>
  <Override PartName="/ppt/ink/ink476.xml" ContentType="application/inkml+xml"/>
  <Override PartName="/ppt/ink/ink477.xml" ContentType="application/inkml+xml"/>
  <Override PartName="/ppt/ink/ink478.xml" ContentType="application/inkml+xml"/>
  <Override PartName="/ppt/ink/ink479.xml" ContentType="application/inkml+xml"/>
  <Override PartName="/ppt/ink/ink480.xml" ContentType="application/inkml+xml"/>
  <Override PartName="/ppt/ink/ink481.xml" ContentType="application/inkml+xml"/>
  <Override PartName="/ppt/ink/ink482.xml" ContentType="application/inkml+xml"/>
  <Override PartName="/ppt/ink/ink483.xml" ContentType="application/inkml+xml"/>
  <Override PartName="/ppt/ink/ink484.xml" ContentType="application/inkml+xml"/>
  <Override PartName="/ppt/ink/ink485.xml" ContentType="application/inkml+xml"/>
  <Override PartName="/ppt/ink/ink486.xml" ContentType="application/inkml+xml"/>
  <Override PartName="/ppt/ink/ink487.xml" ContentType="application/inkml+xml"/>
  <Override PartName="/ppt/ink/ink488.xml" ContentType="application/inkml+xml"/>
  <Override PartName="/ppt/ink/ink489.xml" ContentType="application/inkml+xml"/>
  <Override PartName="/ppt/ink/ink490.xml" ContentType="application/inkml+xml"/>
  <Override PartName="/ppt/ink/ink491.xml" ContentType="application/inkml+xml"/>
  <Override PartName="/ppt/ink/ink492.xml" ContentType="application/inkml+xml"/>
  <Override PartName="/ppt/ink/ink493.xml" ContentType="application/inkml+xml"/>
  <Override PartName="/ppt/ink/ink494.xml" ContentType="application/inkml+xml"/>
  <Override PartName="/ppt/ink/ink495.xml" ContentType="application/inkml+xml"/>
  <Override PartName="/ppt/ink/ink496.xml" ContentType="application/inkml+xml"/>
  <Override PartName="/ppt/ink/ink497.xml" ContentType="application/inkml+xml"/>
  <Override PartName="/ppt/ink/ink498.xml" ContentType="application/inkml+xml"/>
  <Override PartName="/ppt/ink/ink499.xml" ContentType="application/inkml+xml"/>
  <Override PartName="/ppt/ink/ink500.xml" ContentType="application/inkml+xml"/>
  <Override PartName="/ppt/ink/ink501.xml" ContentType="application/inkml+xml"/>
  <Override PartName="/ppt/ink/ink502.xml" ContentType="application/inkml+xml"/>
  <Override PartName="/ppt/ink/ink503.xml" ContentType="application/inkml+xml"/>
  <Override PartName="/ppt/ink/ink504.xml" ContentType="application/inkml+xml"/>
  <Override PartName="/ppt/ink/ink505.xml" ContentType="application/inkml+xml"/>
  <Override PartName="/ppt/ink/ink506.xml" ContentType="application/inkml+xml"/>
  <Override PartName="/ppt/ink/ink507.xml" ContentType="application/inkml+xml"/>
  <Override PartName="/ppt/ink/ink508.xml" ContentType="application/inkml+xml"/>
  <Override PartName="/ppt/ink/ink509.xml" ContentType="application/inkml+xml"/>
  <Override PartName="/ppt/ink/ink510.xml" ContentType="application/inkml+xml"/>
  <Override PartName="/ppt/ink/ink511.xml" ContentType="application/inkml+xml"/>
  <Override PartName="/ppt/ink/ink512.xml" ContentType="application/inkml+xml"/>
  <Override PartName="/ppt/ink/ink513.xml" ContentType="application/inkml+xml"/>
  <Override PartName="/ppt/ink/ink514.xml" ContentType="application/inkml+xml"/>
  <Override PartName="/ppt/ink/ink515.xml" ContentType="application/inkml+xml"/>
  <Override PartName="/ppt/ink/ink516.xml" ContentType="application/inkml+xml"/>
  <Override PartName="/ppt/ink/ink517.xml" ContentType="application/inkml+xml"/>
  <Override PartName="/ppt/ink/ink518.xml" ContentType="application/inkml+xml"/>
  <Override PartName="/ppt/ink/ink519.xml" ContentType="application/inkml+xml"/>
  <Override PartName="/ppt/ink/ink520.xml" ContentType="application/inkml+xml"/>
  <Override PartName="/ppt/ink/ink521.xml" ContentType="application/inkml+xml"/>
  <Override PartName="/ppt/ink/ink522.xml" ContentType="application/inkml+xml"/>
  <Override PartName="/ppt/ink/ink523.xml" ContentType="application/inkml+xml"/>
  <Override PartName="/ppt/ink/ink524.xml" ContentType="application/inkml+xml"/>
  <Override PartName="/ppt/ink/ink525.xml" ContentType="application/inkml+xml"/>
  <Override PartName="/ppt/ink/ink526.xml" ContentType="application/inkml+xml"/>
  <Override PartName="/ppt/ink/ink527.xml" ContentType="application/inkml+xml"/>
  <Override PartName="/ppt/ink/ink528.xml" ContentType="application/inkml+xml"/>
  <Override PartName="/ppt/ink/ink529.xml" ContentType="application/inkml+xml"/>
  <Override PartName="/ppt/ink/ink530.xml" ContentType="application/inkml+xml"/>
  <Override PartName="/ppt/ink/ink531.xml" ContentType="application/inkml+xml"/>
  <Override PartName="/ppt/ink/ink532.xml" ContentType="application/inkml+xml"/>
  <Override PartName="/ppt/ink/ink533.xml" ContentType="application/inkml+xml"/>
  <Override PartName="/ppt/ink/ink534.xml" ContentType="application/inkml+xml"/>
  <Override PartName="/ppt/ink/ink535.xml" ContentType="application/inkml+xml"/>
  <Override PartName="/ppt/ink/ink536.xml" ContentType="application/inkml+xml"/>
  <Override PartName="/ppt/ink/ink537.xml" ContentType="application/inkml+xml"/>
  <Override PartName="/ppt/ink/ink538.xml" ContentType="application/inkml+xml"/>
  <Override PartName="/ppt/ink/ink539.xml" ContentType="application/inkml+xml"/>
  <Override PartName="/ppt/ink/ink540.xml" ContentType="application/inkml+xml"/>
  <Override PartName="/ppt/ink/ink541.xml" ContentType="application/inkml+xml"/>
  <Override PartName="/ppt/ink/ink542.xml" ContentType="application/inkml+xml"/>
  <Override PartName="/ppt/ink/ink543.xml" ContentType="application/inkml+xml"/>
  <Override PartName="/ppt/ink/ink544.xml" ContentType="application/inkml+xml"/>
  <Override PartName="/ppt/ink/ink545.xml" ContentType="application/inkml+xml"/>
  <Override PartName="/ppt/ink/ink546.xml" ContentType="application/inkml+xml"/>
  <Override PartName="/ppt/ink/ink547.xml" ContentType="application/inkml+xml"/>
  <Override PartName="/ppt/ink/ink548.xml" ContentType="application/inkml+xml"/>
  <Override PartName="/ppt/ink/ink549.xml" ContentType="application/inkml+xml"/>
  <Override PartName="/ppt/ink/ink550.xml" ContentType="application/inkml+xml"/>
  <Override PartName="/ppt/ink/ink551.xml" ContentType="application/inkml+xml"/>
  <Override PartName="/ppt/ink/ink552.xml" ContentType="application/inkml+xml"/>
  <Override PartName="/ppt/ink/ink553.xml" ContentType="application/inkml+xml"/>
  <Override PartName="/ppt/ink/ink554.xml" ContentType="application/inkml+xml"/>
  <Override PartName="/ppt/ink/ink555.xml" ContentType="application/inkml+xml"/>
  <Override PartName="/ppt/ink/ink556.xml" ContentType="application/inkml+xml"/>
  <Override PartName="/ppt/ink/ink557.xml" ContentType="application/inkml+xml"/>
  <Override PartName="/ppt/ink/ink558.xml" ContentType="application/inkml+xml"/>
  <Override PartName="/ppt/ink/ink559.xml" ContentType="application/inkml+xml"/>
  <Override PartName="/ppt/ink/ink560.xml" ContentType="application/inkml+xml"/>
  <Override PartName="/ppt/ink/ink561.xml" ContentType="application/inkml+xml"/>
  <Override PartName="/ppt/ink/ink562.xml" ContentType="application/inkml+xml"/>
  <Override PartName="/ppt/ink/ink563.xml" ContentType="application/inkml+xml"/>
  <Override PartName="/ppt/ink/ink564.xml" ContentType="application/inkml+xml"/>
  <Override PartName="/ppt/ink/ink565.xml" ContentType="application/inkml+xml"/>
  <Override PartName="/ppt/ink/ink566.xml" ContentType="application/inkml+xml"/>
  <Override PartName="/ppt/ink/ink567.xml" ContentType="application/inkml+xml"/>
  <Override PartName="/ppt/ink/ink568.xml" ContentType="application/inkml+xml"/>
  <Override PartName="/ppt/ink/ink569.xml" ContentType="application/inkml+xml"/>
  <Override PartName="/ppt/ink/ink570.xml" ContentType="application/inkml+xml"/>
  <Override PartName="/ppt/ink/ink571.xml" ContentType="application/inkml+xml"/>
  <Override PartName="/ppt/ink/ink572.xml" ContentType="application/inkml+xml"/>
  <Override PartName="/ppt/ink/ink573.xml" ContentType="application/inkml+xml"/>
  <Override PartName="/ppt/ink/ink574.xml" ContentType="application/inkml+xml"/>
  <Override PartName="/ppt/ink/ink575.xml" ContentType="application/inkml+xml"/>
  <Override PartName="/ppt/ink/ink576.xml" ContentType="application/inkml+xml"/>
  <Override PartName="/ppt/ink/ink577.xml" ContentType="application/inkml+xml"/>
  <Override PartName="/ppt/ink/ink578.xml" ContentType="application/inkml+xml"/>
  <Override PartName="/ppt/ink/ink579.xml" ContentType="application/inkml+xml"/>
  <Override PartName="/ppt/ink/ink580.xml" ContentType="application/inkml+xml"/>
  <Override PartName="/ppt/ink/ink581.xml" ContentType="application/inkml+xml"/>
  <Override PartName="/ppt/ink/ink582.xml" ContentType="application/inkml+xml"/>
  <Override PartName="/ppt/ink/ink583.xml" ContentType="application/inkml+xml"/>
  <Override PartName="/ppt/ink/ink584.xml" ContentType="application/inkml+xml"/>
  <Override PartName="/ppt/ink/ink585.xml" ContentType="application/inkml+xml"/>
  <Override PartName="/ppt/ink/ink586.xml" ContentType="application/inkml+xml"/>
  <Override PartName="/ppt/ink/ink587.xml" ContentType="application/inkml+xml"/>
  <Override PartName="/ppt/ink/ink588.xml" ContentType="application/inkml+xml"/>
  <Override PartName="/ppt/ink/ink589.xml" ContentType="application/inkml+xml"/>
  <Override PartName="/ppt/ink/ink590.xml" ContentType="application/inkml+xml"/>
  <Override PartName="/ppt/ink/ink591.xml" ContentType="application/inkml+xml"/>
  <Override PartName="/ppt/ink/ink592.xml" ContentType="application/inkml+xml"/>
  <Override PartName="/ppt/ink/ink593.xml" ContentType="application/inkml+xml"/>
  <Override PartName="/ppt/ink/ink594.xml" ContentType="application/inkml+xml"/>
  <Override PartName="/ppt/ink/ink595.xml" ContentType="application/inkml+xml"/>
  <Override PartName="/ppt/ink/ink596.xml" ContentType="application/inkml+xml"/>
  <Override PartName="/ppt/ink/ink597.xml" ContentType="application/inkml+xml"/>
  <Override PartName="/ppt/ink/ink598.xml" ContentType="application/inkml+xml"/>
  <Override PartName="/ppt/ink/ink599.xml" ContentType="application/inkml+xml"/>
  <Override PartName="/ppt/ink/ink600.xml" ContentType="application/inkml+xml"/>
  <Override PartName="/ppt/ink/ink601.xml" ContentType="application/inkml+xml"/>
  <Override PartName="/ppt/ink/ink602.xml" ContentType="application/inkml+xml"/>
  <Override PartName="/ppt/ink/ink603.xml" ContentType="application/inkml+xml"/>
  <Override PartName="/ppt/ink/ink604.xml" ContentType="application/inkml+xml"/>
  <Override PartName="/ppt/ink/ink605.xml" ContentType="application/inkml+xml"/>
  <Override PartName="/ppt/ink/ink606.xml" ContentType="application/inkml+xml"/>
  <Override PartName="/ppt/ink/ink607.xml" ContentType="application/inkml+xml"/>
  <Override PartName="/ppt/ink/ink608.xml" ContentType="application/inkml+xml"/>
  <Override PartName="/ppt/ink/ink609.xml" ContentType="application/inkml+xml"/>
  <Override PartName="/ppt/ink/ink610.xml" ContentType="application/inkml+xml"/>
  <Override PartName="/ppt/ink/ink611.xml" ContentType="application/inkml+xml"/>
  <Override PartName="/ppt/ink/ink612.xml" ContentType="application/inkml+xml"/>
  <Override PartName="/ppt/ink/ink613.xml" ContentType="application/inkml+xml"/>
  <Override PartName="/ppt/ink/ink614.xml" ContentType="application/inkml+xml"/>
  <Override PartName="/ppt/ink/ink615.xml" ContentType="application/inkml+xml"/>
  <Override PartName="/ppt/ink/ink616.xml" ContentType="application/inkml+xml"/>
  <Override PartName="/ppt/ink/ink617.xml" ContentType="application/inkml+xml"/>
  <Override PartName="/ppt/ink/ink618.xml" ContentType="application/inkml+xml"/>
  <Override PartName="/ppt/ink/ink619.xml" ContentType="application/inkml+xml"/>
  <Override PartName="/ppt/ink/ink620.xml" ContentType="application/inkml+xml"/>
  <Override PartName="/ppt/ink/ink621.xml" ContentType="application/inkml+xml"/>
  <Override PartName="/ppt/ink/ink622.xml" ContentType="application/inkml+xml"/>
  <Override PartName="/ppt/ink/ink623.xml" ContentType="application/inkml+xml"/>
  <Override PartName="/ppt/ink/ink624.xml" ContentType="application/inkml+xml"/>
  <Override PartName="/ppt/ink/ink625.xml" ContentType="application/inkml+xml"/>
  <Override PartName="/ppt/ink/ink626.xml" ContentType="application/inkml+xml"/>
  <Override PartName="/ppt/ink/ink627.xml" ContentType="application/inkml+xml"/>
  <Override PartName="/ppt/ink/ink628.xml" ContentType="application/inkml+xml"/>
  <Override PartName="/ppt/ink/ink629.xml" ContentType="application/inkml+xml"/>
  <Override PartName="/ppt/ink/ink630.xml" ContentType="application/inkml+xml"/>
  <Override PartName="/ppt/ink/ink631.xml" ContentType="application/inkml+xml"/>
  <Override PartName="/ppt/ink/ink632.xml" ContentType="application/inkml+xml"/>
  <Override PartName="/ppt/ink/ink633.xml" ContentType="application/inkml+xml"/>
  <Override PartName="/ppt/ink/ink634.xml" ContentType="application/inkml+xml"/>
  <Override PartName="/ppt/ink/ink635.xml" ContentType="application/inkml+xml"/>
  <Override PartName="/ppt/ink/ink636.xml" ContentType="application/inkml+xml"/>
  <Override PartName="/ppt/ink/ink637.xml" ContentType="application/inkml+xml"/>
  <Override PartName="/ppt/ink/ink638.xml" ContentType="application/inkml+xml"/>
  <Override PartName="/ppt/ink/ink639.xml" ContentType="application/inkml+xml"/>
  <Override PartName="/ppt/ink/ink640.xml" ContentType="application/inkml+xml"/>
  <Override PartName="/ppt/ink/ink641.xml" ContentType="application/inkml+xml"/>
  <Override PartName="/ppt/ink/ink642.xml" ContentType="application/inkml+xml"/>
  <Override PartName="/ppt/ink/ink643.xml" ContentType="application/inkml+xml"/>
  <Override PartName="/ppt/ink/ink644.xml" ContentType="application/inkml+xml"/>
  <Override PartName="/ppt/ink/ink645.xml" ContentType="application/inkml+xml"/>
  <Override PartName="/ppt/ink/ink646.xml" ContentType="application/inkml+xml"/>
  <Override PartName="/ppt/ink/ink647.xml" ContentType="application/inkml+xml"/>
  <Override PartName="/ppt/ink/ink648.xml" ContentType="application/inkml+xml"/>
  <Override PartName="/ppt/ink/ink649.xml" ContentType="application/inkml+xml"/>
  <Override PartName="/ppt/ink/ink650.xml" ContentType="application/inkml+xml"/>
  <Override PartName="/ppt/ink/ink651.xml" ContentType="application/inkml+xml"/>
  <Override PartName="/ppt/ink/ink652.xml" ContentType="application/inkml+xml"/>
  <Override PartName="/ppt/ink/ink653.xml" ContentType="application/inkml+xml"/>
  <Override PartName="/ppt/ink/ink654.xml" ContentType="application/inkml+xml"/>
  <Override PartName="/ppt/ink/ink655.xml" ContentType="application/inkml+xml"/>
  <Override PartName="/ppt/ink/ink656.xml" ContentType="application/inkml+xml"/>
  <Override PartName="/ppt/ink/ink657.xml" ContentType="application/inkml+xml"/>
  <Override PartName="/ppt/ink/ink658.xml" ContentType="application/inkml+xml"/>
  <Override PartName="/ppt/ink/ink659.xml" ContentType="application/inkml+xml"/>
  <Override PartName="/ppt/ink/ink660.xml" ContentType="application/inkml+xml"/>
  <Override PartName="/ppt/ink/ink661.xml" ContentType="application/inkml+xml"/>
  <Override PartName="/ppt/ink/ink662.xml" ContentType="application/inkml+xml"/>
  <Override PartName="/ppt/ink/ink663.xml" ContentType="application/inkml+xml"/>
  <Override PartName="/ppt/ink/ink664.xml" ContentType="application/inkml+xml"/>
  <Override PartName="/ppt/ink/ink665.xml" ContentType="application/inkml+xml"/>
  <Override PartName="/ppt/ink/ink666.xml" ContentType="application/inkml+xml"/>
  <Override PartName="/ppt/ink/ink667.xml" ContentType="application/inkml+xml"/>
  <Override PartName="/ppt/ink/ink668.xml" ContentType="application/inkml+xml"/>
  <Override PartName="/ppt/ink/ink669.xml" ContentType="application/inkml+xml"/>
  <Override PartName="/ppt/ink/ink670.xml" ContentType="application/inkml+xml"/>
  <Override PartName="/ppt/ink/ink671.xml" ContentType="application/inkml+xml"/>
  <Override PartName="/ppt/ink/ink672.xml" ContentType="application/inkml+xml"/>
  <Override PartName="/ppt/ink/ink673.xml" ContentType="application/inkml+xml"/>
  <Override PartName="/ppt/ink/ink674.xml" ContentType="application/inkml+xml"/>
  <Override PartName="/ppt/ink/ink675.xml" ContentType="application/inkml+xml"/>
  <Override PartName="/ppt/ink/ink676.xml" ContentType="application/inkml+xml"/>
  <Override PartName="/ppt/ink/ink677.xml" ContentType="application/inkml+xml"/>
  <Override PartName="/ppt/ink/ink678.xml" ContentType="application/inkml+xml"/>
  <Override PartName="/ppt/ink/ink679.xml" ContentType="application/inkml+xml"/>
  <Override PartName="/ppt/ink/ink680.xml" ContentType="application/inkml+xml"/>
  <Override PartName="/ppt/ink/ink681.xml" ContentType="application/inkml+xml"/>
  <Override PartName="/ppt/ink/ink682.xml" ContentType="application/inkml+xml"/>
  <Override PartName="/ppt/ink/ink683.xml" ContentType="application/inkml+xml"/>
  <Override PartName="/ppt/ink/ink684.xml" ContentType="application/inkml+xml"/>
  <Override PartName="/ppt/ink/ink685.xml" ContentType="application/inkml+xml"/>
  <Override PartName="/ppt/ink/ink686.xml" ContentType="application/inkml+xml"/>
  <Override PartName="/ppt/ink/ink687.xml" ContentType="application/inkml+xml"/>
  <Override PartName="/ppt/ink/ink688.xml" ContentType="application/inkml+xml"/>
  <Override PartName="/ppt/ink/ink689.xml" ContentType="application/inkml+xml"/>
  <Override PartName="/ppt/ink/ink690.xml" ContentType="application/inkml+xml"/>
  <Override PartName="/ppt/ink/ink691.xml" ContentType="application/inkml+xml"/>
  <Override PartName="/ppt/ink/ink692.xml" ContentType="application/inkml+xml"/>
  <Override PartName="/ppt/ink/ink693.xml" ContentType="application/inkml+xml"/>
  <Override PartName="/ppt/ink/ink694.xml" ContentType="application/inkml+xml"/>
  <Override PartName="/ppt/ink/ink695.xml" ContentType="application/inkml+xml"/>
  <Override PartName="/ppt/ink/ink696.xml" ContentType="application/inkml+xml"/>
  <Override PartName="/ppt/ink/ink697.xml" ContentType="application/inkml+xml"/>
  <Override PartName="/ppt/ink/ink698.xml" ContentType="application/inkml+xml"/>
  <Override PartName="/ppt/ink/ink699.xml" ContentType="application/inkml+xml"/>
  <Override PartName="/ppt/ink/ink700.xml" ContentType="application/inkml+xml"/>
  <Override PartName="/ppt/ink/ink701.xml" ContentType="application/inkml+xml"/>
  <Override PartName="/ppt/ink/ink702.xml" ContentType="application/inkml+xml"/>
  <Override PartName="/ppt/ink/ink703.xml" ContentType="application/inkml+xml"/>
  <Override PartName="/ppt/ink/ink704.xml" ContentType="application/inkml+xml"/>
  <Override PartName="/ppt/ink/ink705.xml" ContentType="application/inkml+xml"/>
  <Override PartName="/ppt/ink/ink706.xml" ContentType="application/inkml+xml"/>
  <Override PartName="/ppt/ink/ink707.xml" ContentType="application/inkml+xml"/>
  <Override PartName="/ppt/ink/ink708.xml" ContentType="application/inkml+xml"/>
  <Override PartName="/ppt/ink/ink709.xml" ContentType="application/inkml+xml"/>
  <Override PartName="/ppt/ink/ink710.xml" ContentType="application/inkml+xml"/>
  <Override PartName="/ppt/ink/ink711.xml" ContentType="application/inkml+xml"/>
  <Override PartName="/ppt/ink/ink712.xml" ContentType="application/inkml+xml"/>
  <Override PartName="/ppt/ink/ink713.xml" ContentType="application/inkml+xml"/>
  <Override PartName="/ppt/ink/ink714.xml" ContentType="application/inkml+xml"/>
  <Override PartName="/ppt/ink/ink715.xml" ContentType="application/inkml+xml"/>
  <Override PartName="/ppt/ink/ink716.xml" ContentType="application/inkml+xml"/>
  <Override PartName="/ppt/ink/ink717.xml" ContentType="application/inkml+xml"/>
  <Override PartName="/ppt/ink/ink718.xml" ContentType="application/inkml+xml"/>
  <Override PartName="/ppt/ink/ink719.xml" ContentType="application/inkml+xml"/>
  <Override PartName="/ppt/ink/ink720.xml" ContentType="application/inkml+xml"/>
  <Override PartName="/ppt/ink/ink721.xml" ContentType="application/inkml+xml"/>
  <Override PartName="/ppt/ink/ink722.xml" ContentType="application/inkml+xml"/>
  <Override PartName="/ppt/ink/ink723.xml" ContentType="application/inkml+xml"/>
  <Override PartName="/ppt/ink/ink724.xml" ContentType="application/inkml+xml"/>
  <Override PartName="/ppt/ink/ink725.xml" ContentType="application/inkml+xml"/>
  <Override PartName="/ppt/ink/ink726.xml" ContentType="application/inkml+xml"/>
  <Override PartName="/ppt/ink/ink727.xml" ContentType="application/inkml+xml"/>
  <Override PartName="/ppt/ink/ink728.xml" ContentType="application/inkml+xml"/>
  <Override PartName="/ppt/ink/ink729.xml" ContentType="application/inkml+xml"/>
  <Override PartName="/ppt/ink/ink730.xml" ContentType="application/inkml+xml"/>
  <Override PartName="/ppt/ink/ink731.xml" ContentType="application/inkml+xml"/>
  <Override PartName="/ppt/ink/ink732.xml" ContentType="application/inkml+xml"/>
  <Override PartName="/ppt/ink/ink733.xml" ContentType="application/inkml+xml"/>
  <Override PartName="/ppt/ink/ink734.xml" ContentType="application/inkml+xml"/>
  <Override PartName="/ppt/ink/ink735.xml" ContentType="application/inkml+xml"/>
  <Override PartName="/ppt/ink/ink736.xml" ContentType="application/inkml+xml"/>
  <Override PartName="/ppt/ink/ink737.xml" ContentType="application/inkml+xml"/>
  <Override PartName="/ppt/ink/ink738.xml" ContentType="application/inkml+xml"/>
  <Override PartName="/ppt/ink/ink739.xml" ContentType="application/inkml+xml"/>
  <Override PartName="/ppt/ink/ink740.xml" ContentType="application/inkml+xml"/>
  <Override PartName="/ppt/ink/ink741.xml" ContentType="application/inkml+xml"/>
  <Override PartName="/ppt/ink/ink742.xml" ContentType="application/inkml+xml"/>
  <Override PartName="/ppt/ink/ink743.xml" ContentType="application/inkml+xml"/>
  <Override PartName="/ppt/ink/ink744.xml" ContentType="application/inkml+xml"/>
  <Override PartName="/ppt/ink/ink745.xml" ContentType="application/inkml+xml"/>
  <Override PartName="/ppt/ink/ink746.xml" ContentType="application/inkml+xml"/>
  <Override PartName="/ppt/ink/ink747.xml" ContentType="application/inkml+xml"/>
  <Override PartName="/ppt/ink/ink748.xml" ContentType="application/inkml+xml"/>
  <Override PartName="/ppt/ink/ink749.xml" ContentType="application/inkml+xml"/>
  <Override PartName="/ppt/ink/ink750.xml" ContentType="application/inkml+xml"/>
  <Override PartName="/ppt/ink/ink751.xml" ContentType="application/inkml+xml"/>
  <Override PartName="/ppt/ink/ink752.xml" ContentType="application/inkml+xml"/>
  <Override PartName="/ppt/ink/ink753.xml" ContentType="application/inkml+xml"/>
  <Override PartName="/ppt/ink/ink754.xml" ContentType="application/inkml+xml"/>
  <Override PartName="/ppt/ink/ink755.xml" ContentType="application/inkml+xml"/>
  <Override PartName="/ppt/ink/ink756.xml" ContentType="application/inkml+xml"/>
  <Override PartName="/ppt/ink/ink757.xml" ContentType="application/inkml+xml"/>
  <Override PartName="/ppt/ink/ink758.xml" ContentType="application/inkml+xml"/>
  <Override PartName="/ppt/ink/ink759.xml" ContentType="application/inkml+xml"/>
  <Override PartName="/ppt/ink/ink760.xml" ContentType="application/inkml+xml"/>
  <Override PartName="/ppt/ink/ink761.xml" ContentType="application/inkml+xml"/>
  <Override PartName="/ppt/ink/ink762.xml" ContentType="application/inkml+xml"/>
  <Override PartName="/ppt/ink/ink763.xml" ContentType="application/inkml+xml"/>
  <Override PartName="/ppt/ink/ink764.xml" ContentType="application/inkml+xml"/>
  <Override PartName="/ppt/ink/ink765.xml" ContentType="application/inkml+xml"/>
  <Override PartName="/ppt/ink/ink766.xml" ContentType="application/inkml+xml"/>
  <Override PartName="/ppt/ink/ink767.xml" ContentType="application/inkml+xml"/>
  <Override PartName="/ppt/ink/ink768.xml" ContentType="application/inkml+xml"/>
  <Override PartName="/ppt/ink/ink769.xml" ContentType="application/inkml+xml"/>
  <Override PartName="/ppt/ink/ink770.xml" ContentType="application/inkml+xml"/>
  <Override PartName="/ppt/ink/ink771.xml" ContentType="application/inkml+xml"/>
  <Override PartName="/ppt/ink/ink772.xml" ContentType="application/inkml+xml"/>
  <Override PartName="/ppt/ink/ink773.xml" ContentType="application/inkml+xml"/>
  <Override PartName="/ppt/ink/ink774.xml" ContentType="application/inkml+xml"/>
  <Override PartName="/ppt/ink/ink775.xml" ContentType="application/inkml+xml"/>
  <Override PartName="/ppt/ink/ink776.xml" ContentType="application/inkml+xml"/>
  <Override PartName="/ppt/ink/ink777.xml" ContentType="application/inkml+xml"/>
  <Override PartName="/ppt/ink/ink778.xml" ContentType="application/inkml+xml"/>
  <Override PartName="/ppt/ink/ink779.xml" ContentType="application/inkml+xml"/>
  <Override PartName="/ppt/ink/ink780.xml" ContentType="application/inkml+xml"/>
  <Override PartName="/ppt/ink/ink781.xml" ContentType="application/inkml+xml"/>
  <Override PartName="/ppt/ink/ink782.xml" ContentType="application/inkml+xml"/>
  <Override PartName="/ppt/ink/ink783.xml" ContentType="application/inkml+xml"/>
  <Override PartName="/ppt/ink/ink784.xml" ContentType="application/inkml+xml"/>
  <Override PartName="/ppt/ink/ink785.xml" ContentType="application/inkml+xml"/>
  <Override PartName="/ppt/ink/ink786.xml" ContentType="application/inkml+xml"/>
  <Override PartName="/ppt/ink/ink787.xml" ContentType="application/inkml+xml"/>
  <Override PartName="/ppt/ink/ink788.xml" ContentType="application/inkml+xml"/>
  <Override PartName="/ppt/ink/ink789.xml" ContentType="application/inkml+xml"/>
  <Override PartName="/ppt/ink/ink790.xml" ContentType="application/inkml+xml"/>
  <Override PartName="/ppt/ink/ink791.xml" ContentType="application/inkml+xml"/>
  <Override PartName="/ppt/ink/ink792.xml" ContentType="application/inkml+xml"/>
  <Override PartName="/ppt/ink/ink793.xml" ContentType="application/inkml+xml"/>
  <Override PartName="/ppt/ink/ink794.xml" ContentType="application/inkml+xml"/>
  <Override PartName="/ppt/ink/ink795.xml" ContentType="application/inkml+xml"/>
  <Override PartName="/ppt/ink/ink796.xml" ContentType="application/inkml+xml"/>
  <Override PartName="/ppt/ink/ink797.xml" ContentType="application/inkml+xml"/>
  <Override PartName="/ppt/ink/ink798.xml" ContentType="application/inkml+xml"/>
  <Override PartName="/ppt/ink/ink799.xml" ContentType="application/inkml+xml"/>
  <Override PartName="/ppt/ink/ink800.xml" ContentType="application/inkml+xml"/>
  <Override PartName="/ppt/ink/ink801.xml" ContentType="application/inkml+xml"/>
  <Override PartName="/ppt/ink/ink802.xml" ContentType="application/inkml+xml"/>
  <Override PartName="/ppt/ink/ink803.xml" ContentType="application/inkml+xml"/>
  <Override PartName="/ppt/ink/ink804.xml" ContentType="application/inkml+xml"/>
  <Override PartName="/ppt/ink/ink805.xml" ContentType="application/inkml+xml"/>
  <Override PartName="/ppt/ink/ink806.xml" ContentType="application/inkml+xml"/>
  <Override PartName="/ppt/ink/ink807.xml" ContentType="application/inkml+xml"/>
  <Override PartName="/ppt/ink/ink808.xml" ContentType="application/inkml+xml"/>
  <Override PartName="/ppt/ink/ink809.xml" ContentType="application/inkml+xml"/>
  <Override PartName="/ppt/ink/ink810.xml" ContentType="application/inkml+xml"/>
  <Override PartName="/ppt/ink/ink811.xml" ContentType="application/inkml+xml"/>
  <Override PartName="/ppt/ink/ink812.xml" ContentType="application/inkml+xml"/>
  <Override PartName="/ppt/ink/ink813.xml" ContentType="application/inkml+xml"/>
  <Override PartName="/ppt/ink/ink814.xml" ContentType="application/inkml+xml"/>
  <Override PartName="/ppt/ink/ink815.xml" ContentType="application/inkml+xml"/>
  <Override PartName="/ppt/ink/ink816.xml" ContentType="application/inkml+xml"/>
  <Override PartName="/ppt/ink/ink817.xml" ContentType="application/inkml+xml"/>
  <Override PartName="/ppt/ink/ink818.xml" ContentType="application/inkml+xml"/>
  <Override PartName="/ppt/ink/ink819.xml" ContentType="application/inkml+xml"/>
  <Override PartName="/ppt/ink/ink820.xml" ContentType="application/inkml+xml"/>
  <Override PartName="/ppt/ink/ink821.xml" ContentType="application/inkml+xml"/>
  <Override PartName="/ppt/ink/ink822.xml" ContentType="application/inkml+xml"/>
  <Override PartName="/ppt/ink/ink823.xml" ContentType="application/inkml+xml"/>
  <Override PartName="/ppt/ink/ink824.xml" ContentType="application/inkml+xml"/>
  <Override PartName="/ppt/ink/ink825.xml" ContentType="application/inkml+xml"/>
  <Override PartName="/ppt/ink/ink826.xml" ContentType="application/inkml+xml"/>
  <Override PartName="/ppt/ink/ink827.xml" ContentType="application/inkml+xml"/>
  <Override PartName="/ppt/ink/ink828.xml" ContentType="application/inkml+xml"/>
  <Override PartName="/ppt/ink/ink829.xml" ContentType="application/inkml+xml"/>
  <Override PartName="/ppt/ink/ink830.xml" ContentType="application/inkml+xml"/>
  <Override PartName="/ppt/ink/ink831.xml" ContentType="application/inkml+xml"/>
  <Override PartName="/ppt/ink/ink832.xml" ContentType="application/inkml+xml"/>
  <Override PartName="/ppt/ink/ink833.xml" ContentType="application/inkml+xml"/>
  <Override PartName="/ppt/ink/ink834.xml" ContentType="application/inkml+xml"/>
  <Override PartName="/ppt/ink/ink835.xml" ContentType="application/inkml+xml"/>
  <Override PartName="/ppt/ink/ink836.xml" ContentType="application/inkml+xml"/>
  <Override PartName="/ppt/ink/ink837.xml" ContentType="application/inkml+xml"/>
  <Override PartName="/ppt/ink/ink838.xml" ContentType="application/inkml+xml"/>
  <Override PartName="/ppt/ink/ink839.xml" ContentType="application/inkml+xml"/>
  <Override PartName="/ppt/ink/ink840.xml" ContentType="application/inkml+xml"/>
  <Override PartName="/ppt/ink/ink841.xml" ContentType="application/inkml+xml"/>
  <Override PartName="/ppt/ink/ink842.xml" ContentType="application/inkml+xml"/>
  <Override PartName="/ppt/ink/ink843.xml" ContentType="application/inkml+xml"/>
  <Override PartName="/ppt/ink/ink844.xml" ContentType="application/inkml+xml"/>
  <Override PartName="/ppt/ink/ink845.xml" ContentType="application/inkml+xml"/>
  <Override PartName="/ppt/ink/ink846.xml" ContentType="application/inkml+xml"/>
  <Override PartName="/ppt/ink/ink847.xml" ContentType="application/inkml+xml"/>
  <Override PartName="/ppt/ink/ink848.xml" ContentType="application/inkml+xml"/>
  <Override PartName="/ppt/ink/ink849.xml" ContentType="application/inkml+xml"/>
  <Override PartName="/ppt/ink/ink850.xml" ContentType="application/inkml+xml"/>
  <Override PartName="/ppt/ink/ink851.xml" ContentType="application/inkml+xml"/>
  <Override PartName="/ppt/ink/ink852.xml" ContentType="application/inkml+xml"/>
  <Override PartName="/ppt/ink/ink853.xml" ContentType="application/inkml+xml"/>
  <Override PartName="/ppt/ink/ink854.xml" ContentType="application/inkml+xml"/>
  <Override PartName="/ppt/ink/ink855.xml" ContentType="application/inkml+xml"/>
  <Override PartName="/ppt/ink/ink856.xml" ContentType="application/inkml+xml"/>
  <Override PartName="/ppt/ink/ink857.xml" ContentType="application/inkml+xml"/>
  <Override PartName="/ppt/ink/ink858.xml" ContentType="application/inkml+xml"/>
  <Override PartName="/ppt/ink/ink859.xml" ContentType="application/inkml+xml"/>
  <Override PartName="/ppt/ink/ink860.xml" ContentType="application/inkml+xml"/>
  <Override PartName="/ppt/ink/ink861.xml" ContentType="application/inkml+xml"/>
  <Override PartName="/ppt/ink/ink862.xml" ContentType="application/inkml+xml"/>
  <Override PartName="/ppt/ink/ink863.xml" ContentType="application/inkml+xml"/>
  <Override PartName="/ppt/ink/ink864.xml" ContentType="application/inkml+xml"/>
  <Override PartName="/ppt/ink/ink865.xml" ContentType="application/inkml+xml"/>
  <Override PartName="/ppt/ink/ink866.xml" ContentType="application/inkml+xml"/>
  <Override PartName="/ppt/ink/ink867.xml" ContentType="application/inkml+xml"/>
  <Override PartName="/ppt/ink/ink868.xml" ContentType="application/inkml+xml"/>
  <Override PartName="/ppt/ink/ink869.xml" ContentType="application/inkml+xml"/>
  <Override PartName="/ppt/ink/ink870.xml" ContentType="application/inkml+xml"/>
  <Override PartName="/ppt/ink/ink871.xml" ContentType="application/inkml+xml"/>
  <Override PartName="/ppt/ink/ink872.xml" ContentType="application/inkml+xml"/>
  <Override PartName="/ppt/ink/ink873.xml" ContentType="application/inkml+xml"/>
  <Override PartName="/ppt/ink/ink874.xml" ContentType="application/inkml+xml"/>
  <Override PartName="/ppt/ink/ink875.xml" ContentType="application/inkml+xml"/>
  <Override PartName="/ppt/ink/ink876.xml" ContentType="application/inkml+xml"/>
  <Override PartName="/ppt/ink/ink877.xml" ContentType="application/inkml+xml"/>
  <Override PartName="/ppt/ink/ink878.xml" ContentType="application/inkml+xml"/>
  <Override PartName="/ppt/ink/ink879.xml" ContentType="application/inkml+xml"/>
  <Override PartName="/ppt/ink/ink880.xml" ContentType="application/inkml+xml"/>
  <Override PartName="/ppt/ink/ink881.xml" ContentType="application/inkml+xml"/>
  <Override PartName="/ppt/ink/ink882.xml" ContentType="application/inkml+xml"/>
  <Override PartName="/ppt/ink/ink883.xml" ContentType="application/inkml+xml"/>
  <Override PartName="/ppt/ink/ink884.xml" ContentType="application/inkml+xml"/>
  <Override PartName="/ppt/ink/ink885.xml" ContentType="application/inkml+xml"/>
  <Override PartName="/ppt/ink/ink886.xml" ContentType="application/inkml+xml"/>
  <Override PartName="/ppt/ink/ink887.xml" ContentType="application/inkml+xml"/>
  <Override PartName="/ppt/ink/ink888.xml" ContentType="application/inkml+xml"/>
  <Override PartName="/ppt/ink/ink889.xml" ContentType="application/inkml+xml"/>
  <Override PartName="/ppt/ink/ink890.xml" ContentType="application/inkml+xml"/>
  <Override PartName="/ppt/ink/ink891.xml" ContentType="application/inkml+xml"/>
  <Override PartName="/ppt/ink/ink892.xml" ContentType="application/inkml+xml"/>
  <Override PartName="/ppt/ink/ink893.xml" ContentType="application/inkml+xml"/>
  <Override PartName="/ppt/ink/ink894.xml" ContentType="application/inkml+xml"/>
  <Override PartName="/ppt/ink/ink895.xml" ContentType="application/inkml+xml"/>
  <Override PartName="/ppt/ink/ink896.xml" ContentType="application/inkml+xml"/>
  <Override PartName="/ppt/ink/ink897.xml" ContentType="application/inkml+xml"/>
  <Override PartName="/ppt/ink/ink898.xml" ContentType="application/inkml+xml"/>
  <Override PartName="/ppt/ink/ink899.xml" ContentType="application/inkml+xml"/>
  <Override PartName="/ppt/ink/ink900.xml" ContentType="application/inkml+xml"/>
  <Override PartName="/ppt/ink/ink901.xml" ContentType="application/inkml+xml"/>
  <Override PartName="/ppt/ink/ink902.xml" ContentType="application/inkml+xml"/>
  <Override PartName="/ppt/ink/ink903.xml" ContentType="application/inkml+xml"/>
  <Override PartName="/ppt/ink/ink904.xml" ContentType="application/inkml+xml"/>
  <Override PartName="/ppt/ink/ink905.xml" ContentType="application/inkml+xml"/>
  <Override PartName="/ppt/ink/ink906.xml" ContentType="application/inkml+xml"/>
  <Override PartName="/ppt/ink/ink907.xml" ContentType="application/inkml+xml"/>
  <Override PartName="/ppt/ink/ink908.xml" ContentType="application/inkml+xml"/>
  <Override PartName="/ppt/ink/ink909.xml" ContentType="application/inkml+xml"/>
  <Override PartName="/ppt/ink/ink910.xml" ContentType="application/inkml+xml"/>
  <Override PartName="/ppt/ink/ink911.xml" ContentType="application/inkml+xml"/>
  <Override PartName="/ppt/ink/ink912.xml" ContentType="application/inkml+xml"/>
  <Override PartName="/ppt/ink/ink913.xml" ContentType="application/inkml+xml"/>
  <Override PartName="/ppt/ink/ink914.xml" ContentType="application/inkml+xml"/>
  <Override PartName="/ppt/ink/ink915.xml" ContentType="application/inkml+xml"/>
  <Override PartName="/ppt/ink/ink916.xml" ContentType="application/inkml+xml"/>
  <Override PartName="/ppt/ink/ink917.xml" ContentType="application/inkml+xml"/>
  <Override PartName="/ppt/ink/ink918.xml" ContentType="application/inkml+xml"/>
  <Override PartName="/ppt/ink/ink919.xml" ContentType="application/inkml+xml"/>
  <Override PartName="/ppt/ink/ink920.xml" ContentType="application/inkml+xml"/>
  <Override PartName="/ppt/ink/ink921.xml" ContentType="application/inkml+xml"/>
  <Override PartName="/ppt/ink/ink922.xml" ContentType="application/inkml+xml"/>
  <Override PartName="/ppt/ink/ink923.xml" ContentType="application/inkml+xml"/>
  <Override PartName="/ppt/ink/ink924.xml" ContentType="application/inkml+xml"/>
  <Override PartName="/ppt/ink/ink925.xml" ContentType="application/inkml+xml"/>
  <Override PartName="/ppt/ink/ink926.xml" ContentType="application/inkml+xml"/>
  <Override PartName="/ppt/ink/ink927.xml" ContentType="application/inkml+xml"/>
  <Override PartName="/ppt/ink/ink928.xml" ContentType="application/inkml+xml"/>
  <Override PartName="/ppt/ink/ink929.xml" ContentType="application/inkml+xml"/>
  <Override PartName="/ppt/ink/ink930.xml" ContentType="application/inkml+xml"/>
  <Override PartName="/ppt/ink/ink931.xml" ContentType="application/inkml+xml"/>
  <Override PartName="/ppt/ink/ink932.xml" ContentType="application/inkml+xml"/>
  <Override PartName="/ppt/ink/ink933.xml" ContentType="application/inkml+xml"/>
  <Override PartName="/ppt/ink/ink934.xml" ContentType="application/inkml+xml"/>
  <Override PartName="/ppt/ink/ink935.xml" ContentType="application/inkml+xml"/>
  <Override PartName="/ppt/ink/ink936.xml" ContentType="application/inkml+xml"/>
  <Override PartName="/ppt/ink/ink937.xml" ContentType="application/inkml+xml"/>
  <Override PartName="/ppt/ink/ink938.xml" ContentType="application/inkml+xml"/>
  <Override PartName="/ppt/ink/ink939.xml" ContentType="application/inkml+xml"/>
  <Override PartName="/ppt/ink/ink940.xml" ContentType="application/inkml+xml"/>
  <Override PartName="/ppt/ink/ink941.xml" ContentType="application/inkml+xml"/>
  <Override PartName="/ppt/ink/ink942.xml" ContentType="application/inkml+xml"/>
  <Override PartName="/ppt/ink/ink943.xml" ContentType="application/inkml+xml"/>
  <Override PartName="/ppt/ink/ink944.xml" ContentType="application/inkml+xml"/>
  <Override PartName="/ppt/ink/ink945.xml" ContentType="application/inkml+xml"/>
  <Override PartName="/ppt/ink/ink946.xml" ContentType="application/inkml+xml"/>
  <Override PartName="/ppt/ink/ink947.xml" ContentType="application/inkml+xml"/>
  <Override PartName="/ppt/ink/ink948.xml" ContentType="application/inkml+xml"/>
  <Override PartName="/ppt/ink/ink949.xml" ContentType="application/inkml+xml"/>
  <Override PartName="/ppt/ink/ink950.xml" ContentType="application/inkml+xml"/>
  <Override PartName="/ppt/ink/ink951.xml" ContentType="application/inkml+xml"/>
  <Override PartName="/ppt/ink/ink952.xml" ContentType="application/inkml+xml"/>
  <Override PartName="/ppt/ink/ink953.xml" ContentType="application/inkml+xml"/>
  <Override PartName="/ppt/ink/ink954.xml" ContentType="application/inkml+xml"/>
  <Override PartName="/ppt/ink/ink955.xml" ContentType="application/inkml+xml"/>
  <Override PartName="/ppt/ink/ink956.xml" ContentType="application/inkml+xml"/>
  <Override PartName="/ppt/ink/ink957.xml" ContentType="application/inkml+xml"/>
  <Override PartName="/ppt/ink/ink958.xml" ContentType="application/inkml+xml"/>
  <Override PartName="/ppt/ink/ink959.xml" ContentType="application/inkml+xml"/>
  <Override PartName="/ppt/ink/ink960.xml" ContentType="application/inkml+xml"/>
  <Override PartName="/ppt/ink/ink961.xml" ContentType="application/inkml+xml"/>
  <Override PartName="/ppt/ink/ink962.xml" ContentType="application/inkml+xml"/>
  <Override PartName="/ppt/ink/ink963.xml" ContentType="application/inkml+xml"/>
  <Override PartName="/ppt/ink/ink964.xml" ContentType="application/inkml+xml"/>
  <Override PartName="/ppt/ink/ink965.xml" ContentType="application/inkml+xml"/>
  <Override PartName="/ppt/ink/ink966.xml" ContentType="application/inkml+xml"/>
  <Override PartName="/ppt/ink/ink967.xml" ContentType="application/inkml+xml"/>
  <Override PartName="/ppt/ink/ink968.xml" ContentType="application/inkml+xml"/>
  <Override PartName="/ppt/ink/ink969.xml" ContentType="application/inkml+xml"/>
  <Override PartName="/ppt/ink/ink970.xml" ContentType="application/inkml+xml"/>
  <Override PartName="/ppt/ink/ink971.xml" ContentType="application/inkml+xml"/>
  <Override PartName="/ppt/ink/ink972.xml" ContentType="application/inkml+xml"/>
  <Override PartName="/ppt/ink/ink973.xml" ContentType="application/inkml+xml"/>
  <Override PartName="/ppt/ink/ink974.xml" ContentType="application/inkml+xml"/>
  <Override PartName="/ppt/ink/ink975.xml" ContentType="application/inkml+xml"/>
  <Override PartName="/ppt/ink/ink976.xml" ContentType="application/inkml+xml"/>
  <Override PartName="/ppt/ink/ink977.xml" ContentType="application/inkml+xml"/>
  <Override PartName="/ppt/ink/ink978.xml" ContentType="application/inkml+xml"/>
  <Override PartName="/ppt/ink/ink979.xml" ContentType="application/inkml+xml"/>
  <Override PartName="/ppt/ink/ink980.xml" ContentType="application/inkml+xml"/>
  <Override PartName="/ppt/ink/ink981.xml" ContentType="application/inkml+xml"/>
  <Override PartName="/ppt/ink/ink982.xml" ContentType="application/inkml+xml"/>
  <Override PartName="/ppt/ink/ink983.xml" ContentType="application/inkml+xml"/>
  <Override PartName="/ppt/ink/ink984.xml" ContentType="application/inkml+xml"/>
  <Override PartName="/ppt/ink/ink985.xml" ContentType="application/inkml+xml"/>
  <Override PartName="/ppt/ink/ink986.xml" ContentType="application/inkml+xml"/>
  <Override PartName="/ppt/ink/ink987.xml" ContentType="application/inkml+xml"/>
  <Override PartName="/ppt/ink/ink988.xml" ContentType="application/inkml+xml"/>
  <Override PartName="/ppt/ink/ink989.xml" ContentType="application/inkml+xml"/>
  <Override PartName="/ppt/ink/ink990.xml" ContentType="application/inkml+xml"/>
  <Override PartName="/ppt/ink/ink991.xml" ContentType="application/inkml+xml"/>
  <Override PartName="/ppt/ink/ink992.xml" ContentType="application/inkml+xml"/>
  <Override PartName="/ppt/ink/ink993.xml" ContentType="application/inkml+xml"/>
  <Override PartName="/ppt/ink/ink994.xml" ContentType="application/inkml+xml"/>
  <Override PartName="/ppt/ink/ink995.xml" ContentType="application/inkml+xml"/>
  <Override PartName="/ppt/ink/ink996.xml" ContentType="application/inkml+xml"/>
  <Override PartName="/ppt/ink/ink997.xml" ContentType="application/inkml+xml"/>
  <Override PartName="/ppt/ink/ink998.xml" ContentType="application/inkml+xml"/>
  <Override PartName="/ppt/ink/ink999.xml" ContentType="application/inkml+xml"/>
  <Override PartName="/ppt/ink/ink1000.xml" ContentType="application/inkml+xml"/>
  <Override PartName="/ppt/ink/ink1001.xml" ContentType="application/inkml+xml"/>
  <Override PartName="/ppt/ink/ink1002.xml" ContentType="application/inkml+xml"/>
  <Override PartName="/ppt/ink/ink1003.xml" ContentType="application/inkml+xml"/>
  <Override PartName="/ppt/ink/ink1004.xml" ContentType="application/inkml+xml"/>
  <Override PartName="/ppt/ink/ink1005.xml" ContentType="application/inkml+xml"/>
  <Override PartName="/ppt/ink/ink1006.xml" ContentType="application/inkml+xml"/>
  <Override PartName="/ppt/ink/ink1007.xml" ContentType="application/inkml+xml"/>
  <Override PartName="/ppt/ink/ink1008.xml" ContentType="application/inkml+xml"/>
  <Override PartName="/ppt/ink/ink1009.xml" ContentType="application/inkml+xml"/>
  <Override PartName="/ppt/ink/ink1010.xml" ContentType="application/inkml+xml"/>
  <Override PartName="/ppt/ink/ink1011.xml" ContentType="application/inkml+xml"/>
  <Override PartName="/ppt/ink/ink1012.xml" ContentType="application/inkml+xml"/>
  <Override PartName="/ppt/ink/ink1013.xml" ContentType="application/inkml+xml"/>
  <Override PartName="/ppt/ink/ink1014.xml" ContentType="application/inkml+xml"/>
  <Override PartName="/ppt/ink/ink1015.xml" ContentType="application/inkml+xml"/>
  <Override PartName="/ppt/ink/ink1016.xml" ContentType="application/inkml+xml"/>
  <Override PartName="/ppt/ink/ink1017.xml" ContentType="application/inkml+xml"/>
  <Override PartName="/ppt/ink/ink1018.xml" ContentType="application/inkml+xml"/>
  <Override PartName="/ppt/ink/ink1019.xml" ContentType="application/inkml+xml"/>
  <Override PartName="/ppt/ink/ink1020.xml" ContentType="application/inkml+xml"/>
  <Override PartName="/ppt/ink/ink1021.xml" ContentType="application/inkml+xml"/>
  <Override PartName="/ppt/ink/ink1022.xml" ContentType="application/inkml+xml"/>
  <Override PartName="/ppt/ink/ink1023.xml" ContentType="application/inkml+xml"/>
  <Override PartName="/ppt/ink/ink1024.xml" ContentType="application/inkml+xml"/>
  <Override PartName="/ppt/ink/ink1025.xml" ContentType="application/inkml+xml"/>
  <Override PartName="/ppt/ink/ink1026.xml" ContentType="application/inkml+xml"/>
  <Override PartName="/ppt/ink/ink1027.xml" ContentType="application/inkml+xml"/>
  <Override PartName="/ppt/ink/ink1028.xml" ContentType="application/inkml+xml"/>
  <Override PartName="/ppt/ink/ink1029.xml" ContentType="application/inkml+xml"/>
  <Override PartName="/ppt/ink/ink1030.xml" ContentType="application/inkml+xml"/>
  <Override PartName="/ppt/ink/ink1031.xml" ContentType="application/inkml+xml"/>
  <Override PartName="/ppt/ink/ink1032.xml" ContentType="application/inkml+xml"/>
  <Override PartName="/ppt/ink/ink1033.xml" ContentType="application/inkml+xml"/>
  <Override PartName="/ppt/ink/ink1034.xml" ContentType="application/inkml+xml"/>
  <Override PartName="/ppt/ink/ink1035.xml" ContentType="application/inkml+xml"/>
  <Override PartName="/ppt/ink/ink1036.xml" ContentType="application/inkml+xml"/>
  <Override PartName="/ppt/ink/ink1037.xml" ContentType="application/inkml+xml"/>
  <Override PartName="/ppt/ink/ink1038.xml" ContentType="application/inkml+xml"/>
  <Override PartName="/ppt/ink/ink1039.xml" ContentType="application/inkml+xml"/>
  <Override PartName="/ppt/ink/ink1040.xml" ContentType="application/inkml+xml"/>
  <Override PartName="/ppt/ink/ink1041.xml" ContentType="application/inkml+xml"/>
  <Override PartName="/ppt/ink/ink1042.xml" ContentType="application/inkml+xml"/>
  <Override PartName="/ppt/ink/ink1043.xml" ContentType="application/inkml+xml"/>
  <Override PartName="/ppt/ink/ink1044.xml" ContentType="application/inkml+xml"/>
  <Override PartName="/ppt/ink/ink1045.xml" ContentType="application/inkml+xml"/>
  <Override PartName="/ppt/ink/ink1046.xml" ContentType="application/inkml+xml"/>
  <Override PartName="/ppt/ink/ink1047.xml" ContentType="application/inkml+xml"/>
  <Override PartName="/ppt/ink/ink1048.xml" ContentType="application/inkml+xml"/>
  <Override PartName="/ppt/ink/ink1049.xml" ContentType="application/inkml+xml"/>
  <Override PartName="/ppt/ink/ink1050.xml" ContentType="application/inkml+xml"/>
  <Override PartName="/ppt/ink/ink1051.xml" ContentType="application/inkml+xml"/>
  <Override PartName="/ppt/ink/ink1052.xml" ContentType="application/inkml+xml"/>
  <Override PartName="/ppt/ink/ink1053.xml" ContentType="application/inkml+xml"/>
  <Override PartName="/ppt/ink/ink1054.xml" ContentType="application/inkml+xml"/>
  <Override PartName="/ppt/ink/ink1055.xml" ContentType="application/inkml+xml"/>
  <Override PartName="/ppt/ink/ink1056.xml" ContentType="application/inkml+xml"/>
  <Override PartName="/ppt/ink/ink1057.xml" ContentType="application/inkml+xml"/>
  <Override PartName="/ppt/ink/ink1058.xml" ContentType="application/inkml+xml"/>
  <Override PartName="/ppt/ink/ink1059.xml" ContentType="application/inkml+xml"/>
  <Override PartName="/ppt/ink/ink1060.xml" ContentType="application/inkml+xml"/>
  <Override PartName="/ppt/ink/ink1061.xml" ContentType="application/inkml+xml"/>
  <Override PartName="/ppt/ink/ink1062.xml" ContentType="application/inkml+xml"/>
  <Override PartName="/ppt/ink/ink1063.xml" ContentType="application/inkml+xml"/>
  <Override PartName="/ppt/ink/ink1064.xml" ContentType="application/inkml+xml"/>
  <Override PartName="/ppt/ink/ink1065.xml" ContentType="application/inkml+xml"/>
  <Override PartName="/ppt/ink/ink1066.xml" ContentType="application/inkml+xml"/>
  <Override PartName="/ppt/ink/ink1067.xml" ContentType="application/inkml+xml"/>
  <Override PartName="/ppt/ink/ink1068.xml" ContentType="application/inkml+xml"/>
  <Override PartName="/ppt/ink/ink1069.xml" ContentType="application/inkml+xml"/>
  <Override PartName="/ppt/ink/ink1070.xml" ContentType="application/inkml+xml"/>
  <Override PartName="/ppt/ink/ink1071.xml" ContentType="application/inkml+xml"/>
  <Override PartName="/ppt/ink/ink1072.xml" ContentType="application/inkml+xml"/>
  <Override PartName="/ppt/ink/ink1073.xml" ContentType="application/inkml+xml"/>
  <Override PartName="/ppt/ink/ink1074.xml" ContentType="application/inkml+xml"/>
  <Override PartName="/ppt/ink/ink1075.xml" ContentType="application/inkml+xml"/>
  <Override PartName="/ppt/ink/ink1076.xml" ContentType="application/inkml+xml"/>
  <Override PartName="/ppt/ink/ink1077.xml" ContentType="application/inkml+xml"/>
  <Override PartName="/ppt/ink/ink1078.xml" ContentType="application/inkml+xml"/>
  <Override PartName="/ppt/ink/ink1079.xml" ContentType="application/inkml+xml"/>
  <Override PartName="/ppt/ink/ink1080.xml" ContentType="application/inkml+xml"/>
  <Override PartName="/ppt/ink/ink1081.xml" ContentType="application/inkml+xml"/>
  <Override PartName="/ppt/ink/ink1082.xml" ContentType="application/inkml+xml"/>
  <Override PartName="/ppt/ink/ink1083.xml" ContentType="application/inkml+xml"/>
  <Override PartName="/ppt/ink/ink1084.xml" ContentType="application/inkml+xml"/>
  <Override PartName="/ppt/ink/ink1085.xml" ContentType="application/inkml+xml"/>
  <Override PartName="/ppt/ink/ink1086.xml" ContentType="application/inkml+xml"/>
  <Override PartName="/ppt/ink/ink1087.xml" ContentType="application/inkml+xml"/>
  <Override PartName="/ppt/ink/ink1088.xml" ContentType="application/inkml+xml"/>
  <Override PartName="/ppt/ink/ink1089.xml" ContentType="application/inkml+xml"/>
  <Override PartName="/ppt/ink/ink1090.xml" ContentType="application/inkml+xml"/>
  <Override PartName="/ppt/ink/ink1091.xml" ContentType="application/inkml+xml"/>
  <Override PartName="/ppt/ink/ink1092.xml" ContentType="application/inkml+xml"/>
  <Override PartName="/ppt/ink/ink1093.xml" ContentType="application/inkml+xml"/>
  <Override PartName="/ppt/ink/ink1094.xml" ContentType="application/inkml+xml"/>
  <Override PartName="/ppt/ink/ink1095.xml" ContentType="application/inkml+xml"/>
  <Override PartName="/ppt/ink/ink1096.xml" ContentType="application/inkml+xml"/>
  <Override PartName="/ppt/ink/ink1097.xml" ContentType="application/inkml+xml"/>
  <Override PartName="/ppt/ink/ink1098.xml" ContentType="application/inkml+xml"/>
  <Override PartName="/ppt/ink/ink1099.xml" ContentType="application/inkml+xml"/>
  <Override PartName="/ppt/ink/ink1100.xml" ContentType="application/inkml+xml"/>
  <Override PartName="/ppt/ink/ink1101.xml" ContentType="application/inkml+xml"/>
  <Override PartName="/ppt/ink/ink1102.xml" ContentType="application/inkml+xml"/>
  <Override PartName="/ppt/ink/ink1103.xml" ContentType="application/inkml+xml"/>
  <Override PartName="/ppt/ink/ink1104.xml" ContentType="application/inkml+xml"/>
  <Override PartName="/ppt/ink/ink1105.xml" ContentType="application/inkml+xml"/>
  <Override PartName="/ppt/ink/ink1106.xml" ContentType="application/inkml+xml"/>
  <Override PartName="/ppt/ink/ink1107.xml" ContentType="application/inkml+xml"/>
  <Override PartName="/ppt/ink/ink1108.xml" ContentType="application/inkml+xml"/>
  <Override PartName="/ppt/ink/ink1109.xml" ContentType="application/inkml+xml"/>
  <Override PartName="/ppt/ink/ink1110.xml" ContentType="application/inkml+xml"/>
  <Override PartName="/ppt/ink/ink1111.xml" ContentType="application/inkml+xml"/>
  <Override PartName="/ppt/ink/ink1112.xml" ContentType="application/inkml+xml"/>
  <Override PartName="/ppt/ink/ink1113.xml" ContentType="application/inkml+xml"/>
  <Override PartName="/ppt/ink/ink1114.xml" ContentType="application/inkml+xml"/>
  <Override PartName="/ppt/ink/ink1115.xml" ContentType="application/inkml+xml"/>
  <Override PartName="/ppt/ink/ink1116.xml" ContentType="application/inkml+xml"/>
  <Override PartName="/ppt/ink/ink1117.xml" ContentType="application/inkml+xml"/>
  <Override PartName="/ppt/ink/ink1118.xml" ContentType="application/inkml+xml"/>
  <Override PartName="/ppt/ink/ink1119.xml" ContentType="application/inkml+xml"/>
  <Override PartName="/ppt/ink/ink1120.xml" ContentType="application/inkml+xml"/>
  <Override PartName="/ppt/ink/ink1121.xml" ContentType="application/inkml+xml"/>
  <Override PartName="/ppt/ink/ink1122.xml" ContentType="application/inkml+xml"/>
  <Override PartName="/ppt/ink/ink1123.xml" ContentType="application/inkml+xml"/>
  <Override PartName="/ppt/ink/ink1124.xml" ContentType="application/inkml+xml"/>
  <Override PartName="/ppt/ink/ink1125.xml" ContentType="application/inkml+xml"/>
  <Override PartName="/ppt/ink/ink1126.xml" ContentType="application/inkml+xml"/>
  <Override PartName="/ppt/ink/ink1127.xml" ContentType="application/inkml+xml"/>
  <Override PartName="/ppt/ink/ink1128.xml" ContentType="application/inkml+xml"/>
  <Override PartName="/ppt/ink/ink1129.xml" ContentType="application/inkml+xml"/>
  <Override PartName="/ppt/ink/ink1130.xml" ContentType="application/inkml+xml"/>
  <Override PartName="/ppt/ink/ink1131.xml" ContentType="application/inkml+xml"/>
  <Override PartName="/ppt/ink/ink1132.xml" ContentType="application/inkml+xml"/>
  <Override PartName="/ppt/ink/ink1133.xml" ContentType="application/inkml+xml"/>
  <Override PartName="/ppt/ink/ink1134.xml" ContentType="application/inkml+xml"/>
  <Override PartName="/ppt/ink/ink1135.xml" ContentType="application/inkml+xml"/>
  <Override PartName="/ppt/ink/ink1136.xml" ContentType="application/inkml+xml"/>
  <Override PartName="/ppt/ink/ink1137.xml" ContentType="application/inkml+xml"/>
  <Override PartName="/ppt/ink/ink1138.xml" ContentType="application/inkml+xml"/>
  <Override PartName="/ppt/ink/ink1139.xml" ContentType="application/inkml+xml"/>
  <Override PartName="/ppt/ink/ink1140.xml" ContentType="application/inkml+xml"/>
  <Override PartName="/ppt/ink/ink1141.xml" ContentType="application/inkml+xml"/>
  <Override PartName="/ppt/ink/ink1142.xml" ContentType="application/inkml+xml"/>
  <Override PartName="/ppt/ink/ink1143.xml" ContentType="application/inkml+xml"/>
  <Override PartName="/ppt/ink/ink1144.xml" ContentType="application/inkml+xml"/>
  <Override PartName="/ppt/ink/ink1145.xml" ContentType="application/inkml+xml"/>
  <Override PartName="/ppt/ink/ink1146.xml" ContentType="application/inkml+xml"/>
  <Override PartName="/ppt/ink/ink1147.xml" ContentType="application/inkml+xml"/>
  <Override PartName="/ppt/ink/ink1148.xml" ContentType="application/inkml+xml"/>
  <Override PartName="/ppt/ink/ink1149.xml" ContentType="application/inkml+xml"/>
  <Override PartName="/ppt/ink/ink1150.xml" ContentType="application/inkml+xml"/>
  <Override PartName="/ppt/ink/ink1151.xml" ContentType="application/inkml+xml"/>
  <Override PartName="/ppt/ink/ink1152.xml" ContentType="application/inkml+xml"/>
  <Override PartName="/ppt/ink/ink1153.xml" ContentType="application/inkml+xml"/>
  <Override PartName="/ppt/ink/ink1154.xml" ContentType="application/inkml+xml"/>
  <Override PartName="/ppt/ink/ink1155.xml" ContentType="application/inkml+xml"/>
  <Override PartName="/ppt/ink/ink1156.xml" ContentType="application/inkml+xml"/>
  <Override PartName="/ppt/ink/ink1157.xml" ContentType="application/inkml+xml"/>
  <Override PartName="/ppt/ink/ink1158.xml" ContentType="application/inkml+xml"/>
  <Override PartName="/ppt/ink/ink1159.xml" ContentType="application/inkml+xml"/>
  <Override PartName="/ppt/ink/ink1160.xml" ContentType="application/inkml+xml"/>
  <Override PartName="/ppt/ink/ink1161.xml" ContentType="application/inkml+xml"/>
  <Override PartName="/ppt/ink/ink1162.xml" ContentType="application/inkml+xml"/>
  <Override PartName="/ppt/ink/ink1163.xml" ContentType="application/inkml+xml"/>
  <Override PartName="/ppt/ink/ink1164.xml" ContentType="application/inkml+xml"/>
  <Override PartName="/ppt/ink/ink1165.xml" ContentType="application/inkml+xml"/>
  <Override PartName="/ppt/ink/ink1166.xml" ContentType="application/inkml+xml"/>
  <Override PartName="/ppt/ink/ink1167.xml" ContentType="application/inkml+xml"/>
  <Override PartName="/ppt/ink/ink1168.xml" ContentType="application/inkml+xml"/>
  <Override PartName="/ppt/ink/ink1169.xml" ContentType="application/inkml+xml"/>
  <Override PartName="/ppt/ink/ink1170.xml" ContentType="application/inkml+xml"/>
  <Override PartName="/ppt/ink/ink1171.xml" ContentType="application/inkml+xml"/>
  <Override PartName="/ppt/ink/ink1172.xml" ContentType="application/inkml+xml"/>
  <Override PartName="/ppt/ink/ink1173.xml" ContentType="application/inkml+xml"/>
  <Override PartName="/ppt/ink/ink1174.xml" ContentType="application/inkml+xml"/>
  <Override PartName="/ppt/ink/ink1175.xml" ContentType="application/inkml+xml"/>
  <Override PartName="/ppt/ink/ink1176.xml" ContentType="application/inkml+xml"/>
  <Override PartName="/ppt/ink/ink1177.xml" ContentType="application/inkml+xml"/>
  <Override PartName="/ppt/ink/ink1178.xml" ContentType="application/inkml+xml"/>
  <Override PartName="/ppt/ink/ink1179.xml" ContentType="application/inkml+xml"/>
  <Override PartName="/ppt/ink/ink1180.xml" ContentType="application/inkml+xml"/>
  <Override PartName="/ppt/ink/ink1181.xml" ContentType="application/inkml+xml"/>
  <Override PartName="/ppt/ink/ink1182.xml" ContentType="application/inkml+xml"/>
  <Override PartName="/ppt/ink/ink1183.xml" ContentType="application/inkml+xml"/>
  <Override PartName="/ppt/ink/ink1184.xml" ContentType="application/inkml+xml"/>
  <Override PartName="/ppt/ink/ink1185.xml" ContentType="application/inkml+xml"/>
  <Override PartName="/ppt/ink/ink1186.xml" ContentType="application/inkml+xml"/>
  <Override PartName="/ppt/ink/ink1187.xml" ContentType="application/inkml+xml"/>
  <Override PartName="/ppt/ink/ink1188.xml" ContentType="application/inkml+xml"/>
  <Override PartName="/ppt/ink/ink1189.xml" ContentType="application/inkml+xml"/>
  <Override PartName="/ppt/ink/ink1190.xml" ContentType="application/inkml+xml"/>
  <Override PartName="/ppt/ink/ink1191.xml" ContentType="application/inkml+xml"/>
  <Override PartName="/ppt/ink/ink1192.xml" ContentType="application/inkml+xml"/>
  <Override PartName="/ppt/ink/ink1193.xml" ContentType="application/inkml+xml"/>
  <Override PartName="/ppt/ink/ink1194.xml" ContentType="application/inkml+xml"/>
  <Override PartName="/ppt/ink/ink1195.xml" ContentType="application/inkml+xml"/>
  <Override PartName="/ppt/ink/ink1196.xml" ContentType="application/inkml+xml"/>
  <Override PartName="/ppt/ink/ink1197.xml" ContentType="application/inkml+xml"/>
  <Override PartName="/ppt/ink/ink1198.xml" ContentType="application/inkml+xml"/>
  <Override PartName="/ppt/ink/ink1199.xml" ContentType="application/inkml+xml"/>
  <Override PartName="/ppt/ink/ink1200.xml" ContentType="application/inkml+xml"/>
  <Override PartName="/ppt/ink/ink1201.xml" ContentType="application/inkml+xml"/>
  <Override PartName="/ppt/ink/ink1202.xml" ContentType="application/inkml+xml"/>
  <Override PartName="/ppt/ink/ink1203.xml" ContentType="application/inkml+xml"/>
  <Override PartName="/ppt/ink/ink1204.xml" ContentType="application/inkml+xml"/>
  <Override PartName="/ppt/ink/ink1205.xml" ContentType="application/inkml+xml"/>
  <Override PartName="/ppt/ink/ink1206.xml" ContentType="application/inkml+xml"/>
  <Override PartName="/ppt/ink/ink1207.xml" ContentType="application/inkml+xml"/>
  <Override PartName="/ppt/ink/ink1208.xml" ContentType="application/inkml+xml"/>
  <Override PartName="/ppt/ink/ink1209.xml" ContentType="application/inkml+xml"/>
  <Override PartName="/ppt/ink/ink1210.xml" ContentType="application/inkml+xml"/>
  <Override PartName="/ppt/ink/ink1211.xml" ContentType="application/inkml+xml"/>
  <Override PartName="/ppt/ink/ink1212.xml" ContentType="application/inkml+xml"/>
  <Override PartName="/ppt/ink/ink1213.xml" ContentType="application/inkml+xml"/>
  <Override PartName="/ppt/ink/ink1214.xml" ContentType="application/inkml+xml"/>
  <Override PartName="/ppt/ink/ink1215.xml" ContentType="application/inkml+xml"/>
  <Override PartName="/ppt/ink/ink1216.xml" ContentType="application/inkml+xml"/>
  <Override PartName="/ppt/ink/ink1217.xml" ContentType="application/inkml+xml"/>
  <Override PartName="/ppt/ink/ink1218.xml" ContentType="application/inkml+xml"/>
  <Override PartName="/ppt/ink/ink1219.xml" ContentType="application/inkml+xml"/>
  <Override PartName="/ppt/ink/ink1220.xml" ContentType="application/inkml+xml"/>
  <Override PartName="/ppt/ink/ink1221.xml" ContentType="application/inkml+xml"/>
  <Override PartName="/ppt/ink/ink1222.xml" ContentType="application/inkml+xml"/>
  <Override PartName="/ppt/ink/ink1223.xml" ContentType="application/inkml+xml"/>
  <Override PartName="/ppt/ink/ink1224.xml" ContentType="application/inkml+xml"/>
  <Override PartName="/ppt/ink/ink1225.xml" ContentType="application/inkml+xml"/>
  <Override PartName="/ppt/ink/ink1226.xml" ContentType="application/inkml+xml"/>
  <Override PartName="/ppt/ink/ink1227.xml" ContentType="application/inkml+xml"/>
  <Override PartName="/ppt/ink/ink1228.xml" ContentType="application/inkml+xml"/>
  <Override PartName="/ppt/ink/ink1229.xml" ContentType="application/inkml+xml"/>
  <Override PartName="/ppt/ink/ink1230.xml" ContentType="application/inkml+xml"/>
  <Override PartName="/ppt/ink/ink1231.xml" ContentType="application/inkml+xml"/>
  <Override PartName="/ppt/ink/ink1232.xml" ContentType="application/inkml+xml"/>
  <Override PartName="/ppt/ink/ink1233.xml" ContentType="application/inkml+xml"/>
  <Override PartName="/ppt/ink/ink1234.xml" ContentType="application/inkml+xml"/>
  <Override PartName="/ppt/ink/ink1235.xml" ContentType="application/inkml+xml"/>
  <Override PartName="/ppt/ink/ink1236.xml" ContentType="application/inkml+xml"/>
  <Override PartName="/ppt/ink/ink1237.xml" ContentType="application/inkml+xml"/>
  <Override PartName="/ppt/ink/ink1238.xml" ContentType="application/inkml+xml"/>
  <Override PartName="/ppt/ink/ink1239.xml" ContentType="application/inkml+xml"/>
  <Override PartName="/ppt/ink/ink1240.xml" ContentType="application/inkml+xml"/>
  <Override PartName="/ppt/ink/ink1241.xml" ContentType="application/inkml+xml"/>
  <Override PartName="/ppt/ink/ink1242.xml" ContentType="application/inkml+xml"/>
  <Override PartName="/ppt/ink/ink1243.xml" ContentType="application/inkml+xml"/>
  <Override PartName="/ppt/ink/ink1244.xml" ContentType="application/inkml+xml"/>
  <Override PartName="/ppt/ink/ink1245.xml" ContentType="application/inkml+xml"/>
  <Override PartName="/ppt/ink/ink1246.xml" ContentType="application/inkml+xml"/>
  <Override PartName="/ppt/ink/ink1247.xml" ContentType="application/inkml+xml"/>
  <Override PartName="/ppt/ink/ink1248.xml" ContentType="application/inkml+xml"/>
  <Override PartName="/ppt/ink/ink1249.xml" ContentType="application/inkml+xml"/>
  <Override PartName="/ppt/ink/ink1250.xml" ContentType="application/inkml+xml"/>
  <Override PartName="/ppt/ink/ink1251.xml" ContentType="application/inkml+xml"/>
  <Override PartName="/ppt/ink/ink1252.xml" ContentType="application/inkml+xml"/>
  <Override PartName="/ppt/ink/ink1253.xml" ContentType="application/inkml+xml"/>
  <Override PartName="/ppt/ink/ink1254.xml" ContentType="application/inkml+xml"/>
  <Override PartName="/ppt/ink/ink1255.xml" ContentType="application/inkml+xml"/>
  <Override PartName="/ppt/ink/ink1256.xml" ContentType="application/inkml+xml"/>
  <Override PartName="/ppt/ink/ink1257.xml" ContentType="application/inkml+xml"/>
  <Override PartName="/ppt/ink/ink1258.xml" ContentType="application/inkml+xml"/>
  <Override PartName="/ppt/ink/ink1259.xml" ContentType="application/inkml+xml"/>
  <Override PartName="/ppt/ink/ink1260.xml" ContentType="application/inkml+xml"/>
  <Override PartName="/ppt/ink/ink1261.xml" ContentType="application/inkml+xml"/>
  <Override PartName="/ppt/ink/ink1262.xml" ContentType="application/inkml+xml"/>
  <Override PartName="/ppt/ink/ink1263.xml" ContentType="application/inkml+xml"/>
  <Override PartName="/ppt/ink/ink1264.xml" ContentType="application/inkml+xml"/>
  <Override PartName="/ppt/ink/ink1265.xml" ContentType="application/inkml+xml"/>
  <Override PartName="/ppt/ink/ink1266.xml" ContentType="application/inkml+xml"/>
  <Override PartName="/ppt/ink/ink1267.xml" ContentType="application/inkml+xml"/>
  <Override PartName="/ppt/ink/ink1268.xml" ContentType="application/inkml+xml"/>
  <Override PartName="/ppt/ink/ink1269.xml" ContentType="application/inkml+xml"/>
  <Override PartName="/ppt/ink/ink1270.xml" ContentType="application/inkml+xml"/>
  <Override PartName="/ppt/ink/ink1271.xml" ContentType="application/inkml+xml"/>
  <Override PartName="/ppt/ink/ink1272.xml" ContentType="application/inkml+xml"/>
  <Override PartName="/ppt/ink/ink1273.xml" ContentType="application/inkml+xml"/>
  <Override PartName="/ppt/ink/ink1274.xml" ContentType="application/inkml+xml"/>
  <Override PartName="/ppt/ink/ink1275.xml" ContentType="application/inkml+xml"/>
  <Override PartName="/ppt/ink/ink1276.xml" ContentType="application/inkml+xml"/>
  <Override PartName="/ppt/ink/ink1277.xml" ContentType="application/inkml+xml"/>
  <Override PartName="/ppt/ink/ink1278.xml" ContentType="application/inkml+xml"/>
  <Override PartName="/ppt/ink/ink1279.xml" ContentType="application/inkml+xml"/>
  <Override PartName="/ppt/ink/ink1280.xml" ContentType="application/inkml+xml"/>
  <Override PartName="/ppt/ink/ink1281.xml" ContentType="application/inkml+xml"/>
  <Override PartName="/ppt/ink/ink1282.xml" ContentType="application/inkml+xml"/>
  <Override PartName="/ppt/ink/ink1283.xml" ContentType="application/inkml+xml"/>
  <Override PartName="/ppt/ink/ink1284.xml" ContentType="application/inkml+xml"/>
  <Override PartName="/ppt/ink/ink1285.xml" ContentType="application/inkml+xml"/>
  <Override PartName="/ppt/ink/ink1286.xml" ContentType="application/inkml+xml"/>
  <Override PartName="/ppt/ink/ink1287.xml" ContentType="application/inkml+xml"/>
  <Override PartName="/ppt/ink/ink1288.xml" ContentType="application/inkml+xml"/>
  <Override PartName="/ppt/ink/ink1289.xml" ContentType="application/inkml+xml"/>
  <Override PartName="/ppt/ink/ink1290.xml" ContentType="application/inkml+xml"/>
  <Override PartName="/ppt/ink/ink1291.xml" ContentType="application/inkml+xml"/>
  <Override PartName="/ppt/ink/ink1292.xml" ContentType="application/inkml+xml"/>
  <Override PartName="/ppt/ink/ink1293.xml" ContentType="application/inkml+xml"/>
  <Override PartName="/ppt/ink/ink1294.xml" ContentType="application/inkml+xml"/>
  <Override PartName="/ppt/ink/ink1295.xml" ContentType="application/inkml+xml"/>
  <Override PartName="/ppt/ink/ink1296.xml" ContentType="application/inkml+xml"/>
  <Override PartName="/ppt/ink/ink1297.xml" ContentType="application/inkml+xml"/>
  <Override PartName="/ppt/ink/ink1298.xml" ContentType="application/inkml+xml"/>
  <Override PartName="/ppt/ink/ink1299.xml" ContentType="application/inkml+xml"/>
  <Override PartName="/ppt/ink/ink1300.xml" ContentType="application/inkml+xml"/>
  <Override PartName="/ppt/ink/ink1301.xml" ContentType="application/inkml+xml"/>
  <Override PartName="/ppt/ink/ink1302.xml" ContentType="application/inkml+xml"/>
  <Override PartName="/ppt/ink/ink1303.xml" ContentType="application/inkml+xml"/>
  <Override PartName="/ppt/ink/ink1304.xml" ContentType="application/inkml+xml"/>
  <Override PartName="/ppt/ink/ink1305.xml" ContentType="application/inkml+xml"/>
  <Override PartName="/ppt/ink/ink1306.xml" ContentType="application/inkml+xml"/>
  <Override PartName="/ppt/ink/ink1307.xml" ContentType="application/inkml+xml"/>
  <Override PartName="/ppt/ink/ink1308.xml" ContentType="application/inkml+xml"/>
  <Override PartName="/ppt/ink/ink1309.xml" ContentType="application/inkml+xml"/>
  <Override PartName="/ppt/ink/ink1310.xml" ContentType="application/inkml+xml"/>
  <Override PartName="/ppt/ink/ink1311.xml" ContentType="application/inkml+xml"/>
  <Override PartName="/ppt/ink/ink1312.xml" ContentType="application/inkml+xml"/>
  <Override PartName="/ppt/ink/ink1313.xml" ContentType="application/inkml+xml"/>
  <Override PartName="/ppt/ink/ink1314.xml" ContentType="application/inkml+xml"/>
  <Override PartName="/ppt/ink/ink1315.xml" ContentType="application/inkml+xml"/>
  <Override PartName="/ppt/ink/ink1316.xml" ContentType="application/inkml+xml"/>
  <Override PartName="/ppt/ink/ink1317.xml" ContentType="application/inkml+xml"/>
  <Override PartName="/ppt/ink/ink1318.xml" ContentType="application/inkml+xml"/>
  <Override PartName="/ppt/ink/ink1319.xml" ContentType="application/inkml+xml"/>
  <Override PartName="/ppt/ink/ink1320.xml" ContentType="application/inkml+xml"/>
  <Override PartName="/ppt/ink/ink1321.xml" ContentType="application/inkml+xml"/>
  <Override PartName="/ppt/ink/ink1322.xml" ContentType="application/inkml+xml"/>
  <Override PartName="/ppt/ink/ink1323.xml" ContentType="application/inkml+xml"/>
  <Override PartName="/ppt/ink/ink1324.xml" ContentType="application/inkml+xml"/>
  <Override PartName="/ppt/ink/ink1325.xml" ContentType="application/inkml+xml"/>
  <Override PartName="/ppt/ink/ink1326.xml" ContentType="application/inkml+xml"/>
  <Override PartName="/ppt/ink/ink1327.xml" ContentType="application/inkml+xml"/>
  <Override PartName="/ppt/ink/ink1328.xml" ContentType="application/inkml+xml"/>
  <Override PartName="/ppt/ink/ink1329.xml" ContentType="application/inkml+xml"/>
  <Override PartName="/ppt/ink/ink1330.xml" ContentType="application/inkml+xml"/>
  <Override PartName="/ppt/ink/ink1331.xml" ContentType="application/inkml+xml"/>
  <Override PartName="/ppt/ink/ink1332.xml" ContentType="application/inkml+xml"/>
  <Override PartName="/ppt/ink/ink1333.xml" ContentType="application/inkml+xml"/>
  <Override PartName="/ppt/ink/ink1334.xml" ContentType="application/inkml+xml"/>
  <Override PartName="/ppt/ink/ink1335.xml" ContentType="application/inkml+xml"/>
  <Override PartName="/ppt/ink/ink1336.xml" ContentType="application/inkml+xml"/>
  <Override PartName="/ppt/ink/ink1337.xml" ContentType="application/inkml+xml"/>
  <Override PartName="/ppt/ink/ink1338.xml" ContentType="application/inkml+xml"/>
  <Override PartName="/ppt/ink/ink1339.xml" ContentType="application/inkml+xml"/>
  <Override PartName="/ppt/ink/ink1340.xml" ContentType="application/inkml+xml"/>
  <Override PartName="/ppt/ink/ink1341.xml" ContentType="application/inkml+xml"/>
  <Override PartName="/ppt/ink/ink1342.xml" ContentType="application/inkml+xml"/>
  <Override PartName="/ppt/ink/ink1343.xml" ContentType="application/inkml+xml"/>
  <Override PartName="/ppt/ink/ink1344.xml" ContentType="application/inkml+xml"/>
  <Override PartName="/ppt/ink/ink1345.xml" ContentType="application/inkml+xml"/>
  <Override PartName="/ppt/ink/ink1346.xml" ContentType="application/inkml+xml"/>
  <Override PartName="/ppt/ink/ink1347.xml" ContentType="application/inkml+xml"/>
  <Override PartName="/ppt/ink/ink1348.xml" ContentType="application/inkml+xml"/>
  <Override PartName="/ppt/ink/ink1349.xml" ContentType="application/inkml+xml"/>
  <Override PartName="/ppt/ink/ink1350.xml" ContentType="application/inkml+xml"/>
  <Override PartName="/ppt/ink/ink1351.xml" ContentType="application/inkml+xml"/>
  <Override PartName="/ppt/ink/ink1352.xml" ContentType="application/inkml+xml"/>
  <Override PartName="/ppt/ink/ink1353.xml" ContentType="application/inkml+xml"/>
  <Override PartName="/ppt/ink/ink1354.xml" ContentType="application/inkml+xml"/>
  <Override PartName="/ppt/ink/ink1355.xml" ContentType="application/inkml+xml"/>
  <Override PartName="/ppt/ink/ink1356.xml" ContentType="application/inkml+xml"/>
  <Override PartName="/ppt/ink/ink1357.xml" ContentType="application/inkml+xml"/>
  <Override PartName="/ppt/ink/ink1358.xml" ContentType="application/inkml+xml"/>
  <Override PartName="/ppt/ink/ink1359.xml" ContentType="application/inkml+xml"/>
  <Override PartName="/ppt/ink/ink1360.xml" ContentType="application/inkml+xml"/>
  <Override PartName="/ppt/ink/ink1361.xml" ContentType="application/inkml+xml"/>
  <Override PartName="/ppt/ink/ink1362.xml" ContentType="application/inkml+xml"/>
  <Override PartName="/ppt/ink/ink1363.xml" ContentType="application/inkml+xml"/>
  <Override PartName="/ppt/ink/ink1364.xml" ContentType="application/inkml+xml"/>
  <Override PartName="/ppt/ink/ink1365.xml" ContentType="application/inkml+xml"/>
  <Override PartName="/ppt/ink/ink1366.xml" ContentType="application/inkml+xml"/>
  <Override PartName="/ppt/ink/ink1367.xml" ContentType="application/inkml+xml"/>
  <Override PartName="/ppt/ink/ink1368.xml" ContentType="application/inkml+xml"/>
  <Override PartName="/ppt/ink/ink1369.xml" ContentType="application/inkml+xml"/>
  <Override PartName="/ppt/ink/ink1370.xml" ContentType="application/inkml+xml"/>
  <Override PartName="/ppt/ink/ink1371.xml" ContentType="application/inkml+xml"/>
  <Override PartName="/ppt/ink/ink1372.xml" ContentType="application/inkml+xml"/>
  <Override PartName="/ppt/ink/ink1373.xml" ContentType="application/inkml+xml"/>
  <Override PartName="/ppt/ink/ink1374.xml" ContentType="application/inkml+xml"/>
  <Override PartName="/ppt/ink/ink1375.xml" ContentType="application/inkml+xml"/>
  <Override PartName="/ppt/ink/ink1376.xml" ContentType="application/inkml+xml"/>
  <Override PartName="/ppt/ink/ink1377.xml" ContentType="application/inkml+xml"/>
  <Override PartName="/ppt/ink/ink1378.xml" ContentType="application/inkml+xml"/>
  <Override PartName="/ppt/ink/ink1379.xml" ContentType="application/inkml+xml"/>
  <Override PartName="/ppt/ink/ink1380.xml" ContentType="application/inkml+xml"/>
  <Override PartName="/ppt/ink/ink1381.xml" ContentType="application/inkml+xml"/>
  <Override PartName="/ppt/ink/ink1382.xml" ContentType="application/inkml+xml"/>
  <Override PartName="/ppt/ink/ink1383.xml" ContentType="application/inkml+xml"/>
  <Override PartName="/ppt/ink/ink1384.xml" ContentType="application/inkml+xml"/>
  <Override PartName="/ppt/ink/ink1385.xml" ContentType="application/inkml+xml"/>
  <Override PartName="/ppt/ink/ink1386.xml" ContentType="application/inkml+xml"/>
  <Override PartName="/ppt/ink/ink1387.xml" ContentType="application/inkml+xml"/>
  <Override PartName="/ppt/ink/ink1388.xml" ContentType="application/inkml+xml"/>
  <Override PartName="/ppt/ink/ink1389.xml" ContentType="application/inkml+xml"/>
  <Override PartName="/ppt/ink/ink1390.xml" ContentType="application/inkml+xml"/>
  <Override PartName="/ppt/ink/ink1391.xml" ContentType="application/inkml+xml"/>
  <Override PartName="/ppt/ink/ink1392.xml" ContentType="application/inkml+xml"/>
  <Override PartName="/ppt/ink/ink1393.xml" ContentType="application/inkml+xml"/>
  <Override PartName="/ppt/ink/ink1394.xml" ContentType="application/inkml+xml"/>
  <Override PartName="/ppt/ink/ink1395.xml" ContentType="application/inkml+xml"/>
  <Override PartName="/ppt/ink/ink1396.xml" ContentType="application/inkml+xml"/>
  <Override PartName="/ppt/ink/ink1397.xml" ContentType="application/inkml+xml"/>
  <Override PartName="/ppt/ink/ink1398.xml" ContentType="application/inkml+xml"/>
  <Override PartName="/ppt/ink/ink1399.xml" ContentType="application/inkml+xml"/>
  <Override PartName="/ppt/ink/ink1400.xml" ContentType="application/inkml+xml"/>
  <Override PartName="/ppt/ink/ink1401.xml" ContentType="application/inkml+xml"/>
  <Override PartName="/ppt/ink/ink1402.xml" ContentType="application/inkml+xml"/>
  <Override PartName="/ppt/ink/ink1403.xml" ContentType="application/inkml+xml"/>
  <Override PartName="/ppt/ink/ink1404.xml" ContentType="application/inkml+xml"/>
  <Override PartName="/ppt/ink/ink1405.xml" ContentType="application/inkml+xml"/>
  <Override PartName="/ppt/ink/ink1406.xml" ContentType="application/inkml+xml"/>
  <Override PartName="/ppt/ink/ink1407.xml" ContentType="application/inkml+xml"/>
  <Override PartName="/ppt/ink/ink1408.xml" ContentType="application/inkml+xml"/>
  <Override PartName="/ppt/ink/ink1409.xml" ContentType="application/inkml+xml"/>
  <Override PartName="/ppt/ink/ink1410.xml" ContentType="application/inkml+xml"/>
  <Override PartName="/ppt/ink/ink1411.xml" ContentType="application/inkml+xml"/>
  <Override PartName="/ppt/ink/ink1412.xml" ContentType="application/inkml+xml"/>
  <Override PartName="/ppt/ink/ink1413.xml" ContentType="application/inkml+xml"/>
  <Override PartName="/ppt/ink/ink1414.xml" ContentType="application/inkml+xml"/>
  <Override PartName="/ppt/ink/ink1415.xml" ContentType="application/inkml+xml"/>
  <Override PartName="/ppt/ink/ink1416.xml" ContentType="application/inkml+xml"/>
  <Override PartName="/ppt/ink/ink1417.xml" ContentType="application/inkml+xml"/>
  <Override PartName="/ppt/ink/ink1418.xml" ContentType="application/inkml+xml"/>
  <Override PartName="/ppt/ink/ink1419.xml" ContentType="application/inkml+xml"/>
  <Override PartName="/ppt/ink/ink1420.xml" ContentType="application/inkml+xml"/>
  <Override PartName="/ppt/ink/ink1421.xml" ContentType="application/inkml+xml"/>
  <Override PartName="/ppt/ink/ink1422.xml" ContentType="application/inkml+xml"/>
  <Override PartName="/ppt/ink/ink1423.xml" ContentType="application/inkml+xml"/>
  <Override PartName="/ppt/ink/ink1424.xml" ContentType="application/inkml+xml"/>
  <Override PartName="/ppt/ink/ink1425.xml" ContentType="application/inkml+xml"/>
  <Override PartName="/ppt/ink/ink1426.xml" ContentType="application/inkml+xml"/>
  <Override PartName="/ppt/ink/ink1427.xml" ContentType="application/inkml+xml"/>
  <Override PartName="/ppt/ink/ink1428.xml" ContentType="application/inkml+xml"/>
  <Override PartName="/ppt/ink/ink1429.xml" ContentType="application/inkml+xml"/>
  <Override PartName="/ppt/ink/ink1430.xml" ContentType="application/inkml+xml"/>
  <Override PartName="/ppt/ink/ink1431.xml" ContentType="application/inkml+xml"/>
  <Override PartName="/ppt/ink/ink1432.xml" ContentType="application/inkml+xml"/>
  <Override PartName="/ppt/ink/ink1433.xml" ContentType="application/inkml+xml"/>
  <Override PartName="/ppt/ink/ink1434.xml" ContentType="application/inkml+xml"/>
  <Override PartName="/ppt/ink/ink1435.xml" ContentType="application/inkml+xml"/>
  <Override PartName="/ppt/ink/ink1436.xml" ContentType="application/inkml+xml"/>
  <Override PartName="/ppt/ink/ink1437.xml" ContentType="application/inkml+xml"/>
  <Override PartName="/ppt/ink/ink1438.xml" ContentType="application/inkml+xml"/>
  <Override PartName="/ppt/ink/ink1439.xml" ContentType="application/inkml+xml"/>
  <Override PartName="/ppt/ink/ink1440.xml" ContentType="application/inkml+xml"/>
  <Override PartName="/ppt/ink/ink1441.xml" ContentType="application/inkml+xml"/>
  <Override PartName="/ppt/ink/ink1442.xml" ContentType="application/inkml+xml"/>
  <Override PartName="/ppt/ink/ink1443.xml" ContentType="application/inkml+xml"/>
  <Override PartName="/ppt/ink/ink1444.xml" ContentType="application/inkml+xml"/>
  <Override PartName="/ppt/ink/ink1445.xml" ContentType="application/inkml+xml"/>
  <Override PartName="/ppt/ink/ink1446.xml" ContentType="application/inkml+xml"/>
  <Override PartName="/ppt/ink/ink1447.xml" ContentType="application/inkml+xml"/>
  <Override PartName="/ppt/ink/ink1448.xml" ContentType="application/inkml+xml"/>
  <Override PartName="/ppt/ink/ink1449.xml" ContentType="application/inkml+xml"/>
  <Override PartName="/ppt/ink/ink1450.xml" ContentType="application/inkml+xml"/>
  <Override PartName="/ppt/ink/ink1451.xml" ContentType="application/inkml+xml"/>
  <Override PartName="/ppt/ink/ink1452.xml" ContentType="application/inkml+xml"/>
  <Override PartName="/ppt/ink/ink1453.xml" ContentType="application/inkml+xml"/>
  <Override PartName="/ppt/ink/ink1454.xml" ContentType="application/inkml+xml"/>
  <Override PartName="/ppt/ink/ink1455.xml" ContentType="application/inkml+xml"/>
  <Override PartName="/ppt/ink/ink1456.xml" ContentType="application/inkml+xml"/>
  <Override PartName="/ppt/ink/ink1457.xml" ContentType="application/inkml+xml"/>
  <Override PartName="/ppt/ink/ink1458.xml" ContentType="application/inkml+xml"/>
  <Override PartName="/ppt/ink/ink1459.xml" ContentType="application/inkml+xml"/>
  <Override PartName="/ppt/ink/ink1460.xml" ContentType="application/inkml+xml"/>
  <Override PartName="/ppt/ink/ink1461.xml" ContentType="application/inkml+xml"/>
  <Override PartName="/ppt/ink/ink1462.xml" ContentType="application/inkml+xml"/>
  <Override PartName="/ppt/ink/ink1463.xml" ContentType="application/inkml+xml"/>
  <Override PartName="/ppt/ink/ink1464.xml" ContentType="application/inkml+xml"/>
  <Override PartName="/ppt/ink/ink1465.xml" ContentType="application/inkml+xml"/>
  <Override PartName="/ppt/ink/ink1466.xml" ContentType="application/inkml+xml"/>
  <Override PartName="/ppt/ink/ink1467.xml" ContentType="application/inkml+xml"/>
  <Override PartName="/ppt/ink/ink1468.xml" ContentType="application/inkml+xml"/>
  <Override PartName="/ppt/ink/ink1469.xml" ContentType="application/inkml+xml"/>
  <Override PartName="/ppt/ink/ink1470.xml" ContentType="application/inkml+xml"/>
  <Override PartName="/ppt/ink/ink1471.xml" ContentType="application/inkml+xml"/>
  <Override PartName="/ppt/ink/ink1472.xml" ContentType="application/inkml+xml"/>
  <Override PartName="/ppt/ink/ink1473.xml" ContentType="application/inkml+xml"/>
  <Override PartName="/ppt/ink/ink1474.xml" ContentType="application/inkml+xml"/>
  <Override PartName="/ppt/ink/ink1475.xml" ContentType="application/inkml+xml"/>
  <Override PartName="/ppt/ink/ink1476.xml" ContentType="application/inkml+xml"/>
  <Override PartName="/ppt/ink/ink1477.xml" ContentType="application/inkml+xml"/>
  <Override PartName="/ppt/ink/ink1478.xml" ContentType="application/inkml+xml"/>
  <Override PartName="/ppt/ink/ink1479.xml" ContentType="application/inkml+xml"/>
  <Override PartName="/ppt/ink/ink1480.xml" ContentType="application/inkml+xml"/>
  <Override PartName="/ppt/ink/ink1481.xml" ContentType="application/inkml+xml"/>
  <Override PartName="/ppt/ink/ink1482.xml" ContentType="application/inkml+xml"/>
  <Override PartName="/ppt/ink/ink1483.xml" ContentType="application/inkml+xml"/>
  <Override PartName="/ppt/ink/ink1484.xml" ContentType="application/inkml+xml"/>
  <Override PartName="/ppt/ink/ink1485.xml" ContentType="application/inkml+xml"/>
  <Override PartName="/ppt/ink/ink1486.xml" ContentType="application/inkml+xml"/>
  <Override PartName="/ppt/ink/ink1487.xml" ContentType="application/inkml+xml"/>
  <Override PartName="/ppt/ink/ink1488.xml" ContentType="application/inkml+xml"/>
  <Override PartName="/ppt/ink/ink1489.xml" ContentType="application/inkml+xml"/>
  <Override PartName="/ppt/ink/ink1490.xml" ContentType="application/inkml+xml"/>
  <Override PartName="/ppt/ink/ink1491.xml" ContentType="application/inkml+xml"/>
  <Override PartName="/ppt/ink/ink1492.xml" ContentType="application/inkml+xml"/>
  <Override PartName="/ppt/ink/ink1493.xml" ContentType="application/inkml+xml"/>
  <Override PartName="/ppt/ink/ink1494.xml" ContentType="application/inkml+xml"/>
  <Override PartName="/ppt/ink/ink1495.xml" ContentType="application/inkml+xml"/>
  <Override PartName="/ppt/ink/ink1496.xml" ContentType="application/inkml+xml"/>
  <Override PartName="/ppt/ink/ink1497.xml" ContentType="application/inkml+xml"/>
  <Override PartName="/ppt/ink/ink1498.xml" ContentType="application/inkml+xml"/>
  <Override PartName="/ppt/ink/ink1499.xml" ContentType="application/inkml+xml"/>
  <Override PartName="/ppt/ink/ink1500.xml" ContentType="application/inkml+xml"/>
  <Override PartName="/ppt/ink/ink1501.xml" ContentType="application/inkml+xml"/>
  <Override PartName="/ppt/ink/ink1502.xml" ContentType="application/inkml+xml"/>
  <Override PartName="/ppt/ink/ink1503.xml" ContentType="application/inkml+xml"/>
  <Override PartName="/ppt/ink/ink1504.xml" ContentType="application/inkml+xml"/>
  <Override PartName="/ppt/ink/ink1505.xml" ContentType="application/inkml+xml"/>
  <Override PartName="/ppt/ink/ink1506.xml" ContentType="application/inkml+xml"/>
  <Override PartName="/ppt/ink/ink1507.xml" ContentType="application/inkml+xml"/>
  <Override PartName="/ppt/ink/ink1508.xml" ContentType="application/inkml+xml"/>
  <Override PartName="/ppt/ink/ink1509.xml" ContentType="application/inkml+xml"/>
  <Override PartName="/ppt/ink/ink1510.xml" ContentType="application/inkml+xml"/>
  <Override PartName="/ppt/ink/ink1511.xml" ContentType="application/inkml+xml"/>
  <Override PartName="/ppt/ink/ink1512.xml" ContentType="application/inkml+xml"/>
  <Override PartName="/ppt/ink/ink1513.xml" ContentType="application/inkml+xml"/>
  <Override PartName="/ppt/ink/ink1514.xml" ContentType="application/inkml+xml"/>
  <Override PartName="/ppt/ink/ink1515.xml" ContentType="application/inkml+xml"/>
  <Override PartName="/ppt/ink/ink1516.xml" ContentType="application/inkml+xml"/>
  <Override PartName="/ppt/ink/ink1517.xml" ContentType="application/inkml+xml"/>
  <Override PartName="/ppt/ink/ink1518.xml" ContentType="application/inkml+xml"/>
  <Override PartName="/ppt/ink/ink1519.xml" ContentType="application/inkml+xml"/>
  <Override PartName="/ppt/ink/ink1520.xml" ContentType="application/inkml+xml"/>
  <Override PartName="/ppt/ink/ink1521.xml" ContentType="application/inkml+xml"/>
  <Override PartName="/ppt/ink/ink1522.xml" ContentType="application/inkml+xml"/>
  <Override PartName="/ppt/ink/ink1523.xml" ContentType="application/inkml+xml"/>
  <Override PartName="/ppt/ink/ink1524.xml" ContentType="application/inkml+xml"/>
  <Override PartName="/ppt/ink/ink1525.xml" ContentType="application/inkml+xml"/>
  <Override PartName="/ppt/ink/ink1526.xml" ContentType="application/inkml+xml"/>
  <Override PartName="/ppt/ink/ink1527.xml" ContentType="application/inkml+xml"/>
  <Override PartName="/ppt/ink/ink1528.xml" ContentType="application/inkml+xml"/>
  <Override PartName="/ppt/ink/ink1529.xml" ContentType="application/inkml+xml"/>
  <Override PartName="/ppt/ink/ink1530.xml" ContentType="application/inkml+xml"/>
  <Override PartName="/ppt/ink/ink1531.xml" ContentType="application/inkml+xml"/>
  <Override PartName="/ppt/ink/ink1532.xml" ContentType="application/inkml+xml"/>
  <Override PartName="/ppt/ink/ink1533.xml" ContentType="application/inkml+xml"/>
  <Override PartName="/ppt/ink/ink1534.xml" ContentType="application/inkml+xml"/>
  <Override PartName="/ppt/ink/ink1535.xml" ContentType="application/inkml+xml"/>
  <Override PartName="/ppt/ink/ink1536.xml" ContentType="application/inkml+xml"/>
  <Override PartName="/ppt/ink/ink1537.xml" ContentType="application/inkml+xml"/>
  <Override PartName="/ppt/ink/ink1538.xml" ContentType="application/inkml+xml"/>
  <Override PartName="/ppt/ink/ink1539.xml" ContentType="application/inkml+xml"/>
  <Override PartName="/ppt/ink/ink1540.xml" ContentType="application/inkml+xml"/>
  <Override PartName="/ppt/ink/ink1541.xml" ContentType="application/inkml+xml"/>
  <Override PartName="/ppt/ink/ink1542.xml" ContentType="application/inkml+xml"/>
  <Override PartName="/ppt/ink/ink1543.xml" ContentType="application/inkml+xml"/>
  <Override PartName="/ppt/ink/ink1544.xml" ContentType="application/inkml+xml"/>
  <Override PartName="/ppt/ink/ink1545.xml" ContentType="application/inkml+xml"/>
  <Override PartName="/ppt/ink/ink1546.xml" ContentType="application/inkml+xml"/>
  <Override PartName="/ppt/ink/ink1547.xml" ContentType="application/inkml+xml"/>
  <Override PartName="/ppt/ink/ink1548.xml" ContentType="application/inkml+xml"/>
  <Override PartName="/ppt/ink/ink1549.xml" ContentType="application/inkml+xml"/>
  <Override PartName="/ppt/ink/ink1550.xml" ContentType="application/inkml+xml"/>
  <Override PartName="/ppt/ink/ink1551.xml" ContentType="application/inkml+xml"/>
  <Override PartName="/ppt/ink/ink1552.xml" ContentType="application/inkml+xml"/>
  <Override PartName="/ppt/ink/ink1553.xml" ContentType="application/inkml+xml"/>
  <Override PartName="/ppt/ink/ink1554.xml" ContentType="application/inkml+xml"/>
  <Override PartName="/ppt/ink/ink1555.xml" ContentType="application/inkml+xml"/>
  <Override PartName="/ppt/ink/ink1556.xml" ContentType="application/inkml+xml"/>
  <Override PartName="/ppt/ink/ink1557.xml" ContentType="application/inkml+xml"/>
  <Override PartName="/ppt/ink/ink1558.xml" ContentType="application/inkml+xml"/>
  <Override PartName="/ppt/ink/ink1559.xml" ContentType="application/inkml+xml"/>
  <Override PartName="/ppt/ink/ink1560.xml" ContentType="application/inkml+xml"/>
  <Override PartName="/ppt/ink/ink1561.xml" ContentType="application/inkml+xml"/>
  <Override PartName="/ppt/ink/ink1562.xml" ContentType="application/inkml+xml"/>
  <Override PartName="/ppt/ink/ink1563.xml" ContentType="application/inkml+xml"/>
  <Override PartName="/ppt/ink/ink1564.xml" ContentType="application/inkml+xml"/>
  <Override PartName="/ppt/ink/ink1565.xml" ContentType="application/inkml+xml"/>
  <Override PartName="/ppt/ink/ink1566.xml" ContentType="application/inkml+xml"/>
  <Override PartName="/ppt/ink/ink1567.xml" ContentType="application/inkml+xml"/>
  <Override PartName="/ppt/ink/ink1568.xml" ContentType="application/inkml+xml"/>
  <Override PartName="/ppt/ink/ink1569.xml" ContentType="application/inkml+xml"/>
  <Override PartName="/ppt/ink/ink1570.xml" ContentType="application/inkml+xml"/>
  <Override PartName="/ppt/ink/ink1571.xml" ContentType="application/inkml+xml"/>
  <Override PartName="/ppt/ink/ink1572.xml" ContentType="application/inkml+xml"/>
  <Override PartName="/ppt/ink/ink1573.xml" ContentType="application/inkml+xml"/>
  <Override PartName="/ppt/ink/ink1574.xml" ContentType="application/inkml+xml"/>
  <Override PartName="/ppt/ink/ink1575.xml" ContentType="application/inkml+xml"/>
  <Override PartName="/ppt/ink/ink1576.xml" ContentType="application/inkml+xml"/>
  <Override PartName="/ppt/ink/ink1577.xml" ContentType="application/inkml+xml"/>
  <Override PartName="/ppt/ink/ink1578.xml" ContentType="application/inkml+xml"/>
  <Override PartName="/ppt/ink/ink1579.xml" ContentType="application/inkml+xml"/>
  <Override PartName="/ppt/ink/ink1580.xml" ContentType="application/inkml+xml"/>
  <Override PartName="/ppt/ink/ink1581.xml" ContentType="application/inkml+xml"/>
  <Override PartName="/ppt/ink/ink1582.xml" ContentType="application/inkml+xml"/>
  <Override PartName="/ppt/ink/ink1583.xml" ContentType="application/inkml+xml"/>
  <Override PartName="/ppt/ink/ink1584.xml" ContentType="application/inkml+xml"/>
  <Override PartName="/ppt/ink/ink1585.xml" ContentType="application/inkml+xml"/>
  <Override PartName="/ppt/ink/ink1586.xml" ContentType="application/inkml+xml"/>
  <Override PartName="/ppt/ink/ink1587.xml" ContentType="application/inkml+xml"/>
  <Override PartName="/ppt/ink/ink1588.xml" ContentType="application/inkml+xml"/>
  <Override PartName="/ppt/ink/ink1589.xml" ContentType="application/inkml+xml"/>
  <Override PartName="/ppt/ink/ink1590.xml" ContentType="application/inkml+xml"/>
  <Override PartName="/ppt/ink/ink1591.xml" ContentType="application/inkml+xml"/>
  <Override PartName="/ppt/ink/ink1592.xml" ContentType="application/inkml+xml"/>
  <Override PartName="/ppt/ink/ink1593.xml" ContentType="application/inkml+xml"/>
  <Override PartName="/ppt/ink/ink1594.xml" ContentType="application/inkml+xml"/>
  <Override PartName="/ppt/ink/ink1595.xml" ContentType="application/inkml+xml"/>
  <Override PartName="/ppt/ink/ink1596.xml" ContentType="application/inkml+xml"/>
  <Override PartName="/ppt/ink/ink1597.xml" ContentType="application/inkml+xml"/>
  <Override PartName="/ppt/ink/ink1598.xml" ContentType="application/inkml+xml"/>
  <Override PartName="/ppt/ink/ink1599.xml" ContentType="application/inkml+xml"/>
  <Override PartName="/ppt/ink/ink1600.xml" ContentType="application/inkml+xml"/>
  <Override PartName="/ppt/ink/ink1601.xml" ContentType="application/inkml+xml"/>
  <Override PartName="/ppt/ink/ink1602.xml" ContentType="application/inkml+xml"/>
  <Override PartName="/ppt/ink/ink1603.xml" ContentType="application/inkml+xml"/>
  <Override PartName="/ppt/ink/ink1604.xml" ContentType="application/inkml+xml"/>
  <Override PartName="/ppt/ink/ink1605.xml" ContentType="application/inkml+xml"/>
  <Override PartName="/ppt/ink/ink1606.xml" ContentType="application/inkml+xml"/>
  <Override PartName="/ppt/ink/ink1607.xml" ContentType="application/inkml+xml"/>
  <Override PartName="/ppt/ink/ink1608.xml" ContentType="application/inkml+xml"/>
  <Override PartName="/ppt/ink/ink1609.xml" ContentType="application/inkml+xml"/>
  <Override PartName="/ppt/ink/ink1610.xml" ContentType="application/inkml+xml"/>
  <Override PartName="/ppt/ink/ink1611.xml" ContentType="application/inkml+xml"/>
  <Override PartName="/ppt/ink/ink1612.xml" ContentType="application/inkml+xml"/>
  <Override PartName="/ppt/ink/ink1613.xml" ContentType="application/inkml+xml"/>
  <Override PartName="/ppt/ink/ink1614.xml" ContentType="application/inkml+xml"/>
  <Override PartName="/ppt/ink/ink1615.xml" ContentType="application/inkml+xml"/>
  <Override PartName="/ppt/ink/ink1616.xml" ContentType="application/inkml+xml"/>
  <Override PartName="/ppt/ink/ink1617.xml" ContentType="application/inkml+xml"/>
  <Override PartName="/ppt/ink/ink1618.xml" ContentType="application/inkml+xml"/>
  <Override PartName="/ppt/ink/ink1619.xml" ContentType="application/inkml+xml"/>
  <Override PartName="/ppt/ink/ink1620.xml" ContentType="application/inkml+xml"/>
  <Override PartName="/ppt/ink/ink1621.xml" ContentType="application/inkml+xml"/>
  <Override PartName="/ppt/ink/ink1622.xml" ContentType="application/inkml+xml"/>
  <Override PartName="/ppt/ink/ink1623.xml" ContentType="application/inkml+xml"/>
  <Override PartName="/ppt/ink/ink1624.xml" ContentType="application/inkml+xml"/>
  <Override PartName="/ppt/ink/ink1625.xml" ContentType="application/inkml+xml"/>
  <Override PartName="/ppt/ink/ink1626.xml" ContentType="application/inkml+xml"/>
  <Override PartName="/ppt/ink/ink1627.xml" ContentType="application/inkml+xml"/>
  <Override PartName="/ppt/ink/ink1628.xml" ContentType="application/inkml+xml"/>
  <Override PartName="/ppt/ink/ink1629.xml" ContentType="application/inkml+xml"/>
  <Override PartName="/ppt/ink/ink1630.xml" ContentType="application/inkml+xml"/>
  <Override PartName="/ppt/ink/ink1631.xml" ContentType="application/inkml+xml"/>
  <Override PartName="/ppt/ink/ink1632.xml" ContentType="application/inkml+xml"/>
  <Override PartName="/ppt/ink/ink1633.xml" ContentType="application/inkml+xml"/>
  <Override PartName="/ppt/ink/ink1634.xml" ContentType="application/inkml+xml"/>
  <Override PartName="/ppt/ink/ink1635.xml" ContentType="application/inkml+xml"/>
  <Override PartName="/ppt/ink/ink1636.xml" ContentType="application/inkml+xml"/>
  <Override PartName="/ppt/ink/ink1637.xml" ContentType="application/inkml+xml"/>
  <Override PartName="/ppt/ink/ink1638.xml" ContentType="application/inkml+xml"/>
  <Override PartName="/ppt/ink/ink1639.xml" ContentType="application/inkml+xml"/>
  <Override PartName="/ppt/ink/ink1640.xml" ContentType="application/inkml+xml"/>
  <Override PartName="/ppt/ink/ink1641.xml" ContentType="application/inkml+xml"/>
  <Override PartName="/ppt/ink/ink1642.xml" ContentType="application/inkml+xml"/>
  <Override PartName="/ppt/ink/ink1643.xml" ContentType="application/inkml+xml"/>
  <Override PartName="/ppt/ink/ink1644.xml" ContentType="application/inkml+xml"/>
  <Override PartName="/ppt/ink/ink1645.xml" ContentType="application/inkml+xml"/>
  <Override PartName="/ppt/ink/ink1646.xml" ContentType="application/inkml+xml"/>
  <Override PartName="/ppt/ink/ink1647.xml" ContentType="application/inkml+xml"/>
  <Override PartName="/ppt/ink/ink1648.xml" ContentType="application/inkml+xml"/>
  <Override PartName="/ppt/ink/ink1649.xml" ContentType="application/inkml+xml"/>
  <Override PartName="/ppt/ink/ink1650.xml" ContentType="application/inkml+xml"/>
  <Override PartName="/ppt/ink/ink1651.xml" ContentType="application/inkml+xml"/>
  <Override PartName="/ppt/ink/ink1652.xml" ContentType="application/inkml+xml"/>
  <Override PartName="/ppt/ink/ink1653.xml" ContentType="application/inkml+xml"/>
  <Override PartName="/ppt/ink/ink1654.xml" ContentType="application/inkml+xml"/>
  <Override PartName="/ppt/ink/ink1655.xml" ContentType="application/inkml+xml"/>
  <Override PartName="/ppt/ink/ink1656.xml" ContentType="application/inkml+xml"/>
  <Override PartName="/ppt/ink/ink1657.xml" ContentType="application/inkml+xml"/>
  <Override PartName="/ppt/ink/ink1658.xml" ContentType="application/inkml+xml"/>
  <Override PartName="/ppt/ink/ink1659.xml" ContentType="application/inkml+xml"/>
  <Override PartName="/ppt/ink/ink1660.xml" ContentType="application/inkml+xml"/>
  <Override PartName="/ppt/ink/ink1661.xml" ContentType="application/inkml+xml"/>
  <Override PartName="/ppt/ink/ink1662.xml" ContentType="application/inkml+xml"/>
  <Override PartName="/ppt/ink/ink1663.xml" ContentType="application/inkml+xml"/>
  <Override PartName="/ppt/ink/ink1664.xml" ContentType="application/inkml+xml"/>
  <Override PartName="/ppt/ink/ink1665.xml" ContentType="application/inkml+xml"/>
  <Override PartName="/ppt/ink/ink1666.xml" ContentType="application/inkml+xml"/>
  <Override PartName="/ppt/ink/ink1667.xml" ContentType="application/inkml+xml"/>
  <Override PartName="/ppt/ink/ink1668.xml" ContentType="application/inkml+xml"/>
  <Override PartName="/ppt/ink/ink1669.xml" ContentType="application/inkml+xml"/>
  <Override PartName="/ppt/ink/ink1670.xml" ContentType="application/inkml+xml"/>
  <Override PartName="/ppt/ink/ink1671.xml" ContentType="application/inkml+xml"/>
  <Override PartName="/ppt/ink/ink1672.xml" ContentType="application/inkml+xml"/>
  <Override PartName="/ppt/ink/ink1673.xml" ContentType="application/inkml+xml"/>
  <Override PartName="/ppt/ink/ink1674.xml" ContentType="application/inkml+xml"/>
  <Override PartName="/ppt/ink/ink1675.xml" ContentType="application/inkml+xml"/>
  <Override PartName="/ppt/ink/ink1676.xml" ContentType="application/inkml+xml"/>
  <Override PartName="/ppt/ink/ink1677.xml" ContentType="application/inkml+xml"/>
  <Override PartName="/ppt/ink/ink1678.xml" ContentType="application/inkml+xml"/>
  <Override PartName="/ppt/ink/ink1679.xml" ContentType="application/inkml+xml"/>
  <Override PartName="/ppt/ink/ink1680.xml" ContentType="application/inkml+xml"/>
  <Override PartName="/ppt/ink/ink1681.xml" ContentType="application/inkml+xml"/>
  <Override PartName="/ppt/ink/ink1682.xml" ContentType="application/inkml+xml"/>
  <Override PartName="/ppt/ink/ink1683.xml" ContentType="application/inkml+xml"/>
  <Override PartName="/ppt/ink/ink1684.xml" ContentType="application/inkml+xml"/>
  <Override PartName="/ppt/ink/ink1685.xml" ContentType="application/inkml+xml"/>
  <Override PartName="/ppt/ink/ink1686.xml" ContentType="application/inkml+xml"/>
  <Override PartName="/ppt/ink/ink1687.xml" ContentType="application/inkml+xml"/>
  <Override PartName="/ppt/ink/ink1688.xml" ContentType="application/inkml+xml"/>
  <Override PartName="/ppt/ink/ink1689.xml" ContentType="application/inkml+xml"/>
  <Override PartName="/ppt/ink/ink1690.xml" ContentType="application/inkml+xml"/>
  <Override PartName="/ppt/ink/ink1691.xml" ContentType="application/inkml+xml"/>
  <Override PartName="/ppt/ink/ink1692.xml" ContentType="application/inkml+xml"/>
  <Override PartName="/ppt/ink/ink1693.xml" ContentType="application/inkml+xml"/>
  <Override PartName="/ppt/ink/ink1694.xml" ContentType="application/inkml+xml"/>
  <Override PartName="/ppt/ink/ink1695.xml" ContentType="application/inkml+xml"/>
  <Override PartName="/ppt/ink/ink1696.xml" ContentType="application/inkml+xml"/>
  <Override PartName="/ppt/ink/ink1697.xml" ContentType="application/inkml+xml"/>
  <Override PartName="/ppt/ink/ink1698.xml" ContentType="application/inkml+xml"/>
  <Override PartName="/ppt/ink/ink1699.xml" ContentType="application/inkml+xml"/>
  <Override PartName="/ppt/ink/ink1700.xml" ContentType="application/inkml+xml"/>
  <Override PartName="/ppt/ink/ink1701.xml" ContentType="application/inkml+xml"/>
  <Override PartName="/ppt/ink/ink1702.xml" ContentType="application/inkml+xml"/>
  <Override PartName="/ppt/ink/ink1703.xml" ContentType="application/inkml+xml"/>
  <Override PartName="/ppt/ink/ink1704.xml" ContentType="application/inkml+xml"/>
  <Override PartName="/ppt/ink/ink1705.xml" ContentType="application/inkml+xml"/>
  <Override PartName="/ppt/ink/ink1706.xml" ContentType="application/inkml+xml"/>
  <Override PartName="/ppt/ink/ink1707.xml" ContentType="application/inkml+xml"/>
  <Override PartName="/ppt/ink/ink1708.xml" ContentType="application/inkml+xml"/>
  <Override PartName="/ppt/ink/ink1709.xml" ContentType="application/inkml+xml"/>
  <Override PartName="/ppt/ink/ink1710.xml" ContentType="application/inkml+xml"/>
  <Override PartName="/ppt/ink/ink1711.xml" ContentType="application/inkml+xml"/>
  <Override PartName="/ppt/ink/ink1712.xml" ContentType="application/inkml+xml"/>
  <Override PartName="/ppt/ink/ink1713.xml" ContentType="application/inkml+xml"/>
  <Override PartName="/ppt/ink/ink1714.xml" ContentType="application/inkml+xml"/>
  <Override PartName="/ppt/ink/ink1715.xml" ContentType="application/inkml+xml"/>
  <Override PartName="/ppt/ink/ink1716.xml" ContentType="application/inkml+xml"/>
  <Override PartName="/ppt/ink/ink1717.xml" ContentType="application/inkml+xml"/>
  <Override PartName="/ppt/ink/ink1718.xml" ContentType="application/inkml+xml"/>
  <Override PartName="/ppt/ink/ink1719.xml" ContentType="application/inkml+xml"/>
  <Override PartName="/ppt/ink/ink1720.xml" ContentType="application/inkml+xml"/>
  <Override PartName="/ppt/ink/ink1721.xml" ContentType="application/inkml+xml"/>
  <Override PartName="/ppt/ink/ink1722.xml" ContentType="application/inkml+xml"/>
  <Override PartName="/ppt/ink/ink1723.xml" ContentType="application/inkml+xml"/>
  <Override PartName="/ppt/ink/ink1724.xml" ContentType="application/inkml+xml"/>
  <Override PartName="/ppt/ink/ink1725.xml" ContentType="application/inkml+xml"/>
  <Override PartName="/ppt/ink/ink1726.xml" ContentType="application/inkml+xml"/>
  <Override PartName="/ppt/ink/ink1727.xml" ContentType="application/inkml+xml"/>
  <Override PartName="/ppt/ink/ink1728.xml" ContentType="application/inkml+xml"/>
  <Override PartName="/ppt/ink/ink1729.xml" ContentType="application/inkml+xml"/>
  <Override PartName="/ppt/ink/ink1730.xml" ContentType="application/inkml+xml"/>
  <Override PartName="/ppt/ink/ink1731.xml" ContentType="application/inkml+xml"/>
  <Override PartName="/ppt/ink/ink1732.xml" ContentType="application/inkml+xml"/>
  <Override PartName="/ppt/ink/ink1733.xml" ContentType="application/inkml+xml"/>
  <Override PartName="/ppt/ink/ink1734.xml" ContentType="application/inkml+xml"/>
  <Override PartName="/ppt/ink/ink1735.xml" ContentType="application/inkml+xml"/>
  <Override PartName="/ppt/ink/ink1736.xml" ContentType="application/inkml+xml"/>
  <Override PartName="/ppt/ink/ink1737.xml" ContentType="application/inkml+xml"/>
  <Override PartName="/ppt/ink/ink1738.xml" ContentType="application/inkml+xml"/>
  <Override PartName="/ppt/ink/ink1739.xml" ContentType="application/inkml+xml"/>
  <Override PartName="/ppt/ink/ink1740.xml" ContentType="application/inkml+xml"/>
  <Override PartName="/ppt/ink/ink1741.xml" ContentType="application/inkml+xml"/>
  <Override PartName="/ppt/ink/ink1742.xml" ContentType="application/inkml+xml"/>
  <Override PartName="/ppt/ink/ink1743.xml" ContentType="application/inkml+xml"/>
  <Override PartName="/ppt/ink/ink1744.xml" ContentType="application/inkml+xml"/>
  <Override PartName="/ppt/ink/ink1745.xml" ContentType="application/inkml+xml"/>
  <Override PartName="/ppt/ink/ink1746.xml" ContentType="application/inkml+xml"/>
  <Override PartName="/ppt/ink/ink1747.xml" ContentType="application/inkml+xml"/>
  <Override PartName="/ppt/ink/ink1748.xml" ContentType="application/inkml+xml"/>
  <Override PartName="/ppt/ink/ink1749.xml" ContentType="application/inkml+xml"/>
  <Override PartName="/ppt/ink/ink1750.xml" ContentType="application/inkml+xml"/>
  <Override PartName="/ppt/ink/ink1751.xml" ContentType="application/inkml+xml"/>
  <Override PartName="/ppt/ink/ink1752.xml" ContentType="application/inkml+xml"/>
  <Override PartName="/ppt/ink/ink1753.xml" ContentType="application/inkml+xml"/>
  <Override PartName="/ppt/ink/ink1754.xml" ContentType="application/inkml+xml"/>
  <Override PartName="/ppt/ink/ink1755.xml" ContentType="application/inkml+xml"/>
  <Override PartName="/ppt/ink/ink1756.xml" ContentType="application/inkml+xml"/>
  <Override PartName="/ppt/ink/ink1757.xml" ContentType="application/inkml+xml"/>
  <Override PartName="/ppt/ink/ink1758.xml" ContentType="application/inkml+xml"/>
  <Override PartName="/ppt/ink/ink1759.xml" ContentType="application/inkml+xml"/>
  <Override PartName="/ppt/ink/ink1760.xml" ContentType="application/inkml+xml"/>
  <Override PartName="/ppt/ink/ink1761.xml" ContentType="application/inkml+xml"/>
  <Override PartName="/ppt/ink/ink1762.xml" ContentType="application/inkml+xml"/>
  <Override PartName="/ppt/ink/ink1763.xml" ContentType="application/inkml+xml"/>
  <Override PartName="/ppt/ink/ink1764.xml" ContentType="application/inkml+xml"/>
  <Override PartName="/ppt/ink/ink1765.xml" ContentType="application/inkml+xml"/>
  <Override PartName="/ppt/ink/ink1766.xml" ContentType="application/inkml+xml"/>
  <Override PartName="/ppt/ink/ink1767.xml" ContentType="application/inkml+xml"/>
  <Override PartName="/ppt/ink/ink1768.xml" ContentType="application/inkml+xml"/>
  <Override PartName="/ppt/ink/ink1769.xml" ContentType="application/inkml+xml"/>
  <Override PartName="/ppt/ink/ink1770.xml" ContentType="application/inkml+xml"/>
  <Override PartName="/ppt/ink/ink1771.xml" ContentType="application/inkml+xml"/>
  <Override PartName="/ppt/ink/ink1772.xml" ContentType="application/inkml+xml"/>
  <Override PartName="/ppt/ink/ink1773.xml" ContentType="application/inkml+xml"/>
  <Override PartName="/ppt/ink/ink1774.xml" ContentType="application/inkml+xml"/>
  <Override PartName="/ppt/ink/ink1775.xml" ContentType="application/inkml+xml"/>
  <Override PartName="/ppt/ink/ink1776.xml" ContentType="application/inkml+xml"/>
  <Override PartName="/ppt/ink/ink1777.xml" ContentType="application/inkml+xml"/>
  <Override PartName="/ppt/ink/ink1778.xml" ContentType="application/inkml+xml"/>
  <Override PartName="/ppt/ink/ink1779.xml" ContentType="application/inkml+xml"/>
  <Override PartName="/ppt/ink/ink1780.xml" ContentType="application/inkml+xml"/>
  <Override PartName="/ppt/ink/ink1781.xml" ContentType="application/inkml+xml"/>
  <Override PartName="/ppt/ink/ink1782.xml" ContentType="application/inkml+xml"/>
  <Override PartName="/ppt/ink/ink1783.xml" ContentType="application/inkml+xml"/>
  <Override PartName="/ppt/ink/ink1784.xml" ContentType="application/inkml+xml"/>
  <Override PartName="/ppt/ink/ink1785.xml" ContentType="application/inkml+xml"/>
  <Override PartName="/ppt/ink/ink1786.xml" ContentType="application/inkml+xml"/>
  <Override PartName="/ppt/ink/ink1787.xml" ContentType="application/inkml+xml"/>
  <Override PartName="/ppt/ink/ink1788.xml" ContentType="application/inkml+xml"/>
  <Override PartName="/ppt/ink/ink1789.xml" ContentType="application/inkml+xml"/>
  <Override PartName="/ppt/ink/ink1790.xml" ContentType="application/inkml+xml"/>
  <Override PartName="/ppt/ink/ink1791.xml" ContentType="application/inkml+xml"/>
  <Override PartName="/ppt/ink/ink1792.xml" ContentType="application/inkml+xml"/>
  <Override PartName="/ppt/ink/ink1793.xml" ContentType="application/inkml+xml"/>
  <Override PartName="/ppt/ink/ink1794.xml" ContentType="application/inkml+xml"/>
  <Override PartName="/ppt/ink/ink1795.xml" ContentType="application/inkml+xml"/>
  <Override PartName="/ppt/ink/ink1796.xml" ContentType="application/inkml+xml"/>
  <Override PartName="/ppt/ink/ink1797.xml" ContentType="application/inkml+xml"/>
  <Override PartName="/ppt/ink/ink1798.xml" ContentType="application/inkml+xml"/>
  <Override PartName="/ppt/ink/ink1799.xml" ContentType="application/inkml+xml"/>
  <Override PartName="/ppt/ink/ink1800.xml" ContentType="application/inkml+xml"/>
  <Override PartName="/ppt/ink/ink1801.xml" ContentType="application/inkml+xml"/>
  <Override PartName="/ppt/ink/ink1802.xml" ContentType="application/inkml+xml"/>
  <Override PartName="/ppt/ink/ink1803.xml" ContentType="application/inkml+xml"/>
  <Override PartName="/ppt/ink/ink1804.xml" ContentType="application/inkml+xml"/>
  <Override PartName="/ppt/ink/ink1805.xml" ContentType="application/inkml+xml"/>
  <Override PartName="/ppt/ink/ink1806.xml" ContentType="application/inkml+xml"/>
  <Override PartName="/ppt/ink/ink1807.xml" ContentType="application/inkml+xml"/>
  <Override PartName="/ppt/ink/ink1808.xml" ContentType="application/inkml+xml"/>
  <Override PartName="/ppt/ink/ink1809.xml" ContentType="application/inkml+xml"/>
  <Override PartName="/ppt/ink/ink1810.xml" ContentType="application/inkml+xml"/>
  <Override PartName="/ppt/ink/ink1811.xml" ContentType="application/inkml+xml"/>
  <Override PartName="/ppt/ink/ink1812.xml" ContentType="application/inkml+xml"/>
  <Override PartName="/ppt/ink/ink1813.xml" ContentType="application/inkml+xml"/>
  <Override PartName="/ppt/ink/ink1814.xml" ContentType="application/inkml+xml"/>
  <Override PartName="/ppt/ink/ink1815.xml" ContentType="application/inkml+xml"/>
  <Override PartName="/ppt/ink/ink1816.xml" ContentType="application/inkml+xml"/>
  <Override PartName="/ppt/ink/ink1817.xml" ContentType="application/inkml+xml"/>
  <Override PartName="/ppt/ink/ink1818.xml" ContentType="application/inkml+xml"/>
  <Override PartName="/ppt/ink/ink1819.xml" ContentType="application/inkml+xml"/>
  <Override PartName="/ppt/ink/ink1820.xml" ContentType="application/inkml+xml"/>
  <Override PartName="/ppt/ink/ink1821.xml" ContentType="application/inkml+xml"/>
  <Override PartName="/ppt/ink/ink1822.xml" ContentType="application/inkml+xml"/>
  <Override PartName="/ppt/ink/ink1823.xml" ContentType="application/inkml+xml"/>
  <Override PartName="/ppt/ink/ink1824.xml" ContentType="application/inkml+xml"/>
  <Override PartName="/ppt/ink/ink1825.xml" ContentType="application/inkml+xml"/>
  <Override PartName="/ppt/ink/ink1826.xml" ContentType="application/inkml+xml"/>
  <Override PartName="/ppt/ink/ink1827.xml" ContentType="application/inkml+xml"/>
  <Override PartName="/ppt/ink/ink1828.xml" ContentType="application/inkml+xml"/>
  <Override PartName="/ppt/ink/ink1829.xml" ContentType="application/inkml+xml"/>
  <Override PartName="/ppt/ink/ink1830.xml" ContentType="application/inkml+xml"/>
  <Override PartName="/ppt/ink/ink1831.xml" ContentType="application/inkml+xml"/>
  <Override PartName="/ppt/ink/ink1832.xml" ContentType="application/inkml+xml"/>
  <Override PartName="/ppt/ink/ink1833.xml" ContentType="application/inkml+xml"/>
  <Override PartName="/ppt/ink/ink1834.xml" ContentType="application/inkml+xml"/>
  <Override PartName="/ppt/ink/ink1835.xml" ContentType="application/inkml+xml"/>
  <Override PartName="/ppt/ink/ink1836.xml" ContentType="application/inkml+xml"/>
  <Override PartName="/ppt/ink/ink1837.xml" ContentType="application/inkml+xml"/>
  <Override PartName="/ppt/ink/ink1838.xml" ContentType="application/inkml+xml"/>
  <Override PartName="/ppt/ink/ink1839.xml" ContentType="application/inkml+xml"/>
  <Override PartName="/ppt/ink/ink1840.xml" ContentType="application/inkml+xml"/>
  <Override PartName="/ppt/ink/ink1841.xml" ContentType="application/inkml+xml"/>
  <Override PartName="/ppt/ink/ink1842.xml" ContentType="application/inkml+xml"/>
  <Override PartName="/ppt/ink/ink1843.xml" ContentType="application/inkml+xml"/>
  <Override PartName="/ppt/ink/ink1844.xml" ContentType="application/inkml+xml"/>
  <Override PartName="/ppt/ink/ink1845.xml" ContentType="application/inkml+xml"/>
  <Override PartName="/ppt/ink/ink1846.xml" ContentType="application/inkml+xml"/>
  <Override PartName="/ppt/ink/ink1847.xml" ContentType="application/inkml+xml"/>
  <Override PartName="/ppt/ink/ink1848.xml" ContentType="application/inkml+xml"/>
  <Override PartName="/ppt/ink/ink1849.xml" ContentType="application/inkml+xml"/>
  <Override PartName="/ppt/ink/ink1850.xml" ContentType="application/inkml+xml"/>
  <Override PartName="/ppt/ink/ink1851.xml" ContentType="application/inkml+xml"/>
  <Override PartName="/ppt/ink/ink1852.xml" ContentType="application/inkml+xml"/>
  <Override PartName="/ppt/ink/ink1853.xml" ContentType="application/inkml+xml"/>
  <Override PartName="/ppt/ink/ink1854.xml" ContentType="application/inkml+xml"/>
  <Override PartName="/ppt/ink/ink1855.xml" ContentType="application/inkml+xml"/>
  <Override PartName="/ppt/ink/ink1856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73" r:id="rId2"/>
    <p:sldId id="275" r:id="rId3"/>
    <p:sldId id="274" r:id="rId4"/>
    <p:sldId id="279" r:id="rId5"/>
    <p:sldId id="260" r:id="rId6"/>
    <p:sldId id="259" r:id="rId7"/>
    <p:sldId id="269" r:id="rId8"/>
    <p:sldId id="263" r:id="rId9"/>
    <p:sldId id="262" r:id="rId10"/>
    <p:sldId id="278" r:id="rId11"/>
    <p:sldId id="268" r:id="rId12"/>
    <p:sldId id="270" r:id="rId13"/>
    <p:sldId id="276" r:id="rId14"/>
    <p:sldId id="277" r:id="rId15"/>
    <p:sldId id="271" r:id="rId16"/>
    <p:sldId id="272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/>
    <p:restoredTop sz="94638"/>
  </p:normalViewPr>
  <p:slideViewPr>
    <p:cSldViewPr snapToGrid="0" snapToObjects="1">
      <p:cViewPr varScale="1">
        <p:scale>
          <a:sx n="121" d="100"/>
          <a:sy n="121" d="100"/>
        </p:scale>
        <p:origin x="200" y="2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8:03.125"/>
    </inkml:context>
    <inkml:brush xml:id="br0">
      <inkml:brushProperty name="width" value="0.05" units="cm"/>
      <inkml:brushProperty name="height" value="0.05" units="cm"/>
      <inkml:brushProperty name="color" value="#CC0066"/>
    </inkml:brush>
  </inkml:definitions>
  <inkml:trace contextRef="#ctx0" brushRef="#br0">0 0 24575,'0'6'0,"0"-2"0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8:54.393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1 28076,'26'79'78,"-1"-2"-66,-14-11-12,-1 0 11,1-1-11,-2-2 0,-1-10-23,-1-6-111,-3-11-135,0-11-61,-4-11-107,1-7-1238,-1-11 1675,-1-9 0,1 4 0,-2-3 0</inkml:trace>
</inkml:ink>
</file>

<file path=ppt/ink/ink10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2:00:23.053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273 1 28003,'-92'29'415,"14"2"-309,52-5-28,3 5-22,1 2-43,7 2-13,4 5 0,7-2 0,3 3 0,6-3 0,7-1 0,10-5 0,8-2 0,6-5 0,3-4 0,2-4 0,2-8 0,-2-3 0,0-5 0,-4-2 0,-2-10 0,-4-5 0,-4-13 0,-7-5 0,-4-4 0,-9-4 0,-3-7-46,-4 0-16,-22-23 40,3 25 11,-19-8-1,7 35-10,0 9-12,-4 7-330,-20 19-39,11 4-129,-12 17-689,18 9 1221,1 18 0,16-27 0,3 3 0</inkml:trace>
</inkml:ink>
</file>

<file path=ppt/ink/ink100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0:26.522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37 1 26032,'7'11'930,"-2"-2"-656,-5-9-380,0 0-538,1 4-2930,-10 2 3574,-5 4 0,1-4 0,-1-2 0</inkml:trace>
</inkml:ink>
</file>

<file path=ppt/ink/ink100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0:27.270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0 26934,'50'13'-275,"-7"-6"1,-30-10-1,-4-1 1</inkml:trace>
</inkml:ink>
</file>

<file path=ppt/ink/ink100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0:27.465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1 26155,'9'8'-73,"-2"-2"45,-7-6-7130,0 0 7158,21 15 0,-15-11 0,15 11 0</inkml:trace>
</inkml:ink>
</file>

<file path=ppt/ink/ink100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0:27.632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1 25696,'0'0'0</inkml:trace>
</inkml:ink>
</file>

<file path=ppt/ink/ink100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0:27.834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23 26306,'5'5'734,"-1"-2"-566,-4-3-336,0 0-17,18-12-190,-7 7-303,20-7-1193,-10 11 1871,3 1 0,-11 0 0,-3 0 0</inkml:trace>
</inkml:ink>
</file>

<file path=ppt/ink/ink100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0:28.010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1 24911,'0'0'0</inkml:trace>
</inkml:ink>
</file>

<file path=ppt/ink/ink100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0:28.243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1 26194,'10'1'213,"-2"1"-213,-8-2 11,0 0-11,1 23 0,-1-8-140,2 20-375,-2-8-5022,-4-2 5537,-3 4 0,2-14 0,-1-5 0</inkml:trace>
</inkml:ink>
</file>

<file path=ppt/ink/ink100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0:28.420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146 20 27079,'-58'-11'-2476,"7"2"2476,33 9 0,7 0 0,3 0 0</inkml:trace>
</inkml:ink>
</file>

<file path=ppt/ink/ink100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0:28.611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145 9 26004,'-21'-5'711,"4"1"-604,17 4-242,0 0-50,-20 10-190,9-2-157,-19 12 532,9 5 0,10-11 0,-3 4 0</inkml:trace>
</inkml:ink>
</file>

<file path=ppt/ink/ink100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0:28.794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1 26150,'15'51'-9831,"-3"-6"8160,-4-21 1,-5-11 0,0-3 0</inkml:trace>
</inkml:ink>
</file>

<file path=ppt/ink/ink10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2:00:23.515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176 0 27516,'-47'13'582,"6"2"-486,25 1-46,-1 3-22,4-2-17,-1-1-11,5-2 0,0 0 0,4-5-33,2-1-113,2-4-201,1-2-107,4-1-610,5-1 1064,6 0 0,-4 0 0,-2 0 0</inkml:trace>
</inkml:ink>
</file>

<file path=ppt/ink/ink10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0:28.945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183 1 25802,'3'19'493,"0"-3"-414,-3-16-768,0 0-4392,-70 22 5081,39-13 0,-43 14 0,60-19 0</inkml:trace>
</inkml:ink>
</file>

<file path=ppt/ink/ink10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0:29.147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145 3 26161,'-64'-2'-2405,"7"2"1,45 0 0,1 0 0</inkml:trace>
</inkml:ink>
</file>

<file path=ppt/ink/ink10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0:29.336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0 25758,'0'0'0</inkml:trace>
</inkml:ink>
</file>

<file path=ppt/ink/ink10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0:29.530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0 26245,'6'9'112,"-1"-2"-297,-5-7-794,0 0 1,0 0 0</inkml:trace>
</inkml:ink>
</file>

<file path=ppt/ink/ink10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0:29.741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1 130 25545,'45'-35'-1525,"1"0"0,23-18 0,-62 47 0</inkml:trace>
</inkml:ink>
</file>

<file path=ppt/ink/ink10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0:29.898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77 24822,'42'-43'0,"-9"9"0</inkml:trace>
</inkml:ink>
</file>

<file path=ppt/ink/ink10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0:30.072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2 96 26738,'-1'-16'235,"1"4"-381,0 12-240,0 0 386,66-30 0,-49 23 0,49-23 0</inkml:trace>
</inkml:ink>
</file>

<file path=ppt/ink/ink10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0:35.950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86 26670,'11'-41'-894,"1"5"1,-3 31 0,-2 1 0</inkml:trace>
</inkml:ink>
</file>

<file path=ppt/ink/ink10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0:36.112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0 26060,'79'30'-2532,"-10"-5"2532,-36-19 0,-16-3 0,-2-2 0</inkml:trace>
</inkml:ink>
</file>

<file path=ppt/ink/ink10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0:36.258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1 26726,'0'0'0</inkml:trace>
</inkml:ink>
</file>

<file path=ppt/ink/ink10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2:00:24.194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92 0 27281,'31'66'185,"-3"-7"-146,-16-33-6,2 2 1,2 2-6,1 1-11,0 2-12,1 0 7,-4-1-12,1-3 11,-5-3-6,-3-7 7,-4-4 116,-1-6 74,-2-3-56,-2-3-85,-6-1 6,-21 3-16,-2-1 27,-33 1-39,23-2-16,-9-1-12,21 1-5,8-3-6,9 1-12,4-1-32,7 0-606,1 0 180,18 0 470,11 2 0,-6-2 0,2 2 0</inkml:trace>
</inkml:ink>
</file>

<file path=ppt/ink/ink10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0:36.421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1 27146,'9'11'364,"-1"-2"-364,-8-9-400,0 0 1,0 0 0</inkml:trace>
</inkml:ink>
</file>

<file path=ppt/ink/ink10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0:31.160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41 1 26676,'-12'45'-902,"0"-7"0,3-27 1,2-4-1</inkml:trace>
</inkml:ink>
</file>

<file path=ppt/ink/ink10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0:31.359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30 1 26351,'-17'0'359,"4"-1"-303,13 1-504,0 0-90,4 3-1837,7-1 2375,6 2 0,-5-2 0,-1-1 0</inkml:trace>
</inkml:ink>
</file>

<file path=ppt/ink/ink10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0:31.536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46 0 16958,'-26'42'0,"6"-8"0</inkml:trace>
</inkml:ink>
</file>

<file path=ppt/ink/ink10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0:31.721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23 24867,'57'-12'0,"-11"2"0</inkml:trace>
</inkml:ink>
</file>

<file path=ppt/ink/ink10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0:31.912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1 26099,'48'12'-598,"-14"-2"1,-25-10 0</inkml:trace>
</inkml:ink>
</file>

<file path=ppt/ink/ink10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0:32.115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1 20112,'5'34'1137,"-2"-6"1324,-3-28-2366,0 0 852,0 19-992,0-14 397,0 14-693,0-19 1280,0 0-10770,3-2 9278,1-4 0,0 4 0,0-4 0</inkml:trace>
</inkml:ink>
</file>

<file path=ppt/ink/ink10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0:32.294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55 24704,'15'-30'0,"-3"6"0</inkml:trace>
</inkml:ink>
</file>

<file path=ppt/ink/ink10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0:32.498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1 26900,'0'7'129,"0"-2"-129,0-5-465,0 0-185,7 0-1652,0 8 2302,5 0 0,-5 1 0,-3-3 0</inkml:trace>
</inkml:ink>
</file>

<file path=ppt/ink/ink10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0:32.703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1 26402,'15'2'459,"-2"0"-314,-13-2-318,0 0-163,-4 5-336,3-3-2655,-1 3 3327,7-5 0,-1 0 0,0 0 0</inkml:trace>
</inkml:ink>
</file>

<file path=ppt/ink/ink10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2:00:24.997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234 139 26642,'-5'-44'824,"-1"9"-645,-5 35-90,-1 0 40,-3 6 50,-3 2 6,-4 9-34,-1 3-39,-1 5-16,1 3-24,0 4-59,5 0-13,3 1 0,4 1 0,6-2 0,3 0 0,2-3 0,10 9 0,5-12 0,13 4 0,5-16 0,24-4 0,-8-6 0,19-7 0,-19-9 0,-2-8 0,-4-8 0,-8-4 0,-6 2 0,-8-2 0,-6 1 0,-7-14 0,-4 11 0,-9-13 0,-6 16 0,-9 0 0,-6 1 0,-4 3 0,-3 3 0,-1 4-13,0 3-138,-15 8-146,14 3-111,-12 10-136,12 16 544,-10 26 0,21-19 0,-2 8 0</inkml:trace>
</inkml:ink>
</file>

<file path=ppt/ink/ink10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0:32.886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1 24144,'0'0'0</inkml:trace>
</inkml:ink>
</file>

<file path=ppt/ink/ink10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0:33.104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0 115 26530,'13'-41'-1468,"-3"1"1,-5 22 0,-2 3-1</inkml:trace>
</inkml:ink>
</file>

<file path=ppt/ink/ink10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0:33.300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0 25119,'0'0'0</inkml:trace>
</inkml:ink>
</file>

<file path=ppt/ink/ink10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0:33.487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8 0 26810,'9'17'370,"-1"-4"-230,-8-13-297,0 0-156,2 1 313,-15 0 0,13 0 0,-14-1 0</inkml:trace>
</inkml:ink>
</file>

<file path=ppt/ink/ink10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0:33.826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1 26721,'57'5'-748,"-8"-1"0,-36-4 0,-4 0 1</inkml:trace>
</inkml:ink>
</file>

<file path=ppt/ink/ink10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0:34.019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1 24172,'18'40'0,"-4"-8"0</inkml:trace>
</inkml:ink>
</file>

<file path=ppt/ink/ink10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0:34.193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1 25309,'37'30'0,"-7"-6"0</inkml:trace>
</inkml:ink>
</file>

<file path=ppt/ink/ink10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0:34.382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15 26693,'57'-6'-364,"-17"3"0,-29-2 0</inkml:trace>
</inkml:ink>
</file>

<file path=ppt/ink/ink10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0:34.554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77 26844,'66'-41'-376,"-19"12"1,-36 22 0</inkml:trace>
</inkml:ink>
</file>

<file path=ppt/ink/ink10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0:34.717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1 26553,'14'15'263,"-2"-3"-241,-12-12-626,0 0-965,19 12 1569,-5-9 0,7 9 0,-11-12 0</inkml:trace>
</inkml:ink>
</file>

<file path=ppt/ink/ink10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2:00:25.504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111 1 27953,'-9'66'269,"-1"-4"-230,-2-26-28,1 2-11,0 2 6,2 0-6,0-2 0,1-1 0,0-5 5,1-2-5,0-5 0,2-3 0,2-5 0,2-5-11,1-4 11,0-5-11,0-2 11,6-1 22,7 0 1,10 0-7,5 0-16,3 0 0,-1 0-67,11-4-106,-18 3-175,7-3-419,-17 4 767,3-1 0,-7 0 0,-1 0 0</inkml:trace>
</inkml:ink>
</file>

<file path=ppt/ink/ink10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0:34.892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51 26189,'81'-25'-2172,"-25"10"1,-41 5 0</inkml:trace>
</inkml:ink>
</file>

<file path=ppt/ink/ink10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0:35.065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44 13211,'37'-24'0,"-8"4"0</inkml:trace>
</inkml:ink>
</file>

<file path=ppt/ink/ink10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0:35.254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1 26900,'17'3'426,"-4"1"-426,-13-4-684,0 0-139,19 0-9008,-5 0 9178,15 0 1,-17 0 0,-4 0 0</inkml:trace>
</inkml:ink>
</file>

<file path=ppt/ink/ink10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0:35.402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33 26771,'61'-16'-980,"-18"10"0,-33-5 0</inkml:trace>
</inkml:ink>
</file>

<file path=ppt/ink/ink10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0:35.590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1 21467,'36'25'0,"-7"-6"0</inkml:trace>
</inkml:ink>
</file>

<file path=ppt/ink/ink10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0:35.754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96 27118,'52'-49'-450,"-17"19"0,-23 14 1</inkml:trace>
</inkml:ink>
</file>

<file path=ppt/ink/ink10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0:38.382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957 0 27914,'8'57'67,"-4"-4"-39,-8-18-11,-2 3 11,-2 5-12,0 3 1,-2 2 17,-2 3-23,-4 2 23,-2-1-23,-5 3 22,-1-2-16,-5 2 28,-3 0-23,-3-2 6,-5 2 28,-24 18-33,13-15-4,5-13 1,-1 0-9,-8 7-5,-20 12 16,28-22-22,-2-2 11,8-5-5,0 0 5,7-8 6,-22 20-17,28-25 6,-13 11-6,35-27 5,3-3 1,3-1-57,0-2 57,-4 0-6,2 1 0,-5 1 0,5 0 6,-1 0-6,3-1-684,0 0 298,-1-9-588,7-9-1110,1-8 2084,7-7 0,-6 15 0,-2 3 0</inkml:trace>
</inkml:ink>
</file>

<file path=ppt/ink/ink10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0:39.044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188 0 27975,'-15'51'258,"0"-1"-191,2-14-11,-2 1-22,1 2-1,-1-1-16,-1 2 11,0-2-11,1 0-6,1-3 6,3-3-6,1-3 6,2-5-17,2-4 0,3-3 0,2-4 0,1-3-6,0-1 6,0-6 0,0 1 0,0-4 0,2 2 17,7-2 11,7 0-11,8 0 33,28 0-33,-4-6-10,23-2-7,-13-7 0,1-1 0,-1-2 0,-7 3 0,-6 0 0,-12 3 0,-8 4 0,-9 2 0,-6 4 0,-5 1 0,-2 1-634,-3 0 124,8-1-582,0-1 1092,10-2 0,-9 1 0,-1 1 0</inkml:trace>
</inkml:ink>
</file>

<file path=ppt/ink/ink10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0:40.266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0 28507,'15'58'79,"0"-2"-51,-4-18 0,3 4-6,-1 4-15,5 3-7,1 1 0,5 3 0,2 2 0,3 2 0,4 2 0,1-1 0,4 3 0,2-3 0,1 1 0,4-1 0,1-3 0,4 0 0,1-6 0,-1-2 0,-1-6 0,-5-4 0,-3-6 0,3 2 0,-16-11 0,1 1 0,-20-16 0,-3-2 0,-5-5-1530,-1 0 578,-4 6 952,-8 2 0,6-1 0,-5 0 0</inkml:trace>
</inkml:ink>
</file>

<file path=ppt/ink/ink10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0:41.062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363 1 28569,'33'48'61,"-5"-6"-49,-18-19-1,1 0 0,1 2-11,1 3 0,0 1 7,1 1-7,0 1 0,-1-1 0,-1 1 0,-1-2 0,0 0 0,-3-3 0,-1-3 0,-2-4 0,-2-5 0,-2-3 0,-1-4 0,0-2 0,0-1 0,0-1 0,0 0 0,0 1 0,0-1 0,-7 1 0,-1-2 0,-10 2 0,-2-4 0,-6 2 0,-3-2 0,-4 0 0,-5 0 0,-22 0 0,11 0 0,-15-2 0,22-1 0,3 0 0,5-1 0,4 1 0,5-1 0,5 3 0,4-2 0,5 3 0,4-2 0,3 2 0,2 0 0,2 0-97,0-2-485,0 0-818,0-4 1400,0 0 0,0 2 0,0 0 0</inkml:trace>
</inkml:ink>
</file>

<file path=ppt/ink/ink10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2:00:26.492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306 54 27975,'-47'31'210,"1"-1"0,-35 26-137,50-16-17,1 1-28,7-1 11,2 0-11,7-3 0,6-1-4,4-4-24,4-2 0,3-4 0,5-3 0,8-3 0,8-5 0,8-4 0,6-5 0,7-3-24,27-18 2,-20-3 16,16-13 1,-32 1 5,-6 2 0,-10 3 0,-7 2 5,-5 4 6,-5-6-11,-2 2 0,-1-5 0,-1 0 0,-5-1 0,-5-4 0,-5-2 0,-3-1 0,-1 2 0,-3 4 0,-9-4-11,5 15 6,-5-1-35,9 16-38,-1 1-90,-1 3-168,-4 0-90,-1 9-167,-6 14 593,-14 28 0,24-21 0,-4 6 0</inkml:trace>
</inkml:ink>
</file>

<file path=ppt/ink/ink10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0:43.925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780 0 27594,'-28'14'17,"1"-3"-17,9-7 0,0 0 0,-2 1 6,0 0-6,-1 1 5,-2 0-5,2 0 0,-2-1 17,0 1-17,0-3 11,0 2-11,-2-2 12,1-2 10,-1 2 17,-1-3 12,-8 3-46,6-3 1,-5 2-6,9-2 0,1 0 5,-1 1 23,-10 1-16,10 0-1,-7-1 11,13 0 12,1 0-6,1 0 22,2-1-5,2 0-17,3 1-11,1 0 28,2 0-29,0-1-16,1 0 12,1 1-7,-1 0 6,2 0 1,0-1-12,0 0 0,2 0 5,-2 0-5,1 0-1221,1 0-554,1 3 1775,0 0 0,0 0 0,0 0 0</inkml:trace>
</inkml:ink>
</file>

<file path=ppt/ink/ink10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0:45.086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158 0 28054,'-41'17'-4683,"3"3"4683,-3 9 0,21-13 0,2-5 0</inkml:trace>
</inkml:ink>
</file>

<file path=ppt/ink/ink10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0:45.268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142 17 27191,'-65'-9'-2458,"8"2"0,47 7 1,1 0-1</inkml:trace>
</inkml:ink>
</file>

<file path=ppt/ink/ink10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0:45.453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27 1 26334,'-14'2'-72,"2"0"-1,12-2-941,0 0 0,0 0 0</inkml:trace>
</inkml:ink>
</file>

<file path=ppt/ink/ink10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0:45.598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148 72 25886,'-81'-37'-1332,"18"13"1,59 13 0</inkml:trace>
</inkml:ink>
</file>

<file path=ppt/ink/ink10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0:45.808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37 123 26665,'-19'-66'-844,"5"19"0,10 37 0</inkml:trace>
</inkml:ink>
</file>

<file path=ppt/ink/ink10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0:45.972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119 31 26861,'-15'-5'269,"3"1"-281,12 4-1937,0 0 1949,-41-9 0,31 6 0,-31-6 0</inkml:trace>
</inkml:ink>
</file>

<file path=ppt/ink/ink10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0:46.154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0 7867,'0'0'0</inkml:trace>
</inkml:ink>
</file>

<file path=ppt/ink/ink10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0:46.356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0 20845,'0'0'0</inkml:trace>
</inkml:ink>
</file>

<file path=ppt/ink/ink10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0:46.544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81 27124,'61'-13'-1237,"0"-1"0,-3 0 0,-9 0 0,-17 0 1,-9 2-1</inkml:trace>
</inkml:ink>
</file>

<file path=ppt/ink/ink10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2:00:27.115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240 0 28412,'9'59'174,"-5"-3"-152,-22-18 0,1 5-10,-3 1-12,2 0 0,-1 0 0,1-1 0,1-3 0,3-1 0,3-5 0,3-2 0,0-5 0,2-4 0,-1 5 0,0-9 0,0 3 0,1-9 0,0 1 0,-2-2 0,-1 6 5,1-6 6,-1 1 2,4-6-13,1-1 0,2-2 0,1 0 0,1-4 0,0 2 0,4-2 0,7 0 0,8 0 0,11 0 0,5 0 0,2 0 0,-2 1 0,-6 1 0,-8 1 0,-6-2 0,-8 2 0,-24 12 0,12-10 0,-15 10 0</inkml:trace>
</inkml:ink>
</file>

<file path=ppt/ink/ink10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0:46.707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1 21982,'0'0'0</inkml:trace>
</inkml:ink>
</file>

<file path=ppt/ink/ink10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0:46.867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1 22313,'59'72'2453,"-11"-9"-2011,-36-38 96,-3-4-62,-2-4-190,-3-6-152,-2-2-83,0-5-23,1 2-28,3-1 0,4 1-280,13-3-964,3 1 1244,12-3 0,-18 0 0,-4-1 0</inkml:trace>
</inkml:ink>
</file>

<file path=ppt/ink/ink10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0:47.032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53 25231,'75'-28'-1849,"-20"11"1,-44 9 0</inkml:trace>
</inkml:ink>
</file>

<file path=ppt/ink/ink10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0:47.192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1 22515,'9'12'4514,"-2"-3"-4425,-7-9-290,0 0-253,15 4-980,0-8 1434,12 0 0,-14-3 0,-4 0 0</inkml:trace>
</inkml:ink>
</file>

<file path=ppt/ink/ink10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0:47.362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54 25315,'22'-28'-1647,"-9"10"0,-7 10 1</inkml:trace>
</inkml:ink>
</file>

<file path=ppt/ink/ink10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0:47.511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1 23427,'10'10'3663,"-2"-2"-3523,-8-8-207,0 0-252,2 4 319,20-3 0,-15 3 0,14-4 0</inkml:trace>
</inkml:ink>
</file>

<file path=ppt/ink/ink10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0:47.691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1 23903,'16'14'2275,"-2"-2"-2040,-14-12-106,0 0-286,16 70-683,-5-47 840,12 52 0,-15-69 0,-2-3 0</inkml:trace>
</inkml:ink>
</file>

<file path=ppt/ink/ink10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0:47.850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0 24570,'0'0'0</inkml:trace>
</inkml:ink>
</file>

<file path=ppt/ink/ink10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0:48.038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0 22032,'0'0'0</inkml:trace>
</inkml:ink>
</file>

<file path=ppt/ink/ink10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0:48.195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0 25870,'17'5'677,"-4"-2"-744,-13-3-3210,0 0 0,0 0 0</inkml:trace>
</inkml:ink>
</file>

<file path=ppt/ink/ink10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2:00:28.109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192 121 27695,'-41'46'155,"0"1"0,3-3 0,9-2-49,19 5-44,4 3-6,3-2-11,3 0-6,10-5-17,3-3-22,14-7 0,4-5 0,7-8 0,3-10 0,5-4 6,1-7-6,2-12 0,-3-8-6,-3-14-10,-8-6 16,-6-5 0,-11-4 0,-7-2 5,-7-4-5,-8-3-11,-11-1-39,-30-24 10,1 28 18,-20-7-17,16 40-12,-19 11-5,16 20-184,-11 13-124,27 20-174,5 21-4164,8 6 4702,7 11 0,8-37 0,4-11 0</inkml:trace>
</inkml:ink>
</file>

<file path=ppt/ink/ink10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0:48.346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18 8 26094,'-10'-4'-23,"3"1"-1008,7 3 1031,0 0 0,0 0 0</inkml:trace>
</inkml:ink>
</file>

<file path=ppt/ink/ink10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0:49.388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1667 0 27482,'-39'5'236,"1"-1"-164,4-4 7,-4 0-23,-3 1-17,-3 3-5,-5 1-12,0 4 28,-4-1-38,-1 0 21,0-1-10,0 1 5,1-3-17,3 2-6,0-4 1,1 0-6,1-1 6,1-2-6,4 0 11,2 0-11,5 0 0,1 0 0,2 0-6,-17 0 6,12 0 0,-28 0 0,30 0 6,-12 0-6,17 0 17,4 0-12,1 0-5,6 0 11,2-2-5,6 1-6,0-3 0,-4 0 0,4 1 0,-9-2 0,4 2-11,-4 0 11,-2 1 0,-1 1 5,-2 1 1,-5 0-6,9 0 0,-2 0 0,17 0-17,2 0-95,4 0-918,1 0 470,15 0 560,18 4 0,-10-3 0,6 3 0</inkml:trace>
</inkml:ink>
</file>

<file path=ppt/ink/ink10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0:52.493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3406 1 28037,'-41'9'22,"5"-2"-11,24-3-11,0 1 0,-2-1 0,2 2 0,-2 1 6,2-1-6,1-2 0,2 1 0,3-2 0,3-1 0,2-1 0,1 0 0,-2 0 0,-1 1 0,-1 0 0,-4 1 0,2 0 0,-2 0 0,1 2 0,0-1 0,-1 2 0,-2 2 0,1-2 0,-4 3 0,2-1 6,-4 2-6,1 0 0,-1 2 0,-1-2 0,-10 9 0,10-7 0,-9 5 0,13-10 5,-1 2-5,0 1 0,0-1 0,-1 1-5,2 0 10,-3 2-5,2-3 0,-2 3 0,-4 3 0,2-2 0,-3 3 0,4-4 0,0 1 0,0 0 0,-2 0 0,1 0 0,-1-1 0,0 1 6,-7 3-6,6-4 0,-3 2 0,9-5 0,-1 2 0,2-2 11,-3 3-11,1-1 6,-11 8-6,6-4 5,-7 7-5,6-6 6,0 2-6,-3-3 0,0 4 0,-2-1 28,-15 11-28,8-8 0,-9 6 17,11-10-12,2 0-5,0-1 0,3 0 0,0 1 0,1-1 6,1 0-6,-12 7 0,11-5 0,-12 6 5,12-6-5,-3 1 0,2-1 0,-2 0 6,3 0-6,-14 7 0,12-6 0,-9 6 0,13-10 0,1 3 0,0-1 0,1 1 0,0 1 0,-6 6 0,4-5 0,-14 14 6,13-14-6,-8 7 0,9-10 11,-1 0-6,1-1 7,0 0-12,-1-3 5,1 2 1,0-2 5,-13 7-11,10-6 0,-12 6 6,10-7-1,-2 0-5,-2 1 6,1-2-6,0 1 11,-13 4-11,10-5 0,-9 6 0,12-6 6,2 0-6,-1 0 0,2 0 0,-2 1 0,-11 3 5,9-3-5,-6 2 0,14-3 6,1-3-6,3 3 0,2-2 0,1 0 0,2-2 0,-2 1 5,-7 1 1,4-1 0,-6 1-6,10-5 0,-3 0 0,2-1 0,1 0 0,1-1-12,0 0 7,2-1-6,0-1-1,5-1 7,-1 0-1,1 0-5,-5 0 11,-1 0 0,-5 0 0,1 0 0,-16 2 0,8 1 0,-8 1 11,9 4 6,2-2-6,-1 3-11,3-1 23,1 0-12,2 0 6,0-1 11,-2 4-17,5-4-11,0 4 17,6-5-6,2-2-11,1 2 0,1-2 0,0 0 5,-1-1-5,0-1 12,-3 2-7,1-2 1,-2 2 5,1-1-11,2 0 11,2-1-11,-2-1 6,4-1-885,-1 0 111,14-4-2060,2-4 2828,10-5 0,-9 4 0,-5 1 0</inkml:trace>
</inkml:ink>
</file>

<file path=ppt/ink/ink10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0:53.458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555 0 27650,'-34'41'331,"1"-6"-247,12-18-17,-5 0-11,-2 3 0,-1 0-11,-3 1-17,0 1 11,-1 0-11,-1 2-11,2-2 0,2 1-6,1-4-6,4 1 1,3-2-6,2-1 0,4-1 0,3-3 6,2-1-6,4 1 0,-1-3 5,2-1-5,1 0 0,1-4-11,1 2 11,0-2 0,1 0 6,1-1-6,1-1 0,0-1 0,0 1-6,0-3 6,0 3 0,-2-3 0,2 3 0,-3 0 11,2 0-11,-2 3 0,0-3 0,1 2 0,1-2 0,1-2 0,0 2-11,0-2 22,4 0 28,6 0 6,10 2-17,11 3-11,8 4-6,8 2-11,7 3 6,4 3-6,1 2 0,5 2 0,-2-1 5,3-3-5,16 3 6,-20-9-3398,9 1 3392,-33-8 17,-6-1 5,-9-1 2,0 0-24,-10-1 0,-2-1 0,-6-1 3392,-4 0-4166,2 0-766,-12 0 1540,0 0 0,-2 0 0,4 0 0</inkml:trace>
</inkml:ink>
</file>

<file path=ppt/ink/ink10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1:05.560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1 170 27270,'50'22'16,"-5"-5"-10,-26-16-6,2-1 0,-2 0 0,0 0 6,1 0-6,-1 0 0,0 0 0,1 0 0,-2 0 0,3 0 5,-2 0-5,1 0-5,-1 0 5,7 0-17,-6 0 17,3 0 0,-9 0-11,6 0 5,-5 0 6,7 0 0,-6 0-17,2 0-5,-3 0 16,2 0 6,-2 0-17,-1 0 17,-2 0-11,2 0 6,-5 0 5,0 0 0,-1 0 0,-5 0 0,1 0 0,-2 0 0,1 0 0,0-1 0,-1 1 0,2-2 0,-4 2 1036,2 0-1036,0 0 0,4 0-6,4 0 0,3 0 6,1 0-5,2 0-1,0 0-11,1 2 17,1-2-11,2 1-11,-1 1 5,0-2-22,6 3 16,-5-2 12,4 4-6,-9-2 6,4 4-6,-5-2 6,3 2 0,-5-2 5,2-1-5,0 1-11,1-1 22,2 0-6,0-1 1,1 2-12,11-1 6,-7 1-6,9-2 0,-8-2 17,1-1-17,4 0-16,18 0 10,-8 0 12,13-2 0,-16 0-6,-2-3-5,-6 4 5,-6-1 6,-3 2-1,-4 0-4,0 0 4,-2 6 7,1 0-1,8 13-5,-4-3 11,5 4 0,-7-4 0,0-1-6,2 0 6,0 0 0,3 2 0,0 0 0,2 1 0,15 8 0,-10-5 0,11 5 6,-15-8-12,0-1 12,-2 0-12,-1-2 6,1-1 0,6 6 0,-4-4 0,5 4 0,-6-3 6,0 0-6,1 1 0,2 0 6,-1 1-6,2 0 0,-3 1 0,11 11 0,-12-9-6,6 7 6,-12-10 0,-2-2 0,1-1 0,0-1 0,2 1 0,10 6 0,-6-4 0,6 4 0,-9-4 0,0-2 0,-2 2 0,0-1 0,1 1 0,0 0 0,2-1 0,0 1 0,2-1 6,7 7-6,-7-6 0,5 4 0,-12-7 0,-1 0 0,-2 1-6,4 7 6,-5-6 0,2 7-6,-4-8 6,0 0 0,1 2 6,0-1-6,2 1 0,5 7 0,0-6 11,5 5-11,-1-8 0,1 2 0,2-1 0,2 0 0,-1 1 0,1-2 0,-1 1 0,11 7 0,-8-9 6,10 7-6,-11-10 0,0 3-6,0-2 6,-1 0 0,0 0 6,-1-3 5,0 0-11,9-4 11,-8-3-11,9-2-11,-10-2 11,1-6-11,2-3 11,-2-5 0,0-1-17,9-6 17,-8 5-6,4-5-16,-10 7-12,0 0 12,-2-2 5,2 2 17,-1-2 0,-1 3 0,1 2-5,3-1 5,-3 6 0,1-2-6,-5 8 6,-2-1 0,0 2 0,1 0-6,1 0 6,3 0 0,4 0 0,11 0-5,-4 0 5,6 0 0,-7 0 0,-2 0 0,2-2 0,16-6 0,-7-2 0,12-5 0,-11 0 0,1-2-11,1-2-1,3-3 1,-3 1 6,1-3-7,-3 2 12,1-2 0,-2 2-5,17-11 5,-12 9 0,11-10 0,-16 13 0,-2-3 0,-2 1 0,-1-2 0,0 1 5,9-13 1,-9 9 0,8-11-6,-13 13 11,1-1-6,-1 2-5,0 0 0,1 0 6,-2 0-6,0 0 0,8-13 11,-9 11-11,6-10 6,-12 13-6,-2 1 0,0 0 0,-1 2 0,1-1 0,2 1 0,0-2 0,7-8 0,-6 8 0,2-7 5,-9 12-5,-2 1 0,-2 1 6,-2 0-6,1 3 0,1-5 0,-1 6 0,1-1 0,-3 4 0,2 3 0,-2-2 0,3 2 0,-1 0 0,5-4 11,-3 0-11,3-2 17,-4 0 5,0 1-10,2 0-7,-2 1 6,3 1-11,-2 0 12,2 1 4,5-4-16,-2 4 0,7-3 0,-3 3 6,3 1 33,4-2-22,4 3-17,1-2 6,3 2-6,1 0 11,20-3-11,-10 3 0,11-3 0,-17 4 0,-4 1 0,-3 2 0,-3 1 0,-5 1 0,3 0 0,-7 0 0,0 0 0,-6 0 0,-2 0 0,3 0 0,1 0 0,6 0 5,18 0-5,-5 0 12,15 0-12,-10 1 0,1 2 0,2 1 0,-1-1 0,1-1 0,0-1 0,-2 0 5,0-1 6,-3 0-11,15 0 0,-16 0 12,13 0-12,-18-3 0,2 0 0,0-3 16,3 0-16,1 0 0,2-2 0,-3 2 6,10-2-6,-16 3 0,5 2 11,-18 2 0,0 1-5,-1 0 11,12 0-17,-5 0 11,10 0-11,-7 0 0,3 0 0,4 0 0,0 0 0,-1 0 6,0 1-6,-2 1 0,16 0 5,-10-1-5,13-1 0,-12 0 0,3-3 6,-1-1-6,1-5 0,-4-1 5,6-2-5,-15 4 6,1-1-6,-15 5 0,-6-1 0,-2 4 6,-5-1-1485,1 2 1479,-12 0 0,8 0 0,-8 0 0</inkml:trace>
</inkml:ink>
</file>

<file path=ppt/ink/ink10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1:07.182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538 0 25976,'-28'31'566,"5"-6"-438,20-24 1,2-1 17,-2 0 106,3 0-151,-3 1-29,1 0-21,-2 0-29,-1-1-11,-1 0-11,0 1 0,-1 0 6,-1 2-6,-3-2 6,2 2-6,-4 0 0,1 0 0,-2 0 0,0 0 0,-3 2 0,-9 0 0,4 1 5,-9-2-5,9 1 0,-3-2 0,1 0 6,-11 1-6,10-2 0,-7 2 5,12-3-5,0 0 0,3-1 0,2 0 6,3 0-6,3 0 0,1 0 0,5 0-22,0 0-852,3 0-173,12 0 1047,2 0 0,1 0 0,-4 0 0</inkml:trace>
</inkml:ink>
</file>

<file path=ppt/ink/ink10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1:07.656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1 26766,'0'0'0</inkml:trace>
</inkml:ink>
</file>

<file path=ppt/ink/ink10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1:07.844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1 27303,'4'12'168,"0"-2"-168,-4-10-1081,0 0 320,11 22-7126,-1-3 7887,10 19 0,-10-21 0,-3-3 0</inkml:trace>
</inkml:ink>
</file>

<file path=ppt/ink/ink10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1:08.028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84 26530,'63'-43'-1516,"-19"17"0,-32 11 0</inkml:trace>
</inkml:ink>
</file>

<file path=ppt/ink/ink10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1:08.188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24 46 26698,'-12'-25'-646,"4"6"0,5 18 0</inkml:trace>
</inkml:ink>
</file>

<file path=ppt/ink/ink10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2:00:28.640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288 1 28104,'-21'39'140,"-1"1"-106,-1-6-12,-2 2-5,-1 2-12,0-1 7,1 1-7,3-3-5,3-3 0,1-3 0,6-6 0,0-2 0,3-6 6,1 2-6,0-6 0,4 1 0,-1-4 0,3-2 0,1-3 190,1-2-139,7-1-18,1 0-10,9 1-12,1 0-11,1 0 0,0-1 0,-2 0-67,-1 0-113,-2 0-284,0 0-354,4-9-2167,0-2 2985,-1-9 0,-8 10 0,-4 2 0</inkml:trace>
</inkml:ink>
</file>

<file path=ppt/ink/ink10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1:08.368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41 23898,'60'-23'0,"-12"5"0</inkml:trace>
</inkml:ink>
</file>

<file path=ppt/ink/ink10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1:08.526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0 26038,'0'0'0</inkml:trace>
</inkml:ink>
</file>

<file path=ppt/ink/ink10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1:08.706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0 26866,'3'13'364,"0"-3"-364,-3-10-739,0 0-78,-2 19 817,3-6 0,-2 8 0,3-13 0</inkml:trace>
</inkml:ink>
</file>

<file path=ppt/ink/ink10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1:08.893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0 25903,'0'0'0</inkml:trace>
</inkml:ink>
</file>

<file path=ppt/ink/ink10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1:09.068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29 26659,'56'-15'-574,"-17"5"1,-29 6 0</inkml:trace>
</inkml:ink>
</file>

<file path=ppt/ink/ink10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1:09.224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80 1 25808,'1'7'1131,"0"-2"-1047,-1-5-95,0 0-191,-17 30-262,5-14-4637,-14 24 5101,13-23 0,4-8 0,4-2 0</inkml:trace>
</inkml:ink>
</file>

<file path=ppt/ink/ink10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1:09.404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0 23153,'0'0'0</inkml:trace>
</inkml:ink>
</file>

<file path=ppt/ink/ink10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1:09.608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1 26362,'22'26'-1057,"-10"-9"1,0-9-1</inkml:trace>
</inkml:ink>
</file>

<file path=ppt/ink/ink108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1:09.802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17 27230,'60'-8'-377,"-19"4"0,-27 0 0</inkml:trace>
</inkml:ink>
</file>

<file path=ppt/ink/ink108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1:09.976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1 141 25562,'52'-78'0,"-9"16"0</inkml:trace>
</inkml:ink>
</file>

<file path=ppt/ink/ink10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2:00:29.280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230 125 27432,'-38'48'470,"5"-3"-330,25-16-22,2 0-45,5 4-12,1-2-21,8 1-24,6-4 1,13-3-11,9-6 5,8-8 0,6-6 12,7-9-18,2-12-5,-1-11 6,-4-12-1,-9-6 7,-11 0-1,-11-1 0,-13 3-11,-6 1-11,-12 3-28,-13 3-23,-13 4 6,-18 7 11,-4 11 17,-8 7-62,7 22 1,-1 5-135,-11 8 103,16 1 1,6 4-227,7 14-504,7 12-1188,4-3 2039,4 3 0,13-27 0,3-11 0</inkml:trace>
</inkml:ink>
</file>

<file path=ppt/ink/ink109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1:10.134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31 0 26374,'2'4'375,"-1"-1"-700,-1-3-532,-14 47 857,10-24 0,-11 27 0,15-39 0</inkml:trace>
</inkml:ink>
</file>

<file path=ppt/ink/ink109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1:10.328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1 27107,'44'26'-1691,"3"-6"-3737,-20-20 5428,8 0 0,-17 0 0,-3 0 0</inkml:trace>
</inkml:ink>
</file>

<file path=ppt/ink/ink109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1:10.464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54 26508,'65'-27'-368,"-20"12"0,-33 3 1</inkml:trace>
</inkml:ink>
</file>

<file path=ppt/ink/ink109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1:10.625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1 25124,'0'0'0</inkml:trace>
</inkml:ink>
</file>

<file path=ppt/ink/ink109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1:10.787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30 0 26771,'-16'2'79,"2"-1"-163,14-1-312,0 0 0,0 0 0</inkml:trace>
</inkml:ink>
</file>

<file path=ppt/ink/ink109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1:10.960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2 26928,'60'1'-392,"-19"4"0,-28-13 0</inkml:trace>
</inkml:ink>
</file>

<file path=ppt/ink/ink109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1:11.124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1 128 23539,'60'-71'0,"-12"15"0</inkml:trace>
</inkml:ink>
</file>

<file path=ppt/ink/ink109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1:11.290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33 1 22599,'-32'0'0</inkml:trace>
</inkml:ink>
</file>

<file path=ppt/ink/ink109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1:11.455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0 26357,'6'11'-73,"-2"-3"34,-4-8-456,0 0 0,0 0 0</inkml:trace>
</inkml:ink>
</file>

<file path=ppt/ink/ink109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1:11.612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1 26077,'0'0'0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8:54.679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20 104 26547,'-11'-4'919,"2"2"-718,9 2 152,0 0-191,22 0 6,-3-2-39,21 2-62,-4-3-27,3 1-24,5-2-16,0 1 6,-1-4-6,-1 1-73,-3-4-145,-3 2-129,-2-5-421,2 2-665,-5-3 1433,-1 6 0,-14 2 0,-6 5 0</inkml:trace>
</inkml:ink>
</file>

<file path=ppt/ink/ink1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2:00:29.696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32 1 26777,'16'16'913,"-3"-4"-768,-13-12-44,0 0-11,0 33 16,-4-5-44,-3 34-29,-3-12-22,-3 3-5,3-4-6,2-3 0,2-7 0,4-5 6,1-8-6,1-7 0,0-6-6,0-6 6,0-4 11,1-2 17,8-1-17,5-1 17,48-25 6,-20 9-12,28-19-10,-36 19-12,-9 4 0,-9 5 0,-7 4-73,-6 2-196,-2 2-1876,-1 0 2145,0 4 0,0-3 0,0 3 0</inkml:trace>
</inkml:ink>
</file>

<file path=ppt/ink/ink110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1:11.980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43 27001,'47'-20'-297,"-14"11"0,-25-4 0</inkml:trace>
</inkml:ink>
</file>

<file path=ppt/ink/ink110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1:12.776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1 195 26833,'51'-52'-328,"-1"1"1,-12 11 0,-6 8 0,-10 13 0</inkml:trace>
</inkml:ink>
</file>

<file path=ppt/ink/ink110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1:12.950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41 207 26508,'-12'-56'-710,"1"1"0,-7-27 0,18 69 0</inkml:trace>
</inkml:ink>
</file>

<file path=ppt/ink/ink110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1:13.115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25 25 26889,'-14'-14'95,"4"4"-229,10 10-533,0 0 0,0 0 1</inkml:trace>
</inkml:ink>
</file>

<file path=ppt/ink/ink110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1:13.280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1 26245,'0'0'0</inkml:trace>
</inkml:ink>
</file>

<file path=ppt/ink/ink110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1:13.452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1 24379,'0'0'0</inkml:trace>
</inkml:ink>
</file>

<file path=ppt/ink/ink110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1:13.768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1 26099,'0'0'0</inkml:trace>
</inkml:ink>
</file>

<file path=ppt/ink/ink110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1:11.784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1 25791,'0'0'0</inkml:trace>
</inkml:ink>
</file>

<file path=ppt/ink/ink110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1:12.149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211 154 27326,'-9'-2'95,"3"0"-123,6 2-448,0 0-5781,-74-54 6257,43 28 0,-46-31 0,64 45 0</inkml:trace>
</inkml:ink>
</file>

<file path=ppt/ink/ink110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1:12.296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1 24609,'0'0'0</inkml:trace>
</inkml:ink>
</file>

<file path=ppt/ink/ink1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2:00:30.366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186 121 27701,'-56'43'481,"10"1"-391,38-8-28,4 5-6,2-1-6,2 1-11,7-2-11,6-3-22,11-4 5,8-6 0,8-6 12,6-11 5,4-3-12,4-12-10,-1-8-6,-5-13 0,-6-10 0,-13-4 0,-6-4-17,-14-1-11,-3-4-11,-10-1-118,-29-21 45,1 22-89,-27-8-1,10 33-61,-26 13 89,19 18-11,-16 11-78,29 15-134,3 13-751,7 1 1148,6 3 0,13-23 0,5-9 0</inkml:trace>
</inkml:ink>
</file>

<file path=ppt/ink/ink11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1:12.454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0 26726,'46'57'-355,"-14"-13"1,-23-41-1</inkml:trace>
</inkml:ink>
</file>

<file path=ppt/ink/ink11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1:12.618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12 0 26614,'-3'63'-362,"-1"-1"1,-1 29 0,5-75 0</inkml:trace>
</inkml:ink>
</file>

<file path=ppt/ink/ink11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1:14.083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0 26346,'0'0'0</inkml:trace>
</inkml:ink>
</file>

<file path=ppt/ink/ink11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1:16.824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1 215 24273,'40'21'1535,"-7"-3"-1406,-29-18 56,2 0-79,-2 0-61,1 0-45,0 0 17,0-3-17,-1 1 0,-1-3 67,0 2 45,-1 0 5,1 2 12,-3-1 11,1 2-67,2-1-6,-1 1 6,5-3-17,2 0-45,5-2 6,6-1-17,3-1 6,25-7-6,-7 2 0,21-5 0,-9 2 0,6-1 0,7-2-12,4 3 12,-1 1-61,28 1 44,-29 6 11,17 1 6,-36 5-11,-7 1 11,-5 0-5,-5 4 5,-4 1 0,0 4 0,-1 0 5,18 2-5,-8-5 0,17 0 0,-12-5 0,4-1 0,4 0 11,26-9-27,-16 0-7,17-8 23,-27 4-17,-5 1 17,-5 1 0,-5 0 0,-5 3 0,-4 1 0,-2 1-5,-5 1 5,-3 2 0,6 2 0,-5 1 17,8 0 16,-4 0-5,2 0 0,4 0 0,16 0-5,-7 0-23,11 1 11,-15 2-11,1 1 0,-2 0 5,2-1-5,-1 0 0,3 0 0,-1-1 6,-1 0-6,-1 0 0,11 0 0,-11 1 0,8-3 0,-13 3 0,-3-3 0,2 3 0,-2-2 0,1 2 0,7 0 0,-8-1 0,5-1 0,-11-1 0,-1 0 6,0 0-6,-3 0 0,-3 0 0,-1 0 0,-4 0 5,6 0-5,-4 0 11,5 0 1,-2-1 4,3-1 12,0-2 6,1 1-6,1-2 28,7-1-34,-6 3 12,2-3 16,-12 3 79,-1 1-112,-4 0-17,-1 1-302,-1 0-606,-3 0 908,-4-1 0,3 0 0,-3 1 0</inkml:trace>
</inkml:ink>
</file>

<file path=ppt/ink/ink11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1:17.430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0 27942,'8'51'100,"5"-1"-88,9-7-12,2-2 0,2 2 0,-2-8-17,1-2-62,-4-7-38,-3-4-68,-1-6-50,-4-5-96,0-2-49,-4-6 380,10-3 0,-12 0 0,5-3 0</inkml:trace>
</inkml:ink>
</file>

<file path=ppt/ink/ink11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1:17.965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13 41 25836,'-7'-14'717,"2"3"-443,5 11 230,0 0-381,66-6-33,-27 5-12,58-6-50,-43 7-22,6-1-6,2 1 0,2 0 0,0 0-28,-3 0-73,-3 0 17,-9 0-17,-8 0 12,-12 0 38,-10 0 12,-8 1 28,-7 1 11,-2 1 39,-2 2 23,-10 5-1,-2 3-10,-12 6-6,-3 3-12,-4 3-5,-4 4 67,0 3-39,-3 2 0,1 5 34,-18 20-90,15-12 22,-11 13-22,22-23 6,5-4-6,5-8-62,4-1-106,9-14-100,0 0-169,12-13 437,18-23 0,-13 16 0,12-15 0</inkml:trace>
</inkml:ink>
</file>

<file path=ppt/ink/ink11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1:23.980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1515 0 28328,'-27'41'45,"-1"-3"-17,10-12-28,-4 0 11,1 1-11,0 0 6,-1 1 10,1-1-16,1-1 0,0 1 6,2-2 5,-2 1-11,0 0 6,-2 0-6,-3 1 5,-1 2 1,-1-1 0,1 0-6,-1 0 0,2-1 11,-2 1-6,-11 11 1,7-8 11,-20 19-17,19-21 0,-8 9 11,10-15-11,1 3 6,-2-5-6,2 2 11,2-2-6,-1-1-5,2 1 0,-12 6 6,8-5 0,-7 3-1,11-7-5,3-3 0,-1 3 6,1-2-6,0 0 0,-7 3 0,8-5 11,-5 2-11,9-7 6,3-1-1,-2-1-5,1 1 0,-1-2 0,-2 2 0,0-1 0,0-1 0,-1 3 6,-5-1-6,7 0 0,-6-2 5,9-2-5,0 1 0,0-2 0,0 1 12,1 0 10,-3 0-11,9-2 0,-1 1-11,8-3-588,1 0 96,5-7-466,7-6-5487,7-7 6445,3-6 0,-9 12 0,-5 2 0</inkml:trace>
</inkml:ink>
</file>

<file path=ppt/ink/ink11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1:24.691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185 0 27914,'7'56'190,"-5"-6"-140,-11-19-10,-5 1-12,3-1-6,-4-1 6,3 0-11,-3-1 0,2 0-6,-2 0 0,3-2 0,-2 0-11,2-2 0,1-2 11,1-3-11,2-2 0,1-4 0,1-2 0,1 0 0,2-5 0,1 0 0,2-5 0,0 0 0,0-1 0,0 1 0,5-1 6,1 0 5,9 2-11,3 0 23,11 3-1,5 2-5,10-3 0,8 2-6,4-4-11,4 2 17,-4-4-17,-5 2 0,-11-3 0,-9 2 0,-12-1 0,-6-1 0,-8 2-28,-2-2-3837,-3 0 3865,-3-3 0,2 2 0,-2-1 0</inkml:trace>
</inkml:ink>
</file>

<file path=ppt/ink/ink11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1:26.546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0 1 28552,'36'53'11,"-7"-7"-11,-21-23 6,0 0 5,1 1-11,0-1 0,-1 0 6,0-3-6,-1 1 0,0-2 0,1 1 0,0-2 5,2 1-5,1-2 11,1 1-11,2 2 0,-1-1-5,4 1 5,0 0 5,3 2-5,0-1 0,9 11 0,-6-8 0,7 8 0,-9-10 0,0-1 0,1 0 0,7 9 0,-7-8 0,6 6 0,-10-9 0,1 0 0,0 2 0,1-3 0,0 2 0,9 5 0,-8-6 0,7 5 0,-10-8 6,0 1-6,0-2 0,1 0 0,-1-1 0,2 1 0,1 0 0,2 1 0,1 0 0,13 5 0,-10-6 0,9 4 0,-15-7 6,-2-1-6,1 1 0,-1-3 0,2 2 0,8 2 0,-4-3 0,6 3 0,-7-5 5,-2 0-5,-1-1 0,-1-1 6,-2 1-6,6 1 5,-7-4-5,5 3 0,-9-4 0,1 0 0,1 2 0,-1-2 0,3 1 6,0 1-6,1 0 0,1 1 0,0-2 0,6 4 0,-9-5 6,1 2-6,-11-3 0,-2-1 0,-2 0-863,-1-1-173,-7 0 1036,-5-4 0,1 3 0,1-3 0</inkml:trace>
</inkml:ink>
</file>

<file path=ppt/ink/ink11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1:27.581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168 0 27751,'43'32'202,"-4"-3"-163,-22-18-5,4 2-6,2 1-6,4 3 6,1 0-17,2 2 0,1 3 1,-1 1-12,1 1 0,-4 0 5,-1-1-5,-5 1 0,-4-3 6,-3 0 5,-5-6 0,-4 0 6,-3-5 17,-2-1 16,0-5 0,0 1 51,0 0-50,-1-1-29,-6 5 6,-3-3 39,-19 6-44,7-2-1,-13 2-5,7-3-6,-1 1-4,-1 1-7,-17 5 0,12-3 0,-11 2 0,15-3 0,3-2 0,3-1 0,5-2 0,3-3 0,5 0 0,3-4 0,3 1 0,1-1 0,1 0 0,2 0 0,-2 0 0,1 0 0,-1 0 0,-1 0 0,0 0 0,-1 0 0,-3 0 0,2 0 0,-3 2 0,4-2 0,-2 3 0,2-2 0,0 1 0,1 0 0,2-1 0,2-1 0,1 2 0,-3-2 0,1 0 0,-4 1 0,2-1 0,-2 3 0,1-3 0,0 2 0,4-1-3149,-1-1 3149,-2 0 0,3 0 0,-3-1 0</inkml:trace>
</inkml:ink>
</file>

<file path=ppt/ink/ink1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2:00:30.846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178 0 27303,'13'7'919,"-3"-2"-841,-10-5 84,0 0-94,-5 38-7,-5-3-10,-5 38-22,-4-9-29,1 5 0,0 3 0,0-1 0,-1-1 0,2-3 0,1-4 0,2-5 0,2-9 0,3-8 0,2-11 0,4-7 0,2-9 0,1-4 0,0-5 0,0-2 0,4 0 0,3-3 0,12 1 0,-4-1 0,7-1 0,-7-2 0,1-2 0,-3-1 0,8-1 0,-6 1 0,6 2 0,-7 3 0,-2 1 0,-2 0 0,-2 0 0,-2 0 0,-2 0 0,-2 0-69,1 0-435,-3 0-554,1-4 1058,-7-8 0,4 5 0,-5-4 0</inkml:trace>
</inkml:ink>
</file>

<file path=ppt/ink/ink11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1:31.044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2141 1 28586,'-36'3'33,"1"-1"-27,7-2-1,-3 0 7,-5 0-1,-3 1-11,-3 1 11,-1-1-11,-3 2 7,2-1-7,-3-1 0,0 2 0,-4-1 0,1 1 0,-3 1 0,1 1 0,-1 1 0,-15 3 0,17-2 0,-22 4 0,34-4 0,-9 0 0,17-1 0,0-1 0,1 1 0,-1 0 0,1 0 0,-1 0 0,-1 0 0,1 0 0,-2 1 0,-13 1 0,9-1 0,-8 2 0,14-3 0,2-1 0,3 1 0,1-3 0,0 3 0,-7 0 0,7 0 0,-7 2 0,9-2 0,-2 1 0,-1 0 0,2 1 0,-3 0 0,-12 7 0,-3 1 0,1 0 0,5-1 0,15-5 0,4 0 0,1-2 0,3 1 0,1-3 0,3 3 0,2-2 0,-4 1 0,6-1 0,-3-1 0,3-2 0,-1-1 0,1 2 0,-5 2 0,2 1 0,-5 3 0,2-2 0,1-1 0,1-2 0,2-2 0,2-1 0,2-1 0,1-1-203,2-1-211,3-8-494,10-9-985,5-8 1893,9-8 0,-11 16 0,-4 2 0</inkml:trace>
</inkml:ink>
</file>

<file path=ppt/ink/ink11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1:32.137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709 1 27981,'-43'36'308,"2"-3"-230,10-17-22,-1 1-11,0 1-6,-1 1-11,-1-1 0,2 2-5,0-2-12,2 2 6,1-1-1,1 0-16,3 2 12,0-1-12,2 1 0,1 1 5,2-1-5,-8 7 0,9-6 6,-5 1-6,11-8 0,1-3 5,2-2-5,1 0 0,3-5 0,0 5 0,-2-1 6,1 1-6,-2 2 0,2-6 0,-1 3 0,-1-3 0,1 2 7,2-3-7,1-1 0,4-2 0,-1-1 0,6-1 0,4 0 0,9 0 0,6 0 0,9 0 0,4 0 0,10 0 0,3 0 0,7-4 0,2-2 0,25-12 0,-25 4 0,10-3 0,-34 7 0,-10 4 0,-7 3 0,-5 2 0,-6 1 0,-1 0 0,-4 0-927,-1 0 1,0 0 0</inkml:trace>
</inkml:ink>
</file>

<file path=ppt/ink/ink11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1:33.851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1 157 27527,'10'-42'202,"0"5"-174,2 30-11,2-3 5,6 1-11,3 0 6,4 1-17,3 1 17,3 1 5,1 1-5,3-1 5,4 3 6,3-1-16,4 2-7,0 1-5,1 1 0,-2 0 0,1 0 0,-3 2 6,1 3-6,19 7 0,-15-2 5,13 3-5,-19-4 0,19 4 0,-15-4 0,16 3 0,-22-5 6,2 0-6,-5 0 0,2-1 0,-1 2-6,16 2 6,-14 0 0,12 2 0,-17-2 0,-3 0 0,-1 0 0,-4-2 12,-2 0-12,-2-2-6,-4 0 6,4 0 0,-7 0 0,4-1 0,-6-1 0,0 0 0,0 0 0,0 2 0,-2-3 0,5 4 0,-5-3 0,2 3 0,-7-4 0,0 3 0,-3-3 0,2 0 0,-2 0 0,-1-2 0,-2 0-689,-2-1 23,0-12 666,1-16 0,0 10 0,-1-6 0</inkml:trace>
</inkml:ink>
</file>

<file path=ppt/ink/ink11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1:34.585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1 0 27891,'50'36'73,"-2"-4"-67,-21-18-1,5 1-5,0 2 0,1 0 6,-2 1-6,0 2 11,-2 0-11,-2 0 0,-1 1 0,-3-1 0,-2 0 0,-4-1 0,-2-2 0,-5-1 0,-3-4 0,-2-3 11,-4 0-11,1-4 11,-2-1 6,0-1 11,0 4-11,0 0 0,-7 6 11,-2-2 5,-9 3 1,-3-1 0,-6 4-1,-5 0 18,-6 3-7,-1-3 7,-21 9-18,19-9 7,-13 5-29,23-8 0,7-2-11,3-3 11,7 0-11,5-5 11,3 0 1,4-4-1334,1 1-285,1 2 1607,-3 0 0,2 1 0,-1-1 0</inkml:trace>
</inkml:ink>
</file>

<file path=ppt/ink/ink11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1:37.146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441 1 27365,'-49'23'296,"0"0"1,-36 18-162,61-28-6,-2 3-17,3 0-34,0 0-22,3-1-17,2 0 0,3-1 1,0 1-7,2 2-5,-1 1-4,1 3-24,0 2 0,0 3 0,1 11 0,4-6-3392,2 8 3392,5-9 0,1 0 0,0 1 0,7 1 0,11 11 0,5-11 0,22 20 3392,-13-25-3392,12 8 0,-12-15 0,1-2 0,2-3 0,15 3 0,-8-6 0,10 1 0,-13-7 0,-1-1 0,0-4 0,2 1 0,-3-2 0,17-7 0,-16 0 0,10-7 0,-21 1 0,-1 0 0,-4-2 0,-1 3 0,-5-3 0,1 1 0,-3-3 0,6-8 0,-7 4 0,4-6 0,-8 6 0,-2 2 0,0-2 0,-4 3 0,1-2 0,-2-5 0,0 4 0,-2-5 0,0 7 0,0-1 0,0 1 0,-2 0 0,-1 2 0,-2 2 0,-1 1 0,2 2 0,-2 1 0,2 1 0,0 2 0,1-1 0,0 3 0,-1-3 0,0 1 0,0 0 0,1-1 0,0 3 0,0-1 0,-2 0 0,1 0 0,-1 2 0,2-1 0,0 3 0,3 1 0,-2 0 0,-2-1 0,1-2 0,-5-1 0,2 0 0,-2 0 0,3 0 0,-2 1 0,4 2 0,0 0 0,2 3 0,1-2 0,-3 2 0,1 0 0,-4 6 0,1 5 0,-2 9 0,-1 6 0,0 3 0,0 3 0,1 0 0,0 0 0,1-2 0,1-1 0,0-3 0,4-1 0,-1-4 0,2-3 0,0-4 0,0-3 0,0-4 0,0-4 0,0 0 0,0-3 0,0-4 0,0-7 0,0-10 0,0-8 0,0-8 0,0-2 0,0-1 0,0-1 0,0 1 0,0 3 0,0 2 0,0 6 0,0 3 0,0 5 0,0 3 0,0 3 0,0 4 0,0 2 0,0 4 0,0 1 0,0 2 0,0 1 0,3 1 0,1 0 0,6 0 0,2 0 0,8 0 0,1 0 0,4 0 0,-1 0 0,0 0 0,-1 0 0,-1 0 0,-4 0 0,4 0 0,-8 0 0,3 0 0,-9 0 0,-2 0 0,-3 0-18,0 0-447,-3 0 28,3 1-302,1 4-919,4 1 1658,2 3 0,-4-4 0,-2-1 0</inkml:trace>
</inkml:ink>
</file>

<file path=ppt/ink/ink11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1:39.331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311 298 27410,'-51'1'420,"7"5"-292,25 1-16,-1 6 12,-3 1-1,2 3-39,-1 0-17,3 1-5,2 1-18,0 3-4,3-1-18,2 2 0,1-2-9,4 2-13,1 0 0,1 1 0,4 2 0,-1 0 0,2 2 0,0-2 0,0 1 0,6-1 0,0 1 0,7 1 0,0-2 0,2-2 0,2 0 0,3-2 0,1 0 0,2-2 0,3 0 0,15 4 0,-9-6 0,14 1 0,-13-7 0,17-1 0,-9-6 0,10 0 0,-13-5 0,0 0 0,-1 0 0,-1 0 0,-4-1 0,2-5 0,-2-2 0,17-15 0,-12 6 0,11-11 0,-6 0 0,14-19 0,-11 11 0,2-10 0,-27 21 0,-2 2 0,-4 2 0,-3 2 0,-2-1 0,-3 1 0,-1-2 0,0-10 0,-3 6 0,1-9 0,-3 10 0,0 0 0,0-1 0,0 1 0,0-1 0,0 1 0,-3 0 0,-1 1 0,-3 1 0,-4-3 0,4 8 0,-4-3 0,5 9 0,2-1 0,-2 3 0,1-2 0,-1 4 0,-4-4 0,1 5 0,-1-2 0,1 4 0,3 1 0,0 0 0,1 1 0,2-1 0,0 3 0,1-1 0,-3-1 0,1 2 0,-6-1 0,1 1 0,-5 0 0,2 0 0,-7 0 0,8 0 0,-3 0 0,9 0 0,0 0 0,2 0 0,0 0 0,-1 0 0,-2 0 0,-2 0 0,-7 0 0,6 0 0,-4 0 0,7 0 0,3 0 0,0 0 0,3 0 0,0 10 0,0 4 0,0 12 0,0 0 0,0 1 0,0-1 0,0 0 0,0-3 0,0-2 0,0-2 0,0-5 0,0-4 0,0-3 0,0-3 0,0 0 0,0-4 0,0 2 0,0-9 0,0-4 0,0-9 0,0-6 0,0-2-46,0-4-10,0 0 22,0-1 17,-2 1 1,-2 1 10,-2-6 0,3 13 6,-1-3 0,3 15 0,0 2 0,1 3 0,0 2 17,0 2 147,0 2-164,0 0 0,4-3 0,5 0 0,8-2 0,6-2 0,3 0 0,2-1 0,-4 1 0,-1 1 0,-6 2 0,-4 2 0,-6 2 0,-3 1-998,-4 0-201,0 1 1199,0 4 0,0-3 0,0 2 0</inkml:trace>
</inkml:ink>
</file>

<file path=ppt/ink/ink11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1:43.895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11 0 28009,'-6'53'28,"2"-3"-11,4-12-1,0 3-4,0 6-1,0 1 6,0 2-1,0-4-4,0-4-12,0-5 0,0-7 11,0-5-11,0-7 0,0-4-6,0-7-11,0-2-123,0-4-3836,0-1 3976,0-7 0,0 6 0,0-6 0</inkml:trace>
</inkml:ink>
</file>

<file path=ppt/ink/ink11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1:45.081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14 27583,'47'13'28,"-2"-3"-22,-18-10-1,5 0-5,0 0 6,0 0-6,-1-1 0,-4-2 0,-5-2 0,-3-1 0,-6 1 0,-3 2 0,-2 0 0,-2 3 0,1-1-28,0-1-118,1 2-16,-4-1-23,0 1-1260,-4 0 1445,0-3 0,0 2 0,0-2 0</inkml:trace>
</inkml:ink>
</file>

<file path=ppt/ink/ink11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1:45.459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1 27393,'2'50'229,"-2"-2"-178,4-12-18,0 3-5,5 2-16,-3 3-12,3-1 0,-2 0 5,0-5-5,0-3-33,0-6-102,-1-6-78,0-5-134,-2-8-140,3-5-588,1-5-8756,2-11 8866,2-5 0,-5 2 1,-2 2-1</inkml:trace>
</inkml:ink>
</file>

<file path=ppt/ink/ink11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1:45.731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0 26553,'8'12'616,"-1"-3"-543,-7-9 347,0 0-297,3 47 0,-1-16-67,3 43-28,0-29-17,3 2-11,-1-3 6,3-1-6,-3-5-62,1-6-123,-2-8-106,-1-8-179,0-9-264,-1-7 734,0-13 0,-2 7 0,-1-6 0</inkml:trace>
</inkml:ink>
</file>

<file path=ppt/ink/ink1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2:00:31.423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1 27919,'21'66'347,"-2"-5"-330,-8-26-17,1 1 0,1-3 0,3 0 6,-2-4-6,1-1-23,0-4-117,-2-3-268,0-2-203,4-3-1702,-3-2 2313,4-3 0,-10-5 0,-1-3 0</inkml:trace>
</inkml:ink>
</file>

<file path=ppt/ink/ink11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1:45.915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1 25618,'14'45'-943,"-5"-16"0,-5-17 0</inkml:trace>
</inkml:ink>
</file>

<file path=ppt/ink/ink11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1:46.230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1 26777,'6'3'263,"-1"0"-123,-5-3 325,0 0-348,7 81-38,-1-34-51,0 11 0,1 1-6,4 5-5,1 1-6,2 1-11,-1-2 0,8 16-78,-7-26-79,2 6-50,-9-34-96,-3-12-27,-2-7-684,-2-10 1014,-2-28 0,1 20 0,-2-19 0</inkml:trace>
</inkml:ink>
</file>

<file path=ppt/ink/ink11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1:46.568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20 120 26474,'-11'-17'857,"2"3"-706,9 14 29,0 0-124,13-35-6,0 24 6,14-27-22,2 35-18,3 2-10,5 1-6,1 8 0,0 6-56,0 15 0,-5 6 11,-4 8 12,-9 1 10,-7 3 23,-7-1 11,-3 2 23,-10-4-23,-7 0-11,-9-4-5,-8-4-63,-1-5-77,0-8-393,-8-8-201,15-10 739,-2-26 0,20 12 0,4-14 0</inkml:trace>
</inkml:ink>
</file>

<file path=ppt/ink/ink11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1:47.017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158 53 27354,'-24'46'232,"-1"0"0,-15 38-159,36-41-22,2 1-18,1-3-16,1-2-11,8-6-6,5-4 22,9-6-22,3-6-6,1-7-5,2-5-17,-4-4-11,2-8-23,-6-9-44,1-12 0,-5-12-29,-4-6-5,-6-4-11,-3-29 145,-10 20-10,-4-15 16,-11 32 11,-4 10 0,-3 10-22,-18 9-23,12 8-61,-11 10-179,17 6-230,6 16-903,5 0 1407,7 7 0,5-18 0,5-4 0</inkml:trace>
</inkml:ink>
</file>

<file path=ppt/ink/ink11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1:47.512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0 26402,'9'7'358,"-2"-2"-246,-7-5 95,0 0-100,0 62-35,1-27-32,2 52 10,3-43-16,2 2-23,3-2-11,-2-2 0,2-7 0,-4-6 5,0-8-5,-4-7 0,-2-5 0,-1-6-16,0-2-1,0-13 6,-3-3 11,-2-14 5,-2-3 29,-2-2-1,2-4 7,1 1-18,5-1 40,-1 3-1,2 0-16,0 5 0,0 2-28,4 4-12,3 4-5,4 3 0,1 2-11,0 5-112,7 0 28,-4 6-393,14 1-66,-6 3 554,15 4 0,-21-3 0,3 3 0</inkml:trace>
</inkml:ink>
</file>

<file path=ppt/ink/ink11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1:48.034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13 299 27118,'57'-11'62,"0"0"0,38-11-62,-71 1-12,-2-4-66,-6-2 5,-2-1 51,-6-2 22,-4 2 73,-2 2 5,-2 4-39,-6 3-16,-5 7-23,-6 2 11,-7 6 6,1 2 100,-17 7-61,11 6 17,-10 6-11,13 6 83,-8 16-55,13-5-6,-5 13-34,18-10-5,2-1 0,5 2 0,1-2-23,5 1-5,16 11 0,0-13-17,12 8 5,-5-19-5,1-4-11,3-5-51,1-4-117,4-7-101,2-1-196,8-11 476,15-21 0,-29 14 0,4-12 0</inkml:trace>
</inkml:ink>
</file>

<file path=ppt/ink/ink11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1:48.295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0 27835,'4'70'219,"-1"-7"-208,-3-27-6,0 2 1,3-1-6,1 0-62,3-3-162,2-3-145,-3-7-270,3-8-1523,-3-6 2162,0-7 0,-3-2 0,-1-1 0</inkml:trace>
</inkml:ink>
</file>

<file path=ppt/ink/ink11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1:48.453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16 18 25713,'-9'-10'-1255,"2"3"1255,7 7 0,0 0 0,0 0 0</inkml:trace>
</inkml:ink>
</file>

<file path=ppt/ink/ink11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1:49.272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0 26631,'9'8'549,"-1"-2"-409,-8-6 134,0 0-134,0 80-28,2-37-42,1 23 0,2 3-42,4-8-16,5 18-12,0-24 5,5 14-5,-4-20 0,4 6 0,-10-28-11,0-10-51,-4-7-10,-2-6 32,-2-2 40,-1-4-22,2-10 0,-2-7 22,3-15-6,-2-4 6,4-5 0,0 0-6,2-1 6,2 2 0,3 2-16,4 0 16,1 5-6,1 3-5,10-3-34,-8 11-28,9-1-50,-10 13-23,1 3-83,-4 2-118,4 3 123,-8 2-73,-1 2 123,-8 0 118,-1 0-50,-2 4-225,-9 5 90,-5 6 90,-11 7 100,-5 2 231,-16 13 173,12-10 17,-8 6-79,19-15-17,5-6-61,4-2-39,6-2 16,4-5-16,3 1-57,1-3 102,0 3-74,2-1-5,4 2-22,5 1-6,6-2 11,3 4-17,4 0-27,5 2 5,21 12-79,-11-3 12,14 9-6,-21-5-11,-2 0 13,-6 0-13,-3-1 0,-6-2 0,-4-3 0,-3-5-125,-2-4-328,1-5 453,-1-24 0,-3 16 0,0-17 0</inkml:trace>
</inkml:ink>
</file>

<file path=ppt/ink/ink11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1:53.219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1 452 28418,'33'-7'5,"1"1"-5,-1 5 0,7-5 11,4-1-11,5-5 0,3 3 0,1-3 0,2 2 0,1-1 0,1 1 0,1-2 0,1 1 0,0-1 0,32-7 0,-20 4 0,25-6 0,-26 6-8,-20 4 0,1 0 8,26-4-6,20-4 6,-35 9-11,-4 3 11,-4 2-6,-3 2 6,-4 1 0,-2 0-5,-2-1 5,-2 0 0,0 1-6,0-1 6,2 2 0,29-6 0,-11 0 0,26-4 0,-19 2 0,2-1-6,0 0 6,0 0 0,-1 2 0,26-2 0,-24 4 0,21-1 0,-31 4 0,2-1 0,-2-1 0,-2-1 0,2-1 0,-4 0 0,0 0 6,17-1-6,-19 3 0,11-1 0,-26 3 0,-6 2 0,-8-1 0,-7 2 0,-5 0 0,-4 0 11,-3 0 6,-2 0 0,-2 0 11,1 0 5,0 0 1,-1 0 5,0 0 0,0 0 30,-3 0-69,3 0 0,-1 0 0,1 0 0,1 0 0,1 0 0,1 0 0,2 0 0,-3 0 0,0 0 0,-2 0 0,0 0 0,-1 0 0,0 0 0,-1 0 0,1 0 0,1 0 0,-2 0 0,1 0 0,-1 0 0,1 0 0,-1 0 0,2 0 0,-3 0 0,3 0 0,0 0 0,1 0 0,1 0 0,-3 0 0,2 0 0,-3 0-881,0 0-1723,-9 6 2604,-4 1 0,2-1 0,1 0 0</inkml:trace>
</inkml:ink>
</file>

<file path=ppt/ink/ink1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2:00:32.381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197 47 27986,'-32'17'297,"0"5"-196,4 14-34,1 7-16,1 6-12,4 3-11,8-3 11,7-1-22,4-6-17,9-3 5,7-8-5,11-5 0,10-11-22,28-6-17,-8-17-45,36-32 61,-40-2 12,6-23 6,-32 16 5,-7 0 0,-9 2 11,-4 1-6,-4 5 1,-8 4-6,-4 5 0,-10 8-11,-4 3-6,-5 8-22,-4 6-84,-3 4-118,-5 7-762,-27 32-279,18-3 1282,-17 27 0,45-35 0,6-6 0</inkml:trace>
</inkml:ink>
</file>

<file path=ppt/ink/ink11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1:58.611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1 21265,'0'0'0</inkml:trace>
</inkml:ink>
</file>

<file path=ppt/ink/ink11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1:59.805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43 26715,'20'-23'-878,"-5"7"1,-14 13 0</inkml:trace>
</inkml:ink>
</file>

<file path=ppt/ink/ink11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2:08.047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0 23573,'0'0'0</inkml:trace>
</inkml:ink>
</file>

<file path=ppt/ink/ink11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2:02.953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0 27880,'31'74'146,"-3"0"-130,-16-17-16,0 5 0,-1-2 0,1-1 0,-3-5-134,2-7-45,-3-6-90,1-7-112,-4-8-308,0-4-1495,-3-7 2184,-1-1 0,-1-8 0,0-1 0</inkml:trace>
</inkml:ink>
</file>

<file path=ppt/ink/ink11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2:03.153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0 375 27281,'28'-56'3,"-1"0"1,-2 5 0,0 6-49,3 6-33,-1 5-45,-2 6-118,-2 4-202,0 7-4254,-3 3 4697,-2 8 0,-8 2 0,-5 4 0</inkml:trace>
</inkml:ink>
</file>

<file path=ppt/ink/ink11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2:03.431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0 22671,'1'9'4179,"-1"-3"-3944,0-6-39,0 0-107,28 0-5,-10 0 6,24 6-45,-17 5-28,-2 7-12,1 7 1,-4 1-6,1 1-101,-4-1-101,0-2-206,-2-4-315,1-8-3484,0-6 4207,-4-6 0,-4 0 0,-5 0 0</inkml:trace>
</inkml:ink>
</file>

<file path=ppt/ink/ink11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2:03.890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75 27432,'31'72'196,"-4"-8"-174,-16-33-10,0-1-7,1 0-5,1-5-33,3-3-79,0-6-17,3-6-106,0-5 22,1-5-101,2-14-195,-1-7-382,-1-17-627,-3-5-3787,-4-6 5305,-4 2 813,-2 0 4071,-4 7-3511,-2 6-617,-1 11-409,0 8-134,0 9 39,0 3-124,0 20-10,0 0-23,0 19-28,3-2-16,1 3-29,3-1-22,0-2-11,1-1-67,-2-6-169,2-2-201,3-9 448,7-4 0,-6-8 0,1-2 0</inkml:trace>
</inkml:ink>
</file>

<file path=ppt/ink/ink11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2:04.387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131 1 26732,'-30'55'117,"-1"1"1,4-5 0,5-5-40,11-8-27,5 2-23,3-3-17,2-4 0,1-4-11,0-8 0,5-5-22,4-8-51,4-4-17,3-3-44,0-12-113,1-6-100,0-15-134,0-8 5,-3-3 178,-4-1 298,-2 2 95,-4 6 724,-2 1-517,-1 17-100,-1 1-102,0 16-49,0-1 44,0 9 0,0 5-5,0 10-17,0 6-34,3 1-17,0 1-22,3 1 0,2-4-73,1 0-867,11-5-7104,-2-9 8044,4-5 0,-13-8 0,-3 0 0</inkml:trace>
</inkml:ink>
</file>

<file path=ppt/ink/ink11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2:04.696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0 27410,'3'56'176,"-1"0"0,6 38-131,-6-57-28,4-3-17,-2-1 0,4-1-11,1-2-129,2-2-84,0-2-140,0-6-163,-1-5-694,2-7-6335,-2-4 7556,1-4 0,-4 0 0,-3 0 0</inkml:trace>
</inkml:ink>
</file>

<file path=ppt/ink/ink11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2:04.933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0 24895,'2'5'1955,"-1"-1"-1463,-1-4-430,3 85-6,0-46-37,-1 14 1,1 0-9,2-16-11,0-3 0,1-3-33,0-3-197,0-7-251,2-9-1054,-2-4 1535,2-7 0,-5-1 0,0 0 0</inkml:trace>
</inkml:ink>
</file>

<file path=ppt/ink/ink1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2:00:32.898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272 0 26542,'15'4'968,"-3"0"-867,-12-4 140,0 0-196,-19 11 56,1 9 27,-19 15 18,4 12-62,-1 4-28,0 7 0,2-1-34,1 0-10,8 0-12,5-7 5,6-3 18,7-7 10,3-6-10,2-7-18,0-6-5,1-5 0,5-6 0,3-3 6,6-2-6,1 0 5,2-4-5,-3 2 0,1-3 0,-4 3 0,-3-1 0,0 6 0,-4 1 0,2 7 0,-4-1 0,3 15 6,-4-9-6,1 9 11,-3-13-5,0 0-6,0-5 0,0-4-39,1-4-241,2-2-264,14-2 544,19-11 0,-13 8 0,6-8 0</inkml:trace>
</inkml:ink>
</file>

<file path=ppt/ink/ink11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2:05.105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0 22032,'0'0'0</inkml:trace>
</inkml:ink>
</file>

<file path=ppt/ink/ink11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2:05.419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8 0 26189,'-2'7'795,"0"-1"-672,2-6 264,0 0-191,-1 47-51,0-16-83,0 43-29,1-28-16,1 5-11,4-1 5,1 1-11,5-3-56,-2-5-90,0-7-106,-3-7-173,-3-9-281,-1-9-2178,-2-6 2884,0-5 0,0 0 0,0 0 0</inkml:trace>
</inkml:ink>
</file>

<file path=ppt/ink/ink11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2:05.610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32 125 22565,'-18'-14'4145,"4"4"-4095,14 10 62,0 0-112,46-23-34,-18 12-139,40-18-29,-30 20-554,14 0 756,20 0 0,-30 4 0,5-1 0</inkml:trace>
</inkml:ink>
</file>

<file path=ppt/ink/ink11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2:06.098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185 1 26810,'-79'44'420,"15"-2"-319,50-16-45,3 3-11,3 3-23,3 0 6,3-1-11,1-1 0,1-5-17,1-2 0,5-6 0,3-5-45,5-5-28,3-4-27,1-1-455,13-24 90,-7 0-240,7-22-181,-13 5-262,-6-3 1148,-3 3 202,-6 3 879,-1 6-425,-2 9-147,0 8-117,0 6-173,0 5-29,0 2-100,0 8 10,0 5-27,0 10-39,0 6-6,0 0-28,2 3 0,3-2-39,4 1-141,2-4-228,5 2-943,0-7 1351,2-2 0,-8-11 0,-3-4 0</inkml:trace>
</inkml:ink>
</file>

<file path=ppt/ink/ink11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2:06.554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73 0 27550,'-27'54'336,"4"-8"-292,12-22-10,5-4-17,1-2-6,4-1-11,1-2 0,1-1 0,7 0 0,3-4 0,7 2 0,3-1-17,4 0-5,1 1-1,0-3-38,6 6 16,-12-5 23,1 3-1,-15-4 12,-3 0 11,-2 2-6,-1 0 6,0 2-61,-8 8-62,0-4-79,-8 4-201,3-8-650,3-3-8547,1-3 9600,3-4 0,3-2 0,0-1 0</inkml:trace>
</inkml:ink>
</file>

<file path=ppt/ink/ink11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2:07.189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261 41 26295,'-65'-22'588,"7"4"-442,41 26-6,-4 3 11,1 12-50,0 3-12,2 4-21,3 4-24,2 0-16,6 1 0,2-2-5,4-2-6,1-2-17,4-6 0,4-4-79,14-5-5,-3-6-11,10-4-135,-7-13-492,11-22 218,-9-3 62,4-17 189,-14 13 253,-5 0 34,-5 4 358,-1 5 11,-3 6-55,0 8-119,0 5-33,0 5-140,0 2 17,0 15 11,0 4-17,0 12-22,0 3-28,0 1-6,2 0-11,2 0-112,4-4-95,3-3-146,1-6-274,5-7-1283,0-6 1910,4-5 0,-11-1 0,-2 0 0</inkml:trace>
</inkml:ink>
</file>

<file path=ppt/ink/ink11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2:07.433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1 27107,'6'62'30,"0"0"0,0-5 0,-2-10-25,-3-20-5,3-2-16,2-4-147,3-4-206,3-5-438,5-6-3372,1-3 4179,1-13 0,-8 8 0,-4-7 0</inkml:trace>
</inkml:ink>
</file>

<file path=ppt/ink/ink11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2:07.874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35 24475,'8'5'2212,"-1"-2"-2105,-7-3 145,0 0-129,7 64-11,-3-35-56,6 52-28,-2-51-23,0 2 1,1-2-6,1 0 0,0-7-45,-1-3-89,-2-8 27,-2-5 68,-1-3 34,-2-3 5,-1-1 0,-1-6 0,0-4-6,0-10 6,0-8 0,0-3 6,0-2 22,0-1 22,0 2-5,0 2 5,2 1-5,6-6-45,1 9 0,7-3 6,-1 12-6,1 4 0,2 0-62,4 3 17,-3 5-72,0 1-141,-6 4-347,-5 0-2117,0 0 2722,-4 0 0,-2 0 0,-1 0 0</inkml:trace>
</inkml:ink>
</file>

<file path=ppt/ink/ink11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2:09.527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1 401 27510,'58'5'17,"-1"-3"0,-15-9-17,6-2 0,5-1 0,3 0 34,8-1 10,3 2-27,9-2-17,5 4 0,9-2-756,4 1 756,-44 3 0,1 0 0,1 0 0,0 0 3,-1-1 0,4 0-3,24-2 0,1 0 0,-19 1 0,1-1-6,20-1 1,-1-1 5,-23 1 0,-3 1 0,2 0 0,0 1 0,-2-2 0,0 0-6,-1 1 1,0 0 2,-4-1 0,1 0-194,16-3 1,1 0 196,29-6-3,-37 6 1,-1 1 2,16-3-12,-6 1 12,-4 4 0,-6 0 0,-4 3 0,10-4 0,-22 5 0,5-3 732,-27 5-726,-4 2 405,-7-2-383,-2 3-6,-4-2 46,-2 2 16,1 0 151,-3 0-935,1-1-879,-7 1 1579,-6-2 0,3 2 0,0 0 0</inkml:trace>
</inkml:ink>
</file>

<file path=ppt/ink/ink11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2:17.337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203 109 27566,'-42'28'123,"0"-1"1,-27 26-1,57-18-22,3 4-23,0 4-16,1 3 5,2 0-28,3 2-16,0-2-7,3 0 12,0-2-16,4-4 4,7-2-4,5-5-1,6-4-11,1-4 11,3-6 23,16-2-29,-6-9 1,14-1 11,-10-7-12,24-21-5,-14 2 0,14-21 0,-23 9 0,-6-2 0,-4 2-5,-7-1 5,-3 2 11,-5 0-11,-3 2 0,-2 0 0,-3 0 5,-1 1-5,-2-1 0,2-5 12,-3 8-12,0-4 5,-3 12 6,-1 0 17,0 2-16,0 0-1,0 0 34,0-7-23,-2 5-5,-4-5 1,-4 5-18,-3 0 0,-1-1 0,-3 0 0,2 1 0,-5 1 0,3 3 0,-12-2 0,8 4 0,-8-1 0,11 4 0,-2 3 0,3 0 0,2 1 0,1 0 0,-1 1 0,4 0 0,-2 0 0,3 1 0,1 1 0,-1 1 0,-1 0 0,-3 0 0,-1 0 0,-2 0 0,-13 2-24,6 3-26,-10 3-1,10 3-55,1-2-129,1 1-174,5-2-414,2 1 823,3-1 0,5-3 0,2-1 0</inkml:trace>
</inkml:ink>
</file>

<file path=ppt/ink/ink1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2:00:33.599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269 1 28087,'-63'37'398,"7"3"-297,22 3-23,2 6-71,3 4-7,5 2 0,8 0 0,6-4 0,7-3 0,1-7 0,6-4 0,7-5 0,5-8 0,9-3 0,3-8 0,7-6 0,6-4 0,5-6 0,26-24 0,-20 1 0,10-24 0,-31 10 0,-9-26 0,-10 12 0,-6-17-3392,-15 18 3374,-6 4-5,-11 3-27,-3 9-40,-3 9-246,-15 9 12,9 10-701,-27 13-45,23 15 1070,-18 21 0,37-16 0,-2 4 0</inkml:trace>
</inkml:ink>
</file>

<file path=ppt/ink/ink11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2:18.605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64 0 27914,'-7'80'274,"0"-4"-212,-4-20-29,2 3 1,1 3-17,2-1-17,1-2 11,1-3-11,2-2 0,0-6 0,1-4 0,0-7 0,1-6-39,0-8-152,0-8-492,0-5 263,0-5-1697,11-10 2117,-3-8 0,4 2 0,-7 0 0</inkml:trace>
</inkml:ink>
</file>

<file path=ppt/ink/ink11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2:19.159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0 27863,'18'67'375,"0"-2"-279,-4-22-35,2 6-27,4 2 11,1 3-29,2 1 18,1 0-23,1-3 0,-4-4-5,0-6 5,-5-6 0,-1-8-11,-6-6 17,1-1-17,-4-9 0,-2-2 6,-3-6-6,1-4-3310,-2 2 3310,1-8 0,-1 5 0,0-4 0</inkml:trace>
</inkml:ink>
</file>

<file path=ppt/ink/ink11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2:20.558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1053 28412,'0'-61'90,"4"3"-68,11 17 12,5-5-18,1-3 1,4-3-11,2 1-6,3-1 0,5 0 0,6 2 0,5 0 0,4 1 0,7 3 0,4 1 0,4 3 5,8 3-5,6-1-6,-15 13 1,2 1 5,-13 6 0,0 1-401,17-6 1,1 2 400,-21 8 0,0 3-3,21-3 1,1 2 2,-19 5 0,-1 0 0,16 0 0,-1 2-205,18 3 205,-4 1-6,-5 2 6,-6 0 0,-7 3-11,-10 2 11,-10 4 778,-4 2-778,-18-2-6,-2-1 6,-13-5 223,-5-1-223,1-1-1871,-2 0-1271,-7-1 3142,0 0 0,-1 0 0,2 0 0</inkml:trace>
</inkml:ink>
</file>

<file path=ppt/ink/ink11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2:21.098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3 0 27970,'51'53'84,"-3"-8"-73,-13-24-11,2-3 11,4 2-11,-1-2 0,-2-2 6,-4-1-6,-7-3 0,-6-1 0,-7-1-6,-5-2-5,-6-1 11,-1 0 17,-2-1 44,0 1 12,-2 2 61,-21 13-55,-1-2-12,-20 10-5,4-6 10,-20 12-38,14-11-27,-11 8-7,25-15 0,4-3 0,10-4 0,3-2 0,7-5 0,4-1 0,2-1-1009,2-2 12,11 0 997,-1 0 0,2 0 0,-5 0 0</inkml:trace>
</inkml:ink>
</file>

<file path=ppt/ink/ink11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2:22.784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247 0 26917,'-67'21'392,"10"2"-269,37-1-5,0 6-46,0 7-4,0 4-40,5 6 0,1-2-17,6 3 0,4-5-11,3-4 0,1-4-22,6-8-18,3-6-4,8-6-130,9-7 90,-4-6-84,9-13-50,-8-8 27,-2-14-83,-1-5-118,-3-24 392,-9 17 22,-1-11 79,-7 29 89,0 6-16,0 9-56,0 5-46,-2 6-38,1 2-34,-1 1 129,1 11-45,1 5 11,0 16-50,0 3-12,0 6-5,4 1-28,4-2 0,5-2-28,17 5-128,-8-17-63,12 1-94,-10-21-320,8-8-4944,-1-12 5577,4-9 0,-17 6 0,-4 2 0</inkml:trace>
</inkml:ink>
</file>

<file path=ppt/ink/ink11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2:23.011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1 27068,'9'74'151,"-1"-10"-123,-2-38-17,4-3-11,-1-2 0,4-4-95,-2-4-62,4-3-100,1-6-230,1-1-718,2-8-8626,0-10 8872,-2-8 0,-8 6 0,-3 4 0</inkml:trace>
</inkml:ink>
</file>

<file path=ppt/ink/ink11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2:23.434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1 25752,'1'3'902,"-1"-1"-303,0-2-504,4 75-17,0-40-38,3 59-7,0-58-33,-1-4 11,0-2-11,0-5 0,-1-4 6,-1-6-6,-1-4 34,-1-7-1,-1-1 12,-1-3-45,0-4 0,0-9 0,0-9 6,-5-28 16,2 10 28,-3-12 1,5 20-6,1 3-17,0 6-17,1 2-11,6 4 0,15-5 0,2 8 0,10-3-11,-6 9-6,-2 2-50,-1 3-68,-3 1-55,-1 2-174,-5 0-252,-6 0 616,-4 2 0,-5-2 0,-1 1 0</inkml:trace>
</inkml:ink>
</file>

<file path=ppt/ink/ink11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2:23.611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1 25466,'94'19'0,"-19"-3"0</inkml:trace>
</inkml:ink>
</file>

<file path=ppt/ink/ink11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2:24.594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178 1 27370,'-65'46'252,"11"-5"-207,41-15-17,4-3-17,5-2 1,2-2 4,2-3-4,2-2-7,7 1 1,7-2-6,10 1 0,5-1-17,0 1 6,0-2-17,-3 0 22,-5 1-16,-5 1 5,-10 2 0,-2 0 17,-10 13-17,-10-6-11,-5 10-11,-11-12-34,-1-3 12,-2-5-40,-1-5 0,5-3-128,-4-8 145,17-8-6,1-8 28,14-8 40,11-6-6,9-1-28,15-4 11,8 0 28,26-14 17,-16 15 23,14-4 33,-29 21 73,-10 10-73,-6 4-23,-7 4 46,-2 2 16,-3 10-34,0 3-16,6 24-45,-2-8 6,3 9-6,-1-15 5,-2-2-5,0-7 6,-1-2-6,-1-6-67,1-3-23,-1-1-78,7-17 34,-5-4-6,6-16 50,-8 0 51,2 0 39,-4 3 39,-1 6 62,-3 6 134,-2 9-140,-2 5-16,-1 5 5,5 13-17,-2 2-33,5 16-12,-2-1-22,1 5 6,0-2-6,2-2-129,-3-2-185,5-4-722,-1-4 1036,4-6 0,-7-7 0,-2-4 0</inkml:trace>
</inkml:ink>
</file>

<file path=ppt/ink/ink11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2:25.055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0 27488,'2'94'179,"2"-14"-156,0-48-23,2-3 11,-3-3-11,3-6 0,-3-5-34,1-6-5,0-4 0,-3-2 16,2-3 7,-3-7-29,3-7 22,-1-12 12,1-9 0,2-4 11,2-2-6,3 4-5,1 4 11,3 5 0,0 7 0,0 6 28,-1 7-17,-1 4 17,5 11 6,-6 7-6,4 10-11,-7 10-17,0 3 0,0 2-51,5 14-195,-1-16 28,4 6-482,5-29 700,15-4 0,-16-8 0,5-2 0</inkml:trace>
</inkml:ink>
</file>

<file path=ppt/ink/ink1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2:00:34.322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724 0 28098,'-42'62'110,"1"-1"0,2-4 1,4-7-44,-3-6-11,-1 0-11,1 1-12,2 0-10,4-3-5,1 1-18,7-4 0,1-1 0,-1 8 0,9-16 0,-2 7 0,9-18 0,-1-2 0,3-2 0,-2-1 0,2-2 0,0-1 0,-1-1 0,-5 5 0,0-3 0,-5 5 0,-1-3 0,-4 3 0,-4 0 0,1 1 0,2 0 0,1 2 0,10-7 0,2-3 0,9-7 0,1-3 0,7 0 0,1 3 0,10-1 0,1 1 0,3-2 0,0-1 0,2 0 0,-3 0 0,0 0 0,-5 0 0,0 0 0,-1-1 0,-2-1 0,4-1 0,0 0 0,0-1 0,-2 0 0,-4 1 0,-4 2 0,-4 1-1474,-1 0-1456,-10 0 2930,0 0 0,-1 0 0,3 0 0</inkml:trace>
</inkml:ink>
</file>

<file path=ppt/ink/ink11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2:25.749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148 50 27454,'-37'34'109,"0"0"1,-24 28-88,54-29-5,3-2-6,3-1-11,1-5-39,0-2-45,2-6-22,4-7-1,5-4-44,3-5-39,3-6-46,0-10-122,1-10-297,-1-10-2364,1-25 2952,-7 15 67,-2-15 1439,-6 26 275,-3-1-1210,0 16-224,0 0-129,-2 16-72,2 2 5,-1 1-17,1 7 50,0 5 18,0 13-46,0 7-10,4 8-23,1 5 5,5 7-21,2 4-29,2 3 0,3 1-5,-2-3-6,3 1 0,-3-4 0,0-1 0,-6-3 5,-3-6-38,-3 5-23,-3-17-23,-6-2-5,-4-20-33,-12-6-51,-6-4 16,-5-10 35,-2-4 89,-13-25 45,16 10 11,-3-9 50,23 18-16,6 2-46,5 3-16,1 1 28,6-2-11,7 1 6,9-4-23,23-8-56,-8 3-219,24-11 275,3-3 0,-29 17 0,5-2 0</inkml:trace>
</inkml:ink>
</file>

<file path=ppt/ink/ink11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2:26.334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158 1 27382,'-42'50'52,"1"0"0,2-5 0,11-4-12,23-9-24,3-1 7,2-4-12,0-4-11,5-3-34,3-8-27,9-3-34,3-6-101,3-3-219,15-27 141,-11 0 5,9-24 123,-17 7 96,-5 1 50,-3 3 258,-4-6-23,-4 20-6,0 1-94,-3 19-74,0 4-10,0 2-12,0 11 6,0 4 16,0 13 35,0 3-40,0 2-34,0 3-16,4-3-6,3-2 5,5-3-5,3-5 0,3-5-89,2-6-169,6-6-134,0-3-230,7-10-1114,8-17 1736,13-28 0,-22 19 0,0-6 0</inkml:trace>
</inkml:ink>
</file>

<file path=ppt/ink/ink11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2:26.517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1 25713,'5'3'1366,"0"0"-1310,-5-3 146,0 0-107,0 51-22,0-23-34,0 44-17,0-20-22,0-12-78,2 7-202,3-18-358,1-10-3378,2-5 4016,-5-9 0,0-2 0,-3-3 0</inkml:trace>
</inkml:ink>
</file>

<file path=ppt/ink/ink11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2:26.683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1 27286,'0'0'0</inkml:trace>
</inkml:ink>
</file>

<file path=ppt/ink/ink11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2:28.305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227 44 28261,'-36'15'89,"2"3"-66,11 0-1,-1 6-11,1 1 6,1 2-3403,4 2 3397,3 0 6,3 2-6,3 1-5,2-3-6,4 2 5,2-1 6,1-1-11,4-1 3392,15 11-3386,0-12 11,12 7-17,-5-16 0,0-3 11,1-3 6,13 0-6,-10-5-11,10-1 11,-14-5-11,1 0 6,-3 0-6,1 0 0,-2-1 0,0 0 0,1 0 11,-1-4-11,3-2 0,11-13 0,-7 2 0,5-7 0,-11 6 0,-4-1 6,-1 3-6,0-10 5,-7 7-5,1-8 0,-7 9-5,0 0 5,-2 1 0,1-1 0,-3 2 5,-1 0 12,-1 0-17,0 0 0,0 0 11,0-11-11,-4 6 11,-1-8-11,-6 7 6,1 2 0,-4 1-6,0 0 22,-1 3-15,-9-6-7,6 8 0,-7-5 0,4 10 0,0 0 0,-4 1 0,0 3 0,-3 1-13,-1 2-43,-3 1-33,-17 1 27,13 0-117,-11 5-157,19 3-129,-1 13-3918,2 1 4383,2 6 0,12-13 0,3-4 0</inkml:trace>
</inkml:ink>
</file>

<file path=ppt/ink/ink11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2:28.849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162 0 27505,'-7'69'515,"-1"-2"-409,-4-21-55,-2 5-12,0 2-28,-1-1-5,1 0-1,-1-5-5,3-3 0,0-7-16,1-4-85,2-8-78,1-4-135,2-7-67,3-4-100,2-4-589,1-3-2667,0-1 3737,0-8 0,0 5 0,0-5 0</inkml:trace>
</inkml:ink>
</file>

<file path=ppt/ink/ink11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2:29.364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1 28188,'30'61'246,"-3"-5"-201,-17-17-17,4 2 0,6 5-17,3 4 23,6 4 0,2 1-12,2 2-16,-1-1-1,-1-4-5,-5-4 11,-4-8-11,-5-6 6,-4-10-6,-6-7 0,-3-7 7,-2-5-7,-1-3-1020,-1-2 1,0 0-1</inkml:trace>
</inkml:ink>
</file>

<file path=ppt/ink/ink11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2:31.226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2171 0 27863,'-48'54'297,"6"-2"-202,21-6-11,-2 2-22,-5 3-1,-2 1-16,-4-3 0,-2-1 5,-4-4-33,-1-2 6,-5-3-1,-2-4-15,-6-1-7,-5-4 0,-4-2 0,-4-3 0,16-10 0,-2-1 0,-27 6 0,26-10 0,0-1 0,-21-1 0,22-5 0,-1-2 0,-27 2 0,28-3 0,2 0 0,-18 0 0,1 0 0,2-3 0,1-6 0,2-4 0,2-8 0,3-2 0,-15-18 0,20 7 0,-7-10 0,28 12 0,8 3 0,6 3 0,3 2 0,5 5 0,2 4 0,3 3 0,0 5 0,2 0 0,2 4 0,-1 2 0,2 1 0,-1-1 0,-1 0 0,-1-1 0,-1 0 0,0-1 0,-1-1 0,0 0 0,-1 0 0,0-1 0,0 2 0,1-1 0,0 2 0,4-1 0,-1 3 0,2-2 0,0 13 0,0 6 0,3 14 0,2 6 0,1 6 0,2 0 0,-3-2 0,-1-3 0,-1-4 0,-1-7 0,-1-4 0,-1-6 0,0-5 0,0-4 0,0-4 0,0-3-7,0-1-10,1-6-39,0-10-11,0-11 45,-1-16-23,-3-8-17,-3-9 17,-2-3 45,-2 0 0,0 6 0,3 11 0,1 10 0,1 12 0,4 9 0,-1 6 17,2 6 11,0 1 0,2 2 17,6 0-6,6 3 0,11 1-5,5 0-6,7 2-11,3-4-17,4 2 0,-3-4 5,-1 2 1,-7-2-6,-5 0-28,-6 0-129,-3 0-246,-4 0 403,9 12 0,-14-9 0,6 9 0</inkml:trace>
</inkml:ink>
</file>

<file path=ppt/ink/ink11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2:32.175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302 0 27163,'-53'17'182,"1"1"0,-37 17-92,63-6-23,3 4-5,3 1-29,5 2-5,3-2-17,6 1 1,1-4-12,4-3-6,1-6 0,0-4-61,3-8-50,3-5 21,5-3-4,5-5-12,3-10-51,5-10-33,-2-13 0,2-8 101,-5-1 61,-4 0 34,-5 6 56,-5 6 96,-2 11 16,-3 9-45,0 7-28,0 12 6,0 6-51,0 12 6,0 7-11,2 4-11,3 2-18,12 14-16,0-13 17,9 9-17,-4-21-5,1-5-79,3-7-79,2-7-122,2-4-23,1-6-129,2-9-207,-4-10-354,0-22 998,-3-23 0,-13 28 0,-2-5 0</inkml:trace>
</inkml:ink>
</file>

<file path=ppt/ink/ink11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2:32.367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10 1 24923,'10'3'2123,"-2"0"-2000,-19 20 11,7-3-78,-7 21-17,10-9-16,1 2-18,0-2 1,1 0 5,5-3-11,2-3-17,7-5-117,1-4-101,5-8-79,0-3-291,9-7-4462,-2-12 5067,4-7 0,-15 5 0,-5 1 0</inkml:trace>
</inkml:ink>
</file>

<file path=ppt/ink/ink1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2:00:35.522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1 25494,'0'0'0</inkml:trace>
</inkml:ink>
</file>

<file path=ppt/ink/ink11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2:32.774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35 1 27432,'-9'53'53,"-1"0"0,-6 39-25,16-60-22,0 0 5,0-4-11,4 4 0,-1-13 0,3 1-11,-5-15 11,1-2-22,-2-3-51,0-15 56,0-2 17,0-18 0,-2 1 67,1-2 17,-1 1-50,1 1-6,1 5 22,0 3-22,2 6-11,6 4 0,3 2 5,5 3-5,3 4-6,10 1-33,-7 4-79,8 1-73,-14 1-162,0 2-280,-5 2 616,-5 1 0,-4-2 0,-2-2 0</inkml:trace>
</inkml:ink>
</file>

<file path=ppt/ink/ink11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2:32.959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19 23853,'83'-10'0,"-17"1"0</inkml:trace>
</inkml:ink>
</file>

<file path=ppt/ink/ink11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2:34.083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19 0 27746,'-4'62'63,"0"1"0,0-5 1,1-4-8,3 5-39,0 4 0,0-2-17,3-2 0,0-2 0,4-7-17,-2-4-123,1-9-163,-4-6-139,-1-11-236,-1-6-1887,-5-8 2565,-5-5 0,3-1 0,-1 0 0</inkml:trace>
</inkml:ink>
</file>

<file path=ppt/ink/ink11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2:34.740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98 26687,'13'17'986,"-4"-3"-857,-9-14-51,0 0-56,38-11-22,-4 5 0,37-8-33,-11 7-130,4 0-105,1 0-113,1 1-78,-1 0-135,-5-2-79,-3 1-71,-10-3 402,-9 3 342,-9-2 571,-11 2 18,-7 1-74,-7 2-22,-2 1-241,-5 1-51,-7 1-38,-6 1 33,-9 0 162,-20 15-201,10 2 39,-26 32-146,29-11-27,-4 15-12,22-16-11,6 1 0,4-5-11,3-1 11,1-6-95,10 1 33,0-12-50,11-2-22,3-10 10,3-7 12,4-11-39,0-9 22,-2-12 40,-4-4 55,-7-3 73,-3-9 51,-8 17 5,-2 0 12,-5 24-35,0 7-49,0 4-29,0 4 6,0 7 17,1 7 0,2 10-6,2 4-11,3 2 0,1 1-11,8 8-118,-2-14-112,7 3-100,-3-23-242,5-4 583,10-26 0,-15 15 0,3-15 0</inkml:trace>
</inkml:ink>
</file>

<file path=ppt/ink/ink11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2:35.190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1 27415,'11'70'213,"-2"-7"-140,-9-30-28,0 1-17,0-2-23,0-3 12,0-3-17,0-6 0,0-4-28,0-5-34,0-5-50,0-3-28,0-3 45,3-12 11,-1-6 0,4-16-39,-2-4 56,1-3 56,1 1 22,0-7 56,2 15-56,-1 4 23,1 18 55,-1 8 23,1 2-67,4 2-17,-1 6-5,4 5-12,-1 8 11,0 5 1,6 18-12,-6-8-11,5 12 0,-8-15-56,-1-4-185,-1-4-3685,11-5 3926,-5-9 0,1-4 0,-9-7 0</inkml:trace>
</inkml:ink>
</file>

<file path=ppt/ink/ink11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2:36.343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244 401 27667,'-52'20'145,"0"-1"1,-33 21-106,65-6-29,5 1-11,4-3 11,5-3-11,3-3-11,3-6-23,0-5-39,2-6-11,5-4-39,4-4 0,8-2-28,5-10-112,3-6-29,2-11 1,-1-5 90,-1 0 72,-5-2 95,-2-8 101,-7 14 73,-4-2 34,-6 21 95,-3 5-230,0 4-11,0 1 11,0 5 17,0 5-5,0 9-23,-2 5 5,2 3 23,-1 10-39,1-8-11,4 3-1,2-11 12,6-5-6,1-4 6,3-5-11,0-4-6,5-1-6,2-6-89,20-22-6,-8 1-17,12-21 6,-18 8 12,-4-3-1,-6-5-78,-2 0-29,-5-2-340,1-24 413,-7 19 135,-1-15 118,-5 30 128,0 6-50,0 9 11,-2 6-27,-2 4-29,-3 6-67,-1 1-11,-7 4-40,2 1 62,-3 1 23,1 5-17,1 5 5,0 4-33,0 5-6,2 0 146,0 16-90,4-8-33,1 13-6,5-11-23,1 3-5,1 1-11,0 2-11,0 3-1,1 0 1,4 3 22,6 20-34,1-15 1,5 14-1,-7-24-22,1-1 0,-3-6 0,-1-4 6,-2-6-6,-1-3 22,-2-8 12,-1-3-1,1-5 1,-2 0-17,3 0-12,0-7-5,1-4 0,5-11-28,2-6-67,14-21 45,-3 12 16,9-12-11,-5 20 12,-2 4 10,2 6 12,4 1-6,-10 11 17,0 0 6,-11 7 0,-3 7 16,0 6 0,2 8-5,-2 7-6,2 2-11,-1 1 0,0 1 0,0-4 0,-1-3-229,2-2 229,1 1 0,-4-11 0,1-1 0</inkml:trace>
</inkml:ink>
</file>

<file path=ppt/ink/ink11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2:36.487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0 27667,'0'0'0</inkml:trace>
</inkml:ink>
</file>

<file path=ppt/ink/ink11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2:42.514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50 26973,'17'-22'554,"-3"4"-313,-14 13-79,0 2 85,0 2-247,0 14 28,0 8-11,4 20-17,1 10 16,6 7-16,-2 5 0,3-1-11,-2-1-56,0-6-135,-2-6-122,1-9-214,-1-14-851,2-8 1389,0-12 0,-4-4 0,-2-2 0</inkml:trace>
</inkml:ink>
</file>

<file path=ppt/ink/ink118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2:42.954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0 23769,'8'15'2924,"-1"-3"-2667,-7-12 23,0 0-201,12 70-29,-6-34-27,9 56-12,-7-54-6,-3-1 1,2-5-6,-4-6 0,1-6 0,-3-9-28,0-6 0,0-3-17,0-4-5,-1-10 11,1-9 22,1-14 11,9-28 1,0 15 16,13-26 6,-7 39-1,7 1 24,-7 22 4,1 8 12,0 2 0,0 12 12,2 7-7,-1 14-27,0 7-12,2 22-22,-6-14 0,1 10-73,-8-24-139,1-7-236,-2-13 448,7-4 0,-8-8 0,2 0 0</inkml:trace>
</inkml:ink>
</file>

<file path=ppt/ink/ink118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2:43.226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1 28166,'29'74'106,"-4"-5"-78,-17-22-17,0 0-11,-2-1 0,1-2 0,-4-5-106,0-6-118,-2-4-135,-1-8-139,0-3-208,0-7-1338,-4-5 2044,-2-3 0,1-3 0,-1 0 0</inkml:trace>
</inkml:ink>
</file>

<file path=ppt/ink/ink1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2:00:37.437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1 28177,'13'82'257,"-3"-2"-223,-10-22-17,0 6-12,0 2-5,0-2 0,0-4-11,1-9-78,1-9-79,0-12-230,0-9-117,-1-11-824,0-5 1339,-1-6 0,0-1 0</inkml:trace>
</inkml:ink>
</file>

<file path=ppt/ink/ink119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2:43.652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1 215 26698,'14'14'544,"-3"-2"-404,-11-12-17,0 0-45,78-15-39,-36 7-33,10-3 0,0 0-6,-6-1-17,-5-2-56,-4-2-50,-6 1-68,-6-3 18,-4 1 22,-8 0 39,-5-1-68,-5 2-4,-1 0 144,-8 2 40,-4 3 17,-8 4 39,-4 4 45,-1 1 22,-2 5 12,1 6-40,2 8 11,1 7 85,0 26-113,8-9-22,1 15-22,9-15 5,6 11-28,6-15-5,7 7-6,8-21-96,5-6-44,6-7-100,6-6-455,12-10 695,23-27 0,-34 17 0,5-16 0</inkml:trace>
</inkml:ink>
</file>

<file path=ppt/ink/ink119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2:44.014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0 141 27096,'10'71'224,"-1"-8"-202,-6-31-10,1 0-12,1-3 11,1-3-11,-1-4-39,-1-6-29,-1-6 57,-1-5 11,-1-3-22,-1-4-1,0-10 18,0-6 5,-3-14 0,0-3 61,-2-3 12,2-1 6,2-16-35,5 15 1,6-12-17,6 21-17,20-6-11,-5 15-89,12-1-146,-10 15-146,6 5-722,-2 2 1103,0 6 0,-17-3 0,-6 3 0</inkml:trace>
</inkml:ink>
</file>

<file path=ppt/ink/ink119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2:44.435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29 313 27522,'51'-40'1,"1"1"1,-5 2 0,-8 5-30,-16 9-45,-5 1-39,-4 0-16,-8 1-119,-2 1-22,-4 0 180,-1 3 61,-7 6 28,-7 4 28,-8 6 39,-5 5 23,-5 8 66,-2 9 18,0 10-51,1 6-28,7 2 1,5 3-24,9 0-4,7 0-7,3-4-16,4-2 39,20 2-62,-1-13-22,19-4-72,-5-15-203,5-5-531,13-13 806,23-19 0,-33 12 0,7-10 0</inkml:trace>
</inkml:ink>
</file>

<file path=ppt/ink/ink119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2:44.837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63 0 27006,'-1'39'488,"-1"-4"-393,-4-21-34,-1 1-16,-5-4-39,3 1-1,0-3 1,1-3 0,4 0-6,1-3 0,1-1 5,2 0-834,0-1 488,6-7-331,0 1-471,8-7 1143,3 0 0,-8 6 0,0-1 0</inkml:trace>
</inkml:ink>
</file>

<file path=ppt/ink/ink119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2:45.851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317 2 27314,'-31'-2'219,"-1"7"-90,7 9-29,-4 8-10,0 2-17,0 3 0,-1 4-23,4 2-16,0 3-12,6 0-5,3-1 0,5 0-17,6-4 11,2-2-6,4-5-5,0-3 0,8-2 17,17-3-17,2-7-39,16-2-67,-9-7-90,4-10-23,-3-4-50,1-14-39,-6-4-296,1-25 279,-16 12 50,-1-15 180,-12 21 95,-2 3 135,-2 7 128,-2 8 22,-2 7 51,-4 7-246,5 4 33,0 2 45,2 6 11,-1 7-50,0 10-11,1 7-1,1 4 51,1 18-134,1-13-12,4 11-10,2-20-12,5-3-6,3-6-168,1-4-162,3-5-235,6-5-997,3-3 1568,0-3 0,-10 0 0,-6 0 0</inkml:trace>
</inkml:ink>
</file>

<file path=ppt/ink/ink119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2:46.618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17 9 27802,'-9'82'257,"2"-7"-218,8-30-16,2 1-12,1-2-5,1-2-6,-1-3 0,2-7 0,-3-5 0,1-8 5,-2-6 6,-1-5 6,1-5 0,-2-2 0,1-1-17,-1-12-11,0-5 5,2-13 0,-2-4 1,4-2 5,0-1-17,4-3 11,3 4-22,15-16-5,-3 15-1,11-8 12,-8 19-12,0 3-16,-2 5-40,-3 2-5,-1 6 0,-3 2-56,-2 4-253,0 2 147,-7 1 78,0 1 16,-7 0 46,-1 0-23,-5 4 0,-6 2 72,-11 6 68,-19 10 73,7-3 67,-11 5 51,15-6-51,6-3-23,3 0-22,6-2 29,5-3 122,3 3-100,5-3-40,1 4 28,1-5 18,0 1-7,1 1-38,6 1-18,5 2-5,7 0 17,4 1 56,25 8-124,-8-7-16,16 7-11,-17-12-6,-2 2 0,-5-3-90,-5-1-145,-4-1-191,-7-4-374,-6-1 800,-4-1 0,-4-2 0,-1 0 0</inkml:trace>
</inkml:ink>
</file>

<file path=ppt/ink/ink119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2:47.455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369 15 27617,'-59'-9'213,"4"3"-68,20 16-38,-2 6-29,-3 12 0,4 4-44,2 2-17,7 2-17,5-4 0,8 1-6,7-3 6,4-3 11,15 5-11,6-10-11,17 3 0,7-13-39,4-4-6,2-2-12,-4-4 40,-5-1-22,-7 0 50,-14 1 0,-6 1-17,-10 0-5,-2 1 16,-5 4 1,-5 3-96,-9 5-50,-5 3-90,-4 4-437,-7 2 96,12-6-701,1-5-3691,17-11 4974,5-12 0,0 6 0,0-5 0</inkml:trace>
</inkml:ink>
</file>

<file path=ppt/ink/ink119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2:47.687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1 26278,'1'7'1899,"0"-1"-1826,-1-6-45,0 0-28,1-2 0,-1 8 33,2 2-5,-2 14-11,0 4-17,3 3 11,1 1-5,5 1-17,8 6-107,-2-12-134,4 1-157,-1-17-235,6-4-5067,3-9 5711,3-10 0,-13 6 0,-5-4 0</inkml:trace>
</inkml:ink>
</file>

<file path=ppt/ink/ink119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2:47.834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1 26682,'0'0'0</inkml:trace>
</inkml:ink>
</file>

<file path=ppt/ink/ink119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2:48.036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0 26088,'0'0'0</inkml:trace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8:55.118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0 682 28065,'4'-34'61,"-1"-10"-44,-1-19-17,4-8 0,3-6 0,6-1 0,2 5-17,3 6 17,0 9-22,1 12-12,-2 11-27,-1 14 22,-3 10 5,0 7 34,0 15 22,3 11 1,1 19-12,4 14 0,0 11 0,0 5-11,1 4 0,-3-1 0,1-3 0,-4-5 0,-4-7-95,-4-8-112,-5-9-118,-2-12-100,-5-10-656,-6-10 1081,-8-6 0,5-4 0,-1 0 0</inkml:trace>
</inkml:ink>
</file>

<file path=ppt/ink/ink1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2:00:37.712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59 26850,'2'8'772,"-1"-1"-704,-1-7 55,0 0-95,31-17-11,-9 11-6,27-14-11,-15 15 0,-1 0 0,1 1-112,-4-2-101,-2 3-112,-7 0-179,-3 0-801,-10 3-8526,-2-1 9446,-6 1 0,0 0 0,0 0 1</inkml:trace>
</inkml:ink>
</file>

<file path=ppt/ink/ink120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2:48.202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10 27191,'0'-5'661,"-1"0"-2660,1 5 1999,14 2 0,-11-2 0,11 2 0</inkml:trace>
</inkml:ink>
</file>

<file path=ppt/ink/ink120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2:49.705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87 26760,'37'39'45,"0"-9"-45,-13-27-67,7-4-96,1-10-38,3-6 83,-5-9 40,-5 0 78,-10 2 72,-7 4 35,-7 3-1,-5 8 17,-6 3-55,-7 5-12,-5 1 5,-2 4-10,4 6 10,-8 17-44,13-4-17,-2 7 11,14-13-11,2 0-17,1-9-5,4-1 0,5-7-29,5-3-33,6-7-33,-1-6-7,-1-7 46,-6 0 78,-4 2 17,-5 4 218,-6 3-84,-17 8-151,3 2 0,-14 5 0,13 8-11,1 2-79,5 8-128,4-1-364,4 1 582,7 4 0,-2-10 0,3-1 0</inkml:trace>
</inkml:ink>
</file>

<file path=ppt/ink/ink120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2:50.538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2 1 26889,'-1'74'39,"0"1"0,1-6 0,1-8-39,4-2 12,4-2-12,1-5-6,-1-6-50,-2-10-90,-1-8-89,-2-10 39,-1-8 51,-3-5-471,0-4 89,0-14 191,-2-7 240,-2-17 96,-1-4 236,-1-2 178,3 0-201,1 4-56,5 2-39,7 5-73,5 3-23,9 5-5,-1 3-17,1 4-28,-2 5-151,-5 4-79,-5 5-62,-6 2 163,-3 1 101,-3 0 101,-11 7 179,-1 0 90,-10 6-39,3-1-23,2 2-45,1 0-73,4 2-38,5 1-35,2 3 6,4 1-16,1 2 61,4 15-79,4-10-21,7 10-12,3-16 0,5-3-90,0-4-95,3-4-336,7-5 521,11-6 0,-19 0 0,3-3 0</inkml:trace>
</inkml:ink>
</file>

<file path=ppt/ink/ink120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2:50.964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1 27174,'0'66'50,"1"0"1,-1-7 0,3-8-40,7-20 6,1-5-17,1-4 0,2-7-73,1-6-62,2-4-38,1-4 50,2-6-40,0-9-89,1-11-95,-2-10-45,-3-6 213,-4-2 179,-4 0 67,-3 5 314,-4 7 5,-1 7-78,0 10-95,0 7-123,0 4-62,0 3 5,0 4 79,0 8-22,0 8-57,1 11-10,4 1-23,1 4 0,3-2 0,2-2-123,-2-1-197,3-8-413,3-5-3177,0-9 3910,2-5 0,-8-4 0,-2 0 0</inkml:trace>
</inkml:ink>
</file>

<file path=ppt/ink/ink120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2:51.454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148 0 27242,'-60'60'291,"10"-4"-246,35-20-12,3 3-27,5 0 5,3-2-5,4-2 5,0-6-11,3-3-6,3-8-44,5-3-17,4-8-29,3-3-223,16-17 50,-7-4-688,22-36 318,-23 9 17,5-17 432,-19 19 190,-6 5 537,-3 6 63,-3 10-101,0 7-225,0 8-84,0 4 46,0 8-130,0 7-16,0 10-6,0 5-34,0 3-22,0 2-28,0-1 6,0-2-6,2-4-62,3-3-834,12-7-913,-1-7 1809,6-5 0,-12-4 0,-3 0 0</inkml:trace>
</inkml:ink>
</file>

<file path=ppt/ink/ink120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2:51.880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1 26474,'10'9'661,"-1"-1"-526,-9-8 184,0 0-252,14 59-17,-7-34-10,12 47-18,-10-49-11,1-3 0,0-2-11,2-7-44,-3-2-63,2-6 40,-2-2 39,1-2 0,1-10-28,2-7 0,1-11 0,2-5 22,-2 0 18,0 1 16,-2 4-17,1 6 17,-5 6 22,1 8 6,-5 5 56,2 2-11,-1 2-34,1 7-16,3 4-7,0 9-10,3 3 5,1 3-11,-1 0 0,1 0-17,1-2-212,1-2-135,2-5-319,5-8-1037,1-3 1720,4-8 0,-14 2 0,-2-1 0</inkml:trace>
</inkml:ink>
</file>

<file path=ppt/ink/ink120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2:52.156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1 28026,'22'78'268,"-2"-5"-234,-14-32-34,0 2 11,0-1-11,0 1 0,1-3-11,1-2-107,1-5-106,-1-5-196,-1-4-201,-2-7-751,-2-7-6459,-1-5 7831,-6-5 0,3 0 0,-3 0 0</inkml:trace>
</inkml:ink>
</file>

<file path=ppt/ink/ink120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2:52.451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20 201 26922,'-11'-13'723,"3"2"-628,8 11 101,0 0-151,61-39-17,-27 18-17,50-29-5,-42 29-6,-3 4 0,-5 5 0,-4 2-17,-8 6-6,-3 2 1,-6 2 5,-1 4 6,-3 5 11,1 8 0,0 6 0,1 4-146,0 16-5,-4-11-101,-2 9-185,-5-18 437,0-3 0,0-10 0,0-4 0</inkml:trace>
</inkml:ink>
</file>

<file path=ppt/ink/ink120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2:52.608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1 25382,'0'0'0</inkml:trace>
</inkml:ink>
</file>

<file path=ppt/ink/ink120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2:52.895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3 24 26799,'-1'-13'482,"-1"3"-432,2 10 421,0 0-387,0 64 0,4-4-79,-2 38 1,6-26-6,-4-22 0,1-4-56,1-2-179,-3-7-157,2-5-236,-4-8 628,1-6 0,-2-8 0,0-5 0</inkml:trace>
</inkml:ink>
</file>

<file path=ppt/ink/ink1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2:00:37.918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62 27796,'66'-33'-1036,"-6"9"-1266,-35 20 2302,0 4 0,-13 0 0,-3 0 0</inkml:trace>
</inkml:ink>
</file>

<file path=ppt/ink/ink12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2:53.486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1 239 26648,'11'4'230,"-2"0"-214,-9-4-16,0 0-67,92-38-101,-42 19 36,13-5 1,1-1 8,-1 3-342,1 0-661,-2 1 118,1-1-8823,-9 3 5385,-8 4 4563,-15 3 9713,-15 7-2700,-13 3-6850,-13 2-95,-5 1-22,-5 7-12,0 5-17,-1 10-33,-1 3-11,2 7-29,1 3 1,2 3-17,3 1-12,4-2-10,3-1-12,4-5-6,2-5 7,5-4-57,5-12-11,5-2 5,7-14-77,1-9-63,4-10-223,8-34 313,-10 11 45,3-17 56,-14 25 118,-6 6 89,-2 13-11,-4 6-6,-1 10-89,0 3-73,0 1 56,0 9 39,2 6-61,1 9-34,3 6-28,0 1 5,3 3-5,-1-2-50,2-2-471,6 5-420,6-17 941,17-1 0,-20-15 0,6-2 0</inkml:trace>
</inkml:ink>
</file>

<file path=ppt/ink/ink12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2:53.790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76 0 27958,'-42'47'129,"10"-4"-106,30-20 5,2-1 0,6 0-6,3-1 0,11 0 1,5-1-6,4 0-17,1-2 5,-2-1-5,-5-2 6,-6-1-6,-7-3 0,-5 0-107,-2 3-3615,-14 11 2792,-10 4 930,-13 10 0,12-18 0,3-4 0</inkml:trace>
</inkml:ink>
</file>

<file path=ppt/ink/ink12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2:55.018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115 9 27169,'-63'52'196,"13"-5"-151,49-21-23,1-2 0,5-5-5,5-5 0,8-6-6,4-3-11,3-4-17,1-6-5,-1-8-68,-2-7-5,-6-6-17,-6-11 95,-6 13 17,-3-4 28,-4 19 0,-6 5-28,0 2 0,-2 8-16,6 2 10,2 5-11,2-1-22,0-2-17,3-3-22,3-3-18,3-3 46,5-1 22,-2 0-50,3-13 50,-6 1-34,-2-10 0,-6 5 62,-5 5 0,-6 0 34,-16 7-34,3 1-56,-7 4-291,15 11 347,3 10 0,7-5 0,2 3 0</inkml:trace>
</inkml:ink>
</file>

<file path=ppt/ink/ink12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2:55.326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1 27253,'2'71'11,"1"0"0,0-5 0,0-8-5,1-6-6,1-2-50,0-4-130,-2-2-223,1-2-5114,-1-6 5517,2-4 0,-4-16 0,1-7 0</inkml:trace>
</inkml:ink>
</file>

<file path=ppt/ink/ink12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2:55.544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1 159 26581,'17'15'330,"-3"-3"-201,-14-12-84,0 0-45,82-66-73,-45 41-28,13-13 0,-1 2-229,-20 24-454,-13 6-3373,-7 3 4157,-7 3 0,-2 0 0,0 0 0</inkml:trace>
</inkml:ink>
</file>

<file path=ppt/ink/ink12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2:55.745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13 30 26150,'-7'-16'683,"2"3"-482,5 13 130,0 0-309,60 70-22,-35-43-62,12 16 1,-1-2-197,-10-21-190,0 0-694,8-9-8689,-1-4 9743,4-6 0,-17-1 0,-7 0 0</inkml:trace>
</inkml:ink>
</file>

<file path=ppt/ink/ink12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2:56.163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21 27247,'2'55'75,"-1"0"1,4 38-53,1-56-18,5-6 1,3-4-6,3-9-118,0-5-33,2-8 50,2-3-162,4-10-28,2-11-773,13-38 1543,-17 5 0,-3-3-37,10-18-134,-7-10-157,-23 75-106,0 6-34,0 16 12,0 4-18,0 16-5,3 1 0,0 1 0,3-2 0,0-1-39,0-5-213,2-3-1260,13-6-2986,0-9 4498,13-3 0,-19-7 0,-1 0 0</inkml:trace>
</inkml:ink>
</file>

<file path=ppt/ink/ink12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2:56.610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219 0 27404,'-80'27'274,"12"3"-89,40 24-140,9-10-23,2 15-5,12-21-17,4-6 0,1-4 0,4-10-28,5-4-17,5-8-33,7-3-17,4-8-107,4-10-83,3-11-102,0-13-44,-3-6 5,-3-2 292,-6 2 134,-5 4 302,-6 12 12,-4 8-107,-4 12-89,-1 5-79,0 4-17,0 9 270,5 22-186,1 2-50,6 17-22,0-15-1,10 12-33,-1-16-45,10 3-772,29-21-864,-9-13 1681,23-12 0,-42 3 0,-11-4 0</inkml:trace>
</inkml:ink>
</file>

<file path=ppt/ink/ink12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2:57.073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26 1 27466,'-7'54'254,"0"0"1,-5 42-171,15-50-28,3-2-17,2-2-22,4-6-6,0-4-11,2-7-11,2-4-84,1-7-51,2-5-66,4-5 83,3-2-17,1-13-33,2-8 56,0-12 22,5-24 107,-10 17 223,2-15-94,-16 32 77,-5 5-144,-3 13-29,-1 10 11,1 5 1,2 11-18,4 8-22,1 4-5,3 2 0,10 13-135,-5-17-134,8 4-124,-7-24-290,6-6-2550,0-14 3227,3-7 0,-12 3 0,-4-2 0</inkml:trace>
</inkml:ink>
</file>

<file path=ppt/ink/ink12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2:57.269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0 27678,'8'46'-61,"-1"-5"-146,2-12-253,2-1-755,0 0 1215,3-3 0,-8-11 0,0-6 0</inkml:trace>
</inkml:ink>
</file>

<file path=ppt/ink/ink1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2:00:38.309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64 0 27370,'6'17'297,"-2"-4"-241,-4-13 140,0 0-61,-28 69-23,18-34-6,-21 58-22,28-55-34,2 1-22,1-5-11,1-5-17,8-6 0,4-8-17,9-7 17,4-4-16,5-11-1,1-9-34,0-12-77,5-34 72,-16 13 16,-1-20 12,-17 21 6,-9 5 22,-9 7-22,-10 10-23,-10 11-22,-2 7-113,2 7-475,-5 19-2168,22 9 2823,-3 3 0,21-5 0,0-18 0</inkml:trace>
</inkml:ink>
</file>

<file path=ppt/ink/ink12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2:57.540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21 3 26581,'-11'-2'571,"2"1"-403,9 1 207,0 0-207,0 87-95,0-42-56,0 12 0,0 1 5,0-5-22,2-1 0,2-1 0,2-4-73,1-6-168,0-4-128,0-7-152,-1-6-666,-2-7 1187,-2-6 0,-2-7 0,0-2 0</inkml:trace>
</inkml:ink>
</file>

<file path=ppt/ink/ink12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2:58.156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1 138 27818,'46'-39'297,"0"4"-274,-5 20-18,-2 0-5,-7 2-11,-10 3-39,-8 4-57,-8 3-66,-3 1-18,-3 2-111,-6 0-146,-5 0 162,-6 2 107,-4 2 56,0 3 72,3 2 51,3-1 28,6-1 0,5-2-28,1-2-5,3-2-331,8-1-690,3 0 1026,8-1 0,-7 1 0,-4-2 0</inkml:trace>
</inkml:ink>
</file>

<file path=ppt/ink/ink12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2:59.260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0 24855,'0'0'0</inkml:trace>
</inkml:ink>
</file>

<file path=ppt/ink/ink12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3:00.035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321 1 27337,'-64'19'115,"1"1"1,5 0 0,10 3-32,20 22-28,4 5-22,8-1-23,4 0-11,7-6 0,2-8-28,5-8-51,6-11-16,5-7 17,11-7-85,5-10-122,6-10-74,4-13-257,8-36 437,-16 12 179,2-17 34,-22 26 554,-5 5-415,-4 21-33,-2 4 17,0 16-45,3 16-17,1 3-55,3 16-29,2 0 0,2 0-11,3-1-151,-1-3-196,7-4-790,0-6 1137,3-7 0,-10-7 0,-3-4 0</inkml:trace>
</inkml:ink>
</file>

<file path=ppt/ink/ink12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3:00.342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144 0 27186,'0'11'879,"0"-2"-655,0-9-79,0 0-122,-61 53 5,43-24 0,-44 43-11,60-37-6,3-3 0,9 0 6,6-3-17,11-2 11,5-1-5,6-4-6,1-1 0,-1-4-40,-6-2-27,-9-3-28,-11 0-39,-6-1-62,-12 5-308,-26 11 504,-41 21 0,27-21 0,-13 7 0</inkml:trace>
</inkml:ink>
</file>

<file path=ppt/ink/ink12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3:08.277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988 98 28671,'-54'-28'0,"5"6"0,25 16 0,-3 1 0,-3 0 0,-1 1 0,0 0 0,-1 0 0,0 1 0,0 0-3392,-1 3 3392,-38-3 0,6 2 0,-16-1 0,17 1 0,19 1 0,0 0 0,1 0 0,4 0 3392,4 0-3392,4 0 0,6 0 0,-1 0 0,12 0 0,-1 0 0,13 0 0,0 0-1614,3 0 449,8 0 1165,1-3 0,1 2 0,-3-2 0</inkml:trace>
</inkml:ink>
</file>

<file path=ppt/ink/ink12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3:09.379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338 0 27516,'-38'20'258,"3"-1"-197,12-12-10,-2 3 10,1-1-5,-1 0-22,2 1-12,1 1-5,2 0-6,2 1-5,2-1-1,3-1 7,2 1-12,2-2 0,1-1 5,2-1-5,3-1 0,-1-1 0,4 0 0,-2-2 0,2 0 0,0-2 0,0 2 6,-1-1-6,0 1 17,-3 1-17,4 1 11,-3 0 0,2-2 6,0-2 112,0 0-113,1 1 46,0 0-51,0 0 28,0-1-33,0 2-6,0-2 17,0 2 16,0 3 1,0 0 5,0 5-16,0 1-1,4 2-5,1 3-17,6-1 5,1 4-5,2 0 12,2 0-12,1 1 5,1-4-5,1 3 11,-2-5-11,5 7 0,-9-8 0,3 5 0,-7-10 0,-4 2 0,2-4 6,-2 1-6,0-2 0,-1 0 7,-1-1-7,0-1 0,-1-1 0,1 0 0,-3-1 0,3-1 0,-3 1-641,1-2 0,-1 1 1</inkml:trace>
</inkml:ink>
</file>

<file path=ppt/ink/ink12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3:16.346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187 1 24816,'-34'54'0,"8"-9"0,24-36 56,1-2 34,0 1 89,-1-3 6,1 0 67,-1-3 90,1 1 2318,1-3-2638,-2 0-16,-1 0-6,-3 0 0,-3 0-11,-2 7 5,-2 3 6,-1 11-5,0 3-7,2 8 12,4 2-11,4 3 0,2-4-17,2 1 0,8-7-28,5-2-17,12-6-33,4-8-6,3-3 17,1-7 5,2-8-50,-1-8 22,-2-11 18,-3-10-96,-2-21 145,-10 14 40,-3-24 11,-11 31 0,-2-5 6,-5 17 16,-4 1 12,-7 5 10,-5 0 1,-1 4-22,-3 2 16,1 3 39,-10 2-67,9 4 1,-6 2-12,10 4 5,-3 6-5,2 6 6,-2 7-6,4 2 0,-1 10-11,9-10-79,1 8-44,9-14-141,1 1-162,5-4-319,12-4-4641,5-4 5397,10-4 0,-15-1 0,-3-2 0</inkml:trace>
</inkml:ink>
</file>

<file path=ppt/ink/ink12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3:16.798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1 17 27723,'15'59'179,"-3"-5"-128,-12-20-29,0-1-11,1 2-11,2-3 0,2-1 6,1-4-6,0-5-11,-1-5-6,-2-8-11,-1-5 0,-1-2-39,0-2 39,-1-3 17,0-6 5,0-9 6,-3-9 0,-3-6 0,-3-5 0,-1-1 28,0-18-6,6 19 1,0-9-18,4 26-5,0 5 0,3 3-22,14 4-96,1 4-38,13 3-85,-5 2-146,3 0-335,2 5 722,13 5 0,-22-3 0,4 1 0</inkml:trace>
</inkml:ink>
</file>

<file path=ppt/ink/ink12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3:17.474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138 1 27393,'5'9'448,"-1"-2"-347,-4-7 39,0 0-62,-57 70-5,39-32-37,-14 8 1,3 1 2,23-7-17,3-5-22,2-6 0,1-4 0,3-6-28,4-5-45,6-8 12,4-4-12,3-6-28,1-10-128,7-32 117,-10 3 44,3-21 46,-12 19 145,-4-11 40,-3 20-35,-2-3-10,0 24-12,0 6-44,0 4-40,0 4-44,0 1 22,0 4 17,0 6 5,3 9-5,3 8-6,4 5-5,2 6 5,1 5-11,3 3 0,-1 3 0,3 2 0,-2 0 0,-1 2 0,-3-4-17,-3 13-5,-4-18-23,-2 6 11,-7-22-5,-6-3 6,-5-5-57,-17-2 56,6-10 1,-9-1-1,12-7 17,1-10 12,6-3 5,2-11 0,8-4-17,2-14 6,10 8 5,7-11-83,10 12-102,7 1-33,5 0-196,4 3-812,10-2 1232,20-7 0,-31 18 0,7-2 0</inkml:trace>
</inkml:ink>
</file>

<file path=ppt/ink/ink1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2:00:38.560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0 28546,'7'52'28,"0"-1"0,5 43-16,-12-31-12,0-2 0,0 0 0,0-6-17,0-5-90,2-9-178,0-8-230,3-9-247,-4-12-576,1-5 1338,-2-5 0,0-2 0,0 0 0</inkml:trace>
</inkml:ink>
</file>

<file path=ppt/ink/ink12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3:17.978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116 23 27583,'-47'20'325,"8"3"-269,27 15-22,2 0-12,6 5-11,1-5 0,3 2-11,0-8 0,5-2-16,4-8-46,4-5-33,1-10-28,1-3 5,0-4-33,2-13-56,0-7-96,1-19-66,-4-6 66,-1-7 186,-6 2 117,-4 1 151,-2 9 123,-1 8 34,0 12-84,0 10-73,0 6-27,0 4 4,0 11 24,0 5-29,0 14-39,0 5-51,3 4-16,2 0-17,3 1 0,2-5-95,5 9-168,-2-18-185,3 3-146,-2-21 594,5-15 0,-9 5 0,2-9 0</inkml:trace>
</inkml:ink>
</file>

<file path=ppt/ink/ink12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3:18.440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0 49 26726,'2'4'594,"0"-1"-208,-2-3-296,7 73-34,-3-40-22,6 57-18,-3-59-10,-1-2 0,1-5-6,-2-2-6,2-7-44,-3-5 33,0-5-22,-2-2-6,-1-3 22,-1-14-5,0-3 17,0-17-6,1-2-11,3-5 12,0 1 10,5-1-5,0 4 0,5 3 11,1 4-12,2 5-4,1 6 16,1 6 11,-1 7 6,0 3-6,-1 3 22,0 11-10,-2 5 10,4 33-21,-4-6-1,6 32-45,-10-32-95,1 7-151,-3-28-280,0-6-868,0-9 1428,2-4 0,-6-3 0,-1 0 0</inkml:trace>
</inkml:ink>
</file>

<file path=ppt/ink/ink12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3:18.667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0 1 28194,'26'88'28,"-1"-11"-28,-16-42 0,3-1-79,-3-5-156,3-5-174,-2-7-375,3-8-672,-2-5 1456,2-8 0,-6 3 0,-1-3 0</inkml:trace>
</inkml:ink>
</file>

<file path=ppt/ink/ink12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3:19.324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0 0 27740,'6'2'291,"-1"-1"-263,-5-1 34,0 0 11,3 73-6,2-38 0,3 58-17,-1-55-27,2-2-12,-1 0-5,1-4-6,0-3 0,-1-4 0,-2-7 0,-1-6 0,-4-5 0,2-2-17,-3-4 6,2 1 5,-1-2 6,1-7-17,2-5 6,2-11-6,2-8-5,4-4-23,0-3 6,5-1 11,0 3 0,1 4-6,0 3 1,1 6-7,-4 5 7,-1 5-6,-6 7 5,-3 4 23,-3 2 28,-1 0 5,-1 2 12,-1 4 22,-5 7 16,0 4 24,-6 3-12,2 1 11,-6 11-67,7-7-6,-2 8-11,6-12 6,4-1-6,-1-3 6,2-1 0,0-2 5,3 1-10,3-2 4,10 6-4,-1-6-12,7 3 0,-3-5-12,-1-3-60,2-1-124,-3-3-101,-3-2-1014,-4-2-677,-5-2 1988,-2-6 0,-3 4 0,0-3 0</inkml:trace>
</inkml:ink>
</file>

<file path=ppt/ink/ink12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3:19.537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0 0 23791,'0'0'0</inkml:trace>
</inkml:ink>
</file>

<file path=ppt/ink/ink12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3:22.882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56 1 28485,'-19'49'186,"4"1"-186,15-10 0,0 5 0,0 1 0,0 2 0,0-4 0,0-6 0,0-6-102,0-10-117,0-7-122,-1-8-152,-3-4-582,1-4 1075,-4-10 0,5 6 0,-2-4 0</inkml:trace>
</inkml:ink>
</file>

<file path=ppt/ink/ink12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3:23.231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1 141 28658,'37'-28'13,"1"2"-13,-3 16 0,5-3 0,0 1 0,1 1 0,-5 1 0,-1 1 0,-4 2 0,-7 2 0,-4 1 0,-6 3 0,-5-1 0,-3 2 0,-2 0 0,-2 0-102,1 0-223,-3 0-207,5 0-661,0 0 1193,5-1 0,-5 1 0,-1-2 0</inkml:trace>
</inkml:ink>
</file>

<file path=ppt/ink/ink12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3:24.216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190 1 27275,'-46'58'157,"0"0"0,4-3 0,9-5-68,22 4-33,4-4-33,4-3-1,1-7-22,5-9 0,6-7-22,5-9-29,9-7-61,4-4-56,4-11-11,4-9-90,-1-14-11,-2-13-22,-5-6 11,-7-3 179,-7 0 112,-8 6 56,-3 7 128,-2 11 309,-3 9-375,0 11-62,-2 4-28,2 4 101,-1 22-40,3-2-22,-2 20-39,3-5-11,0-1-17,0-1-11,3-2-157,4-4-162,5-4-292,8-7 622,8-7 0,-12-7 0,2-2 0</inkml:trace>
</inkml:ink>
</file>

<file path=ppt/ink/ink12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3:24.703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0 64 26894,'13'10'622,"-2"-3"-538,-11-7 34,0 0-46,-1 48-10,0-23-23,3 39-16,1-33-7,2-2-16,1-2 0,-3-4 0,1-5 6,0-5-6,-3-6 0,2-4-17,-3-2 17,2-1-5,-2-4 5,0-7-68,0-27 57,0 0 0,0-15-6,0 12 12,0 3-7,1 2-10,13-6 0,-1 16 10,10-3 12,-3 20 12,7 4-12,-6 5 11,6 10 11,-9 6 12,0 10-6,-1 6-6,-2 3-16,-2 1-1,-4-2-5,-2-3-84,1 2-44,-3-12-164,-1 1-240,0-14 532,4-4 0,-4-2 0,3-2 0</inkml:trace>
</inkml:ink>
</file>

<file path=ppt/ink/ink12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3:25.283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65 55 27421,'-36'81'269,"9"-11"-236,26-38 1,1-3-6,4-3-11,5-3 5,6-6-22,7-6-11,2-5-12,3-5-44,1-5 0,1-9-17,-3-9-34,-4-11-10,-7-4 27,-8-2-28,-4-3 11,-6 3 34,-8 1 68,-8 7 16,-9 7 0,-2 7 0,1 10 5,1 3-5,5 4-89,-2 5-135,10 3-191,2 6-212,9 4 627,12 5 0,-6-10 0,6 0 0</inkml:trace>
</inkml:ink>
</file>

<file path=ppt/ink/ink1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2:00:39.019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9 131 27135,'-4'-8'812,"0"1"-761,4 7 55,0 0-106,92-32 0,-45 17-25,13-5 0,1 2-166,-10 6 62,-7 4 23,-7 2 28,-9 3 33,-8 1 11,-6 2 34,-8 0 28,-3 0 51,-3 9-1,-2 5 23,-5 12 11,-3 9 39,-3 5-45,0 4-16,6 2-28,2-3-23,4-4 34,13 1-62,3-16 0,14-4 0,1-16 0,17-23-11,-12-3 0,7-19-11,-23-1 0,-7 0-11,-8-3-6,-2 2-17,-11 3-101,-17-3-50,-2 20-95,-14 2-23,11 18-234,-2 9-4379,3 6 4927,3 7 0,12-6 0,6-2 0</inkml:trace>
</inkml:ink>
</file>

<file path=ppt/ink/ink12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3:25.682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1 72 26222,'8'14'532,"0"-2"-336,-8-12 40,0 0-169,9 45-11,-4-22-28,7 36-11,-8-35-6,-2-2-11,0-4 0,-1-4 11,0-4 0,-1-5-11,0-1 6,0-4 22,0 2-45,-3-13 17,-1-3 6,-5-13-6,-2 0 11,1-5 0,2 1 0,4-1-11,1 3 0,3 0 0,0 5 0,4 1-11,4 6-6,5 3-106,3 7-118,1 2-582,18 4-3936,-9 5 4759,11 2 0,-22 0 0,-6-1 0</inkml:trace>
</inkml:ink>
</file>

<file path=ppt/ink/ink12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3:26.417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167 0 27667,'-41'36'159,"0"-1"1,-26 29-120,57-28-18,5-3-11,2 1 0,3-5 1,0-3-12,6-4 0,3-5-23,7-3-16,2-6-23,2-4-100,-1-3 5,4-5-33,0-9-404,8-26 202,-9-1 67,0-16 197,-13 15 128,-6 1 263,-1 6 442,-2 3-436,-2 13-73,-1 5-89,1 10-68,-2 3-17,4 0-22,-2 0 11,2 3 12,0 6 27,0 8 113,0 24-96,4-4-28,3 15-33,5-10-1,2 1 1,2 3-1,1 1-5,0-1 0,7 21 0,-10-20 0,2 14 0,-10-27-16,-5-4-12,1-3-23,-2-4 6,-6-3 29,-3-2 10,-8-5-16,-14 0 5,6-8-28,-9 1-11,9-6-28,2-3-6,1-6 51,4-6 22,4-8-16,6-17 16,3 8 17,9-11-17,9 13-22,8 1-135,7 1-55,2 4-191,9-2 420,12-4 0,-21 14 0,3-2 0</inkml:trace>
</inkml:ink>
</file>

<file path=ppt/ink/ink12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3:26.934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132 0 27578,'-36'51'46,"0"-1"1,3-3 0,10-6-25,20-4-11,3-5 6,4-4-17,4-3-17,4-5-22,5-6-34,0-6-39,3-5 6,1-1-45,0-12-107,4-7-22,-5-15-90,-1-8-72,-3-6 190,-5 0 252,-4 3 196,-4 5 157,-2 11-23,-1 7-39,0 10-95,0 5-78,0 4-51,0 8 28,0 5-39,0 12 12,0 26-52,4-7-16,1 14 0,5-16 0,0-4-100,2-2-214,1-6-296,4-7 610,6-9 0,-10-7 0,2-4 0</inkml:trace>
</inkml:ink>
</file>

<file path=ppt/ink/ink12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3:27.386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1 116 27096,'6'0'291,"0"0"-229,-6 0 95,0 0-73,-3 56-28,2-31-28,-2 41-17,3-46-11,0-5 11,0-3-11,0-3 0,0-4-22,0-2 10,0-3-21,0-13-1,0-3 12,0-15 22,0-3-11,0-3 11,4-2 0,4 3-17,5 2 6,3 5-6,1 6-6,0 5 18,1 9 5,-1 3 28,0 5-17,1 1 0,-2 6 0,0 7 1,-1 11-7,-1 7-5,0 6 6,-3 1-40,0 14-78,-4-15-140,0 5-308,-2-23 560,1-6 0,-3-8 0,2-2 0</inkml:trace>
</inkml:ink>
</file>

<file path=ppt/ink/ink12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3:27.628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1 0 27863,'16'87'140,"-3"-10"-140,-10-46 0,0-2-45,2-3-190,-1-5-134,4-5-242,0-7-941,1-5 1552,-2-4 0,-2 0 0,-2 0 0</inkml:trace>
</inkml:ink>
</file>

<file path=ppt/ink/ink12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3:28.256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0 0 26491,'15'11'521,"-4"-3"-303,-11-8 236,0 0-297,9 69-68,-2-32-27,6 57-34,-5-50-11,-1 0 0,-1-2-17,2-4 0,-2-6 0,-1-5-6,-1-7 6,-2-6-17,1-7 0,-3-4-27,1-1 27,1-2-17,-2-9 6,1-3 17,-1-13-34,3-4 17,0-3-5,6-3-1,3 0-5,4-2-17,5 2-34,-1 3-33,12-5 78,-11 16-11,4-2-5,-16 19 16,-4 1 45,-4 3 5,-1 0 18,-1 7 38,-5 1 23,-4 10 51,-4-1-29,-1 4-5,1-1-6,2 2-33,2-2-12,3-1-11,3 6-5,2-6-6,2 4-6,0-8 1,2 2-6,4-1-6,3 0 0,6-1-11,1-1-11,2 0-129,1-1-123,-5-6-96,0 0-190,-9-7 549,-1-11 0,-2 9 0,-1-9 0</inkml:trace>
</inkml:ink>
</file>

<file path=ppt/ink/ink12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3:28.473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1 0 27510,'0'0'0</inkml:trace>
</inkml:ink>
</file>

<file path=ppt/ink/ink12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3:43.760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1 60 24335,'7'-19'498,"-2"3"-380,-5 16 420,0 0-510,0-3 0,0 2-23,0-1 35,0 0-1,0 2-39,0-3-17,0 2-11,0-1-191,0-1-201,-1 2-112,1-1-442,-2-1 163,2 3 1,0-2-1</inkml:trace>
</inkml:ink>
</file>

<file path=ppt/ink/ink12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3:44.626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597 9 27981,'-46'-6'28,"4"3"-28,12 9 11,-1 2 6,-2 3-17,-1-2 11,1 0 0,-2 0-11,-1 0 6,0 0-6,-1 1 5,1-1 12,1 0-6,1 0-5,-3 1 16,13-3-10,0-1-12,16-3 0,4-3 0,2 1-1255,2-1 90,7 0 1165,-1 0 0,2 0 0,-4 0 0</inkml:trace>
</inkml:ink>
</file>

<file path=ppt/ink/ink12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3:45.291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250 1 26676,'-38'49'442,"3"-5"-352,14-26-28,-2 2-18,2 0 18,-2 2-45,2 1 0,2-1-1,4-2 7,3-5-23,6-3 0,-2-3 5,5-1-5,0-4 0,2 1 0,1-3 0,0 0 0,0 0 0,0 1 0,0 0 6,0-1-6,0 0 11,0-1 79,5 7-23,4-1-22,8 6-6,3 0-22,10 3-6,-11-6-11,5 5 11,-14-10-11,-1 1 6,-6-3-6,0-2-17,-3 1-129,0-1-201,0 2 347,-16 21 0,11-16 0,-11 13 0</inkml:trace>
</inkml:ink>
</file>

<file path=ppt/ink/ink1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2:00:39.487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1 28317,'4'54'72,"1"0"1,-2-2 0,0-2-50,-3 17-7,0 1-10,0 1-6,6-3 0,0-7 0,8-8 0,1-9 0,1-11-11,0-10-17,-1-9 11,1-8 17,0-2-6,0-11-55,7-24-6,-9-1 16,1-23 1,-11 14-23,-4 1-17,-5 3 40,-21 2-23,2 15-67,-17 5-95,15 15-140,-1 8-297,6 12 672,5 19 0,8-14 0,4 2 0</inkml:trace>
</inkml:ink>
</file>

<file path=ppt/ink/ink12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3:48.802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1022 1 28429,'-32'9'-6,"2"-1"17,5-8-11,0 0 0,0 0 0,-1 1 0,2 3 0,-1 3 0,1 5 0,0-1 0,-1 4 0,2 0 0,2 1 0,1 0 0,2 1 0,2 0 0,1 0 0,3 1 0,1-3 0,1 3-5,-2 3 5,4-4-11,-2 0 11,5-8 0,-5 3 0,3-4 0,-6 4 0,2-3-17,-3 0 6,-1 2-6,-11 5-6,4-1 23,-8 4 0,10-3 12,-1-1-12,3 1 5,-10 11-5,9-7 0,-6 8 6,10-10-1,1 1 1,1-2-6,-2 9 11,5-9-11,-3 9 6,6-9-6,-1 2 0,0-3 0,-1 2 5,-2-1-5,0 2 23,-2 0-12,-7 9-11,5-6 17,-2 6-6,6-11-11,1 0 17,0-1-17,-2 0 0,3 2 5,0-3-5,1 2 28,3 6-28,2-6 6,2 7-6,1-9 6,0 0-6,0 2 5,3 0 1,2 1-6,5 7 0,0-5 0,0 2 0,-1-5 5,-2-6-5,1 2 0,-3-2 0,3 0 0,-5-1 0,1-1 0,-1 3 6,0-1-6,0 1 0,0 2 0,1-3 6,-1 4 5,0-3 0,0 3-5,0-1-1,1 0 18,1 5-18,0-7 1,0 4-6,0-7 0,1 0 5,0 2-5,2-2 6,0 3-6,6 4 0,-3-4 6,4 3-1,-5-6 12,2-3-17,-1 3 0,1-3 7,1 3-7,9 2 0,-3-3 0,6 4 0,-7-7 0,1 2 0,0-4 0,3 0 0,2-1 0,2-2 0,3 0 0,15 0 0,-9 0 0,12-4 0,-15-1 0,0-5 0,-1 1 0,-2 0 0,-2 1 0,-1 0 0,-3 1 0,0 1 0,-2 0 0,8-1 0,-5 0 0,4-2 0,-9 3 0,-2 0 0,1 0 0,9-1 0,-7 2 0,9-3 0,-7 4 0,1-4 0,1-1 0,-1-2 0,1-1 0,-2-1 0,1-1 0,7-8 0,-6 5 0,7-5 0,-11 6 0,-1 3 0,-2-2 0,0 2 0,-3-2 0,3-8 0,-3 3 0,2-10 0,-5 7 0,1-1 0,-3 1 0,2 1 0,-2 3 0,1-6 0,0 6 0,-1-3 0,-2 10 0,-1 0 0,0 3 0,2-2 0,-2 2 0,2 1 0,-2-1 0,1 0 0,2-2 0,8-10 0,-2 2 0,4-6 0,-4 3 0,-1 0 0,-1-4 0,6-15 0,-6 7 0,6-13 0,-11 12 0,0 0 0,-1 0 0,-3 3 0,-1 0 0,-1 4 0,-2 1 0,0 4 0,0 2 0,-2-4 0,-1 8 0,-1-3 0,-3 9 0,1 0 0,-1 4 0,0-2 0,-1 1 0,-1-1 0,-2 0 0,-10-7 0,7 4 0,-7-6 0,7 6 0,0 0 0,-1-1 0,2 1 0,-1 0 0,-6-3 0,4 4 0,-4-3 0,7 7 0,1-2 0,-1 2 0,3 0 0,-4 2 0,-4-2 0,2 2 0,-5-1 0,6 0 0,-2 3 0,0-2 0,-1 1 0,0 1 0,0-3 0,-1 3 0,-8-5 0,6 5 0,-7-3 0,10 4 0,1 0 0,-1 1 0,1-2 0,0 3 0,-1-1 0,3 1 0,-9 0 0,6 0 0,-6 0 0,5 0 0,-1 0 0,0 0 0,0 0 0,3 1-1026,-6 14-492,6 1 1518,-2 10 0,11-13 0,4-5 0</inkml:trace>
</inkml:ink>
</file>

<file path=ppt/ink/ink12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3:49.461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80 117 26183,'-35'-59'639,"6"11"-371,23 43-32,1 2-52,2 2 382,1 1-527,2 5 0,3 3-27,2 6-1,4 1-11,0 1 11,2-3-11,-3 1 0,1-5-22,-4 0-79,2-3-151,-4 0-123,1 0-213,-2 3-1082,0-1 1670,-2 3 0,0-6 0,0-1 0</inkml:trace>
</inkml:ink>
</file>

<file path=ppt/ink/ink12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3:49.795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32 21 25478,'-17'-12'1220,"2"3"-878,15 9 610,0 0-952,7 3 0,3 0-34,8 3-167,2 2-113,1-1-195,-1 3-595,-4 0-5197,-6 0 6301,-5 0 0,-4-5 0,-1-1 0</inkml:trace>
</inkml:ink>
</file>

<file path=ppt/ink/ink12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3:50.037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0 23 27975,'32'-12'-554,"-2"2"27,-16 10-486,0 0-1127,-6 3 2140,-4 1 0,-3 0 0,-1 0 0</inkml:trace>
</inkml:ink>
</file>

<file path=ppt/ink/ink12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3:50.345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8 0 26200,'1'5'1036,"0"-1"-353,-1-4-582,-4 0-56,3 0-12,-3 0-10,4 0-1,4 0-22,4 0 0,6 0 6,4 0-6,3 0-79,2 0-111,0 0-84,0 0-62,-4 0-157,-3 0-291,-6 0-1496,-5 2 2280,-3 2 0,-2-1 0,0 0 0</inkml:trace>
</inkml:ink>
</file>

<file path=ppt/ink/ink12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3:50.602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0 1 27757,'49'3'-1540,"-9"1"-2594,-28 2 4134,-3 3 0,-4-1 0,-2-1 0</inkml:trace>
</inkml:ink>
</file>

<file path=ppt/ink/ink12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3:50.872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12 1 26603,'1'6'415,"-1"0"-365,0-6 124,0 0-85,0 5 12,-1 2-39,-1 8-40,-1 2-22,0 2 0,1 3-11,1-1-107,1-2-156,0-1-236,0-3-4260,3-4 4770,3-2 0,-2-6 0,1-2 0</inkml:trace>
</inkml:ink>
</file>

<file path=ppt/ink/ink12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3:51.111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0 0 27382,'6'71'100,"-1"-10"-100,-7-44-67,2-2-157,-1 0-224,1-4-644,0 2 1092,5-1 0,-4-5 0,5 0 0</inkml:trace>
</inkml:ink>
</file>

<file path=ppt/ink/ink12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3:51.381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1 0 26648,'11'2'801,"-1"0"-672,-10-2-101,0 0 0,4 3-28,-1 7 16,5 5-16,-2 9 0,0-1-33,1 3-163,1-3-191,3-2-324,4-3-2465,1-4 3176,2-5 0,-8-4 0,-4-4 0</inkml:trace>
</inkml:ink>
</file>

<file path=ppt/ink/ink12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3:51.652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0 1 27264,'44'49'11,"-6"-5"-11,-26-25-73,-1-2-201,1 1-280,2-6 554,8-2 0,-10-7 0,3 0 0</inkml:trace>
</inkml:ink>
</file>

<file path=ppt/ink/ink1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2:00:39.953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231 1 27639,'-56'47'149,"1"0"1,4-3-1,11-2-87,27 6-34,3 0 0,6-4-11,3-6-12,3-4-5,9-11-17,4-5 6,10-10-28,4-4-90,4-13-112,4-9-22,3-14-11,-4-11-62,-1-6 61,-6-1 175,-7 1 100,-7 4 207,-8 10 45,-4 9-23,-1 11-61,-2 8-95,0 4-50,-2 3-12,1 4 22,-2 9 7,1 8-7,1 11-16,1 1-17,0 4-11,0-3-118,0-2-789,11-1 162,6-15 756,22-2 0,-18-15 0,3 0 0</inkml:trace>
</inkml:ink>
</file>

<file path=ppt/ink/ink12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3:51.934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1 0 27247,'39'21'-78,"-4"-4"-202,-24-13-336,3-2-1401,-1-1 2017,0-1 0,-5 0 0,-4 0 0</inkml:trace>
</inkml:ink>
</file>

<file path=ppt/ink/ink12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3:52.169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28 160 26334,'-15'-7'521,"2"1"-375,13 6-6,0 0-67,40-25-62,-20 14-11,33-19-112,-30 18-835,9-5-1909,-9 0 2856,3-3 0,-17 11 0,-3 3 0</inkml:trace>
</inkml:ink>
</file>

<file path=ppt/ink/ink12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3:52.454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0 183 27382,'79'-56'-208,"-13"10"-144,-51 31-326,-4-2-1159,-3 1 1837,-4-1 0,-1 8 0,-3 2 0</inkml:trace>
</inkml:ink>
</file>

<file path=ppt/ink/ink12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3:52.635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3 242 26570,'-2'-16'397,"1"4"-335,1 12-146,0 0-146,42-67-212,-27 43-359,30-53-9030,-40 60 9223,-2 2 1,-3 7-1,0 2 1</inkml:trace>
</inkml:ink>
</file>

<file path=ppt/ink/ink12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3:52.905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21 242 27247,'-11'-97'-67,"2"15"-112,12 68-202,-1-1-409,-1 2-1691,-1 4 2481,0 2 0,0 4 0,0 1 0</inkml:trace>
</inkml:ink>
</file>

<file path=ppt/ink/ink12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3:53.182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0 113 26049,'6'15'974,"-2"-3"-856,-4-12-29,0 0-89,0-51 0,0 34-44,0-38-124,0 49-90,0 3-117,0 0-292,0 3-2100,0-3 2767,-3 3 0,3-2 0,-3 2 0</inkml:trace>
</inkml:ink>
</file>

<file path=ppt/ink/ink12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3:53.499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62 308 27796,'-30'-54'-269,"5"6"56,21 24-151,2-2-134,1-3-168,1-4-5073,0 0 5739,1 1 0,0 14 0,0 7 0</inkml:trace>
</inkml:ink>
</file>

<file path=ppt/ink/ink12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3:55.819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20 1 27303,'-5'94'471,"0"-9"-331,5-38-34,0-1-39,-1 0-16,-1-2-12,0-2-17,-1-2-11,3 0-11,-1-7 12,1-2-12,0-7 5,0-5-5,0-6 0,0-7 0,0-1-73,0-5 40,3-2 33,5-5-6,7-1-11,7-9-33,4 3-34,2-1-84,2 1-45,-3 2-16,-2 3-63,-5 0-116,-5 4-360,-7 2-2564,-4 2 3332,-4-1 0,0 2 0,0-1 0</inkml:trace>
</inkml:ink>
</file>

<file path=ppt/ink/ink12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3:56.121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30 226 23724,'-17'-9'3070,"4"3"-2790,13 6 168,0 0-420,61-27-6,-31 12-11,51-22-11,-47 20 0,-2 0-61,-3 3-119,-5 1-122,-2 0-258,-3-1-1182,-5-1 1742,-2 0 0,-7 7 0,-2 3 0</inkml:trace>
</inkml:ink>
</file>

<file path=ppt/ink/ink12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3:56.359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0 112 28121,'45'-25'2,"0"1"1,33-18-98,-44 35-140,-2 0-123,0 3-230,-1 2-1272,-1 1 1860,-5 1 0,-11 0 0,-8 0 0</inkml:trace>
</inkml:ink>
</file>

<file path=ppt/ink/ink1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2:00:40.284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8 154 27802,'-1'77'44,"1"-10"-21,0-40-12,0-3-5,0-4-6,0-4-23,0-7 23,0-5 45,0-2-28,0-9-17,0-11 0,0-12 0,0-13 61,-1-4 40,-1-2 6,0 2-63,1 4-27,1 8-28,11-1-51,0 16-145,11 1-134,-1 15-275,9 3 616,11 10 0,-17-7 0,2 8 0</inkml:trace>
</inkml:ink>
</file>

<file path=ppt/ink/ink12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3:56.592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0 29 25903,'37'-16'0,"-7"3"0</inkml:trace>
</inkml:ink>
</file>

<file path=ppt/ink/ink12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3:57.317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144 0 27046,'-32'50'128,"1"-1"1,1-4 0,7-4-34,12-8-28,2-1-22,4-1-11,2-4-17,3-3-1,0-1-16,7-4-5,4-3-57,9-5-67,4-3-22,4-5-84,2-2-56,2-2-146,3-11-201,-1-4-220,1-13-486,-6-1 1014,-2-2 330,-8 1 997,-5 5 134,-8 5-223,-3 7-371,-3 5-223,0 6-146,0 2-84,-2 1-17,-5 9-50,1 2-17,-4 11 33,4 0 1,1 1-6,2 1 6,2 5-23,2-5 0,6 2-5,3-9-6,7-5 11,0-3-11,0-4 0,-1-4 0,-2-1-17,0-4 0,-2-6-5,-3-9-34,-1-25 5,-5 7 23,-2-16 6,-1 14-23,-7 3 28,-1 5-5,-9 7-68,2 8-430,-10 8 55,9 5-347,-7 12-1966,12 5 2778,0 9 0,7-10 0,1-4 0</inkml:trace>
</inkml:ink>
</file>

<file path=ppt/ink/ink12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3:57.840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1 1 27611,'18'64'151,"-1"-3"-128,-12-17-12,2 3-11,1-2 0,2 0 0,1-3 0,3-3 0,1-3-6,2-6-83,1-7-46,1-5-38,0-9-6,0-3-57,-1-4 29,0-5 0,-2-10 56,0-6 151,-2-12 22,-2-1 141,-3 0 66,-4 4-16,-1 5 50,-4 10-184,2 5-46,-2 5-50,0 3 17,0 5 6,0 4 33,0 6 0,2 7-11,2 2-11,3 2-6,0 0-11,2-2 0,-2-2 0,3-4-319,4-3-157,-1-7 476,8-10 0,-12 0 0,0-6 0</inkml:trace>
</inkml:ink>
</file>

<file path=ppt/ink/ink12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3:58.025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1 0 25433,'0'0'0</inkml:trace>
</inkml:ink>
</file>

<file path=ppt/ink/ink12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4:13.274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0 160 27214,'57'50'50,"-6"-8"-39,-20-28 0,3-4-11,3-5 6,-1-2-6,2-3 0,-1-6-17,-2-4-39,0-10-5,-4-5 5,-1-4-6,3-11 56,-10 11 6,3-4-11,-13 17-6,-2 7 12,-3 5-12,2 3 11,0 1 18,14 12-12,-2 0 0,12 12 16,-4-4-16,3 0 17,1-3 0,2-2-6,3-4 6,3-5-17,3-3 6,23-10-6,-17-6 0,15-6-12,-28-3 12,-1 1-11,-8 2 11,-4 4 0,-5 3 0,-4 5 0,-5 3-17,-3 3 17,0 1 0,3 1 28,2 7-11,5 5 11,3 6-11,1 2-6,4-3 23,13 3-23,-7-10 0,12-2-11,-11-9 6,0-1-6,-1-7-23,1-5-27,0-9 11,0-2 28,-1-1 11,7-4-6,-15 10-5,2 2-6,-17 12 6,-2 4 11,1 1 33,2 7 12,4 4-11,4 9-1,6 3 7,20 11-29,-5-10 6,16 4-6,-14-18-11,3-4 5,-2-5-5,1-1-39,-1-6-140,16-22 33,-15 2-33,8-17 34,-23 17 89,-7 3 44,-6 8 7,-6 5 5,-3 6 45,-4 3 11,-1 1 112,5 12-124,-1-1-4,7 14-7,1-5 6,6 3 29,5-3-7,5 0-44,5-2 33,18 2-50,-11-9 0,13-1 0,-20-8-11,-2-2-146,-6 0-162,-7-3-325,-7-2 644,-8-1 0,-3 1 0,-1 2 0</inkml:trace>
</inkml:ink>
</file>

<file path=ppt/ink/ink12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4:13.838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1 27398,'33'60'34,"-5"-8"-34,-10-27 0,-2-3 0,-2-2-90,-3-7-100,-3-2-12,-3-6 1,-2-3-270,-3-2-3052,0-5 3523,-7-6 0,5 3 0,-5-1 0</inkml:trace>
</inkml:ink>
</file>

<file path=ppt/ink/ink12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4:14.424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8 193 25819,'-4'-7'784,"0"2"-599,4 5-39,0 0-46,11-11-16,1 4-16,15-10-1,2 4-34,9 0-5,5-3-11,7 0-11,3-1-6,4 0 0,-1 0 0,1 5 0,-7 1 0,-3 4 0,-7 4-11,-9 0-1,-6 3 12,-9 0-28,-4 0 17,-8 4 11,-1 2 0,-3 6 23,-7 13-12,-3-6 11,-20 19 6,4-16-5,-11 7 27,10-9 0,1 1-16,-1-2 22,-11 14-39,8-9 0,-7 13-3393,12-12 3399,4 0-6,1-2-1,5-3 1,4-5-17,3-4 23,5-5-7,2-3 3208,1-2-3459,3-6-118,7-4 353,8-15 0,-5 12 0,1-5 0</inkml:trace>
</inkml:ink>
</file>

<file path=ppt/ink/ink12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4:18.067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0 224 26962,'58'21'28,"-1"-5"0,-16-11-12,6-2-16,1-3-5,4-4-62,-3-5-51,-2-8-33,-6-4 16,-6-1 79,-9 3 56,-9 1 6,-5 6 95,-9 2 28,0 5-6,-3 3-129,0 1 6,5 1 0,0 1 0,9 3 0,0 4 17,4 3-17,5 1 17,1-2-12,6-3 7,1-4-1,4-2-6,-1-3-5,-1-7-11,-3-7-22,2-13 33,-14 6 0,0-1 11,-15 13 22,-2 6-16,-1 3-11,0 2-17,4 0 11,4 0-6,6-3 6,6 0-50,4-6-118,4 1-303,2-4-1725,-2 1 2196,-6 1 0,-10 4 0,-7 4 0</inkml:trace>
</inkml:ink>
</file>

<file path=ppt/ink/ink12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4:18.987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11 1 27247,'-6'54'135,"1"-1"-113,5-9 6,0 3-6,0 4 12,0 2-12,4 2-16,-1 1 11,4 3 0,-3-1-12,1 3-5,0-3 11,-4 2-5,1 18-6,-2-22 0,0 26 0,0-45 6,-3 5-6,1-23 0,-1-6 0,1-5 0,2-2-12,0-5-436,0 1-56,0-14-532,0-12-8795,-1-12 8861,-2-9 1,1 21-1,-1 3 1</inkml:trace>
</inkml:ink>
</file>

<file path=ppt/ink/ink12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4:19.560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220 0 26805,'-33'53'341,"2"-4"-290,3-17 5,2 3-23,2-1-21,4-1-12,2-2 0,6-4 0,0-4 0,5-3 0,2-6-45,3-5-34,1-5-38,1-2-158,0-2 46,8-6-158,5-7-206,10-12-337,7-14 930,10-22 0,-17 28 0,1-6 0</inkml:trace>
</inkml:ink>
</file>

<file path=ppt/ink/ink1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2:00:40.668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33 364 28227,'52'-60'23,"-6"7"-23,-26 18-34,-3 0-56,-3-1-89,-5 1-6,-3 5 85,-3 1 72,-2 7 28,-3 7 39,-7 6-22,-7 6 22,-5 2 67,-6 8 57,0 6-46,0 12-27,2 9-17,5 4-34,5 5-22,7 0-6,4-1 0,4-4-5,2-4-6,6-7-34,5-7-39,11-6-235,4-8-213,12-5-4248,1-13 4769,3-6 0,-19 2 0,-9 3 0</inkml:trace>
</inkml:ink>
</file>

<file path=ppt/ink/ink12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4:19.905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2 26362,'10'-1'269,"-3"1"-196,-3 0 28,-1 0 28,5 0-12,2 0-5,4 5-56,4 2 6,4 6 39,1 3-45,1 1 0,0 1-17,-1 0 11,1 0-22,-2-1 0,-1 0-5,-1-3-12,-4-1-6,-1-3 1,-5-1 5,-1-6-11,-3 1 23,-2-4-3300,-3 2 0,-1-2 0</inkml:trace>
</inkml:ink>
</file>

<file path=ppt/ink/ink12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4:22.283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174 0 27113,'-32'34'129,"3"-2"-101,6-6-28,3 3 5,-1 4 12,5 3-11,3 0-6,4 1 5,3-3-5,3-1 0,1-7 0,2-2-11,0-7-28,3-5-17,2-4 5,4-5-10,3-2-12,2-2-61,3-9-29,1-6-33,0-11 39,2-4-95,0-19 247,-7 14 83,0-18 73,-10 31 107,0-2-208,-3 19-27,0 2-23,0 4 11,0 4 39,1 6 1,2 8 22,2 9-34,2 1-11,3 5-6,2-2-5,2 1-17,2-5 11,0-2-11,2-6-22,-1-5-12,0-5-50,0-4-375,9-4-185,-6-9-611,8-10-8576,-10-9 9012,-1-7 0,-7 16 0,-5 4 0</inkml:trace>
</inkml:ink>
</file>

<file path=ppt/ink/ink12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4:22.492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1 26558,'24'53'129,"-2"-6"-106,-14-22-12,2-2-11,0-2 0,3-1-84,-2-4-140,4-2-202,-3-5-167,6-4-847,-3-4 1440,2-10 0,-8 6 0,-2-6 0</inkml:trace>
</inkml:ink>
</file>

<file path=ppt/ink/ink12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4:22.885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1 101 25590,'10'11'632,"-1"-1"-486,-9-10 134,0 0-235,11 41-6,-4-20-17,10 33-10,-8-30-12,2-2 5,-2-1 6,0-3-11,-4-7 28,1-2 12,-6-8 44,1-1-56,-1-2-28,0-7 0,0-7 0,0-5 11,-1-5 6,-1 0-17,1-3 16,-1 1-16,2 0 6,0 0-6,2 2 11,5 3-11,2 2 0,8 4 0,1 2-5,10 1-7,-6 6-32,6 2-91,-12 5-184,-1 1-381,-7 0 700,-3 8 0,-3-6 0,-2 6 0</inkml:trace>
</inkml:ink>
</file>

<file path=ppt/ink/ink12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4:23.079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0 26525,'0'0'0</inkml:trace>
</inkml:ink>
</file>

<file path=ppt/ink/ink12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4:28.292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59 26105,'12'-25'705,"-3"5"-581,-9 14-29,0 1-39,0 4-79,0-1 23,0 12 45,2 7-22,5 17 5,2 10-12,3 11 7,0 5-23,1 2 11,-4-1-11,0-3 0,-3-7 0,-1-7 17,-2-9-17,-1-11 0,-1-4 28,0-12-6,-1-3 17,0-5-11,0-9-39,0-6 11,0-11-17,-1-6 17,0 0-16,0-3 4,1 3 1,3 0 11,8 4-17,6 3-5,22 1 5,-8 9 6,10 3-11,-15 10-6,-3 2 5,-5 8 1,-4 3 16,-5 12 6,-5 1 0,-2 7 51,-12 18-23,-4-9-6,-12 13-22,-6-18 17,-2-5-6,-3-1-11,4-7-6,1-6-229,4-6-202,13-10 437,22-25 0,-2 14 0,12-15 0</inkml:trace>
</inkml:ink>
</file>

<file path=ppt/ink/ink12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4:28.757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181 0 26939,'-42'56'93,"-1"0"1,3-5-1,9-4-48,20-3-17,2-4-28,6-4 11,2-5-11,2-6 0,7-6-39,4-7-51,6-6-16,2-5-45,1-8-62,2-11-201,0-11-225,-2-14-442,-4-3 235,-5-3 790,-4 3 879,-5-6-44,-2 20-247,-1 2-151,0 22-151,0 6-68,0 8-39,-1 8-44,-1 11-29,1 7-16,-1 3-34,2 2 11,0-2-11,0-3-11,3-4-331,8-3-95,3-13 437,12-16 0,-14 1 0,1-12 0</inkml:trace>
</inkml:ink>
</file>

<file path=ppt/ink/ink12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4:29.192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1 26368,'2'11'398,"0"-3"-292,-2-8-16,0 0-68,2 56 6,1-31-11,0 45-17,1-48 0,1 0 0,-2-7 11,0-3-11,0-6 0,-3-3 11,3-2-5,-3-1-23,3-8-5,-3-5 22,2-10-12,-1-3 12,2-3 0,2 1 0,1 1 0,1 3 0,3 4-16,-1 3 16,3 6-17,-1 4 6,1 4-6,0 1-6,2 2 23,-1 10 0,3 3 0,-1 12 6,-1 2 5,-1 1-16,5 10-40,-6-14-157,5 5-201,-6-18 403,15-10 0,-16 0 0,9-6 0</inkml:trace>
</inkml:ink>
</file>

<file path=ppt/ink/ink128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4:29.658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1 103 26799,'6'53'123,"2"-8"-106,1-28 0,1-3-6,1-4 0,0-3-11,3-4 17,0-2-17,2-1-45,1-9-33,0-6-6,0-11-17,-5-5 23,-1-1 44,-4 0 34,-2 2 0,-2 5 90,-2 4 55,-1 7-27,0 4-23,0 5-33,0 2-45,0 15 50,0 5-6,0 16 1,0 7-6,0 6-22,0 8-23,0 6 0,2 5-11,1 4 6,2-1-6,2-5 0,-1-6 0,0-8-135,0-11-117,-2-11-173,0-9 425,8-26 0,-7 8 0,5-16 0</inkml:trace>
</inkml:ink>
</file>

<file path=ppt/ink/ink128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4:30.129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278 1 26777,'-43'36'243,"1"1"1,-31 31-138,44-31-55,1 3-23,5 3-6,5 0-11,6 0-11,6-6 12,3-6-1,3-6-11,0-10 11,4-5-11,7-6-39,6-4-314,23-32 107,-8 1-96,12-27 68,-17 9 128,0-12 146,-10 20 190,-3-2-22,-11 29-100,-1 7-1,-2 6 0,0 14-17,0 6-22,1 15 0,2 5-28,2 2 0,1 0-56,1 0-240,2-3-875,6-4 230,3-6 941,1-10 0,-7-9 0,-4-5 0</inkml:trace>
</inkml:ink>
</file>

<file path=ppt/ink/ink1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2:00:41.056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1 27012,'1'16'868,"-1"-3"-694,0-13-74,0 0-44,15 69-39,-7-34-6,12 54 1,-11-52 4,-1-5-10,-1-4-6,-1-7-28,0-6-34,-1-7-16,0-4-51,-2-4-112,0-9 12,-2-10 150,1-12 46,-2-10 16,0-20 17,1 15 56,2-8-6,3 25-5,3 9-6,3 5-11,13 9 6,-3 2 0,9 8-18,-8 8-16,0 7 6,-4 10-17,3 18-107,-7-9-72,1 13-101,-2-19 291,5-3 0,-8-15 0,1-3 0</inkml:trace>
</inkml:ink>
</file>

<file path=ppt/ink/ink129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4:30.721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13 13 27118,'-5'-7'135,"1"1"-118,4 6 39,0 0-6,-1 87-5,0-45-23,0 14 1,1 0 21,0-12-16,1-1-11,1-4-17,2-3 0,0-6 11,2-7-11,-3-5 0,1-6 6,-1-4 11,-1-2-6,1-5 11,-3 1 18,3-2-12,0-2-28,2-8-28,2-7 5,2-12-10,3-7-46,2-4 34,1-2-22,6-9 22,-6 15 6,3-3 22,-10 22-22,-3 5 6,-3 7 55,0 3 40,-8 12 22,-1 4 33,-6 12-16,0 0 0,0 3-28,2-2-12,3 1-16,4-4-23,2-3-5,2-1-6,0-2 6,3-1 0,4-3-17,6-2 11,4-4-11,3-2-134,0-3-253,2-2-503,3-1 890,3-1 0,-12 1 0,-1-2 0</inkml:trace>
</inkml:ink>
</file>

<file path=ppt/ink/ink129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4:34.253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72 0 26452,'-26'55'470,"3"-3"-341,20-20 6,-3 5-12,1 2-56,1 4-33,1 1 5,1 2-17,2-2 12,0-4-12,0-3-5,4-8-17,4-5-17,5-6-56,5-5-123,2-6-128,4-4-326,11-2-3103,2-10 3753,6-6 0,-20 3 0,-7 0 0</inkml:trace>
</inkml:ink>
</file>

<file path=ppt/ink/ink129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4:35.026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19 51 22671,'-10'-3'3210,"2"1"-2913,8 2 78,0 0-319,5 67-34,1-39-5,3 55-6,-2-56 6,-1-2-17,-1-3 0,0-5 0,-2-4 11,-2-5 12,1-2 5,-1-5 39,-1 1-162,2-21 55,-2 1 1,-2-21 0,1 6 22,-1-1-5,1 0 5,1 3-11,0 3 0,0 3 17,2 7-12,4 1 7,5 9-1,3 2 0,1 5 17,2 4 0,0 7 11,1 7 23,-1 9 11,1 5 61,0 14-61,-3-10-6,-3 7-5,-7-21-18,-2-3 1,-1-8 34,0-3 21,-2-5-16,0-1-56,0-6-33,0-7 22,0-10-23,0-6-5,0-5 16,0 0 12,0 0 11,0 1-11,4 4 11,10-3-17,0 11 17,7 3-17,-6 11 17,-1 5 0,1 1 23,7 12 5,-5 2 11,4 11 23,-9 2-18,-3 1-32,-2 1 10,-2 0-22,-1-4 0,-2-3-39,1-2-454,-1 2-257,1-5 750,1 5 0,-2-15 0,1 1 0</inkml:trace>
</inkml:ink>
</file>

<file path=ppt/ink/ink129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4:35.517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17 26766,'13'54'33,"0"-1"1,8 37-17,-15-60-12,2-6 6,0-2-11,1-7 0,1-6-11,1-4-34,2-4-111,1-7-74,2-7-72,-1-10-180,-1-11-67,-1-3 151,-3-2 275,-3 0 123,-4 4 341,-1 3 287,-2 8-62,0 5-264,0 8-162,0 6-73,0 2-5,0 15-12,0 5 6,0 13-5,0 2-29,0 1-11,2-2-11,0-2 0,4-1-67,-1-4-179,1-4-421,3-3-1209,-1-6 1876,4-4 0,-7-4 0,0-2 0</inkml:trace>
</inkml:ink>
</file>

<file path=ppt/ink/ink129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4:35.936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97 1 27079,'-31'47'308,"3"-4"-246,13-17-29,4-2-16,4-1-17,4-2 17,1-4-6,2-2 0,7-4 6,4-2-17,8-1 11,4-4-5,0 1-6,0-2-11,-1 0-12,-3 1-5,-3 1-5,-3 1-6,-6 0-1,-1 2 12,-4-1 17,-1 4 0,-1 0-101,-2 8-34,-6-6-453,-6 12-73,0-16-1468,0 2 2140,7-9 0,4-2 0,1 0 0</inkml:trace>
</inkml:ink>
</file>

<file path=ppt/ink/ink129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4:36.163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1 23450,'19'12'3674,"-3"-3"-3646,-16-9 56,0 0-50,5 27-6,-2-6 16,3 25-27,-4-13-6,-1 0-5,1-1-6,-1-4-90,1-2-173,1-5-280,2-4-1580,0-5 2123,-1-6 0,-2-3 0,-1-3 0</inkml:trace>
</inkml:ink>
</file>

<file path=ppt/ink/ink129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4:36.318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0 22565,'0'0'0</inkml:trace>
</inkml:ink>
</file>

<file path=ppt/ink/ink129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4:37.023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4 110 23075,'-1'-5'3366,"0"1"-2929,1 4-309,-1 31-10,1-13-6,1 28-67,4-20-34,1 3-5,2-2 5,-2 0-11,5 7 0,-6-17-11,5 3-1,-10-18 1,1-2-90,-1-4-22,0-9-106,0-27 61,-2 1 78,1-17 23,-2 12 28,3 2 11,0 2 28,0 5-6,4 9 6,3 5-22,4 10 22,2 6 0,0 3 207,7 20-101,-5 4-44,3 17 11,-6 2-23,-3 1-5,-3-2-17,2-4-6,-5-7-5,3-3 17,-4-15 33,1-1-34,-3-10-33,0-12-22,0-6 5,1-16-11,1-4 0,3-2 23,3 1-7,8-8 12,-2 18 0,3-2-16,-4 21 16,-3 5 0,2 3 16,-1 4 1,1 7 6,6 24-12,-5-1-11,2 17-39,-4-14-174,-5-1-358,7-6 571,4-3 0,-6-13 0,1-3 0</inkml:trace>
</inkml:ink>
</file>

<file path=ppt/ink/ink129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4:37.578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0 26945,'0'57'95,"0"1"0,2-5 0,1-4-33,4-3-23,5 2-16,0-2-12,1-2-6,-1-1 1,-1-6-6,0-4 0,-1-6 0,-1-7 0,-3-6 17,-2-7 5,-2-4 6,1-1-28,-3-2-11,2-11-17,-2-17 11,1-5 0,3-10 6,3 12-22,9-8 5,-3 11 16,8-3 7,-6 16-18,3 4-10,-2 6 10,2 3 1,-3 2 16,1 8-5,-3 5 11,2 26 0,-5-6 0,2 12-61,-7-14-175,0-5-273,0-5 509,4-4 0,-5-9 0,1-3 0</inkml:trace>
</inkml:ink>
</file>

<file path=ppt/ink/ink129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4:38.031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47 26939,'14'82'123,"0"-12"-100,-8-52-12,3-2-5,0-5-6,2-6-6,3-1-72,-1-4-34,3-2-40,0-10-66,0-5-28,-1-11 5,-3-2 73,-3-2 151,-1 0 17,-3 1 230,-2 5 22,-2 6-34,-1 6-84,0 8-78,0 4-44,0 2-7,0 5 40,0 7-28,0 9-6,3 6-5,0 2-1,10 12-61,-4-10-33,8 5-494,0-16 583,11-3 0,-12-9 0,3-3 0</inkml:trace>
</inkml:ink>
</file>

<file path=ppt/ink/ink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8:55.278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6 163 24396,'-3'-11'2991,"0"2"-2907,3 9 191,0 0-275,41-15-6,-11 6-140,38-13-173,-20 9-269,14-6-4574,-4-1 5162,6-4 0,-31 12 0,-10 3 0</inkml:trace>
</inkml:ink>
</file>

<file path=ppt/ink/ink1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2:00:41.553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720 1 28143,'-52'35'93,"-1"1"1,6-3-1,9 0-54,23 13-5,7-3-17,4-4-17,4-5-17,3-8-22,6-8 0,5-9-29,7-5-55,4-6-78,2-13-63,1-8-21,-1-14 100,-4-6 123,-3 2 62,-8 2 152,-3 9 55,-6 7 90,-1 9 55,-2 7-296,0 4-28,0 3 12,0 7 100,0 23-84,0 3 11,0 22-21,0-7-46,0 7 0,0 6 0,2 5 0,0 3 0,3-1 0,-4-1 0,-16 19 0,-12-27 0,-24 11 0,-16-35 0,-13-7-46,-7-10-1155,-3-9 405,-4-5 796,38-10 0,4-1 0,-6 3 0,0-9 0</inkml:trace>
</inkml:ink>
</file>

<file path=ppt/ink/ink130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4:38.342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139 32 26379,'-6'-17'420,"1"3"-364,5 14 129,0 0-67,10 41-12,-3-16-33,8 37-34,-4-23-17,-2 4-5,2 4-17,-1 1 6,4 0-6,-2 1 0,1-2 0,-6-2 11,-2-6 0,-4-5-11,-4-7-33,-7-5-85,-8-6-84,-10-6-22,-7-5-296,-6-6 520,-14-27 0,25 19 0,-3-18 0</inkml:trace>
</inkml:ink>
</file>

<file path=ppt/ink/ink130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4:38.862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231 1 26844,'-54'31'87,"-1"1"1,4-3 0,12 0-32,25 5-39,4-1-6,5-1-5,2-3-1,3-3 7,4-4 10,5-6-5,7-5-6,5-5-11,4-3-84,2-7-112,2-9-39,2-11-62,-1-11-95,-2-6 101,-2-2 263,-8-1 28,-3 5 347,-9 6-28,-1 8-117,-5 12-85,0 5-89,0 7 17,-2 16 0,0 2-23,-1 16 1,2 0-23,-1 12-73,2-12-201,2 5-426,8-21 700,10-7 0,-7-6 0,3-2 0</inkml:trace>
</inkml:ink>
</file>

<file path=ppt/ink/ink130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4:39.276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1 26458,'3'4'436,"0"-1"-156,-3-3-212,0 53-7,0-25-33,0 42-17,2-38-5,-1-4-6,2-3 0,0-6 0,-1-4 0,1-7-6,-3-4 6,3-3 23,-2-1-23,4-2 5,0-7-10,1-7 5,1-5 0,2-4 0,2 2 0,3 3-23,6 0 12,-4 8-6,6 2-5,-11 7-12,6 10 34,-8 5-5,3 8-1,-9 8-5,-2-1-129,-1 2-101,0 0-229,0-3-432,-11-3-8929,-2-4 8372,-12-7 0,12-6 0,2-3 1</inkml:trace>
</inkml:ink>
</file>

<file path=ppt/ink/ink130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4:39.492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1 25534,'0'0'0</inkml:trace>
</inkml:ink>
</file>

<file path=ppt/ink/ink130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4:40.002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33 28210,'49'-20'146,"-1"7"-129,-6 25-17,0 9 0,-1 13 0,-6 7 0,-7 8 5,-9 3 7,-9 7-12,-8 5-45,-17 3-207,-9 4-342,-25 5-4803,-4-7 5397,-4-2 0,25-33 0,11-12 0</inkml:trace>
</inkml:ink>
</file>

<file path=ppt/ink/ink130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4:43.584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21 1 27348,'-11'47'190,"1"2"-139,10-4 38,0 3-27,2 2-23,-1 2 28,4 1 1,-2 3-18,1-1-11,0 0-16,-3-2-7,2-5-16,-1-3 12,-1-6-12,2-7 11,-1 4-11,-1-13 5,1 3-5,-2-14-11,1 0 11,-1-5 6,2 0-6,-1-6 5,0 2-5,1-1 0,-1-1 0,1 1-89,-1-2-1042,1 0-6,-1-7 1137,0-3 0,-1 2 0,0-1 0</inkml:trace>
</inkml:ink>
</file>

<file path=ppt/ink/ink130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4:44.067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1 27404,'50'2'342,"-7"6"-258,-23 0-12,1 7-21,5 2-18,2 2-10,3 3-6,3-1-6,2 3-11,3-2 11,-1-1-11,-2-2 0,-3-4 0,-6-3 0,-6-1 0,-4-5-56,-8 0-45,-1-4-201,-7-1 302,-1-32 0,0 23 0,-2-23 0</inkml:trace>
</inkml:ink>
</file>

<file path=ppt/ink/ink130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4:44.296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240 1 27852,'-20'50'106,"0"0"1,-18 38-79,6-49-11,2-4-17,1-3 0,3-5-84,6-7-219,6-3-318,7-11-1110,4-2 1731,7-4 0,-3 0 0,3 0 0</inkml:trace>
</inkml:ink>
</file>

<file path=ppt/ink/ink130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4:45.984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0 26749,'14'77'347,"-3"-7"-241,-11-28-10,0 3-18,-3 3-22,1 1 0,-1 1 6,2-2-23,1-4-17,0-2 6,0-3 6,0-4-12,1-3-22,4-5 17,1-4-11,5-3-6,0-6-23,3-4-83,3-5-163,5-2-190,10-7 459,15-23 0,-19 16 0,3-14 0</inkml:trace>
</inkml:ink>
</file>

<file path=ppt/ink/ink130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4:47.435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0 26637,'7'65'29,"-1"-1"1,1-5 0,-3-6-18,-2-1 4,2-3-4,1-6 16,3-4-6,-4-9-16,-1-6 5,-1-9 6,-1-6 11,0-5 11,0-2-34,-1-14-5,0-2 6,0-16-6,-1 1-6,0-5-5,0-1-22,1-1-57,3-1 0,7-1-89,6 4-22,8 1-96,1 6-6,-1 3 63,-3 7 32,-5 5 124,-6 6 84,-5 4 140,-4 2 96,-1 8 16,-7 6 33,-4 9 186,-18 20-309,5-10-44,-6 13 5,14-14-28,4 9-78,5-12 5,3 6 1,4-15-12,0 0 11,7-2-22,4-2 23,9-2-7,3-4-16,4-4-22,1-3-90,4-3-34,1-6-83,0-6-690,12-26 269,-16 2-1534,8-21-7647,-22 12 5082,-4 0 4749,-7 6 9830,-3 15-5265,-2 9-2465,-14 7-1786,0 6-84,-10 0 0,5 2-12,2 1-39,0 6 29,1 6-29,0 7-28,5 5-28,1 3-44,5 4-23,3 1 33,2 16-61,7-10 0,6 6-11,8-16-17,4-6 6,2-4-6,1-7-84,1-5-364,11-4-314,-5-16 762,15-22 0,-28 12 0,0-8 0</inkml:trace>
</inkml:ink>
</file>

<file path=ppt/ink/ink1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2:00:43.896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1 392 28671,'74'-22'0,"-1"-5"0,-12-9 0,8-4 0,7-1 0,8 0-1432,6 0 1432,-43 21 0,2 1 0,0 2 0,1 0 285,45-11-285,-7 8 0,-13 6 274,-15 8-274,-15 3 0,-13 3 0,-8 0 733,-5 2-733,-2 2 140,1 1-140,1 3 0,14-2 0,-4-3 0,27 0 0,-22-3 0,11 0 0,-20 0 0,-6 0 0,-6 0 0,-6 0 0,-5 0-270,-2 0-453,-4 0-363,-2 0-1446,-4-1 2532,1-3 0,4 2 0,3 0 0</inkml:trace>
</inkml:ink>
</file>

<file path=ppt/ink/ink13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4:48.035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13 27348,'16'84'129,"0"-10"-107,-12-44-11,1 0-11,1-3 6,-1-3-6,-1-5-17,1-6-5,-2-5-23,-2-5 6,2-2 5,-2-3-61,0-11 33,-1-9-5,1-12 17,1-6 16,2-1 17,1 0 6,2 4 11,1 5 11,1 8 12,1 7 100,5 5-84,-2 7-16,4 2 16,-3 12 34,4 18-40,-2 1-33,1 15 0,-4-15 6,-5-2 5,1-8-11,-5-3 0,1-7-45,-2-4-5,0-6-1,1-10 7,1-10 21,4-9 12,-1-4 11,4 3 0,-3 3 6,2 7 22,-3 9 89,4 5-89,-3 5 0,6 6-5,-4 7-7,1 5-10,0 9-6,-1 1 0,1 1-151,-3-2-135,3-3 286,20 2 0,-19-13 0,14 1 0</inkml:trace>
</inkml:ink>
</file>

<file path=ppt/ink/ink13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4:48.501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291 1 27247,'-61'19'127,"0"0"0,5-1 0,11 3-49,19 17-44,7 3-6,6-2-22,7-1 5,3-6-6,3-3-5,0-8 0,5-3-33,4-7-1,6-5-27,3-3-51,3-10-40,4-8-21,1-11-275,12-30 302,-12 13 113,5-13 33,-18 24 246,-5 8-78,-4 11-106,-2 5-29,-2 8-33,0 0 11,0 8 1,0 5-12,0 10 0,2 16-45,2-9-174,3 8-245,4-17 464,5-3 0,-6-8 0,1-3 0</inkml:trace>
</inkml:ink>
</file>

<file path=ppt/ink/ink13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4:48.897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59 26687,'5'15'235,"-1"-3"-145,-4-12 128,0 0-122,11 42-52,-4-21-32,7 36-1,-6-32-6,-4 1-5,2-5 0,-3-2 0,1-6 0,-2-5 0,-1-4 0,0-2-67,-1-2 34,-4-14 27,-3-2 6,-2-15-11,-2 0 11,5-4 28,2 1-28,2 0 0,2 3 0,3 3-17,4 6-73,7 3-89,5 6-168,4 3-275,5 6-4383,-1 3 5005,5 1 0,-17 0 0,-3 0 0</inkml:trace>
</inkml:ink>
</file>

<file path=ppt/ink/ink13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4:49.373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227 1 27376,'-49'22'176,"0"0"1,-34 22-121,67-6-17,2 0-11,5 0-17,4-4 0,4-4-11,1-4 0,0-7-33,7-4-1,1-8-5,7-2-23,2-4-38,0-8 10,2-8-140,9-29 107,-8 3 28,4-16 67,-16 17 78,-1-4 85,-5 19-18,-1 2-38,-1 19-57,0 3-11,0 1 12,0 8-6,0 6-1,0 12-4,0 6-12,0 3 0,3 2 0,0-3-34,5-2-84,0-5-122,1-4-354,5-10-1277,1-5 1871,5-8 0,-10 0 0,-2 0 0</inkml:trace>
</inkml:ink>
</file>

<file path=ppt/ink/ink13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4:49.812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21 26586,'2'4'353,"0"-1"-118,-2-3-162,-1 56-17,0-30-22,0 45-17,1-47-6,4-1 0,3-5-11,2-4-45,3-3-61,-1-7-17,2-1 5,1-6 0,1-8-33,1-8-50,-2-10 10,-1-3 62,-4-3 73,2-11 140,-6 13 247,-1-7-158,-3 25-55,-1 4-45,0 8-45,0 3 28,0 8-17,0 5-17,3 11-10,-1 4-12,4 2 0,-1 2-45,1-1-123,0-1-202,1-1 107,5-1 263,5 3 0,-6-15 0,0 1 0</inkml:trace>
</inkml:ink>
</file>

<file path=ppt/ink/ink13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4:50.191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0 27387,'47'28'106,"1"-1"1,34 26-62,-47-16 5,-4 5-5,-4 8 5,-7 7-22,-6 5 0,-8 7-11,-3 1-17,-11 5-50,-8-3-169,-9-1-324,-10-4-1843,4-10 2386,-2-11 0,16-23 0,5-10 0</inkml:trace>
</inkml:ink>
</file>

<file path=ppt/ink/ink13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4:57.691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91 1 27734,'44'15'-5,"-4"-3"5,-25-12 0,2 0-11,0 0 11,1 3-12,-1 1 12,-1 6-16,1 2 16,-3 2-17,-1 4 6,0 0 11,-3 6-6,2 17 6,-6-7 0,-1 31 6,-5-26-6,0 14 5,0-18-5,-3 1 0,0-2 11,-4 1-11,0-3 6,0 2 5,1-4 0,0 14-11,2-13 0,1 10 0,3-17 6,0 2-6,0 0 11,0 0-11,0 0 0,0 0 0,0-2 0,6 6 6,-1-8-6,4 1 0,0-10 0,-1-3 0,1-1-23,15-6-21,-7 0-40,14-7 11,-11-7 22,0-3 23,-2-7 12,-4 3 4,-4 3 7,-4 3 5,-3 6 17,-1 0 16,-2 5 34,0-1-50,-6 2 11,0 3 17,-8 4 0,0 6 11,-1 5-23,0 2 7,2 3-24,1-2 7,4 3-6,2-1-6,2 2 0,2 1 0,1-3 0,1 2-11,0-4 6,0 9-6,0-9 0,4 8 0,0-9 0,5 1 0,0 2 6,0 0-6,2 1 0,0 11 0,-2-6 0,-2 6 0,-4-8 11,-3-3-11,0 0-6,0-3 6,0-1 0,-5 1 6,-3-2 11,-17 8-17,3-6 16,-9 5-4,6-9-12,0-2 16,-1-1 1,-14-1-6,8-3 1,-9-2-12,10-6 0,1-2 0,-1 0-12,2 0-4,2 0-29,4-4-73,5-1-498,4-7-313,8 4 929,8-4 0,0 9 0,5-1 0</inkml:trace>
</inkml:ink>
</file>

<file path=ppt/ink/ink13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5:00.369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0 59 25948,'25'50'566,"-6"-5"-432,-13-26-22,-1 5-45,1 1-22,1 2-17,1 2-6,1-2-5,0 1-11,-1-4-6,-1-2 0,-3-7 5,0-3 7,-4-6-7,2-2 12,-2-2 106,0 0-123,0-8-67,0-6 28,0-10 33,0-5-44,0-7 5,0 3 17,0-2-11,0 4-6,2 3 17,4 2 6,4 7 10,3 0-27,7 9 17,-5 2-6,4 5 17,-7 6 11,2 8 11,-1 7-6,9 21 7,-6-9-12,3 11 5,-10-17-5,-3-5 0,-1-5 6,-2-7-6,0-5 22,-2-2-22,1-2-140,-1-11 79,-1-5 33,2-12 28,-2-4-6,1 1 6,1 2 0,4-4-6,-3 16 6,4-1 0,-2 15 45,1 1 22,0 2 23,2 8-23,1 5 0,2 9-27,2 4-7,11 11-16,-4-10-17,8 6 28,-5-16-28,1-4 11,2-7-11,3-4-61,0-4-51,1-11-12,0-7-116,6-28 184,-13 9 50,1-15-11,-17 15 17,-5 4 11,-2 3 40,-5 8 94,-5 4-33,-12 9-22,2 5 16,-5 13-38,8 9 10,1 10-16,3 10-12,4 4-16,4 5-12,4-1-16,4-1 10,6-5-16,8-5 12,19 0-12,-2-14-56,9-4-45,-10-12-62,1-6-139,-1-9-728,16-27 245,-18 1 438,8-16 347,-22 16 431,-5 4 286,-6 5-61,-3 8-292,-3 7-129,0 6-146,0 6-72,0 2 6,0 5-1,0 7 23,0 9-6,0 7 11,0 2-33,2 2 6,1-2-23,1-1 5,2-1-5,2-4-11,-2-4-17,3-1-6,-4-9 1,1-1 33,-3-8-28,-1-1-28,0-8 17,-1-6 27,1-12-49,3-23 33,0 10 17,4-11 11,0 20-17,2 5 0,2 6 17,1 6-28,1 6-6,6 4 29,-5 6 5,5 8 0,-6 5 11,-1 10 23,0 2-18,-2 1-16,0 0 0,2-2 0,1-5-235,14-4-185,-4-10 0,22-8-4826,-10-14 5246,7-8 0,-21 7 0,-7 1 0</inkml:trace>
</inkml:ink>
</file>

<file path=ppt/ink/ink13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5:00.988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95 0 27236,'-40'70'230,"7"-9"-191,22-28-17,5-4-5,3 1-17,2-4 0,1-2 0,0-6 6,2-5-6,6-5-40,3-3-21,5-4-40,3-7-39,-1-7 11,1-10 17,-5-10 51,-3-2 27,-3 0 34,-3 2 0,-2 5 90,-3 4 128,0 4-128,0 9-34,0 2-56,0 8-45,0 1 34,0 7 11,5 4 11,2 11 0,6 7-11,1 7 0,3 3 11,0 5-11,2 2 28,11 29-11,-7-19-17,7 20 0,-13-26 6,-5-3-6,-6-5-12,-3-5-32,-3-5-102,-21-4 129,2-14 17,-20-2-17,4-13 17,-1-10 0,3-4 0,2-12 12,8 1-1,8-3-11,8 1 0,4 1 0,6-3 0,24-16-79,2 7-100,23-11-274,2 10 453,17-11 0,-31 23 0,4-2 0</inkml:trace>
</inkml:ink>
</file>

<file path=ppt/ink/ink13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5:01.491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1 83 26743,'6'43'241,"2"-1"-213,5-6-17,0-2-11,3-2 11,-1-7-11,1-6-5,0-8-40,1-5-5,-1-5-18,0-13-55,0-7-6,-2-19-55,0-5 100,-3-6 67,-4 1 17,-1 7 50,-4 6 107,-1 12-62,-1 8-28,0 9-50,0 3-11,0 3 95,0 8-29,2 7-10,2 9-45,1 8 11,5 1-23,9 15 1,1-15-6,10 8 0,-1-23-84,1-4-67,4-8-773,10-14 33,-10-21 891,7-34 0,-26 26 0,-3-9 0</inkml:trace>
</inkml:ink>
</file>

<file path=ppt/ink/ink1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2:00:44.216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83 28671,'37'-17'0,"-4"5"0,-15 6 0,0 2 0,1 0 0,0 1 0,0 0 0,-1 0 0,0 1 0,-4 0 0,1 1 0,-5 0 0,-3 1 0,-4 0-46,-2 0-856,-11-3-1512,-3-2 2414,-9-2 0,10 2 0,2 0 0</inkml:trace>
</inkml:ink>
</file>

<file path=ppt/ink/ink13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5:01.874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11 1 27090,'-6'72'258,"1"-3"-202,5-21-11,0 3-23,0-1-5,6-1-6,2-5-5,9-3 5,1-6 0,5-3 6,1-7 5,2-7-10,2-7-12,-1-7-12,0-2-77,9-21 33,-11 0 33,2-18-5,-15 4 28,-8-18-11,-1 15 11,-10-6 0,-2 22 0,-8 9 0,-2 6 6,0 3-6,-1 8-90,-8 18-111,7 0-124,-1 15-274,15-8 599,3 6 0,4-17 0,0 0 0</inkml:trace>
</inkml:ink>
</file>

<file path=ppt/ink/ink13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5:02.886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116 228 27057,'-35'51'229,"4"-2"-161,15-16-24,3 3-4,3 0-24,3-2-16,4-2 0,2-7 17,1-4 0,5-9-17,4-4-34,6-6-22,3-4-33,3-11-29,2-8-67,2-12-95,-2-6-140,4-21 336,-10 15 84,-2-9 196,-10 28 112,-4 8-268,-1 10 55,0 4 6,0 19-1,0 4-32,0 16 16,0 1-40,0 3-27,0-1 0,6-2 0,2-5 0,6-4-17,3-10 0,2-6-40,5-7-100,2-8-100,5-13 44,1-12-684,14-42-207,-15 12-145,5-23 1132,-22 26 100,-7 2 431,-4 7 252,-3 7 202,0 8-45,-10 4-632,4 13-85,-10 1-56,7 12-39,-2 1 39,1 1-11,0 1 11,-2 5 6,3 5 6,-2 4 66,1 14-78,3-4-27,0 10 38,5-7-33,1 1-12,1 3 12,0 2-34,4 1 6,4 4 11,4 0 11,14 19-22,-5-16-6,7 9-11,-10-23 0,-2-6 0,-4-4 0,-3-8 17,-3-5 0,2-3-17,-2-5-17,4-7 12,-1-7-7,2-8 1,1-4 6,2 0 5,0 0-12,-1 3 12,1 3-28,5 2 6,-5 11-12,5 0 6,-8 10 28,-1 6 17,1 6 22,-2 9-5,2 9 0,4 15-18,-2-11-16,4 7-56,-6-18-235,1-7-1372,-3-6 1663,-2-6 0,-3-2 0,-4-2 0</inkml:trace>
</inkml:ink>
</file>

<file path=ppt/ink/ink13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5:04.203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0 6 26878,'5'63'59,"1"0"1,-1-3 0,1-4 7,-2 11-28,4 0-11,1-4-11,0-8-17,0-9 0,-1-10 6,-2-11-6,-1-9 5,-2-7 6,-2-6-11,1-1-44,-2-12-29,0-8 45,-7-18 0,-3-12 0,-5-11 11,-1-5 17,3-3-11,5-20 0,2 24 11,5-8-6,2 34-16,6 8 5,4 8 0,17 6 6,-4 7 11,10 4-6,-8 5-5,1 9 11,-2 5 0,-3 9-6,-6 2 6,-4 3 12,-7-1 44,-7 10-23,-10-10-5,-8 6-28,-8-14 23,-3-3-23,1-5-23,1-4-55,8-3-107,5-3-437,9-1 622,14-1 0,-5 0 0,8 0 0</inkml:trace>
</inkml:ink>
</file>

<file path=ppt/ink/ink13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5:04.535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31 0 27169,'-7'51'67,"-1"-1"0,-5 39-44,12-52-7,-1 0-4,2-5-7,6-5-5,2-4 0,7-7 6,3-7-6,1-5-23,2-6-38,-1-10-12,0-9-39,-3-13-17,-5-7 28,-6 0-16,-3-3 16,-3 5 62,-7 6-34,-4 8-95,-6 10-392,-4 8 560,-5 11 0,13-3 0,-2 6 0</inkml:trace>
</inkml:ink>
</file>

<file path=ppt/ink/ink13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5:04.834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0 1 26637,'15'18'263,"-2"-4"-218,-13-14 33,0 0-11,4 73-16,1-31-40,-1 10 0,1 1 0,4 1 6,2-1-11,-2-3-6,3-5-17,-3-3-157,3-6-167,-1-7-387,1-7-1832,0-6 2560,-1-9 0,-4-3 0,-3-4 0</inkml:trace>
</inkml:ink>
</file>

<file path=ppt/ink/ink13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5:05.336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162 0 27191,'-55'50'275,"6"-1"-225,30-14-22,3 3 0,4 0-6,5 0-22,3-5 6,4-3-6,0-6 0,3-5 11,6-5-11,5-8-190,33-29 61,-16-3 0,19-27-3364,-28 6 3421,-4-3 72,-9 4 33,-2 6 107,-5 10 23,-1 12-91,-1 9-66,0 6 3386,0 3-3364,0 22 6,0 1-18,0 23-4,0-3-1,2 4-11,2-2-34,4 0-117,4-5-314,10 1-1075,2-8 1540,8-6 0,-15-13 0,-4-7 0</inkml:trace>
</inkml:ink>
</file>

<file path=ppt/ink/ink13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5:05.610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0 1 27326,'9'88'112,"-2"-8"-112,-4-35 5,1 0-5,4-4-145,3-4-214,1-8-234,7-13-1290,0-7 1883,4-9 0,-11 0 0,-4 0 0</inkml:trace>
</inkml:ink>
</file>

<file path=ppt/ink/ink13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5:06.019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0 34 26351,'12'5'431,"-3"-1"-319,-9-4 56,0 0-128,3 65-24,0-36-16,3 48 6,-1-54-6,-1-8 0,1-3-11,-2-7-17,3-2-17,-1-3 17,2-7-39,1-7 67,2-13 0,3-8 123,0-3 51,1 2-57,1 4-72,-2 4-39,0 7-18,6 3 12,-4 9 6,5 3 11,-7 6-17,-2 9 5,0 4 51,0 28-50,-1-8 11,1 14-17,-4-16 0,-2-3-84,-2-5-269,-2-4-246,-1-10 599,-9-3 0,6-6 0,-6 0 0</inkml:trace>
</inkml:ink>
</file>

<file path=ppt/ink/ink13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5:06.175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0 0 25640,'0'0'0</inkml:trace>
</inkml:ink>
</file>

<file path=ppt/ink/ink13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5:06.477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0 0 27572,'17'62'76,"-1"-1"1,5 26 0,-3-5-77,-3-6 0,-3-18 0,-1-1-45,-1-4-90,-2-9-167,-4-7-241,-2-11 543,-2-8 0,0-11 0,0-3 0</inkml:trace>
</inkml:ink>
</file>

<file path=ppt/ink/ink1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2:00:44.770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29 13 26934,'-16'-7'644,"4"2"-465,12 5 308,0 0-381,8 9-16,2-2-12,10 9-16,1-5-23,6 1-16,4 0-7,5 0-3,4 0-13,1-1 0,1 1 0,-4-1 0,5 6 0,-16-2 0,2 3 0,-18-4 0,-4 3 0,-4-3 0,-2 6 0,-5-3 0,-8 4 0,-8 7 0,-12 1 0,-3 7 0,-6 1 0,2 1 0,1-1 0,6-4 0,-2 6 0,15-15 0,1 0-259,15-16-564,1-5-639,7-2 1462,4-1 0,-3 0 0,2 0 0</inkml:trace>
</inkml:ink>
</file>

<file path=ppt/ink/ink13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5:07.165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6 232 26469,'-3'-17'425,"0"4"-240,3 13-6,0 0-156,87 4-12,-48-3-11,15 1 0,0 0 0,-18-6-11,-2-5-107,-5-6-39,-5-6-55,-4 0 10,-8-5-84,-3 0 90,-6 0 196,-2 3 56,-1 5 101,-6 5-84,-3 7 33,-7 4-5,0 4 11,-2 10 11,1 7 6,0 10-22,2 6-29,4 2-33,5 4-23,3-1-5,3-2-6,0-3-5,7-6-6,3-6-45,22-9-67,-2-7 73,15-18-45,-4-7-67,-1-13 72,1 0 46,-7 4 33,-8 7 285,-7 6-184,-11 8-56,-2 4 0,-6 10-17,1 6-6,2 11 0,0 5-10,3 1-7,-3 12 23,1-17 0,-3 4 28,-1-21 73,0-4-11,0-4-118,-3-17 0,-2-5 0,-2-17 0,0-1-6,3 0 0,2 1-10,2 5-12,3 2-45,6 5-95,7 4-11,7 3 67,7 6-269,4 2-437,16 5 818,24 3 0,-32 2 0,6 1 0</inkml:trace>
</inkml:ink>
</file>

<file path=ppt/ink/ink13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5:07.596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196 0 27404,'-81'50'336,"12"0"-286,52-9-10,3 3-18,5-2-22,5-4 11,3-5-11,1-9 0,4-6-33,3-11-79,7-2 33,5-11-10,2-10-51,2-11 16,0-12-32,-2-3 100,-4-1 56,-3 5 0,-5 6 50,-4 9 28,-3 8-5,-2 9-17,0 3-39,0 3-6,0 12 28,0 4-27,2 11-7,2 3 1,2 1-6,5 1 0,1-2-34,2-3-201,4-6-409,7-9-1261,4-5 1905,4-5 0,-14-2 0,-6 0 0</inkml:trace>
</inkml:ink>
</file>

<file path=ppt/ink/ink13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5:08.146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0 1 26346,'7'0'532,"-2"0"-387,-5 0 292,0 0-325,8 72-17,-3-34 28,8 60-61,-5-52-23,1 1-22,0-4-17,0-3 6,0-8-6,-1-5 11,-2-8-6,-2-6 7,-2-7 16,-1-3-6,1-3 6,-2 0-28,3-8-39,-1-6 16,2-14-5,1-7-22,2-6-6,4-4-28,1 0-45,14-16 68,-5 17 10,7-6 18,-10 25-51,-3 6 39,-6 10 11,-4 4 34,-5 5 0,0 0-3201,-20 32 3273,9-12-16,-14 28-22,15-21 0,4 2-23,3-2 6,2 0-17,1-4 3392,0-2-3392,4-4-28,4-2-157,6-6-151,4-1-3798,21-5 4134,-10-10 0,2 5 0,-19-6 0</inkml:trace>
</inkml:ink>
</file>

<file path=ppt/ink/ink13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5:08.518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107 1 27606,'-60'72'190,"13"-10"-162,47-42-6,1-2-10,8 0 4,5-4-10,9 0 0,6-4-6,3-2-23,3-1-38,-1-2-12,-3-2-6,-7 0 18,-7-1 16,-7 2-33,-5 6 55,-4 2-61,-2 7-56,-6 0-218,-11 10 134,0-7-129,-6 3-330,10-15 683,-3-5 0,10-5 0,0 0 0</inkml:trace>
</inkml:ink>
</file>

<file path=ppt/ink/ink13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5:08.773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1 1 26794,'7'11'386,"-2"-2"-268,-5-9 307,0 0-279,4 43-57,-1-23-33,2 37-16,0-36-24,0 2-10,2-4-6,2-3-22,1-4-208,0-4-123,-1-3-184,0-4-393,1-2 930,-3-9 0,-2 6 0,-2-6 0</inkml:trace>
</inkml:ink>
</file>

<file path=ppt/ink/ink13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5:08.975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0 0 23730,'0'0'0</inkml:trace>
</inkml:ink>
</file>

<file path=ppt/ink/ink13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1:39:35.394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325 1 26374,'-47'85'364,"4"-9"-275,29-52-78,-6 5 62,3 3-45,-4 4-11,0 6-17,-1 2 0,1 3-22,1-1-62,3 0-157,1-4-302,2-2-1093,2-7 1636,1-9 0,6-12 0,1-7 0</inkml:trace>
</inkml:ink>
</file>

<file path=ppt/ink/ink13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1:39:35.711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0 1 26530,'26'61'54,"-1"0"0,0-3 1,-4-4-16,-4 8-39,0 2 22,-1-1-22,-1-3 0,-1-6 0,0-3-50,-2-9-84,-3-4-242,-1-9-520,-5-7-8935,-2-9 9559,-1-7 1,0-3 0,0-3-1</inkml:trace>
</inkml:ink>
</file>

<file path=ppt/ink/ink13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1:39:35.968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1 8 26654,'56'-5'61,"-1"2"-78,-12 4-95,3 0-341,10-1-3104,-5 0 3557,2 0 0,-25 0 0,-9 0 0</inkml:trace>
</inkml:ink>
</file>

<file path=ppt/ink/ink13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1:39:36.236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3 1 26788,'-1'65'13,"0"1"0,1-6 0,-1-6-13,1 4-5,0-6-35,4-3-273,3-5-909,2-9 1222,2-7 0,-6-14 0,-1-8 0</inkml:trace>
</inkml:ink>
</file>

<file path=ppt/ink/ink1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2:00:45.504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185 10 28110,'-71'40'207,"10"-1"-174,41-1-27,5 0 0,5 1-6,5-4-12,2-5-16,3-5-33,10-8-46,3-8-27,14-5-6,4-7-39,4-12-12,1-11 18,-3-14 72,-4-5 79,-8 0 106,-8-13 100,-6 24 46,-6-5 50,-1 28-157,0 5-78,0 5-45,0 13 11,0 5 12,0 16 10,1 7 12,4 6-17,3 7-17,1 3-5,2 4-6,-2 2 0,-2-2 0,0 1 0,-3 10-28,-2-21-6,-1 4 12,-6-29-6,-6-9-39,-8-8-113,-15-4 169,10-13 11,-7-5 34,18-11 39,3-3-40,6-4-33,3-1 0,12-3-17,7-2-83,16 2-740,40-21-1115,-16 17 1107,23-13 0,-50 35 0,-9 4 0</inkml:trace>
</inkml:ink>
</file>

<file path=ppt/ink/ink13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1:39:36.487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0 1 26491,'15'15'224,"-3"-3"-162,-12-12-40,0 0 12,5 71 16,-2-28-47,0 8 0,-1 2-3,0 5 0,-2 0 17,0-5-34,0-5-90,0-7-285,0-9-958,0-8 1350,0-10 0,0-7 0,0-5 0</inkml:trace>
</inkml:ink>
</file>

<file path=ppt/ink/ink13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1:39:36.992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0 75 26301,'52'-21'61,"-1"1"1,37-12-45,-60 30-17,-2 4 0,-5 6 17,-4 8 5,-4 7-22,-5 6 6,-4 0 5,-2 3-22,-5-2-1,-8 2-21,-7-3-46,-9-3-49,-4-3-91,0-7-61,-2-6-5,5-5 49,1-4 107,8-1 129,4-4 28,9-3-6,2-2 113,4-2 22,0 5-6,3 2 113,4 2-63,4 2-50,6 0-11,0 10-78,2 3 61,11 29-123,-8-6 39,7 14-39,-12-13 0,-1-4-5,-6-4-12,-1-4-95,-6-8 112,-7-8 0,3-5 0,-6-4 0</inkml:trace>
</inkml:ink>
</file>

<file path=ppt/ink/ink13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1:39:37.203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1 1 24178,'79'33'0,"-16"-6"0</inkml:trace>
</inkml:ink>
</file>

<file path=ppt/ink/ink13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1:39:37.653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28 1 27006,'3'66'20,"0"1"1,-1-6 0,0-7-4,-6-1-6,1-2-11,2-4 0,-1-4-140,2-8-157,-1-6-358,-2-15-5305,-3-4 5960,-2-10 0,3 0 0,1 0 0</inkml:trace>
</inkml:ink>
</file>

<file path=ppt/ink/ink13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1:39:37.886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1 1 26654,'7'9'218,"-2"-1"-218,-5-8 78,0 0-66,81-7-12,-37 5 0,11-1 0,1-1-146,-2 4-392,6 0-1741,-4 0 2279,0 2 0,-26-2 0,-10 1 0</inkml:trace>
</inkml:ink>
</file>

<file path=ppt/ink/ink13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1:39:38.319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0 609 26861,'19'-56'7,"-1"0"1,0 3-1,-2 5-7,2-10-17,2-1-11,3 2 12,0 3-46,1 5 45,-1 9 6,-2 7-17,-2 12 28,-6 6-50,-1 9 27,-4 3 23,1 3 0,-3 9 56,2 9-5,-2 14-29,1 10 12,-2 9-34,2 5 11,-2 4 0,1 0 0,-1-3-11,1-2-17,0 9 12,-2-22-370,0 0-763,-4-25 1138,-7-11 0,5-2 0,-5-4 0</inkml:trace>
</inkml:ink>
</file>

<file path=ppt/ink/ink13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1:39:38.486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10 88 26390,'-5'-13'185,"0"2"-185,5 11 17,0 0-123,91-13-432,-35 4-1571,7 0 0,1-1 2109,-1-2 0,-30 7 0,-10-1 0</inkml:trace>
</inkml:ink>
</file>

<file path=ppt/ink/ink13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1:39:38.722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53 0 26732,'-8'52'5,"-1"0"1,-4 42 0,7-41-17,3-2-57,-2-6-223,2-9-992,0-8 1283,1-15 0,1-5 0,1-8 0</inkml:trace>
</inkml:ink>
</file>

<file path=ppt/ink/ink13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1:39:39.073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0 119 26430,'57'62'13,"0"0"0,-4-5 0,-6-8 149,-12-12-83,-1-5-79,-1-4 33,3-2-33,-13-12 34,2-4-29,-18-14 1,-2-11 5,-4-14-11,-1-16 17,-2-9-17,-5-7 0,-1 1 28,-1 2-28,3 8 0,3 9-11,2 7-84,1 13-124,1 6-206,12 9-584,2 3 1009,8 10 0,-10-6 0,-5 6 0</inkml:trace>
</inkml:ink>
</file>

<file path=ppt/ink/ink13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1:39:39.453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0 425 27107,'4'-73'0,"-1"0"0,0 5 0,1 11-17,8 19 12,-1 5 5,1 5 0,0 7-11,2 6 5,-1 4-5,3 6-23,-2 3 34,0 3-17,0 9 17,2 6 0,-1 11 0,-1 7 0,-1 4 0,-1 5-11,1 2-28,-3 0-67,0 0 22,-3-3-448,-4-4-2247,0-7 2779,-3-9 0,0-11 0,0-5 0</inkml:trace>
</inkml:ink>
</file>

<file path=ppt/ink/ink1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2:00:46.503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172 1 27835,'-44'45'101,"1"0"0,3-3 0,10-3-57,21 4 1,4-5-11,4-3-34,1-9 0,4-5-51,5-10-38,8-5 22,8-5-79,5-13 12,3-9-6,0-16-40,-4-7 85,-4-2 84,-7 0 11,-6 6 56,-6 8 112,-3 11 45,-3 9 56,0 8-219,0 25-11,0 0-11,0 23-17,0-7-11,4 1 6,1-1-6,3-5-11,1-6-157,-3-6-95,1-11-1,2-3-139,7-21 56,1-7 67,5-17 274,-5-3 6,-3 1 353,-3 7 11,-5 7-61,-3 11 105,-2 8-77,-1 5-219,0 21-51,0-1-5,3 19-39,0-5-6,3 1-11,0-3 0,0-3 0,1-5 0,-3-5-16,2-7-29,-3-5 6,3-2 11,-1-2 16,2-11 1,1-6 11,3-13-11,-1-2 11,1-3 0,4-2 11,-6 15 6,1 3-6,-6 16-11,-1 1 79,3 6 49,6 19-100,0-1-16,5 16-7,-1-10-5,-1 1 0,2-6 0,-3-2-33,-2-9-40,-2-4 0,-1-5 45,2-6 17,0-11 0,4-9-40,-1-12 40,6-15 11,-7 15 0,0-2 0,-10 26 45,-2 5 16,-1 9 29,0 7-45,1 7-23,2 10-22,3 3 6,2 2-6,1 2 0,2-4-6,-2-1-296,6-3-393,-4-10-408,4-4 1103,2-20 0,-10 5 0,3-8 0</inkml:trace>
</inkml:ink>
</file>

<file path=ppt/ink/ink13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1:39:39.628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6 20 26026,'-3'-1'219,"0"1"-186,3 0-217,84-3-819,-41 0 1003,13 0 0,-3 0 0,-26-1 0,-7 1 0</inkml:trace>
</inkml:ink>
</file>

<file path=ppt/ink/ink13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1:39:39.883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22 1 26810,'-6'52'6,"0"1"0,-3 41-6,9-39 0,0-3-6,1-3-11,1-6-179,-1-8-196,1-8-3372,-2-10 3764,0-8 0,0-6 0,0-3 0</inkml:trace>
</inkml:ink>
</file>

<file path=ppt/ink/ink13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1:39:40.071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1 1 26038,'10'6'537,"-2"-1"-498,-8-5-5,0 0-34,81 0 0,-40 0-17,11 0 0,0 0-207,-11 0-375,-2 0-1591,-5 0 2190,-2-1 0,-16 0 0,-5 0 0</inkml:trace>
</inkml:ink>
</file>

<file path=ppt/ink/ink13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1:39:40.274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31 8 26194,'-7'-4'516,"2"0"-410,5 4-56,0 0-16,-8 81 5,6-33-39,-2 9 0,0 2 11,4 3-11,0-1 0,1-5-100,2-6-208,5-6-84,1-8 392,3-13 0,-5-10 0,-1-9 0</inkml:trace>
</inkml:ink>
</file>

<file path=ppt/ink/ink13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1:39:41.808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106 0 27930,'-35'55'-11,"5"3"11,14 1-11,4 3 11,4-2-56,5-2-39,1-5-51,6-6-106,10-7-67,9-7-112,22-17-824,4-5 1255,8-11 0,-25 0 0,-9 0 0</inkml:trace>
</inkml:ink>
</file>

<file path=ppt/ink/ink13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1:39:42.058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5 1 26586,'1'66'11,"-1"-1"1,0-4-1,1-7-11,-1-6 0,0-4-106,0-3-230,0-2-611,0-6 947,-3-6 0,2-13 0,-1-7 0</inkml:trace>
</inkml:ink>
</file>

<file path=ppt/ink/ink13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1:39:42.241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1 20 25696,'10'11'689,"-2"-2"-588,-8-9-62,0 0-34,80-2-10,-37 2-1,12-1 1,0 1-141,-3 0-212,3-6-690,-8 1 1048,-6-8 0,-21 7 0,-8-1 0</inkml:trace>
</inkml:ink>
</file>

<file path=ppt/ink/ink13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1:39:42.453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27 1 26071,'-11'0'420,"2"-1"-392,9 1-17,0 0-11,-3 87 0,2-40 0,0 11 0,-1 3-78,2 16-129,0-20-230,0 12-3784,0-30 4221,0-8 0,0-15 0,0-6 0</inkml:trace>
</inkml:ink>
</file>

<file path=ppt/ink/ink13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1:39:42.815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1 0 26262,'7'70'57,"1"0"1,-2-6 0,0-10 9,0-13 101,2-2-106,8-4-62,6-5 22,30-3-22,-17-13-33,20-10 27,-29-21-5,-2-11 0,-5-13 11,-4-5-17,-3-4-11,-6-2 28,-2 2-3448,-2 4 3386,-2 6-89,0 10-207,0 11-606,0 8 964,0 7 0,0 3 0,0 1 0</inkml:trace>
</inkml:ink>
</file>

<file path=ppt/ink/ink13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1:39:43.178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50 0 27275,'-1'79'51,"-2"-5"-40,-9-24-11,1 4 33,2-2-33,3-2 0,1-3 6,4-7-6,-1-8 0,2-9 6,0-9-6,0-8 16,0-4-16,7-2 0,4-1-5,11-7-68,5-7-50,2-5-124,5-3-167,-4 2-292,5 1 706,3-4 0,-17 13 0,-1-1 0</inkml:trace>
</inkml:ink>
</file>

<file path=ppt/ink/ink1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2:00:46.904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1 28429,'10'94'101,"0"-7"-73,-4-32-12,3 0 1,3 1 6,2-4-23,3-4 22,2-7-22,2-9-22,3-7-23,0-9 0,0-7 34,1-7-6,-3-4 17,-2-8-17,-3-9-22,-5-25 28,-5 6-6,-4-10 6,-9 16 11,-4 7 0,-10 6-6,-5 9 6,-3 5-17,0 5-50,1 9-566,-5 18 57,14 5 576,1 19 0,15-29 0,2 1 0</inkml:trace>
</inkml:ink>
</file>

<file path=ppt/ink/ink13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1:39:43.575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1 0 26340,'15'4'286,"-3"-1"-180,-12-3 0,0 0-83,0 81-23,0-36 11,1 10 0,0 0 0,2-3 101,3-3-50,3-8-51,3-4 17,3-11-11,4-9 0,5-9 5,2-5-22,7-14 0,1-8 0,1-15-11,-2-10 0,-5-3 11,-6-4-39,-5 3-1,-8 3-122,-5 6-101,-3 8-247,-1 6-986,0 9 1496,0 4 0,0 7 0,0 3 0</inkml:trace>
</inkml:ink>
</file>

<file path=ppt/ink/ink13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1:39:44.275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103 0 26749,'33'46'263,"-5"-5"-162,-21-21-17,-3-1 11,0-4-28,-4-4-50,1-1 0,-1-2-6,0 1-11,2 3 11,-2 0-11,1 6 0,-1 1 11,0 2-11,0-1 12,2-2-1,-2-3-11,1-2 11,1-4-11,-2-3 0,1-2 0,-1-1 0,0 0 0,0-1 0,0 1 6,2-2-6,-2 2 11,3 2-6,-3-2-5,3 4 23,0 0-18,3 10 12,-1-3 6,1 8 5,-3-5-6,-1 1-22,-1 0 39,-1 2-16,0 0 21,0 11-32,0-9 4,0 7 7,-4-10-23,-1-3 22,-4 0-16,-2-1 5,0-3 17,-10 7-11,1-5-6,-7 2-5,3-4-1,2-4-5,1 1 0,5-5-11,4-1-107,6-1-206,2-2 324,-1-6 0,3 5 0,0-4 0</inkml:trace>
</inkml:ink>
</file>

<file path=ppt/ink/ink13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1:39:46.408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1 846 27667,'45'-21'179,"-3"-4"-179,-20-6 0,8-10 0,5-7-5,12-6 5,4-5-325,8-3 325,5-1 0,5-1 0,4 0 0,0 1 0,0 3-6,-7 5 6,-8 9 0,-12 11 0,-13 9 6,-11 11-6,-9 6 0,-8 6 0,-3 2-1781,-2 1-8050,0 4 8834,0-3 0,0 3 0,0-4 1</inkml:trace>
</inkml:ink>
</file>

<file path=ppt/ink/ink13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1:39:48.759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1 0 25646,'98'11'0,"-19"-2"0</inkml:trace>
</inkml:ink>
</file>

<file path=ppt/ink/ink13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1:39:46.861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338 1 26710,'-61'34'63,"-1"-1"1,5-1-1,10 1-1,19 8-23,3 3-28,2 2 11,6-2-22,6-1 12,6-3-12,3-5-6,2-5-39,3-7-106,6-6-140,6-9-258,10-8-8312,0-14 8861,1-9 0,-13 7 0,-4 0 0</inkml:trace>
</inkml:ink>
</file>

<file path=ppt/ink/ink13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1:39:47.244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0 1 25163,'1'7'567,"0"-1"-416,-1-6 302,0 0-313,15 21-16,-3-10-18,13 20-16,-6-12-46,1 4 18,2 6-28,0 3-6,0 5 0,-1 1-28,-1 1 0,-3 1 16,-3-3-16,-4-2 0,-5-6 0,-2-5-56,-3-4-95,0-5-235,-3-3-331,-4-3 717,-6-2 0,4-4 0,1-2 0</inkml:trace>
</inkml:ink>
</file>

<file path=ppt/ink/ink13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1:39:47.511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1 68 26978,'50'-7'11,"1"0"1,38-7-12,-46 8-179,-2 2-247,6-3-6352,-6 0 6778,0-1 0,-20 4 0,-8 1 0</inkml:trace>
</inkml:ink>
</file>

<file path=ppt/ink/ink13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1:39:47.796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1 0 27303,'5'50'8,"0"1"1,3 38-9,-8-43-6,3-4-66,2-1-208,2-7-303,7-8-3265,-2-9 3848,5-10 0,-8-4 0,-3-3 0</inkml:trace>
</inkml:ink>
</file>

<file path=ppt/ink/ink13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1:39:48.044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0 0 27079,'2'11'185,"-1"-3"-163,-1-8-22,0 0 6,2 76-6,-1-39 0,2 62-11,2-61 11,-1 2-39,3-8-264,-1-2-83,2-7-897,2-6 1283,1-8 0,-5-5 0,-2-4 0</inkml:trace>
</inkml:ink>
</file>

<file path=ppt/ink/ink13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1:39:48.577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1 150 27096,'53'-73'123,"-5"13"-117,-16 51-6,0 4 0,3 2 0,-2 3 0,1 0 0,-4 8-23,-5 5 23,-4 9-22,-8 4 16,-6 1-5,-4 2 6,-7 0-1,-10 1 0,-6-3-22,-12 0 0,-3-6-44,-3-4 27,-1-5 34,4-7-6,5-2 17,7-3 0,6-2 0,7-1 5,5-2 7,2-1 21,3 0-22,3 3 40,3 0-23,5 3-6,5 0 12,3 8-17,15 16-17,-9 3 5,10 10-10,-12-8 5,-1-3-17,-4-4-78,-4-4-208,-4-9-470,-4-3 773,-2-11 0,-3 3 0,-1-5 0</inkml:trace>
</inkml:ink>
</file>

<file path=ppt/ink/ink1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2:00:47.356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239 1 28143,'-57'37'86,"-1"1"0,5-3 0,12 0-25,27 12-21,5-2-29,4-3-11,4-7 0,2-7-45,8-10-28,5-9 34,10-5-28,6-9 5,2-11-61,1-14-90,-2-11 45,-2-7 107,-6-1 61,-6 6 11,-6 7 168,-6 13 6,-2 9-101,-3 10-84,0 8 17,0 10-17,0 8 11,0 9-6,1 3-5,9 15-33,1-15-247,6 4-129,1-21 11,2-10-296,9-8 694,11-33 0,-17 21 0,3-20 0</inkml:trace>
</inkml:ink>
</file>

<file path=ppt/ink/ink13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1:39:49.094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0 0 27068,'15'82'50,"0"-6"-50,-12-33 0,2-1-11,1-3 11,-3-6-134,2-6-146,-4-7-381,1-9-3658,-2-5 4319,-6-6 0,5 0 0,-4 0 0</inkml:trace>
</inkml:ink>
</file>

<file path=ppt/ink/ink13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1:39:49.310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0 130 26687,'13'9'426,"-2"-1"-365,-11-8 135,0 0-168,82-54-28,-38 35-20,10-13 1,2 4-222,-6 20-257,4 4-4720,-4 3 5218,1 3 0,-25-1 0,-9 2 0</inkml:trace>
</inkml:ink>
</file>

<file path=ppt/ink/ink13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1:39:49.695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0 589 26990,'14'-70'0,"1"1"0,-2 4 0,1 6 0,8-2 0,1 3-12,2 3 12,0 9 0,1 8-16,0 10 16,0 8 0,-4 7-23,-1 8 18,-4 3 5,-2 6 33,-2 10 23,1 8-33,-1 12-7,0 6-16,1 6 0,-3 1 6,1 1-6,-5-2-17,1-4-95,-5-6-129,0-5-335,-3-11-9255,-3-5 9724,-7-7 1,5-5 0,-4-2 0</inkml:trace>
</inkml:ink>
</file>

<file path=ppt/ink/ink13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1:39:49.838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1 120 26368,'12'3'146,"-2"-1"-180,-10-2-179,87-41-324,-35 23 537,9-8 0,-3 3 0,-21 13 0,-12 3 0</inkml:trace>
</inkml:ink>
</file>

<file path=ppt/ink/ink13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1:39:50.048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63 1 26810,'-16'53'-3,"0"1"1,-10 40-273,24-47-128,1-17-2918,0 3 3321,1-25 0,0-4 0,0-4 0</inkml:trace>
</inkml:ink>
</file>

<file path=ppt/ink/ink13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1:39:50.378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1 154 26458,'59'58'50,"0"1"0,-5-6 1,-7-11-34,-17-27-17,-2-6 22,-7-4-22,-3-4 0,-7-2-17,-3-12-28,-5-44 17,-2 11 23,-1-52-1,0 51-5,0-11 11,0 29-67,0 6-135,4 9-347,5 7-1316,5 4 1865,3 3 0,-7 0 0,-3 0 0</inkml:trace>
</inkml:ink>
</file>

<file path=ppt/ink/ink13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1:39:50.743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1 446 27018,'5'-78'1,"0"0"1,-3 14 0,3 7-2,21-3 0,-9 27 0,-2 7-17,0 5 17,2 8 0,0 3-22,1 7 22,1 0 0,-1 3-17,-1 6 17,1 6-5,-3 9 5,2 10 5,-3 4-5,-1 5 0,-3 2 0,-2 1-11,-3 1-39,-2-4-219,-1 1-476,-4-8 745,-5-3 0,4-16 0,-4-4 0</inkml:trace>
</inkml:ink>
</file>

<file path=ppt/ink/ink13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1:39:50.912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1 49 26211,'2'17'314,"0"-4"-292,-2-13-22,0 0-95,81-23-235,-31 14-346,7-6 1,0 1 675,1 5 0,-27 4 0,-9 1 0</inkml:trace>
</inkml:ink>
</file>

<file path=ppt/ink/ink13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1:39:51.152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10 1 27186,'-5'93'67,"1"-10"-67,4-15 0,0-20-112,0 12-224,0-28-331,0-8 667,0-7 0,0-9 0,0-4 0</inkml:trace>
</inkml:ink>
</file>

<file path=ppt/ink/ink13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1:39:51.342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0 103 26284,'17'4'498,"-4"0"-470,-13-4-11,0 0-17,76-18 0,-37 12 0,11-4 0,2 1-50,-5 4-197,-3 1-105,-1-2-365,-5-5-4246,-9 0 4963,-5-4 0,-13 7 0,-4 1 0</inkml:trace>
</inkml:ink>
</file>

<file path=ppt/ink/ink1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2:00:47.686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1 26855,'14'17'801,"-3"-3"-538,-11-14 135,0 0-387,0 78 0,0-43-11,4 62 0,0-66 0,3-4-39,0-7-45,-1-5 28,1-7 95,-5-4-39,0-9-17,-2-12 6,0-11 11,0-9 39,0-4 62,0 3 22,0 1-5,0 7-45,0 5-27,0 7-46,17 3 0,-1 8 0,17 2 0,-3 5 0,0 0-153,0 0-580,-4 7-919,-5 0 1652,-4 6 0,-9-6 0,-4-2 0</inkml:trace>
</inkml:ink>
</file>

<file path=ppt/ink/ink13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1:39:51.544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24 0 27712,'-13'40'291,"3"4"-274,10 7-6,0 1-11,2 0 0,3-5 0,4-4-17,1-8-296,0-6-589,0-9 902,-4-8 0,-2-6 0,-2-5 0</inkml:trace>
</inkml:ink>
</file>

<file path=ppt/ink/ink13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1:39:52.542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171 1 26794,'-43'64'52,"0"0"0,3-4 0,10-3-12,21 8 10,5 1-28,2-2-16,6-4 11,8-8-17,10-7-146,10-13-246,18-13-1036,3-11 1428,9-20 0,-29 7 0,-8-7 0</inkml:trace>
</inkml:ink>
</file>

<file path=ppt/ink/ink13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1:39:52.766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58 10 26743,'-12'-5'308,"3"0"-246,9 5-17,0 0-45,-4 90 0,3-46 0,-1 14 0,0 0 0,1-10-17,0-5-62,-1-4-161,0-8-332,-2-8-1635,-1-8 2207,-1-9 0,2-4 0,2-2 0</inkml:trace>
</inkml:ink>
</file>

<file path=ppt/ink/ink13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1:39:52.945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0 58 25903,'12'7'616,"-3"-2"-571,-9-5-23,0 0-22,71-4 0,-33 0-56,56-3-134,-51 1-364,-1-4-1149,-5-1 1703,-2-3 0,-17 6 0,-6 2 0</inkml:trace>
</inkml:ink>
</file>

<file path=ppt/ink/ink13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1:39:53.168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22 1 27113,'-12'83'28,"2"-7"-45,10-9-5,0-17-23,3 12-235,2-24-493,9-9-7063,1-7 7836,7-10 0,-11-8 0,-2-3 0</inkml:trace>
</inkml:ink>
</file>

<file path=ppt/ink/ink13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1:39:53.404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1 0 26833,'16'8'280,"-3"-1"-275,-13-7 46,0 0-40,0 59-11,0-23 0,0 47 0,0-37 0,0-3-39,2-2-129,5-5 168,32-5 0,-23-15 0,21-5 0</inkml:trace>
</inkml:ink>
</file>

<file path=ppt/ink/ink13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1:39:53.764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0 0 27370,'9'78'191,"-5"-4"-152,-6-28-5,-1 4-6,2 0-23,1 1-5,0-4 0,0-4 0,0-8 6,2 0-6,0-17 0,4-1 11,2-16-11,3-1-11,4 0-45,6-6-107,2-2-61,7-6-78,0-1-23,3 1-470,3 1 795,9 1 0,-19 5 0,-1 1 0</inkml:trace>
</inkml:ink>
</file>

<file path=ppt/ink/ink13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1:39:54.043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19 6 26234,'0'-3'705,"0"1"-481,0 2-61,-7 88-152,4-16-6,-1-10 1,1 0-6,2 14-6,1-29-66,0-9-248,0-4-318,10-17-3059,3-6 3697,11-9 0,-12-2 0,-1 0 0</inkml:trace>
</inkml:ink>
</file>

<file path=ppt/ink/ink138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1:39:54.291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1 1 27331,'5'98'84,"0"-10"-84,-5-41-5,0-1 5,0 0-964,7 15-767,-2-29 1731,7 6 0,-7-34 0,-1-4 0</inkml:trace>
</inkml:ink>
</file>

<file path=ppt/ink/ink138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1:39:54.778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1 131 27018,'42'-35'0,"0"0"0,32-22 0,-42 54 0,0 2-23,-5 4 12,-2 8-45,-6 8-39,-6 9 16,-6 5 18,-4 0 10,-3 2 7,-11-5-12,-5 0-51,-28 1 18,7-13 38,-12-1 1,15-14 50,5-1 67,5-2 62,6 0 0,6 0 5,4-2-72,5 0-6,2-2-34,1 1 28,0-2 57,5 4-18,3-1-21,7 2-40,4 0-6,14 11-22,-5 0 0,10 11 0,-11-2-6,1 0-10,-2-2-197,-3-2-297,-2-8 510,-6-3 0,-5-5 0,-5 0 0</inkml:trace>
</inkml:ink>
</file>

<file path=ppt/ink/ink1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2:00:49.002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0 199 28658,'16'75'13,"-2"-7"-13,-2-31 0,-3-4 0,0-9 0,-2-6-24,-3-10-4,-1-4-61,1-4 5,1-11-17,3-8 28,1-15 0,3-9 12,3-4 27,1-1 23,2 4 11,-3 6-6,5 7-11,-7 15 17,1 5 0,-3 13 101,0 9 39,-1 8-5,6 32-113,-7-9-11,4 16-11,-8-21 0,-1-5 0,-1-6 0,1-10 0,-1-8-106,4-10 27,-1-15-10,6-12-23,1-14 39,-1-5 56,3-1 17,-3 6 23,1 8 38,-6 10-22,0 11 6,-2 7 28,3 9 22,-2 11-22,4 8-28,-2 10-23,4 1-22,-2 1 6,2-1-113,5 3-105,-2-15-231,7-3-419,12-22-163,-5-15-1322,15-11-7484,-10-15 8768,-1 0 10893,-5-3-7013,-5 5-1943,-11 6-191,-5 7-235,-5 10 291,-8 9-582,-3 6-95,-9 7 44,-4 12 12,-4 9-45,2 15-6,-1 7-6,5 6-20,6 23-41,7-20 0,4 7 0,7-32-24,5-11-43,5-8 39,7-6 0,3-15-101,12-32 34,-7 0 22,4-23 51,-15 25 22,-6 6 22,-4 12-5,-4 10 5,-3 9-16,-1 3 72,0 8 62,0 22-112,2 1-16,-1 19-12,4-12 0,1-3-12,0-4-402,6-4-146,-2-12 50,7-7-738,0-20 1248,5-7 0,-10 4 0,-3 2 0</inkml:trace>
</inkml:ink>
</file>

<file path=ppt/ink/ink139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1:39:55.072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0 0 26094,'0'0'0</inkml:trace>
</inkml:ink>
</file>

<file path=ppt/ink/ink139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1:39:55.634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0 0 26934,'56'12'-323,"-18"-6"0,-27 0 0</inkml:trace>
</inkml:ink>
</file>

<file path=ppt/ink/ink139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1:39:56.181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272 1 27723,'31'62'258,"-1"0"-236,-9-17 1,-1 9-18,-3 7 12,-6 4-6,-5 5-5,-9 5-276,-17 1 35,-16 5-163,1-36 1,-4-1-3941,-2-2 1,-1-1 4337,-9 1 0,3-4 0,-5 4 0,14-15 0</inkml:trace>
</inkml:ink>
</file>

<file path=ppt/ink/ink139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1:39:57.684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0 2180 27589,'51'-72'140,"0"-2"-129,2 6-433,-23 29 1,3-2 421,4-4 0,2-1-772,5-5 1,1-2 773,6-4 1,2-1 0,8-8 0,4-2-3,-16 18 0,2 0 0,2-2 0,7-5 0,2-1 0,2-1-438,5-3 0,2-1 0,0 0 436,3 0 0,-1-1 1,0 2-5,-5 4 0,0 1 1,-3 2 5,-8 7 0,-2 1 0,-2 2 0,11-10 0,-4 4 0,-14 11 0,-3 2-72,27-24 72,-11 9 0,-6 5 290,-14 12-290,-12 12 1166,-14 14-1138,-9 7 2237,-2 3-2259,-2 2 106,0 3-112,0 2 0,0 2 0,0-3 0,0-3-314,0-1-257,2-8-1479,4-2 2050,3-6 0,-3 6 0,-2 1 0</inkml:trace>
</inkml:ink>
</file>

<file path=ppt/ink/ink139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1:39:58.502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258 1 26295,'-38'86'22,"0"0"1,2-7-1,6-9-27,6-1 5,1-8-67,1-6-107,4-12-212,4-13-662,5-12 1048,5-10 0,2-6 0,2-2 0</inkml:trace>
</inkml:ink>
</file>

<file path=ppt/ink/ink139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1:39:58.748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0 1 26060,'7'16'560,"-2"-3"-504,-5-13 213,0 0-219,39 63-16,-20-25-32,7 7 1,0 2 14,-7 3-17,0 1 0,-4-3 0,-3-3-45,-4-4-117,-4-7-230,-2-3-824,-4-8 1216,-6-3 0,5-11 0,-6-3 0</inkml:trace>
</inkml:ink>
</file>

<file path=ppt/ink/ink139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1:39:58.947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6 192 26603,'-3'-13'207,"1"2"-111,2 11-68,0 0-17,69-22-11,-26 10-12,7-3 1,2 0-106,6-2-225,11-3-515,-7-1 857,1-3 0,-30 12 0,-11 2 0</inkml:trace>
</inkml:ink>
</file>

<file path=ppt/ink/ink139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1:39:59.170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34 1 27124,'-9'60'30,"0"0"0,0 9 0,3-6-30,6-1-12,4 15-88,1-29-4297,6-6 4049,4-9-1716,0-8 2064,4-14 0,-10-4 0,-2-7 0</inkml:trace>
</inkml:ink>
</file>

<file path=ppt/ink/ink139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1:39:59.413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0 0 26631,'15'7'314,"-3"-2"-303,-12-5 140,0 0-134,4 81 0,-3-35-15,1 9 1,0 1-3,-2-3-11,0-7-22,0-7-63,1-7-1371,6-9 1467,5-13 0,-4-4 0,0-9 0</inkml:trace>
</inkml:ink>
</file>

<file path=ppt/ink/ink139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1:39:59.854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3 138 26301,'-1'-12'806,"0"2"-716,1 10 22,0 0-112,50-44 22,-17 28-22,44-32 0,-31 43 11,-1 3-11,-3 2 0,-6 1 0,-7 7-11,-6 5 11,-11 8 0,-4 5 0,-7 2 0,-9 4-17,-11-1-16,-10-1 10,-12-5-105,-33-3 100,28-12 22,-18-2 12,43-10 27,7-2 18,5 0-35,6 0-16,2 3 0,1 1 51,9 8-12,6 5-17,12 13 1,4 3-12,5 5-11,0-2 0,2-2-17,-3-5-33,-4-4-230,-4-8-247,-10-6-957,-6-4 1484,-7-9 0,-4 5 0,0-4 0</inkml:trace>
</inkml:ink>
</file>

<file path=ppt/ink/ink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8:55.510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10 1 28048,'-2'50'45,"-1"0"0,-2 44-23,8-31-5,3 2-17,4 0-73,6 22-129,-3-27-173,2 8-134,-6-39-382,-3-14-1641,-3-11 2532,-1-17 0,-2 8 0,0-8 0</inkml:trace>
</inkml:ink>
</file>

<file path=ppt/ink/ink1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2:00:49.708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0 28535,'34'72'95,"-4"-5"-78,-17-33-17,1 4 11,3 0-11,0 3 0,2-1 0,0 1 0,-2-6-11,-5-2-17,-6-7-28,-3-4 17,-4-6 17,-9-3-23,-6-7-22,-8-2-6,-1-4-22,2-5-23,3-8 45,5-7 12,7-9-1,4-3 0,6-3 40,11-3 11,8 1 11,11 1 0,5 4 0,-2 4 95,1 5-17,-6 8-38,-4 4-24,-8 7 7,-6 3 38,-2 1 40,-3 9-11,0 4-45,-1 10-23,2 4-11,-2 0-11,7 14 0,-3-15-11,4 6-56,-4-21-79,-1-5 40,2-5 44,-1-5-72,3-8-96,8-25 202,-6 4 28,7-11 34,-10 17 39,-3 8 50,-1 7-28,-4 6-45,-2 5 118,2 2-89,-1 8-40,5 5-11,-2 8 0,3 3-28,-1 1 0,1 0 0,0-1-45,-1-5 6,-1-5-538,1-4 241,-3-7-112,2-1-633,-1-14 1081,6-16 0,-6 10 0,2-7 0</inkml:trace>
</inkml:ink>
</file>

<file path=ppt/ink/ink140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1:40:00.034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0 1 27090,'71'9'-674,"-1"1"0,-5 0 0,-4 1 674,21 7 0,-37-7 0,-14-2 0</inkml:trace>
</inkml:ink>
</file>

<file path=ppt/ink/ink140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1:40:00.552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273 1 26838,'-97'9'0,"14"6"17,56 12-17,2 5 11,7 0-5,4 2 11,8-2-6,3 0-11,7-3 0,10-2 6,8-2-6,12-3 11,5 0-11,4-4 0,-3 2-6,-4-6-5,-8 1 11,-9-4 6,-8 0 5,-7-1-11,-2 3 0,-9 1-11,-6 3-45,-11 3-68,-5-2-542,-20 4-203,15-11 869,-11 0 0,29-11 0,4 0 0</inkml:trace>
</inkml:ink>
</file>

<file path=ppt/ink/ink140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1:40:00.914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0 1 26430,'11'2'263,"-3"0"-263,-8-2 45,0 0-29,0 84 18,0-39-34,-1 12 0,2 0 123,4-7-72,3-2-40,9-6 22,1-4-16,5-9-17,1-8 0,1-10 0,2-5-11,-2-8-17,-1-13-6,-3-8 34,-2-18-28,-7-6 6,-3-7 0,-6-1 10,-1 2 7,-2 5-12,0 10-50,0 11-236,0 12-413,0 7 716,0 14 0,0-4 0,0 4 0</inkml:trace>
</inkml:ink>
</file>

<file path=ppt/ink/ink140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1:40:01.169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71 1 27566,'-14'58'4,"0"-1"0,2-3 0,2-4-4,2 9 0,3-3 0,1-5-62,2-8-196,1-9-279,1-13-550,0-10-1808,0-15 2895,1-13 0,0 5 0,0-3 0</inkml:trace>
</inkml:ink>
</file>

<file path=ppt/ink/ink140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1:40:01.476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0 60 26054,'13'2'471,"-3"0"-309,-10-2 17,0 0-173,32 67-6,-14-36 11,26 54-5,-21-53-6,0-1 0,0-7 0,1-3 22,-2-7-22,-1-6 34,-3-4-34,-2-4-11,-4-5 11,-3-8-12,-4-10 12,-3-9-5,-2-7-1,0-6 6,-1-1-5,-2-1-12,0 7-28,-1 4-106,3 11-236,1 7-296,4 10 683,13 4 0,-8 4 0,7 0 0</inkml:trace>
</inkml:ink>
</file>

<file path=ppt/ink/ink140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1:40:01.902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225 0 27449,'-51'46'31,"0"1"1,4-4 0,10 1-21,20 21 6,5 2-11,5-2 5,5-4 6,6-7-17,8-9 11,8-11 0,8-10 0,4-13-11,1-6-22,1-11-17,-1-12 39,-2-12-12,-8-11 12,-5-4 12,-10 1 4,-4 5 18,-4 8-23,-5 11 0,-5 8-11,-5 7-22,-6 4-6,-2 13-50,-3 6-113,-2 16-106,2 3-173,0 2-577,6 1-8784,2-6 8214,7-4 0,5-15 0,3-6 0</inkml:trace>
</inkml:ink>
</file>

<file path=ppt/ink/ink140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1:40:02.152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87 1 26530,'13'0'762,"-3"1"-706,-10-1-34,0 0-22,-29 88 0,16-40 0,-6 11 0,1 2-5,7-7-1,2-4-55,3-9-113,3-7-319,2-13-655,1-9-1171,0-10 2319,0-14 0,0 7 0,0-6 0</inkml:trace>
</inkml:ink>
</file>

<file path=ppt/ink/ink140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1:40:02.353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1 1 27337,'50'48'95,"-5"-1"-84,-24-7-11,-1 4 6,1 4-6,-1 2-95,2-3-191,-2 0-196,-8-4-1153,-3-7 1635,-8-9 0,-1-13 0,0-7 0</inkml:trace>
</inkml:ink>
</file>

<file path=ppt/ink/ink140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1:40:02.692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1 262 25858,'10'2'476,"-1"-1"-448,-9-1-11,0 0-17,86-39-33,-19 6-15,-8 4 0,0-1 26,8-8 16,-28 10 130,-4-1 83,-15 10 67,-4 3-33,-13 12-95,-3 4-124,0 10 45,0 5 0,0 15-33,0 7 28,0 6-34,0 5-17,0-2 0,0-2 0,5-7 0,3-5-11,7-12-100,5-8-337,11-18 437,16-39 0,-19 24 0,3-22 0</inkml:trace>
</inkml:ink>
</file>

<file path=ppt/ink/ink140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1:40:02.842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1 0 27684,'0'0'0</inkml:trace>
</inkml:ink>
</file>

<file path=ppt/ink/ink1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2:00:50.402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31 28093,'42'52'67,"-8"-8"-28,-25-23-11,-2-4-11,0 1-17,1-6 0,-2-1 0,1-5 11,1-3-11,1-2-5,3-1 5,3-8-45,2-5 6,4-10 11,0-3 28,3-2 0,-4 1 0,0 1 0,-7 5 0,-2 4 44,-6 4 46,-3 5 123,-2 3-101,0 4-38,-10 4-74,-1 4 0,-9 4 0,3 6 0,2 1 0,3 4 0,3 1 0,4 1 0,4 11 0,1-8 0,3 8 0,5-9 0,7 0 0,6 2 0,3 0 0,2 2 0,11 14 0,-11-11 0,3 10 0,-17-14 0,-6 0 0,-3 0 0,-7 1 0,-9 1 0,-8-2 0,-8-3 0,-11-4 0,13-10 0,-4-4 0,18-13 0,6-9 0,3-9 0,4-9 0,2-5 0,7-4 0,7-1 0,22-20 0,-8 15 0,8-12-102,-20 19-296,-7-10-509,-5 0 907,-10-8 0,3 27 0,-3 7 0</inkml:trace>
</inkml:ink>
</file>

<file path=ppt/ink/ink14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1:40:10.944"/>
    </inkml:context>
    <inkml:brush xml:id="br0">
      <inkml:brushProperty name="width" value="0.08571" units="cm"/>
      <inkml:brushProperty name="height" value="0.08571" units="cm"/>
      <inkml:brushProperty name="color" value="#33CCFF"/>
    </inkml:brush>
  </inkml:definitions>
  <inkml:trace contextRef="#ctx0" brushRef="#br0">265 1 27790,'-5'60'314,"-3"-1"-269,-1-16 16,-3 4-27,1 2-17,0-2 39,1 2 0,1 0-11,-2 1-17,2 3 5,-2 1 18,3 2-29,1 0-5,0 2 28,0 3-17,-2-1 1,2 3-29,-3 1 0,1 1 0,-1 28 0,2-22 0,-1 20 0,3-27 0,0-4 0,-1 2 0,3-5 0,-1 0 0,1 20 0,1-20 0,0 16 0,0-25 0,1 0 0,0-2 0,0 3 0,0-2 0,0 26 0,0-17 0,1 20 0,0-23 0,1 1 0,0-2 0,0 3 0,-1-5 0,0 0 0,-1-2 0,0 15 0,0-14 0,1 12 0,-1-18 0,2-1 0,-1 1 0,1 0 0,0 1 0,0 23 0,0-14 0,0 17 0,0-22 0,0 0 0,0-2 0,0 1 0,0-1 0,0 1 0,0 0 0,0 26 0,0-14 0,0 19 0,0-20 0,0 2 0,2-2 0,3 1 0,3-1 0,5 25 0,-3-18 0,4 18 0,-5-25 0,0 1 0,0 1 0,1 1 0,1 1 0,1-1 0,1 2 0,7 23 0,-4-20 0,7 18 0,-6-28 0,0-4 0,1 0 0,-1-5 0,1 0 0,11 16 0,-7-14 0,9 11 0,-11-17 0,1-3 0,-2-1 0,0-1 0,0-1 0,-1-3 0,0 0 0,0-3 0,1 1 0,8 13 0,-3-9 0,6 9 0,-6-13 0,-1-1 0,1-1 0,11 11 0,-9-9 0,9 8 0,-12-14 0,0 1 0,1-2 0,-3 0 0,4 1 0,-4-3 0,3 3 0,-2-5 0,2 2 0,7 7 0,-6-9 0,6 9 0,-10-10 0,1 0 0,-3-1 0,12 9 0,-9-7 0,10 6 0,-9-8 0,0-1 0,2 0 0,-3 0 0,2 1 0,-2-1 0,1 2 0,0-2 0,1 3 0,11 9 0,-6-7 0,8 10 0,-10-12 0,1 3 0,-1-1 0,14 12 0,-9-8 0,9 9 0,-12-13 0,-1 1 0,-1-1 0,0 0 0,-1-1 0,2 0 0,-4-1 0,2-1 0,-2 0 0,12 5 0,-11-5 0,10 5 0,-12-7 0,1 2 0,2 0 0,0 2 0,2 0 0,9 10 0,-9-8 0,7 5 0,-10-8 0,-1-2 0,0 0 0,2 0 0,0-2 0,1-1 0,2-1 0,14 7 0,-9-5 0,10 5 0,-12-6 0,-2-1 0,1-1 0,-1 1 0,-1-2 0,14 9 0,-10-5 0,10 5 0,-11-6 0,0-3 0,0 1 0,1-2 0,-2-1 0,1-2 0,-3 0 0,16 0 0,-11-1 0,13 2 0,-12-3 0,-1 2 0,2-3 0,-2 3 0,1-1 0,14 5 0,-10-3 0,11 3 0,-13-4 0,-3 0 0,0 1 0,0-3 0,-1 2 0,0-1 0,-2 1 0,13 2 0,-10-2 0,10 0 0,-13 0 0,1-3 0,-2 3 0,3-2 0,0 1 0,14 3 0,-10-1 0,7 0 0,-13-2 0,-2-4 0,2 1 0,1-2 0,0 0 0,3 0 0,1 1 0,20 2 0,-12 0 0,12 1 0,-21-4 0,-6 0 0,-7 0 0,-9-3 0,-5 2 0,-4-2 0,-2 0-3098,-1 0 3098,-5 0 0,3 0 0,-3 0 0</inkml:trace>
</inkml:ink>
</file>

<file path=ppt/ink/ink14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1:40:12.122"/>
    </inkml:context>
    <inkml:brush xml:id="br0">
      <inkml:brushProperty name="width" value="0.08571" units="cm"/>
      <inkml:brushProperty name="height" value="0.08571" units="cm"/>
      <inkml:brushProperty name="color" value="#33CCFF"/>
    </inkml:brush>
  </inkml:definitions>
  <inkml:trace contextRef="#ctx0" brushRef="#br0">75 1 28671,'22'40'0,"1"-1"0,5-11 0,2 1 0,2 0 0,2 1 0,-2-4 0,-1 1 0,-3-4 0,-2-1 0,-3-4 0,-3-3 0,-5-4 0,-4-2 0,-2-3 0,-3-1 0,-1-1 0,-1-1 0,0 0 0,0 0 0,2 2 0,-2 1 0,1-1 0,0 1 0,-2-5 0,-2 2 0,2-3 0,-3 3 0,2-1 0,-1 1 0,1 0 0,1 0 0,0 0 0,-2 0 0,1-1 0,-2 0 0,0-1 0,0 1 0,0 0 0,0 0 0,0 0 0,0-1 0,0 3 0,-6-1 0,-2 6 0,-8 2 0,-6 5 0,-2 3 0,-5 2 0,1 2 0,-3 1 0,1 1 0,-3 2 0,1 1 0,-3 1 0,1 0 0,-1 0 0,5-3 0,1-2 0,6-4 0,5-3 0,1-3 0,7-5 0,2-2 0,5-4 0,1-3 0,2 1-1441,8-1 1441,0 0 0,1 0 0,-3 0 0</inkml:trace>
</inkml:ink>
</file>

<file path=ppt/ink/ink14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0:58:39.888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231 54 28671,'-27'20'0,"5"-4"0,8-10 0,2-1 0,1 1 0,1 0 0,0 2 0,-8 6 0,2 0 0,-2 1 0,6-4 0,6-6 0,2 3 0,-1-4 0,2 2 0,0 0 0,0 0 0,-1 1 0,-1 3 0,-1-2 0,1 4 0,-1-3 0,3 0 0,0 0 0,0 1 0,3 0 0,-1 5 0,1-3 0,0 4 0,0-7 0,0 3 0,0-2 0,0 0 0,0-2 0,0 1 0,0-3 0,4 4 0,-1-2 0,5 1 0,-2 0 0,1-1 0,1 1 0,1 0 0,2 0 0,-2 1 0,3-1 0,4 4 0,-2-3 0,2 2 0,-4-3 0,-1-3 0,1 0 0,0 0 0,0-1 0,5 1 0,-4-3 0,4 0 0,-3-3 0,1 0 0,2 0 0,0 0 0,1 0 0,1 0 0,-1-1 0,8-8 0,-7 2 0,6-7 0,-10 5 0,0-1 0,-1 0 0,5-7 0,-7 6 0,3-6 0,-6 8 0,-3-2 0,2 1 0,-2 0 0,0-3 0,-2 2 0,2-3 0,-2 1 0,-1 0 0,-1-7 0,-1 6 0,1-4 0,-1 8 0,0 1 0,-1-2 0,0-5 0,0 2 0,0-4 0,0 5 0,0-1 0,0 2 0,-3 0 0,0 1 0,-4 1 0,0-1 0,-2 2 0,2-2 0,-8-3 0,4 3 0,-4-3 0,5 6 0,0-1 0,0 1 0,1-1 0,0 1 0,-5-3 0,3 4 0,-5-2 0,7 5 0,0 1 0,0-1 0,1 3 0,-1-1 0,0 1 0,-2 1 0,-8-3 0,2 3 0,-6-2 0,3 2 0,0 0 0,-3 0 0,2 0-158,-1 2-1449,-4 12 1607,6 7 0,3-4 0,9-1 0</inkml:trace>
</inkml:ink>
</file>

<file path=ppt/ink/ink14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0:58:41.338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250 89 27695,'-24'9'375,"2"2"-240,7 2-12,1 4-28,-4 1-11,3 0-28,-1 2-28,3-2-11,3 1-6,2-1 6,1-1-6,3 1 0,-1-1 2,2 2-13,2 3 0,-1-1 0,2 1 0,0-1 0,0-4 0,0 2 0,0-3 0,7 7 0,-1-7 0,14 11 0,-8-13 0,9 5 0,-8-9 0,4 1 0,0-2 0,3 0 0,-2-2 0,3 0 0,-1-4 0,11 0 0,-9-2 0,9-1 0,-13 0 0,2 0 0,-2 0 0,2-1 0,0-5 0,2-3 0,1-6 0,11-13 0,-8 6 0,3-8 0,-12 11 0,-4 0 0,-1 2 0,-2 1 0,-1-1 0,0-7 0,-4 6 0,1-7 0,-5 10 0,-1-2 0,0 2 0,0 0 0,0-2 0,-1-7 0,-2 4 0,-3-3 0,-2 6 0,-1 2 0,0 0 0,-1 1 0,1-1 0,0 2 0,-1-2 0,-1 3 0,-1-2 0,-6-3 0,4 4 0,-2-1 0,4 6 0,3 2 0,-3 0 0,-4 0 0,0 3 0,-7 0 0,3 3 0,-4 0 0,-2 0 0,-3 0 0,-3 2 0,-1 5 0,-4 6-270,-1 9-749,-10 16 1019,-16 21 0,28-24 0,-5 5 0</inkml:trace>
</inkml:ink>
</file>

<file path=ppt/ink/ink14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0:58:42.471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244 51 27818,'-69'67'432,"10"-6"-298,41-26-39,-1 0-5,1 3-34,1-1-23,2-1-20,4 0-13,2-2 0,4-3 0,2-1 0,2-4 0,1 0 0,0-3 0,0-2 0,3-2 0,2-4 0,2-3 0,4-3 0,0 0 0,2-4 0,2 2 0,13-5 0,-3 1 0,11-3 0,-7 0 0,3-4 0,0-4 0,15-14 0,-13 3 0,10-6 0,-20 9 0,-1 0 0,-5 1 0,-1 1 0,-3-1 0,-1 3 0,-2-3 0,2-6 0,-4 4 0,1-5 0,-5 7 0,-1 0 0,-2 0 0,-1-2 0,-1-1 0,0-10 0,0 4 0,0-4 0,-1 7 0,-1 3 0,-4-1 0,1 1 0,-2 3 0,-1-2 0,2 3 0,-6-5 0,4 7 0,-4-5 0,2 8 0,-1-2 0,0 2 0,-2 0 0,2 0 0,-10-2 0,6 3 0,-6-1 0,5 3 0,-1 0 0,-1 1 0,-2 2 0,-1 2 0,-4 1 0,-2 0-1250,-29 30-1489,13-3 2739,-20 26 0,40-28 0,5-8 0</inkml:trace>
</inkml:ink>
</file>

<file path=ppt/ink/ink14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0:58:43.642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210 0 27925,'-76'55'381,"11"-4"-247,52-17-33,-1 0-28,2 2-29,1-2-31,3-1-13,2 0 0,3-2 0,2 1 0,1 0 0,0-3 0,0 1 0,5-2 0,2-2 0,5-2 0,3 0 0,1-2 0,3 1 0,3-3 0,2-2 0,2-3 0,0-1 0,1-4 0,-2 0 0,13-4 0,-9-3 0,9-2 0,-9-1 0,10-9 0,-7-2 0,6-9 0,-14 2 0,-4-1 0,-3-3 0,4-10 0,-9 5 0,3-8 0,-9 10 0,-2-1 0,-1 2 0,0 1 0,-3 2 0,2-6 0,-2 7 0,0-5 0,0 7 0,-2-2 0,-1 2 0,-1-3 0,-2 1 0,-1 0 0,0 0 0,-4-5 0,2 8 0,-3-5 0,1 10 0,1 0 0,-3 0 0,1 0 0,-1 1 0,-1 0 0,-3 3 0,-9-3 0,4 4 0,-9-2 0,9 6 0,1 0 0,0 3 0,1-1 0,-1 1 0,-11 0 0,5 0 0,-9 1 0,9 6 0,-1 6-427,2 7-598,2 11-2363,4 0 3388,5 7 0,7-18 0,4-5 0</inkml:trace>
</inkml:ink>
</file>

<file path=ppt/ink/ink14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0:58:44.858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265 41 27768,'-46'41'487,"4"-2"-358,20-15-28,0 3-34,-2 3-22,2 0 0,1 5-16,3 1-29,2 0 0,4 1 0,3-4 0,3 1 0,3-4 0,2 9 0,1-11 0,0 6 0,6-14 0,12 7 0,4-8 0,9 3 0,-5-10 0,3-5 0,1-3 0,3-3 0,0-1 0,2 0 0,0-6 0,2-4 0,-2-7 0,8-14 0,-12 7 0,3-10 0,-13 9 0,-3-1 0,-1-2 0,0 2 0,-3-1 0,-1 2 0,0-2 0,0-8 0,-4 8 0,-2-7 0,-6 13 0,-1 1 0,0-1 0,0 4 0,-1-3 0,-8-1 0,0 5 0,-4-3 0,1 8 0,3 2 0,-3 0 0,1 1 0,-3 1 0,2-2 0,-3 1 0,-7-5 0,5 3 0,-8-2 0,9 4 0,0 2 0,-1 0 0,0 1 0,-1 1 0,-10 2 0,6 1 0,-6 1 0,9 0 0,-1 0 0,1 0 0,-2 0 0,1 1 0,-2 4-483,-8 5 483,-14 10 0,20-9 0,-5 3 0</inkml:trace>
</inkml:ink>
</file>

<file path=ppt/ink/ink14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0:58:47.163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1 26418,'10'43'297,"-2"-7"-263,-8-30-12,0-2-11,0 0-11,0-4 465,0 1-442,0 7-1,0 7 6,0 11-17,0 9 0,0 3-5,1 6-6,0-1 11,1 0-11,-1-4 0,0-2 0,-1-5 6,0-5-6,0-4 0,0-7-45,0-4-56,0-6-50,0-3-426,0-2-151,0-12 728,0-17 0,0 11 0,0-9 0</inkml:trace>
</inkml:ink>
</file>

<file path=ppt/ink/ink14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0:58:47.755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0 27718,'44'25'140,"-5"-2"-124,-21-6-4,2 3-1,2 1-11,-1 1 5,0 2-5,1-1 12,-1 3-7,-1-2-5,0 2 0,-2-2 0,-3 0 0,0-5 0,-5-1 6,-1-5-6,-2 0-62,-3-7-27,0-1-12,-4-5-252,0 0 95,0-3-128,0-7-163,0-7-387,-4-16-8895,-1 0 9467,-3-7 0,3 20 1,2 5-1</inkml:trace>
</inkml:ink>
</file>

<file path=ppt/ink/ink14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0:58:48.153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1 27247,'7'62'79,"-2"-7"-57,-5-23 6,1 0-11,1 3 0,0 0 5,-1 0-11,1 2-5,-2-5-1,1 1 1,-1-5-12,0-2 6,0-6 0,0-5-11,0-5-73,0-5-73,0-2-683,0-3 174,6-8-3026,-2-4 3692,5-6 0,-6 6 0,0 4 0</inkml:trace>
</inkml:ink>
</file>

<file path=ppt/ink/ink1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2:00:50.584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0 27673,'0'0'0</inkml:trace>
</inkml:ink>
</file>

<file path=ppt/ink/ink14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0:58:48.813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24 63 25819,'4'1'868,"-1"-1"-610,-3 0-174,-10 30-11,7-11 27,-8 25-10,7-18-34,3 2-22,-1-1-1,2-1-16,0 0 0,0 0-6,0-3-11,2 1 17,2-4 28,3 0-23,3-5 17,0 0-22,1-3 5,-1-2-10,0-1-12,1-5 0,-2-1 0,3-1 11,6-2-11,-3-9 11,11-9-11,-12-2 0,5-8 11,-10 7-11,2-1 6,-4-2 11,1 2-6,-3 0-11,-2 0 22,-1 1-5,-1 1 17,0 1 78,-1-8-68,0 8-10,0-8 0,-4 10-12,-1-3-5,-4 3 5,-2 0-22,2 4 17,-7-4-17,4 7 0,-4-1 0,4 6 0,-1 2-34,1 2-10,0 1-46,0 0-117,0 0-112,-1 1 319,-16 37 0,18-27 0,-12 27 0</inkml:trace>
</inkml:ink>
</file>

<file path=ppt/ink/ink14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0:58:49.940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21 68 27236,'43'-23'0,"-6"3"0,-21 12 0,-3 0 0,1 5 6,-5-1-12,0 4 6,-4-2 0,-1 2 6,-1 0-6,-1 0 11,-1 6-11,-1 0 28,0 8 17,0 9-29,-1-4-4,-3 6-12,-1-8 5,-6 1 6,5-5 1,-2 0-7,4-7-5,1 0 6,1-4-6,1 2 11,1-3-33,0 0 10,2-1 7,5 0-6,2 0 5,3 0 0,0 0 1,1 0-6,-3 0-12,0 3 12,-3 1-11,-1 4 5,-1 3 11,-2 1 6,-2 2 62,-1 10-34,-4-5 11,-4 8 6,-4-9-12,-5-1 35,2-2 44,-10 3-62,8-8 0,-7 3 1,11-10-6,-1 0-1,2-3-10,0 0-12,-1 0-10,-1-7-12,3 0 0,1-5-34,6 2-33,2 0-45,1 4-84,1-1-157,0 4-257,0 0-354,0 1 1,0 2-1</inkml:trace>
</inkml:ink>
</file>

<file path=ppt/ink/ink14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0:58:51.560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56 0 27219,'-17'42'129,"3"-2"-129,8-3 11,1 1-11,1 3 0,1 0 0,0 0-50,1-2-34,1-3-56,1-2-67,0-4-79,0-4-308,0-2 594,0-4 0,0-8 0,0-4 0</inkml:trace>
</inkml:ink>
</file>

<file path=ppt/ink/ink14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0:58:51.866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0 26648,'59'57'95,"-7"-6"-95,-34-25 0,0 1 6,2 1-6,-2-2 0,2-2-62,-2-2-89,-1-4-73,-2-4-112,-2-4-292,-1-5-2009,-2-2 2637,0-3 0,-4 0 0,-3 0 0</inkml:trace>
</inkml:ink>
</file>

<file path=ppt/ink/ink14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0:58:52.183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1 26267,'0'61'104,"0"1"1,0-5 0,0-7-72,0-12-16,0 2 0,0-1-17,0 0 0,0-3 0,0-2-45,0-4-106,0-4-219,1-4-246,3-6-1971,3-6 2587,1-5 0,-4-3 0,-1-2 0</inkml:trace>
</inkml:ink>
</file>

<file path=ppt/ink/ink14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0:58:52.758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24 0 25651,'0'4'611,"1"-2"-315,-1-2-167,-10 81-50,8-45-57,-3 14 0,0-1 23,5-16-17,0-2-5,2-1-1,3-4 12,4-2-6,3-6-23,0-1-5,0-6 0,2-4 0,-2-3 0,3-2 6,-2-1-6,2-1-6,-2-8 6,3-3 0,-3-10-11,1-4 5,-5-2 6,0-4 0,-4-1 0,-2-1 0,-2 1 0,-1 0 17,0 3 62,-4-8-40,-2 13 0,-5-5-17,-1 15 18,-2 2 16,0 3 0,-7 1-56,4 5 0,-5 0-23,6 3-22,2 0-33,1 0-51,1 0-33,1 2-499,0 6-566,6 1 1227,1 4 0,4-6 0,0-3 0</inkml:trace>
</inkml:ink>
</file>

<file path=ppt/ink/ink14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0:58:53.583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72 80 26995,'0'-38'28,"6"5"-28,12 29 0,1 1 0,-4 1 0,-3 2 0,-3 0 6,-1 6-6,-3 3 0,-2 8 11,-2 4-5,-1 2 16,0 3 34,-5 0-17,-5 0 23,-7 0 11,-2-3-12,-2-3-10,1-2 27,-5-2-11,8-4 40,-3-1-68,13-6-11,2-2-11,3-1 72,2-2-89,4 0 0,3 0 11,6 0-11,6 0 0,1 0 17,4 0-11,-2 0 11,-1 0-17,-1 0 11,2 0-6,-5 0-5,-1 0 12,-7 0-12,-5 0 0,-1 0-3406,-1 0 3406,-2-2 0,0 1 0</inkml:trace>
</inkml:ink>
</file>

<file path=ppt/ink/ink14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0:58:55.337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0 27186,'4'56'246,"0"0"-224,-3-12 1,-1 7-6,3 4-1,-3 0 1,3 1-11,-3-5 5,3-3 0,-3-8 6,2-6 0,-1-9-17,-1-8 0,2-6 0,-1-5 11,5-2-11,1-1 11,6 2 0,1-4 6,16 1-17,-4-2 6,14 0-1,-8 0-5,2-2 0,-1-1 6,-2-1-6,-4-2 0,-3 1 0,-2 2 0,1 1 0,-7 2 0,2 0 0,-10 0 0,1 0 0,-4 0 0,-2 0 0,0 0 34,-3 0-23,1-1-6,-1-2 1,0-4-6,0-4 0,0-7 6,0-7-6,0-5-12,-1-8 12,-1-4-16,-1-3-1,0-3 6,0 0-45,1-19 39,1 21 6,1-11 11,0 30 0,0-1-6,0 11 6,0 2 0,0 10 0,0 3 106,0 1-72,-3 1 22,1 0 0,-2 0-22,0 0-23,-1 0 0,-3 0 11,-1 0-5,-2 0-11,-4 0 33,0 0-5,-6 0-12,-1 2-16,-5 2-6,1 2 5,-4 1 1,-9 4 5,10-3 0,-14 2-11,23-5 6,-5-2-6,13-2-11,3-1-17,3 0-23,2 0-542,3 0 44,1 7-538,8 2 1087,2 7 0,1-7 0,-3-1 0</inkml:trace>
</inkml:ink>
</file>

<file path=ppt/ink/ink14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0:58:56.636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122 223 26788,'5'56'73,"-1"-1"0,2 43 33,-6-60 34,0 0-62,0 0-33,0-4 0,2-2-6,1-5-16,1-4-12,3-3 17,-3-6 22,2-4-33,-1-4-6,1-1-5,0-2-6,0-2 17,0 1-17,0-1 16,0-1 1,0 2 0,0-2 45,9 0-46,-5-2-16,8-1 6,-6-3-6,2 0 6,-3-2-6,2 2 0,-3 0 0,0 0 0,1 0 0,1 1 5,3-2-5,13-2 0,-4-1 0,8 0 0,-8 2 0,-2 2 0,-2 0 0,-2 0 0,-8 1 0,0 2 0,-7 0 6,0 2 5,0-1-11,0-1 17,-2 2 28,1-2-1,-2 1 18,0-1 5,0 2-11,0-3-33,0-1-12,0-2-11,0-3 0,0-4 0,0-1 0,-3-17 0,1 6 0,-2-13-6,1 5 6,0-6-17,0-3 1,-1-5-7,1 0-33,0-17 34,2 21 22,-1-7-6,2 28 6,0 7 0,0 5-5,0 6 5,0 3 22,0 2-11,-2 0 6,0 0 11,-4 0 0,1 0-17,-2 1 0,-2 2-11,-5 2 23,-2 2 5,-5 1-6,-2 1 1,-4 2-12,-3 0-11,-4 1 11,-3 1-11,-18 7 0,11-5 6,-12 4 5,21-7-11,3 0 0,6-2 0,-1 1-6,13-7-16,0 3-29,13-7-851,-1 2 0,2-2 1</inkml:trace>
</inkml:ink>
</file>

<file path=ppt/ink/ink14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0:58:57.712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21 27152,'2'56'84,"0"0"0,0-2 0,-1-6-45,-1-1-11,0 3-11,0 2 11,0-1-17,0-1 0,0-3 6,0-3-17,0-4 11,0-7 1,0-5-7,0-8-5,0-7 28,0-5 11,0-5-5,0-2-17,4-1-6,4 0 6,9 0-6,20-5 0,-2-1-11,16-3 0,-12 2 0,3 1 0,-1 0 0,1 0 0,-6-1 0,-4 3 0,-7-1 0,-7 2 0,-5 0 6,1-4-6,-5 2 11,3-4-11,-4 2 6,0 0-6,-2-2 5,-2-4 1,-1 0 5,-1-6-5,-2 0-6,0-2 11,0-5-11,0-4 0,0-7 0,0-27 0,0 11 0,0-19-6,0 23 6,0 3 0,0 7 0,1 7 0,1 4 0,1 8 0,0 7 0,-1 2 0,-1 8 0,-1 0 263,0 3-235,-7 0-22,-3 0-6,-9 0 0,-6 0 0,-4 0 17,-6 3 11,-3 2-17,-5 1 0,-1 3 12,-19 3-12,15-2-6,-7 3-5,21-5 0,11 0-16,5-4-152,8 1-96,5-2-223,2 1-487,3 2 974,0 2 0,0-3 0,0-1 0</inkml:trace>
</inkml:ink>
</file>

<file path=ppt/ink/ink1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2:00:52.980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56 1 28166,'-7'49'33,"1"-5"-33,6-21 11,0-3-11,0-5-5,0-4 5,0-6 0,0-3-17,0-2 6,0-4-40,0-5 12,0-8 17,0-3 22,-4 0 39,-1 5 39,-3 4-22,1 6-11,2 3-45,0 2 17,2 7-6,0 6 28,2 12-5,-1 9-23,2 0 6,0-1-11,0-7-6,0-6-6,4-8-33,0-6-17,8-22 22,-4-5 6,3-20 28,-5 5 0,-3 2 6,-2 8 55,-1 9 1,0 10-34,0 4 0,0 3-11,-3 8 5,0 4 6,-3 17-28,1-5-45,2 4-207,2-10-453,1-2-830,6-1 1535,3-2 0,-1-7 0,-1-1 0</inkml:trace>
</inkml:ink>
</file>

<file path=ppt/ink/ink14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0:58:58.880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39 107 26833,'-3'66'87,"0"0"1,0-5 0,0-7-26,1-5 22,-1-2-12,-1-1-32,-1-5-12,0-4-17,1-6-11,2-6 11,1-3-11,1-7 0,0-2 11,0-5-11,0-2 6,4-2-6,5-2 0,7-1 0,6-1 0,6 0-3387,5-5 3387,7-3 0,3-6 0,2-1 0,0-1 0,19 0 0,-27 6 0,12 1 3392,-33 8-3392,-1 1 0,-4 0 0,-2 0 0,-3 0 0,-2-2 17,-2 2-6,-1-3 40,-1 0 50,0-4-57,0-4-27,0-7-17,0-4 6,0-25-6,0 6 0,0-20 0,0 12 0,-1-1 0,-2 0 0,0 1 0,-2 5 0,2 4 0,1 6 0,1 2 0,0 13 5,0 1 12,0 14 39,1 2 45,-1 2-39,-1 0 10,-1 0-16,-1 0-11,-3 0-28,-2 1-17,-4 1 0,-4 1 6,-4 1-6,-4 1 0,-4 1 0,-1 1 0,-4 1 5,1 1 6,-1 0-11,-10 5 0,12-6 0,-8 4 0,19-6 0,1-1-16,6-1-35,0 1 1,5-3-23,0 0-61,6 0-57,2-2-537,1 1 151,8-1 577,18 0 0,-11 0 0,9 0 0</inkml:trace>
</inkml:ink>
</file>

<file path=ppt/ink/ink14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0:58:59.976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73 347 27001,'7'76'313,"-4"-5"-251,-5-30-34,-4 3-11,3 2 11,-1-2 17,0-1-34,3-4 6,-1-3-1,2-7 18,0-5 5,0-7-11,0-5 62,0-5-85,0-4 7,0-1-1,7-2-11,4-4 0,9-4 0,6-5 0,3-5 0,6 1 0,22-13 0,-8 9-6,13-8-11,-16 10 1,-6 2-7,-4 3 6,1 0 12,-15 7 5,0-3 0,-15 7 0,-4 0 0,1 0 17,-3 1-6,0-2 45,-1-5-34,0 0 12,0-5-12,0 0 6,0-6-11,0-3-17,0-8 11,0-5-11,0-10 0,0-6 0,-1-8-5,-1 0 5,0 2 0,1 8-6,1-5-5,0 21 11,0-3 0,1 23 0,1 0 0,1 9 28,-1 1 5,-1 4 203,-1 0-175,0 3-16,-5 0-34,-5 4 6,-8 1 5,-6 2 12,-7 2-17,-5 3 0,-7 0-6,-6 5 6,-3 0-6,-3 0 28,-17 6-28,21-7-11,-7 2 0,29-11 6,9-4-6,6-1-23,7-4-55,4 1-616,2-2 178,7 0-867,7 0 1383,7-3 0,-6 2 0,-4-1 0</inkml:trace>
</inkml:ink>
</file>

<file path=ppt/ink/ink14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0:59:00.747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1 27012,'3'75'63,"0"0"1,-1-5-1,0-6-12,-2 4-18,0-1-16,0-5-6,0-1-11,0-6-5,0-4-6,0-6-101,0-10-73,1-3-918,2-10 1103,2-10 0,-2-5 0,0-7 0</inkml:trace>
</inkml:ink>
</file>

<file path=ppt/ink/ink14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0:59:01.268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1 114 26273,'5'-4'437,"-2"1"-23,-3 3-319,25-38-39,-8 25-28,22-29 0,-12 35-17,2 3 1,3 2-12,-1 2 5,1 0 6,-2 0-11,1 2 12,-3 4-1,-1 5-11,-4 4 17,-3 2-17,-3 3 0,-3 1 11,-1 2-11,-4 2 0,-3-1 0,-3 2 17,-2-3 16,-1 3-5,-2-3 6,-6 0-1,-6-1 1,-4-2-6,-5 0 0,1-3-17,-2-2-11,1-3 6,0-3-23,-8-3-22,11-1-163,-8-4-39,17 1-72,1-2-202,7 0 515,1 0 0,2 0 0</inkml:trace>
</inkml:ink>
</file>

<file path=ppt/ink/ink14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0:59:02.867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98 105 27006,'-29'69'224,"4"-6"-168,14-28-28,0 3-11,3 3 0,2 3-17,2 2 17,2 0-17,1 2 5,1-2 7,0 1-12,0-2 16,0 12-16,0-16 12,1 7-1,1-19 6,4-5 5,-1 2 12,4-5 5,0 1-28,7 4-11,-3-10 0,6 4 6,-6-12-6,2-2 0,-3-3 5,1-2-5,-2-1 17,4 0-11,0 0-1,3 0 12,-3 0 5,0-1-22,-1-2 17,-2-2-6,-3-1 12,-1 0-1,-2 1 29,4-5-23,-1 3-17,2-5 11,-1 2 6,-1 0 45,0 0 22,-1 1-33,-2 0-1,0-1-27,-3 1 5,5-5-39,-4 2 11,5-4-5,-4 5-6,-1-1 11,2 3-11,-3-2 17,1 2 11,-2-7-17,0 4-5,0-7-1,0 4 7,-1-1-12,0-1 11,-1 2 0,0 0 6,0-8 0,0 5-6,0-5 11,0 9-5,0-1 5,0 3-5,-1-3-6,-1 2 1,-1-2-7,-1 3-5,0-3 11,-2 1 12,0-6-23,0 3 11,0-4-11,0 5 17,1 0-17,-1 0 28,0 2-6,0 0 12,-1-1-29,0 4 7,0-2-7,-1 3-5,2 1 11,-2 0-11,2 0 6,-1 0-6,0-2 0,0 2 7,-3-8-7,1 4 0,-3-3 0,3 3 0,0 2 0,0-4 0,0 1 0,0-1 0,-4-8 0,1 5 0,-1-6 0,1 8 0,1 1 0,0 1 0,-1 3-24,3 4-189,-4 1-78,4 4-190,-1 1-611,4 6 1092,0 20 0,2-14 0,2 12 0</inkml:trace>
</inkml:ink>
</file>

<file path=ppt/ink/ink14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0:59:03.651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285 0 26889,'-33'50'132,"0"-1"1,3-3-1,3-8-25,2-10-1,0 0-44,0-1-23,1 0-11,4-4-17,3-3-5,6-3-6,2-5-6,6-2 6,0-3 0,3-3 0,0-3-17,0-1 17,6 2 0,3-2-5,8 1 5,7-1-6,3 0-16,4 0-17,1 0-12,1 0-10,-3 0-29,-2-1-61,-4-1 11,-4-2-6,-2 1 1,-6-2-51,-1 2-135,-5 1-178,-3 1 509,-2 0 0,-1 0 0,0 0 0</inkml:trace>
</inkml:ink>
</file>

<file path=ppt/ink/ink14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0:59:04.160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1 27970,'15'53'95,"-4"-2"-78,-11-19-6,-1 5-11,0 2 11,-1 4-5,1 3-6,-1 1 28,1 3 5,0-1-10,0 1-1,0-4 0,-2-1-10,3-7 10,-1-6-16,1-5 5,0-8-11,0-6 11,0-5-5,0-5-382,0-2 1,0-12-633,4 0 160,-2-10 0,3 11 0,-4 2 0</inkml:trace>
</inkml:ink>
</file>

<file path=ppt/ink/ink14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0:59:08.245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60 0 27729,'-15'63'5,"2"-6"-5,5-21 0,2-1 0,2-5-16,-2-2-102,2-4-117,1-6-157,2-1-118,1-5-661,0-5-8660,0-3 8716,0-4 1,0 0 0</inkml:trace>
</inkml:ink>
</file>

<file path=ppt/ink/ink14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0:59:09.130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48 26038,'11'13'296,"-1"-3"-268,-10-10 112,0 0-50,16 20-6,-8-8-11,12 17 11,-12-15-17,-1 2-11,-1-2-6,3 4-27,-1-1-18,1 1-5,0-1 0,-1 0 0,2 1 0,-3-6 0,-1-1 6,-2-8-6,-3 0-17,0-3 17,-1 4 6,0 0-6,1 3 0,1 0 0,1 0 0,1-2 0,0-1 0,0-1 0,-1 0 0,0-1 0,0 1 0,0-3 0,0 1 0,0-1-11,1 0-1,0 0 12,1-2-16,1-4 10,-2-4 6,2-3 0,-2-4 0,0-2 0,-1-5 0,0-2 0,-1-18 0,0 10-6,0-10 6,3 15-16,-2 5-52,1 1-139,1 2-17,-2 9-157,2 2-251,-2 9 632,1 6 0,-2-3 0,1 3 0</inkml:trace>
</inkml:ink>
</file>

<file path=ppt/ink/ink14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0:59:09.454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6 0 26637,'0'57'53,"0"0"0,-1 40-42,1-67-11,-3-4 0,3-3 0,-2-6-16,2-4-113,0-5-252,0-4-179,0-2-533,2-2 1093,2-6 0,-2 5 0,2-4 0</inkml:trace>
</inkml:ink>
</file>

<file path=ppt/ink/ink1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2:00:53.454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40 27 28171,'-23'89'56,"7"-19"-61,20-58-18,2-8 18,4-1 5,-1-6 11,3-10-6,1-9-5,3-11 0,-1-6 23,-3 5 72,-4 5 51,-3 11-1,-4 9-93,-1 5-52,0 4 0,-1 4 0,-2 7 0,-2 8 0,-3 23-91,5-7-217,-3 11-521,2-6 829,-9 11 0,6-21 0,-4 3 0</inkml:trace>
</inkml:ink>
</file>

<file path=ppt/ink/ink14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0:59:09.809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24 0 26710,'12'1'324,"-2"-1"-290,-10 0 179,0 0-112,0 31-45,0-8 11,0 29 0,-1-15-39,-2 4-17,-1 1-11,0 2 6,1-1-6,1-1-6,1-3 6,1-5-28,0-6-61,0-4-51,0-8-118,0-4-588,-6-8 846,-2-1 0,1-3 0,0 0 0</inkml:trace>
</inkml:ink>
</file>

<file path=ppt/ink/ink14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0:59:10.325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0 108 27180,'35'-30'78,"0"3"-78,-7 20 0,1 1 0,-3 2-5,-2 2-6,-3 1-17,-2 1 0,-4 0-17,-2 5-22,0 5 39,-3 8 5,1 5 6,-3 3 1,-1 2 4,-1-1 12,-1-1-5,-1-2 5,-1-2-23,-1-4 29,-1 0 5,-1-8 23,0-1-12,0-8 40,0-1-62,0-7 0,0-4 0,0-10 0,0-5 0,0-5 0,0-1 0,3-1 0,5 2 0,3 3-6,4 6 6,0 3-5,1 5-23,-1 4-34,1 4-44,1 3-762,19 1-4860,-9 2 5728,14 0 0,-26 0 0,-3 0 0</inkml:trace>
</inkml:ink>
</file>

<file path=ppt/ink/ink14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0:59:11.091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148 262 26861,'-34'53'100,"0"0"1,2-4 0,7-5-78,15-4-12,2-1-11,5-4 5,2-8-5,1-4-16,0-9-12,0-7-28,6-4-6,6-7-16,6-11-51,5-8-50,-1-14-17,0-4 44,-3-2 96,-1 2 28,-6 5 28,0 5 0,-7 14 40,1 5-7,-6 10 62,1 5 1,-1 9-29,2 21-67,-1 2 17,2 13-17,2-14 5,0-3-5,1-7-5,2-7-57,2-6-22,3-7-50,4-5-197,2-15-397,3-11-4188,0-17 1,0-8-3015,10-23 12845,-9 15 0,-2 1 2430,-1-2-6729,-8 9-212,-5 19 195,-1-11-470,-1 16-34,1-6 0,-5 25-45,2 5 497,-3 4-457,3 6 22,-1 9-28,-1 11-40,1 14-10,-2 7-12,0 5 1,0 27-23,0-19 5,0 16-5,0-29 0,0-3 0,0-7 0,0-5-61,0-6-309,0-5 73,0-8-235,0-5 39,0-6 0,0-2 0</inkml:trace>
</inkml:ink>
</file>

<file path=ppt/ink/ink14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0:59:11.358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0 106 27516,'45'-11'213,"0"2"-196,-13 7-17,3-3-28,-3-3-129,-3-1-168,-3 0-106,-6-3-4003,-3-1 4434,-8 0 0,-3 4 0,-5 4 0</inkml:trace>
</inkml:ink>
</file>

<file path=ppt/ink/ink14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0:59:11.756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1 27085,'61'21'-563,"-12"0"0,-35-9 0,-6-2 0</inkml:trace>
</inkml:ink>
</file>

<file path=ppt/ink/ink14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0:59:12.921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324 0 28216,'-30'57'-123,"-4"4"44,-9-3-5,-4 8-28,2 4-5,2-3-113,8-4-78,9-11-302,12-10-1177,8-14 1787,12-11 0,-4-10 0,5-6 0</inkml:trace>
</inkml:ink>
</file>

<file path=ppt/ink/ink14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0:59:13.739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1 26239,'11'4'594,"-2"0"-460,-9-4 45,0 0-123,-6-4 12,5 12-7,-5 4-27,6 17-23,0 8-11,0 3 6,0 1-1,0-1-5,0-7 0,4-3 0,-1-8-33,4-5-40,-4-7-6,0-5 1,0-2 11,-1-3 22,1-4-50,3-8-12,0-10-5,4-9 34,1-5 11,3-1-34,1 0 34,1 7-6,2 4 45,-3 9 11,2 6 17,-2 7 6,-3 3 61,2 2 56,-1 21-100,-3 0-1,3 18-22,-5-5 6,7 11-6,-4-14-12,4 3-55,-3-20-90,-1-9-50,1-1-45,2-5 17,0-9-57,1-5-100,3-12-50,0-6 442,5-3 722,11-17-385,-10 18-35,5-8-95,-15 25-22,-6 6-45,-3 7 23,-2 2 5,1 4 72,1 22-161,0-1-23,1 22-34,-1-8-11,-1 3-11,1-3 0,2 7-44,-1-18-158,-2 1-285,0-21 487,1-8 0,-2 0 0,1-3 0</inkml:trace>
</inkml:ink>
</file>

<file path=ppt/ink/ink14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0:59:13.881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1 25208,'0'0'0</inkml:trace>
</inkml:ink>
</file>

<file path=ppt/ink/ink14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0:59:14.167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7 1 26530,'3'15'297,"0"-3"-258,-3-12 1,0 0 16,-1 84 0,0-39-45,1 13 0,-1 2-11,1-4 11,1 4-11,0-5 0,0-5-11,-1-6-90,0-10-145,0-8-426,0-14-1490,-1-5 2162,-4-7 0,3 0 0,-2 0 0</inkml:trace>
</inkml:ink>
</file>

<file path=ppt/ink/ink14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0:59:14.619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1 195 26362,'1'12'493,"0"-3"-420,-1-9 5,0 0-44,29-14-12,-5 4 6,27-11-11,-12 9-6,12-3-11,-12 7 0,5 0 0,-18 8-5,-4 0-6,-2 6-57,0 3-21,-2 7-1,-2 3 29,-3 1 27,-3 2 23,-4-2 11,-3-2 11,-2-3 11,-1-4 1,0-4-1,0-4-11,0-1 1,-4-2 4,0-2 1,-5-6 6,3-6-23,-1-9 11,3-5-6,2-2-5,2-2-5,0-2 5,5 5 0,14-7-34,0 14-89,12 0-163,-8 12-397,4 7-5937,-2 0 6620,1 3 0,-13 0 0,-4 0 0</inkml:trace>
</inkml:ink>
</file>

<file path=ppt/ink/ink1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2:00:54.445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0 714 27998,'63'-38'119,"0"1"0,-5 2 1,-7 4-103,-9 5-17,-2 3 17,-4 3-17,-3 5-12,-5 3 12,-5 3 0,0 2 0,-5 3-22,1 2 22,-2 1-11,-1 1 11,-1 0-17,0 0 17,-2 8 22,0 5 62,6 26-84,-4-5 23,9 18-23,-4-12 5,3 2-5,2-2 23,15 6-23,-9-17 0,10 0 22,-14-21 17,2-4-16,-1-4-6,1-8-1,-3-7 24,7-34-29,-12 6 0,4-26-11,-17 14 0,-4-5 0,-3 2 0,-1 3 7,0 11-7,0 2 0,0 20 0,0 5 0,0 15 0,0 2 0,0 4 0,6 1 0,2 3 0,10-1-3392,6-4 3392,10 0 0,12-3 0,13-5 0,15-10 0,14-13 0,-38 10 0,1-3 0,3-1 0,1-1 0,0-1 0,1 0 0,13-4 0,-2 0 0,21-11 0,3 3 0,-62 24 0,-16 7 0,-9 4 3392,-4 1-3392,-3 3 0,3-2 0,-5 1 0,5 0 0,-1-2 0,-1 1 0,1-1 0,-4 0-186,-9 0-985,-4 3 1171,-11 0 0,14 1 0,1-2 0</inkml:trace>
</inkml:ink>
</file>

<file path=ppt/ink/ink14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0:59:14.860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0 27398,'1'95'51,"1"-11"-51,-2-44 0,0 0 0,0-5-11,0-5-101,1-5-68,3-8 1,4-5-235,4-8-370,6-4-2431,1-13 3215,4-6 0,-11 4 0,-3 1 0</inkml:trace>
</inkml:ink>
</file>

<file path=ppt/ink/ink14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0:59:15.127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1 26290,'10'9'901,"-2"-1"-772,-8-8 168,0 0-208,6 27-33,-4-3-22,7 29-12,-6-8-22,0 5 0,0-1 6,-3 1-6,3-1 0,-3-5-90,3-1-38,-1-9-35,0-6-150,0-8-169,-1-5-296,0-8-881,-1-3 1659,0-4 0,0 0 0</inkml:trace>
</inkml:ink>
</file>

<file path=ppt/ink/ink14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0:59:15.326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1 185 25892,'4'11'958,"0"-2"-785,-4-9 219,0 0-285,12-15-46,3 5-38,15-14-18,1 8-5,3-3-106,-2-1-101,-2 0-185,-2-2-616,-7 2 1008,-4 0 0,-9 9 0,-4 4 0</inkml:trace>
</inkml:ink>
</file>

<file path=ppt/ink/ink14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0:59:15.503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0 26693,'0'0'0</inkml:trace>
</inkml:ink>
</file>

<file path=ppt/ink/ink14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0:59:16.435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14 1 27432,'-7'81'0,"1"-4"-45,6-23-112,0-2-151,3-2-173,0-4-4905,4-9 5386,-1-7 0,-2-16 0,-3-6 0</inkml:trace>
</inkml:ink>
</file>

<file path=ppt/ink/ink14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0:59:16.677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61 25819,'9'15'571,"-2"-3"-526,-7-12-28,0 0-6,72-32-11,-38 20-45,58-23-195,-58 29-304,-3 4-1567,-6 1 2111,-7 2 0,-8 0 0,-6 0 0</inkml:trace>
</inkml:ink>
</file>

<file path=ppt/ink/ink14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0:59:16.872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14 49 26357,'-7'-8'263,"1"1"-235,6 7-67,0 0-269,62-8-645,-27 3 953,49-7 0,-60 8 0,-7 0 0</inkml:trace>
</inkml:ink>
</file>

<file path=ppt/ink/ink14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0:59:17.253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36 90 26794,'-21'94'56,"6"-14"-34,22-55-22,3-5 6,4-5-6,3-6 0,0-5-12,1-2-21,2-6-23,-2-8-62,1-8-44,-4-10-17,-4-3 67,-5-1 67,-4-2 45,-12-25 45,-1 25-45,-10-14-45,5 36-106,1 8-264,6 4-644,1 4 1059,5 15 0,2-10 0,1 9 0</inkml:trace>
</inkml:ink>
</file>

<file path=ppt/ink/ink14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0:59:17.646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97 0 26222,'17'5'762,"-3"-1"-661,-14-4 162,0 0-196,-49 29-28,33-13-22,-36 26-6,46-21-11,3 2 0,1-3 0,10 12 0,3-15-11,7 9-6,-1-17 1,-1-1 10,-2-1 0,-2-1-16,-3-1-17,-4-1-23,-2 1-11,-3-1-16,0 4-34,0 1 11,0 2-51,0 2-128,-4 1-151,-3 0-270,-3 0-2828,-1-5 3540,2-1 0,4-5 0,2-2 0</inkml:trace>
</inkml:ink>
</file>

<file path=ppt/ink/ink14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0:59:18.011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98 1 26833,'-27'62'35,"0"0"1,2-4-1,8-6-29,15-2-6,2 2 5,0 0-5,0 0 0,0-2-61,0 0-23,0-4 5,0-3-94,0-6-258,0-6-511,0-6 942,0-5 0,0-11 0,0-3 0</inkml:trace>
</inkml:ink>
</file>

<file path=ppt/ink/ink1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1:46:32.730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0 1 24575,'0'0'0</inkml:trace>
</inkml:ink>
</file>

<file path=ppt/ink/ink14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0:59:18.210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0 146 25169,'9'5'303,"-2"0"-297,-7-5-6,82-26 0,-36 11-79,9-3 0,3-1-621,4-2-5556,-6 1 6256,-4 0 0,-25 10 0,-11 3 0</inkml:trace>
</inkml:ink>
</file>

<file path=ppt/ink/ink14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0:59:18.575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134 1 24458,'2'14'1524,"0"-2"-1194,-2-12 6,0 0-235,-49 78-51,30-39-33,-9 11 0,2 2 11,17 4-28,4-18 5,4 6-5,6-26-33,5-9-18,7-3-61,4-13-67,2-11-34,0-13 29,0-12 72,-5-6 67,-2 0 45,-5 2 61,-4 7 102,-3 8-1,-1 12-27,-3 8-63,2 8-10,-2 3 5,1 9-16,2 6-29,2 12-16,1 6-6,1 2 0,2-1-45,4-4-78,2-4-141,3-10-284,6-6 548,12-16 0,-17 5 0,4-7 0</inkml:trace>
</inkml:ink>
</file>

<file path=ppt/ink/ink14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0:59:18.802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20 1 27572,'-2'62'22,"0"-1"1,0-3-1,1-5-22,1 1 0,0 0-5,0-5-74,0-2 6,0-5-95,0-7-431,-2-5-1378,1-7 1977,-4-7 0,3-8 0,-1-5 0</inkml:trace>
</inkml:ink>
</file>

<file path=ppt/ink/ink14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0:59:18.972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43 26390,'9'12'678,"-2"-3"-616,-7-9-34,0 0-152,61-16-430,-21 8-9277,46-13 8991,-41 12 1,-22 3 0,-6 2 0</inkml:trace>
</inkml:ink>
</file>

<file path=ppt/ink/ink14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0:59:19.911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169 1 27359,'3'34'23,"-6"3"-23,-19 2 0,-2 3-17,-1 4-106,0-1-202,2 0-179,3-2-852,5-6 1356,6-7 0,4-14 0,4-8 0</inkml:trace>
</inkml:ink>
</file>

<file path=ppt/ink/ink14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0:59:20.376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127 1 26155,'19'13'123,"-3"-3"-61,-16-10 145,0 0-140,35 57-27,-18-24-18,29 49 0,-27-36-22,-1 0 0,1 1 0,-4-3 0,1-3 17,-4-3-17,-4-7 0,-3-4 0,-3-3 39,-1-9 79,-9 3-96,-5-11 18,-11 3 4,-5-5-4,-6 1 16,-2-3-17,-2 2-6,0-2 1,3 0 0,4 0-12,-2 1-22,13 0 0,1 0-22,16-1-29,1-1-44,3 2-90,0-1-89,9 6-174,14 0 448,31 5 0,-24-7 0,9 0 0</inkml:trace>
</inkml:ink>
</file>

<file path=ppt/ink/ink14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0:59:20.752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141 0 26558,'-32'68'0,"1"1"0,1-6 0,7-9-84,12-16-224,3-1-352,4-5-2881,2-6 3541,2-8 0,0-9 0,0-5 0</inkml:trace>
</inkml:ink>
</file>

<file path=ppt/ink/ink14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0:59:21.144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204 0 25702,'7'13'425,"-1"-4"-251,-6-9 156,0 0-307,32 37-7,-17-14-16,26 30 17,-27-21 0,1 0-17,-2 2 0,-1-1 0,-3-1-6,-4 0 6,-3-4 0,-2-2 0,0-4 0,-5-3 0,-7 0 0,-10-3 23,-8-2-23,-7-3 5,-3-3-5,-4-3 17,1-2 6,-9-3-23,17 0 0,1 0-140,21 0-219,8 1-195,3 6 554,2 11 0,0-7 0,0 3 0</inkml:trace>
</inkml:ink>
</file>

<file path=ppt/ink/ink14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0:59:21.518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118 0 26883,'-12'58'3,"-1"-1"1,3-5 0,-1-5-65,-6-1-62,2-5-73,2-4-247,2-8-610,4-6 1053,1-11 0,5-5 0,-1-5 0</inkml:trace>
</inkml:ink>
</file>

<file path=ppt/ink/ink14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0:59:21.945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236 1 25870,'10'13'560,"-2"-2"-404,-8-11 102,0 0-230,26 54 11,-16-23-16,21 47-12,-22-36-6,0 1-5,-1 1 0,-1-1 0,-1-2-28,-2-3-11,-1-4 0,-3-7 28,0-4 11,0-6 0,-7-3 0,-3-4 5,-10-4-5,-3-1 6,-4-4-6,-5-1 17,-2 0 0,-2 0 5,-1 0 84,-18 0-100,24 0-6,-9 0-11,32 0-96,3 0-89,4 0-134,1 4-342,8 4 672,23 7 0,-16-6 0,13 1 0</inkml:trace>
</inkml:ink>
</file>

<file path=ppt/ink/ink1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4:38:35.013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5492 0 27298,'-53'39'39,"0"4"-17,4 5 6,-5 9 17,-5 6-1480,-1 9 1446,-1 2 0,0 6-6,30-40 1,1 0 2,0 2 1,0 0 5,0-1 0,0 1-9,0 0 1,0 1 62,0-3 0,-1 1-68,1-1 0,1 0 22,-29 36-22,3-2 11,4-4 1,6-2-12,2-2 5,7-4 314,2-1-319,4-6 0,7 0 0,-1-5 5,-11 43-5,11-33 0,-10 31-2552,17-44 2552,-1-2 192,2 2-192,1 1 0,0 0 0,1 1-6,-2 0 1,-1 0 5,-1-1-6,-13 20 6,6-16-11,-12 14 11,6-21 3392,-1-3-3392,-3-2 0,2-4 0,-5-1 0,-15 12 0,9-11 0,-12 9 0,17-16 0,1 0 0,1-2 0,3 2 0,4 0-6,-11 15 6,11-10-5,-10 12 5,13-13 0,-1 2 0,-1 3 0,3 2-6,-1 1 1,5 3 5,3-1-6,-2 20 6,7-16 0,-3 15 0,6-19 0,-4 1 0,-1 0 0,-6 2 6,-1 1-6,-2-1 0,-2 2 0,-12 21 5,7-15-5,-8 15 11,10-20-11,0-3 6,-1 1 0,-2-3-1,0 0 12,-14 15-6,12-15-5,-9 13-6,15-20 0,2 2 5,-1-2-5,1 1 0,-1 0 0,1-1-5,0 1 5,-13 16 0,10-12 0,-10 12 0,14-16 0,0-3-6,2 0 6,-1-2 0,0 0 11,-14 15-11,8-8-5,-11 14 5,13-15 0,0 3 0,2 1 0,2 4 5,1 1-5,-4 26 0,7-16 0,-6 20 0,9-25 0,-2-1 0,0-4 6,-2-4 5,-1-5-11,-3-1 11,-2-1 12,-13 16-23,9-14 17,-9 10-6,15-17-6,0-1 7,1-1-12,-4 2 28,-2-1-12,-4 2 7,-1-1 16,-4 2 0,-1-1 23,-22 17-57,16-11 7,-14 12 4,22-14-16,0 1 17,0 1 6,-17 23-12,14-14-6,-14 15 1,22-22-6,1-3 6,4 0-1,2-4 6,-1 2 6,4-2-17,-1 0 0,-4 15 0,11-12 0,-3 11 0,12-14 0,1-1 0,-1 1 0,2-2 0,-3 1 0,-1 12 0,2-10 6,0 10-6,5-13 0,2 2 0,1-1 0,1 0 0,-2-3 5,2-3-5,-4-2 17,-2 1 0,-1-7-6,-3 0-11,1-7 17,-2 0-17,-4 0 11,0 3-5,-6 0 5,-1 2 0,-4 2 45,-9 6-11,6-5-23,-5 3-5,13-7 0,3-3 0,4-2-17,2-1 0,4-2 0,-2 1 0,5-3 5,-5 2 18,5-2-6,-4 1 5,0 0 0,-1 2 1,-1-2-12,1 1 11,1 1-10,2-3-1,2 1 0,2-4-11,1-1 0,1-1 0,1 1 28,-4 0 6,0 1-1,-5 4-9,3-1-24,-3 2 0,4-3 0,-1-1 0,3 0 0,0-1 0,2-2-265,1 1-31,4-5-124,8-6-532,24-19-8879,11-7 8524,18-19 1,-29 26 0,-8 2 0</inkml:trace>
</inkml:ink>
</file>

<file path=ppt/ink/ink14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0:59:22.302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189 1 27214,'-26'66'3,"-1"0"1,2-3 0,3-8-10,0-4-72,1 0-73,4-6-62,4-6-168,3-8-784,6-10 1165,3-7 0,1-8 0,0-3 0</inkml:trace>
</inkml:ink>
</file>

<file path=ppt/ink/ink14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0:59:22.677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236 2 26043,'18'-1'549,"-3"0"-448,-15 1 308,0 0-370,28 53-17,-14-19-5,23 45-17,-22-33 0,-1 3 0,-1-5 0,-2 2-28,-2-7-17,-3-2 23,-3-6-1,-1-7 23,-2-6 0,0-6 6,-4-3-6,-7-3 0,-7-2 0,-10-2 6,-5-2 16,-4 0-5,-4 0-17,1-1 0,0-2 0,5 0-67,3 0-712,-3 1-2005,11 8 2784,-3 3 0,18-2 0,2 2 0</inkml:trace>
</inkml:ink>
</file>

<file path=ppt/ink/ink14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0:59:23.109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183 0 27376,'-26'50'15,"-1"0"0,3-3 0,2-4-15,-3 6-28,5-1-118,4-6-139,5-7-236,3-7-1009,5-14-8301,2-6 8583,1-8 1,0 0 0,0 0 0</inkml:trace>
</inkml:ink>
</file>

<file path=ppt/ink/ink14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0:59:23.467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261 0 26990,'61'64'162,"-8"-5"-151,-32-19-11,-2 2 0,-1 1 0,-6 0-17,-2-3 12,-6-4 5,-3-4 0,-1-3 0,-8-5 0,-7-4 0,-12-3 0,-6-5-11,-6-5 11,-3-3-12,-5-4 12,1 0 0,-1-4-5,4-2 5,5-1 0,7 1-28,8 3-95,11 1-146,5 2-252,5 0 521,13 3 0,-8-2 0,8 1 0</inkml:trace>
</inkml:ink>
</file>

<file path=ppt/ink/ink14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0:59:24.059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1 27208,'11'58'78,"-3"0"-78,-8-14 6,0 2-6,-1 1-22,-1-2-118,1-4-124,-1-5-139,2-4-717,0-6 1120,0-6 0,0-9 0,0-5 0</inkml:trace>
</inkml:ink>
</file>

<file path=ppt/ink/ink14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0:59:24.317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1 27225,'60'55'45,"-5"-3"-45,-29-20 0,0 2 0,1-1-12,-2-2-94,-1-2-146,0-8-112,-2-4-353,2-9-1831,-3-4 2548,-2-7 0,-9 2 0,-3-1 0</inkml:trace>
</inkml:ink>
</file>

<file path=ppt/ink/ink14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0:59:24.551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48 1 26827,'-9'51'3,"1"0"0,-8 40-3,12-47-95,0-5-124,1-1-240,1-3-566,1-5 1025,1-5 0,0-12 0,0-5 0</inkml:trace>
</inkml:ink>
</file>

<file path=ppt/ink/ink14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0:59:24.993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23 1 26183,'13'14'706,"-3"-2"-656,-10-12-22,0 0-17,-12 77-11,6-37 3,-1 10 0,0 1-3,3-10 0,1-2 0,1-5 11,-1-3-11,3-7 0,-1-6-5,1-5-12,0-6 0,0-4 90,0-2-40,2-1-21,6-4-7,5-2-5,8-6 0,4-2-11,4 0-90,4-1-56,-3 4-55,0-1-169,-4 3-538,-3 0-8912,-3 0 8891,-6 1 1,-6 3 0,-4 2 0</inkml:trace>
</inkml:ink>
</file>

<file path=ppt/ink/ink14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0:59:25.262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36 1 27443,'-2'56'41,"-1"0"0,1-2 0,-1-4-24,-6 10-17,4 2 0,-2-2-28,5-4-67,-1-3-34,3-5-134,0-7-101,0-7-269,3-11-1238,4-10 1871,5-7 0,-4-5 0,-1-1 0</inkml:trace>
</inkml:ink>
</file>

<file path=ppt/ink/ink14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0:59:25.656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160 1 25819,'9'0'717,"-1"1"-611,-8-1 163,0 0-157,-30 37-17,14-16 12,-23 30-57,20-26-39,1-2-5,2 1-6,2-4 0,4 1 0,1-4 0,6-2-6,0-4-10,3-2-29,0-5 11,0 1 6,0-2 11,8-1-27,3-1-24,9-1-77,3 0-68,4-3-207,0-3 420,18-18 0,-25 13 0,9-9 0</inkml:trace>
</inkml:ink>
</file>

<file path=ppt/ink/ink1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4:38:52.612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92 58 26290,'-26'48'53,"1"0"0,-15 27-31,40-72-10,0-3 4,2 0-10,8-9-6,6-4-34,9-12-50,2-1 12,1-1 38,-2 3 34,-5 3 0,-6 9 84,-5 3 11,-5 6-33,-3 2 55,-1 1-33,-1 8 23,0 3-1,-5 11-22,0 1-22,-6 0-40,3-2-22,2-7 17,3-4-6,2-7-39,1-1 6,9-13-45,7-5-23,12-15 17,4-1 12,2-2 27,-5 5 28,1 5 6,-15 11 28,-2 5 40,-12 8 38,-1 2-16,0 9-12,-4 6 12,-4 9-1,-4 4-27,-5 1 11,-4 6-73,7-14 0,0-1 0,11-17-28,1-2-79,2-3 74,10-12-18,3-4-61,13-15-11,3-2 22,2-2 45,-2 6 34,-5 5 11,-7 11 11,-6 6 39,-7 6 56,-2 4 11,-4 8-10,-5 9 10,-4 12 45,-16 22-100,7-15-23,-5 9-17,11-23-11,6-7 0,4-7 0,3-5-11,1-5-29,2-7 7,9-6-29,6-9-33,9-10-34,2-1 40,-1 1 38,-5 5 34,-4 9 68,-9 8 16,-3 5 11,-5 7-33,-5 10 17,-5 7 22,-7 14-11,-5 4-6,-2 3 0,0-1-22,2-3-28,1-1-29,10-16-4,2-3-7,8-14-16,0-3 11,1-7 11,10-8-28,7-12-33,12-9-23,4-6-84,19-16 163,-18 19 22,9-5 17,-29 31 95,-5 5-23,-7 7 1,-1 1-28,-2 4-29,-6 8 1,-5 10 111,-19 32-49,0-8 4,-12 22 1,10-21-45,3-1-39,3-8-17,7-9 0,6-9-50,7-11-29,3-8 51,15-15-5,6-12-29,18-18-33,6-12-6,7-5 34,0-2 47,-17 24 1,1 1 19,8-11 5,4-2 57,-31 38 27,-9 7 1,-3 6 11,-19 30-45,0 0 22,-19 30-11,-1-5-16,-1 3-6,-4-1 11,2-1-28,1-7-17,7-8-11,8-9 0,7-10 0,9-12-45,4-4-45,4-6-10,19-30 16,2 0-6,24-33-33,-2 5 39,5-2 45,-3 3 27,2 2 12,-18 23 51,-7 7 27,-18 21 45,-4 8-44,-7 10-23,-6 11 33,-12 16 1,-9 8-12,-2 8 12,-4 2-28,2 1 5,-10 17-56,17-26-11,0 4 0,20-35-62,7-11 6,4-12 23,11-15-12,11-13-50,15-16-17,-3 5 0,3-2 33,21-22 65,-19 21 0,-2 3 3,7-4 6,-11 11 5,-10 14 22,-11 11 28,-6 6 74,-5 4-18,-1 6-28,-5 10-10,-7 11 32,-10 12-21,-7 5-23,-2 3-6,1-2-22,4-5-22,4-10-1,7-9-5,6-8 0,5-8-44,2-3-35,2-12 34,11-7-5,5-15-84,30-30 78,-11 15 22,10-10 34,-22 30 0,-8 12 45,-7 7 22,-6 5 6,-2 3-23,-4 10-33,-6 7 5,-9 14 29,-7 7-1,-3 4 6,1-1-5,-4 3-51,13-18 5,0-3-5,15-19-5,2-6-18,6-13-5,8-13-5,10-16-12,7-10 11,4-4 1,-4 4 21,-5 10 12,-8 13 0,-8 12 40,-5 11-12,-3 4 16,0 4-32,-3 3-1,-3 2-11,-4 4 11,-6 0 6,1 3-6,-5 0-11,9-3 6,-2-1-6,9-6 0,2-1-661,2-1-185,0-7-671,6-5 1517,1-7 0,2 6 0,-4 3 0</inkml:trace>
</inkml:ink>
</file>

<file path=ppt/ink/ink14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0:59:25.902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37 0 27236,'-16'54'95,"2"0"-95,11-6 0,1 1-39,1-3-140,1-1-84,0-6-230,0-1-1070,0-8 1563,1-4 0,-1-14 0,2-5 0</inkml:trace>
</inkml:ink>
</file>

<file path=ppt/ink/ink14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0:59:27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150 1 27690,'0'58'39,"-5"6"-39,-15 2-11,-3 6-34,2-3 0,-2-5-61,3-10-62,3-9-157,5-12-235,6-11-280,3-12-1978,6-9 2818,4-12 0,-2 6 0,1-6 0</inkml:trace>
</inkml:ink>
</file>

<file path=ppt/ink/ink14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0:59:27.211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5 25511,'12'-2'1126,"-1"0"-1003,-11 2 280,0 0-347,28 38-22,-11-8-12,22 36-22,-21-17 0,-3 4-50,-3-2-107,-2 0-78,-4-6-140,-3 0-4149,-2-8 4524,-1-5 0,0-15 0,0-7 0</inkml:trace>
</inkml:ink>
</file>

<file path=ppt/ink/ink14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0:59:27.410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0 139 26749,'51'-17'-157,"0"1"0,37-14-397,-49 13-6188,-4 1 6742,2-7 0,-19 13 0,-4 0 0</inkml:trace>
</inkml:ink>
</file>

<file path=ppt/ink/ink14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0:59:28.036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7 25405,'13'3'1321,"-3"0"-1158,-10-3 212,0 0-285,-1 36-34,-2-12-6,-1 33-16,1-21-12,2 1-22,1 0 0,0-4 11,0-5-11,0-5 0,0-10-22,0-4 5,0-6-28,1-1-22,5-10 50,3-8-22,5-12-11,2-10-1,-2-2 12,0-4 22,-1 5 17,0 5-17,1 6 17,-3 8-11,2 7 6,-3 5 5,2 5 16,-3 2 29,3 2 45,-1 10-51,0 7-17,-1 11-16,-1 3 5,-1 3 6,0-2-11,-4-3-1,1-4 1,-2-8-6,0-4-17,0-8-95,3-3 56,0-7 17,6-10-56,2-8-23,4-10 40,3-4 33,2-2 22,12-13 23,-10 17 34,5-1 50,-14 22 6,-6 8-1,-2 2 62,-4 3-44,1 10-51,2 21-56,0 1 5,2 17-5,-3-16-16,-2-5-124,2-5-129,-2-7-230,5-7 499,4-5 0,-4-4 0,1 0 0</inkml:trace>
</inkml:ink>
</file>

<file path=ppt/ink/ink14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0:59:28.397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1 27505,'1'65'11,"1"0"0,-1-6 0,0-11 1,-1-23-1,1-7 6,5-6-17,2-4-6,4-5-5,3-2-6,1-1 0,3-9-28,1-5-16,0-10-1,-3-3-11,-3-4 29,-8-1 4,-2-1-16,-4-1-39,-2 5-6,-6 3-27,-4 9-63,-5 8-212,0 5-146,0 9-510,5 7 1059,1 6 0,7-5 0,1-3 0</inkml:trace>
</inkml:ink>
</file>

<file path=ppt/ink/ink14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0:59:28.838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1 26278,'10'5'717,"-2"-1"-605,-8-4 168,0 0-224,6 29-11,-3-4-6,6 29-16,-6-12-18,0 0 1,0 0-6,0-6 0,0-4 0,0-9 5,0-5-5,0-9-5,-1-3-12,2-5 6,-1-5 11,5-11 0,2-10-11,4-13 11,3-3-23,3-1 6,0 4 6,0 8 0,-2 2 11,-3 10 0,-4 6 0,-2 6 6,-3 5 5,0 1 6,0 4-6,1 7-11,1 7-6,0 9-27,1 0-85,-3 1-380,6 5-62,-1-11 560,11 1 0,-12-16 0,4-3 0</inkml:trace>
</inkml:ink>
</file>

<file path=ppt/ink/ink14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0:59:29.044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1 27589,'2'60'-19,"-1"1"0,0-6 1,0-9-100,-1-14-190,0-6-134,0-7-824,0-7 1266,2-8 0,-1-3 0,2-1 0</inkml:trace>
</inkml:ink>
</file>

<file path=ppt/ink/ink148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0:59:29.183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0 26150,'10'12'-286,"-2"-3"-655,-8-9 941,0 0 0,0 0 0</inkml:trace>
</inkml:ink>
</file>

<file path=ppt/ink/ink148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0:59:29.565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42 16 26066,'-6'-9'772,"1"2"-676,5 7 273,0 0-290,-14 56-7,11-25-21,-11 44-29,14-39-5,0-6 17,0 2-34,6-16 11,1-1-11,7-13 17,3-8-17,5-9-28,1-10-23,0-11-16,-2-3-34,-3 0-72,-3 3-85,-2 7-89,-4 8-706,1 10 1053,2 6 0,-4 5 0,0 0 0</inkml:trace>
</inkml:ink>
</file>

<file path=ppt/ink/ink1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4:39:56.208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2575 0 28524,'9'66'140,"-3"-3"-133,-15-19-7,0 5 0,0 3 0,-1 3 0,0 4 0,0 2 0,-3 3 0,2-1 0,-4-2 0,3-2 0,-3-4 0,1 0 0,-3-4 0,0 0 0,-4-1 0,0 0 0,-20 19 0,9-13 0,-14 11 0,12-20 0,1-1 0,-2-2 0,0 0 0,-3-1 0,-16 13 0,10-14 0,-12 9 0,16-16 0,-2-1 0,0 1 0,-1-2 0,1-1 0,-15 12 0,13-10 0,-10 6 0,17-13 0,2-3 0,2-1 0,-1 1 0,0-2 0,-3 2 0,-1-1 0,-2 1 0,1 1 0,-16 7 0,14-7 0,-8 5 0,18-12 0,1-1 0,2-4 0,-18 9 0,9-5 0,-16 7 0,9-7 0,-1 1 0,-1-3 0,5 0 0,4-2 0,7-4 0,7-3 0,5-3 0,6-2 0,-3-1 0,4 0 0,-7 0 0,1 0 0,-5 0 0,-3-1 0,-4-2 0,0-2 0,0-1 0,2 0 0,-6-3 0,11 2 0,-1 0 0,12 4 0,4 0 0,2 1 0,1 1 0,-1-1 0,-2 2 0,0 0 0,0 0 0,2 0 0,3 0 0,1 0 0,1-2 0,0 0 0,0-1 0,0 0 0,0 1 0,0 0 0,0 0 0,1 1 0,0-1 0,0 1 0,1 0 0,-2 0 0,1-1 0,2-2 0,-1-1 0,4-1 0,0 0 0,0-2 0,3-1 0,0-6 0,-1 3 0,1-4 0,-4 6 0,-1 0 0,-1 1 0,-1 3 0,-1 3 0,-1-1 0,0 3 0,0-3 0,-4 1 0,-4-3 0,-5-1 0,-3-1 0,-3-3 0,1 2 0,-1-3 0,-8 0 0,8 2 0,-4 1 0,10 3 0,2 3 0,0-1 0,3 0 0,2 0 0,2 1 0,1 0 0,1 0 0,1 1 0,1 1 0,0-2 0,0 3 0,0-3 0,0 1 0,3-1 0,1 1 0,6 0 0,-1 1 0,3 0 0,-3 1 0,2 0 0,-2 0 0,1 0 0,1 0 0,3 0 0,0 0 0,2 3 0,-4 0 0,-1 3 0,-6 2 0,1-1 0,-2 4 0,5 7 0,-3-5 0,2 6 0,-6-6 0,2-3 0,-3 1 0,0-3 0,-1-1 0,0-2 0,0-1 0,0-1 0,0-1 0,0 1 0,0-3 0,0 3 0,0-2 0,-3 2 0,-3 0 0,-11 2 0,0-3 0,-8 1 0,5-3 0,-2 0 0,2 0 0,1 0 0,2 0 0,-5 0 0,8 0 0,-3 0 0,9 0 0,0 0 0,4 0 0,-1 0 0,4 0 0,-1 0 0,10 0 0,1 0 0,10 0 0,0 1 0,2 2 0,2 2 0,-1 1 0,-1 0 0,-3 0 0,-1 0 0,-5 2 0,-1-3 0,-4 2 0,-1-3 0,-2 1 0,-1 0 0,-3-2 0,0 0 0,0 0 0,0 1 0,0 1 0,-3 1 0,-2 1 0,-4 1 0,-2 1 0,-2-1 0,-1 1 0,-3-3 0,0 2 0,-9 2 0,5-3 0,-4 3 0,9-4 0,2-1 0,0 1 0,4-1 0,1-1 0,2-1 0,4-1 0,2-2 0,8 0 0,1 0 0,7 0 0,2 0 0,0 2 0,1 0 0,0 4 0,1-2 0,-2 1 0,-1-1 0,-2 0 0,4 2 0,-8-2 0,2 0 0,-8-1 0,-2-2 0,-1 1 0,-1 1 0,0-2 0,0 3 0,0-1 0,0 4 0,-3-1 0,-3 6 0,-4 0 0,-4 2 0,-2 2 0,1-3 0,-1 1 0,0-2 0,-1 0 0,-4 5 0,5-6 0,-4 3 0,7-6 0,3-3 0,1 3 0,2-5 0,3 0 0,2-2 0,1-1 0,1-2 0,1 0 0,1-1 0,0 0 0,0 3-13,-1-2-166,0 1-263,0-2-404,7-10-1439,0-3 2285,5-10 0,-6 12 0,-1 2 0</inkml:trace>
</inkml:ink>
</file>

<file path=ppt/ink/ink149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0:59:30.152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63 1 27550,'-29'75'224,"5"-9"-202,19-25-22,2-16-22,2-1-18,1-16-21,0-5-18,0-2 46,7-5-1,2-9-16,10-9-34,2-12-6,3-1 29,2 0 27,0 3 23,-3 6 11,-3 6 17,-5 8 22,-4 6 11,-1 5 29,-3 1-18,0 6-27,-2 4-12,3 16-22,-4-6 0,4 4 6,-5-14-6,2-4-34,2-5-173,18-2 73,-2-9-18,17-3 46,-8-9 50,2 2 28,-4 4 28,-4 2 11,-3 8 73,-6 2 51,-2 4 117,2 14-196,-4 4-40,2 16-16,-7 0 0,0 4-44,-4 0-169,-1-1-297,-1-3 510,-2-2 0,0-16 0,0-1 0</inkml:trace>
</inkml:ink>
</file>

<file path=ppt/ink/ink149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0:59:32.880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446 0 26900,'-25'92'342,"5"-10"-275,17-46 11,3 2 1,-2 20-51,2-14-17,0 14-11,0-18 5,0 1-5,3-1 0,1-2 6,0-2-6,2-1 0,-3-3 0,2 0 6,-2 0-6,1 2 0,1-2 0,0 3 0,1-6 0,-3 1 0,3-4 0,-3 0 0,3-3 0,-1-2 0,-1-1 0,1-3 0,0 3 0,-1-3 5,2 1-10,-2-5-7,5 7 7,0-5-6,4 5 11,-2-9-12,1-2-4,1-2 10,1-3-16,1-2 5,3-2-17,1 0 1,2-1-18,2-5-61,8-11 79,-7-2-18,4-6 18,-12 4 21,-3 2 12,-3-1 0,-2 2 0,-4 1 12,1-6-12,-4 5 0,2-9 16,-3 6-16,3-4 0,-3 0 0,3-2 0,-2 0 17,1 1-17,0-1 0,2-10 0,-2 8 0,2-7 6,-2 13-6,1-1 0,0 2 0,0-2 0,0 2 0,0-2 0,0 3 0,0-10 0,-1 9 0,1-6 5,-3 8-5,2 2 6,-2-2 0,0-9-6,0 8 0,0-9 5,0 11-5,0 1 0,0 0 0,-2 4 0,1-1 6,-3 2-6,0 1 0,-1-4 0,2 4 0,-1-2 5,2 5 12,-1 1 22,-1 0 12,-1 2-23,0 2-11,-2-1-12,2 1 18,-4 0-7,3 0 1,-8 0 6,3-1-12,-5 0 6,2-1-6,1 3 11,-3-3-16,-4 0-1,3 1-5,-2-1 0,4 5 28,1-1-16,-1 2-1,0 0 0,1 0-11,0 0 0,2 0 0,-4 0 6,4 0-6,-1 0 0,4 3 0,1-1 0,0 2 0,-1-2 0,4 1-6,-3-2-28,6 2 1,-3-1-1,5-1-649,0-1 537,0-5-5,0 0 67,2-6 51,-2 5 33,3 0 39,-3 4 622,2 1-633,-6 1 28,-2 1 39,-4 2 11,-1 2-22,-1 1-22,0 0 5,0 0-28,-1 1-16,3 0-12,-2-1 6,1 2-6,0-1 11,-1-2-11,3 2 6,-3-3-11,0 2-6,1-4 0,-1 2 5,1-3-10,0 2 5,-1 0 0,-7 3 0,4-2 5,-6 3-5,5-2-5,-1 1 5,-3 1 0,0 0 0,-1 2 5,1-3-5,2 1 0,1 0 0,5-3 0,-2 1 0,8-4 0,0 1 0,5-2-688,1 0 318,0 4-257,8 2-4622,6 6 5249,8 1 0,-7-5 0,-4-3 0</inkml:trace>
</inkml:ink>
</file>

<file path=ppt/ink/ink149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0:59:33.621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601 0 27298,'-66'3'85,"1"-1"1,4 0 0,10 1 4,15 9-12,0-2-16,-3 0-23,0-1 28,-1-2 0,2 0-16,3-5-18,3 2-27,7-4 0,7 2-6,6-2-23,7 0-61,3 0-431,2 0 207,6 0-118,16 1 426,29 2 0,-20-1 0,8 1 0</inkml:trace>
</inkml:ink>
</file>

<file path=ppt/ink/ink149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0:59:36.917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98 26346,'23'-13'156,"-2"0"-111,-7 9-11,0 1 5,2 1-5,1 0-12,1 0 0,1 0-22,-1 1 6,-1 0-6,1 1 0,-3 0 6,1 0 5,-1 0 6,-4 4 33,1 1 12,-3 7-34,0 0 0,-1 5-12,-1 0-16,1 2 34,-3 0 0,2 2 10,-4-1-10,0 0 16,0 1 29,-3-4-40,2 3 23,-2-5 5,0 3 73,0 14-101,0-10-5,0 11-1,0-16 1,0 1-17,0-3-6,0 2 17,0-2-17,0-1 6,0 0-6,0-2-11,0 0 17,0 0-6,0 0 11,0 1-10,0 0 21,0 6-10,0-2-23,0 4 16,0-7-4,0 0-12,2-1 16,2 1-10,2-1 5,1 1 23,2 1-17,8 6-6,-3-6 0,4 4 0,-4-7-11,-1 0 0,0-1 17,7 5-6,-6-7-11,4 5 0,-6-8 17,-2 1-6,1-4-11,1 1 6,-1-2-6,0-1 5,1 1 1,-3-2-6,3 1 11,6-1-11,-2 0 11,6 0-11,-1-4 6,1 1-6,1-6 0,1 1 0,-2-1 0,-1 0 0,-1 1 0,6-3-6,-4 3 6,6-3 0,-5 2 0,0-1-5,2-2-6,1 0-6,3 0 6,11-9 11,-8 6-12,9-7 12,-12 5 0,3-1-16,0-2-7,3 0 12,-1 1-23,17-11 23,-14 10-6,12-7 6,-20 11-6,-3 2 17,-4-1 0,0 2-11,-1-1 11,3 0-11,1 0 11,22-8-11,-9 7 11,19-7 0,-11 6-6,3 1 6,3 1 0,0 1 0,-2 2-17,15-2-33,-19 6 39,8 0 0,-24 5-6,-1 2 6,-2 0 11,1 0-6,-1 0 6,2 0-11,0 2-12,12 7-5,-12 2 0,8 5-22,-19-1 39,-3-1 11,-4 1 0,-6 1 0,-1 0 28,-4 8-28,1-6 0,-1 6 22,0-9-11,0-1 12,0 1 22,-1-1 11,-3 0-23,-4 0-10,-3 0 16,-9 10-39,4-6 28,-7 7-6,7-6-5,-2-2 0,3 0 0,0 0-17,0 0 11,-3 9 6,3-8-1,-1 7 1,5-11-17,3-1 17,1-1 0,1-1-17,0 0 11,0-1 0,-1 0-11,-1 4 17,0-4-6,-2 3-11,3-3 6,1-1 5,1 0-5,1-1-6,1 0 5,0 0-5,0 0 11,1-2-11,-1-1 40,2-1 4,-3 1 24,0 1-7,-1 1-16,-1 1-17,0 1 0,-5 6-6,0-3-22,-2 2 0,2-2 0,2-1 12,-1 0 4,0-1 7,-2 0 16,-5 3-5,2-3-34,-7 3 28,6-4-6,-2-1-22,1 0 0,-1-1 0,1-2 7,-2 2-7,1-2 0,-3 0 0,0 0 0,-13 1 0,7-1 0,-9 3 0,11-5 0,-1 1 0,3-1 0,-7-1 0,6 0 0,-5-2-7,7 0 7,0 0 7,-1 0-7,-2 0 0,1 0 0,0 0 0,1 0-13,-6-2 13,9 0 0,-2-1-11,8 2 11,0-1-5,-3 2-1,0 0 6,-2 0-17,-3 0 17,-1 4 0,-11 6 0,8 1-5,-7 3 5,9-4 0,1-2 0,0 1 0,-2-3 0,1 2 0,-3-5 0,0 0 5,-14-3-5,7 0 0,-7-3 0,13-3 0,1-4-5,3-2-1,-3-1 0,2 1 6,-13-5 0,10 5 0,-7-2 0,11 2 0,1 1 0,-1-1 0,-9-7 0,8 5 0,-3-5 0,10 8 0,3 2 0,1 0 6,2 3-6,0-3 0,3 2 0,-3 0 0,1 0 0,0-1 0,-7-7 0,5 2 0,-6-5 0,7 3 0,0 0 0,1 1 0,-1-1 0,1 2 0,-9-10 11,6 7-11,-8-8-5,10 7-1,-2-3 6,3 1 0,1-1 0,1 1 0,-1-1 0,3 2 0,-5-7-6,5 5 6,-3-4 0,4 5 0,0 2 0,1-3-11,1 1 11,-1 0-17,2-9 17,0 6-11,1-4 0,2 6 11,0 0-6,0 0 6,0-1 0,0 1-5,3 1 5,-1 0-11,4-4 11,-3 4 0,2-1 0,-2 5 0,1 2 0,-1 1-6,0 0 6,0 3 0,-2-2 0,1 2-6,-1-5 6,0 2 0,-1-4 0,0 5 0,0-1 0,0 1-5,0-1 5,0 0-11,0-5 11,0 6 0,0-3 0,0 7-6,0 1 6,0-2-6,0 2-5,0-2-22,0 0 10,0 1-22,0-1-16,0 4-18,0 2-497,0 1 100,3 1-202,3 3 678,10 12 0,-7-8 0,3 8 0</inkml:trace>
</inkml:ink>
</file>

<file path=ppt/ink/ink149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0:59:38.665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12 26945,'26'-6'17,"1"0"-6,-6 6-11,2 0 0,2 0 0,-2 0 0,-1 0 0,-2 0 5,0 5 1,-5-2 0,2 6-6,-6-1 5,2 1-5,-4 0 0,2 0 6,-2-1-6,-1 1 0,-1-4 11,-2 2-11,4-1 0,-5-1 6,4 1 5,-5-2 6,2 1 11,-1 1 11,1 0-6,1 2 40,1 4-50,0-2 10,-1 2-27,-2-4 16,-1-1 12,-1-1-12,1 0 34,-3-3 11,2 1 6,-2-1-6,0-1-27,0 1-1,0-3 78,0 3-77,0-1 10,0-1-28,-2 1-16,1-2-6,-5 0-11,-1 0-12,-4 0-16,-3-2 0,-5-2 17,-1-3 22,-2-3-28,0 2 28,1-1 0,1 3-6,3 3 0,1 0 6,2 3-16,-4 0 10,4 0 12,-8 3-1,7 0 1,-2 4-6,8-2 0,3 1 5,2-3-5,2-1-5,1-1-1,1-7 6,-3 1-11,0-5 0,-2 5 11,1 2 5,0 2-5,3 1-106,-1 0 100,12 0 6,4 0 0,15 1 0,5 0 0,6 1-22,0 0-230,-1 2-325,0 5-1764,-4 1 2341,-5 2 0,-14-5 0,-7-3 0</inkml:trace>
</inkml:ink>
</file>

<file path=ppt/ink/ink149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0:59:40.301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39 206 26458,'63'-33'42,"-1"1"1,-5 2 0,-8 5 19,-9 8-6,-2 2-11,-2 1-12,1 2 7,-1 2 21,4 3-5,1 2 45,6 2-73,6 2-6,5-1-10,8 2-12,2 0 5,3 0-5,-3 3 0,-5 4 6,-9 6-6,-11 3 0,-9 2 50,-8-2 12,-7 4-34,-3 1-11,1 12-17,-5-6 5,3 7 12,-6-9-17,1 14 0,-3-8 22,-1 9 12,-5-11 0,-1-3 5,0 1-22,0-1-6,-4 2 28,-1-2-11,-6 1-6,-6 7 34,0-7 17,-6 5 11,1-11-22,-1-1-12,-2 0 6,-3-2-17,-1-1-11,-1-1-5,0 0-1,-9 6-22,11-7 0,-6 6 11,14-9-11,1 0 0,3 0 0,1 0 0,-1 2 34,-4 5-23,4-4-11,-2 6 6,7-7-6,0-1 0,5 2 0,0-2 0,3 0 0,1 0 0,-1-1 0,2 7 5,-4-4-5,2 4 0,-4-4 0,2-2 6,-4 0-6,1-1 11,0 1-11,-6 3 11,4-3-11,-9 3 17,3-4-17,-5 1 0,0-1 17,-5-1-17,-2-2 6,-14 0-1,8-6 6,-11 1-11,12-4 0,1 0 12,-1 0-12,1-5 0,0-2 0,-1-5 0,2 0 28,-10-2-28,12 4 5,-3 2-5,15 2 0,4 3 0,3-3 0,1 2 0,2-1 0,-4 0 0,2 0 0,-2 1-17,4 1-50,2 1-95,2-1-113,2 3-156,1-1-213,0-2 644,4 0 0,-3-1 0,3 1 0</inkml:trace>
</inkml:ink>
</file>

<file path=ppt/ink/ink149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0:59:41.923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522 144 26659,'48'12'387,"-4"-9"-326,-18-9-22,4-7-22,1 0-17,5-1 0,2-1 0,3 0 0,2-2 6,1 1-12,0 1 6,2 3 0,1 3 0,-1 3 0,1 1 0,-2 4 0,-1-1 0,-4 2 0,-3 0 0,-3 4 0,-2 3 0,-5 6 6,-1 2-1,-4 3 1,-6-3 22,-1 3-6,-5-2 1,-1 2 33,-6 4-11,0-3 72,-3 12-94,0-11 21,-2 5-27,-2-7 6,-4-1-12,-3 1 11,-2-1-11,-1 1 12,-13 9-12,6-6 6,-12 7-6,10-6 6,-1-2-17,1-1 17,2-2 5,2-1-16,0 0-6,9-6 0,-2 1 0,11-6-6,-1 0 6,2-2 0,0 0-11,0 1 11,0 2-11,0 3 5,6 8-5,1-3 11,6 4 0,1-3 0,4 1 0,1 2-6,3 2 6,1 2 0,0 1-11,0 3 11,-3 0 0,-1 2 6,2 13-12,-7-9 6,0 10 0,-9-11 6,-2-2-6,-2 0 28,-1 8-12,-1-9 1,-6 6 39,-3-11 17,-8-4-34,0 1-5,-4-3-23,0 1-5,-3-2 5,-1 0-6,-1-1-5,-2-1 0,-14 8 12,7-7-12,-12 7 0,12-6 11,-1-4-6,1 0 23,-16 0-22,15-4 0,-10 3-6,20-7 5,-1-1-5,4 0 0,-3-3 0,-1 2 0,-14-2 11,8 0-11,-12 0 0,14 0 6,-1-3-6,1-2 6,0-3-6,1-2 0,1 1 0,0-3 0,0 1 28,3-1 44,-7-7-4,10 3-24,-5-4-27,11 5 0,0-2-6,-2 0 0,2-1 1,-3-2-7,-8-7 12,6 6-6,-5-6 6,10 10-6,1 1 12,3 2-23,3 3 0,3 2 0,3 6-45,2 0-336,0 3-95,0 0 476,-6 0 0,5 0 0,-3 0 0</inkml:trace>
</inkml:ink>
</file>

<file path=ppt/ink/ink149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0:59:44.992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198 381 26726,'30'-24'73,"-5"3"-6,-19 12 23,0 0-23,2-2-28,-1 0-11,5-2-11,2-2-11,7-4-6,7-2 5,7-3-5,7-2 0,7-2 6,3 2-6,4 0 0,-2 3 0,1 3 0,-5 2 0,-2 6 11,-3 0-11,-4 6 0,14 1 0,-15 4 17,10 1-11,-17 3 10,-1 5-16,2 5 28,9 16-28,-10-5 6,7 9-6,-15-9 6,-3 0-1,-2-1-5,-5 1 0,-2-1 6,-3 0-6,-1 1 56,-5 9-34,-1-6 29,-1 8-18,-2-11 1,-3 4-1,-3-4 1,-6 3 11,-4-2 0,-2-1-1,0 0 1,-9 8-34,8-7 1,-5 4-12,10-9 0,2-3 0,3-1 0,1-1 0,3-1-6,0 8 6,3-8 6,-1 8 10,3-7-10,0 1 5,1 0-5,6-1-6,3 2 11,18 8-11,-6-5 0,10 7 0,-6-10 0,0 1 0,1-1 0,0-1 0,-2 2 0,0-2 0,-2 1 0,8 7 0,-10-5 0,9 9 0,-13-7 0,2 4 0,-5 1 0,1 3 0,-4 1 0,-2 1 17,-3 2 106,-3 15-50,-1-9-23,-2 13-16,0-16-1,-7-1 18,-3 0 5,-8-1-23,-2-1 1,-4-1 5,-1 0 0,-4-3-27,-1-1 27,-18 7-28,9-11 6,-14 6 5,15-13 6,-2 0-28,0-2 17,-17 6-6,13-5-11,-12 4 23,17-8-12,1-2 11,0 0 6,-2-3-11,3 1 11,-15-1-11,13-2 0,-11 1 5,16-3-15,2 0-7,0 0 0,2-1 0,1-1 0,-1 1 0,2-2 0,-12 1 0,12-1 0,-8 0 0,15 0 0,0 0 0,3-1 0,-2-3 0,2-2 0,-2-2 0,1 0 0,-10-8 0,7 2 0,-9-6 0,8 2 0,-1-4 0,0 0 0,2 0 0,2 3 0,4 0 0,5 7 0,3 4 0,6 5 0,0 3 0,2 0-707,-3 0-71,0 0-1217,0 0 1995,-3 0 0,4 0 0,-1 0 0</inkml:trace>
</inkml:ink>
</file>

<file path=ppt/ink/ink149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0:59:47.328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1143 26810,'47'0'28,"-7"0"140,-25 0-16,-2 0-35,-2 0 40,0-2 0,-2-1-90,3-1 0,0-2 12,7-2-18,3-1-27,7-3-23,3-1 6,5-2 0,4 0-6,2-2-11,5-1 11,29-12 11,-14 5 12,25-10-23,-26 11-11,27-14 0,-24 8 0,18-9 11,-29 8-11,-1-2 0,-4-3 12,-1-1-12,-5-2-6,14-14 6,-15 9 6,11-10-6,-16 14 0,1 1 0,0-2 0,4-1 0,4-2 0,3 1 0,1-1 5,18-9-5,-22 16 0,8-4 0,-28 21-11,-9 8-6,-5 2-22,-6 6-56,-3 2-90,-2 2-1377,-1 0-869,0 4 2431,0 3 0,0-1 0,0 1 0</inkml:trace>
</inkml:ink>
</file>

<file path=ppt/ink/ink149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0:59:48.300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1 109 26939,'32'-6'347,"-2"0"-229,-7 3 22,2-2-56,2-2-50,3-1 16,5-3 0,2 2-44,5-3 5,3 3 0,4-1-11,1 3 0,4 1 0,3 1 0,4 2 12,3 2-7,3 1 1,3 0-1,3 0-5,2 5 0,1 3 0,-23 4 0,1 1 0,27 8 0,-27-7 0,-2 1 0,17 8 0,-20-7 0,0 2-3380,22 9 3380,20 8-20,-33-12 20,-2 1 0,-1-1 0,-2 0 0,1 0 11,-4-2-11,-3 0 0,-3-1 0,-4 0 3382,7 6-3382,-15-7 30,5 5-30,-20-11 0,-4-3-73,-4 0-151,-3-4-230,-1 2 454,-1 0 0,-2-4 0,1 2 0</inkml:trace>
</inkml:ink>
</file>

<file path=ppt/ink/ink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8:55.969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1 127 26637,'7'1'1204,"-2"-1"-975,-5 0-117,0 0-84,26-47-16,-4 29-12,26-34 0,-10 45-23,0 3 1,-3 4-1,-3 3-27,-5 7-17,-4 7-17,-4 9 11,-7 5-50,-6 15 67,-7-11 17,-14 9-68,-42-4 29,-7-20 50,-11 4 28,21-21 5,28-3 68,8 0-17,8 0-39,5 0-6,4 0-11,1 0 62,7 0 128,17 4-123,4 4-27,16 5-18,-7 7-11,4 3-11,1 3-28,19 14-151,-15-11-95,11 6-303,-19-18 577,8-8 0,-22-5 0,2-4 0</inkml:trace>
</inkml:ink>
</file>

<file path=ppt/ink/ink1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4:38:00.822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0 12539,'0'0'0</inkml:trace>
</inkml:ink>
</file>

<file path=ppt/ink/ink150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0:59:50.769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260 0 27404,'15'58'319,"-2"-5"-252,-7-20-16,2 1-34,3 4 5,0 2-22,2 1 11,1 2-11,1-2 0,0 0 0,-1-4 0,0-2 0,-3-6 11,-1-5-11,-2-4 0,-1-4 0,-2-3 0,0-3 0,-4-4 23,1-1 5,-2-4 84,0 1 0,0-1-62,-7 1-33,-6 1 11,-11 0 11,-7 0 0,-26-1-27,13-1-1,-17-1-11,20 0 0,6 0 0,0 0 0,9 0-17,1 0-56,6 0-84,4 0-464,2 0-163,7 0 784,1 0 0,5 0 0,0 0 0</inkml:trace>
</inkml:ink>
</file>

<file path=ppt/ink/ink150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0:59:51.631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1 27124,'70'28'146,"-5"-4"-130,-22-24-10,3 3-6,1 0 0,-1 2 0,-3 1 0,-7 1 0,-7 1 0,-5 1 0,-8 2 0,-4 0 17,-8 2 117,-1 16-78,-3-2 11,-4 15 1,-4-6-12,-14 19-56,5-14 11,-8 10-11,10-19-107,1-3-145,2-1-285,4 1-1082,4-1 1619,2-2 0,2-11 0,0-6 0</inkml:trace>
</inkml:ink>
</file>

<file path=ppt/ink/ink150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0:59:49.191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0 27701,'76'29'106,"-3"2"-100,-15 1-6,6 5 0,6 3 5,5 1-5,-2 3-1047,-1 0 1036,-6 2 344,-7 1-344,-7 0 11,-8 2-6,-6-2 6,-8 2 0,6 16-5,-13-15 5,6 12 171,-12-24-171,-1-2 0,-3-4 5,-2-2 527,-2-3-537,3 4 5,-4-8 0,3 2 0,-4-10 0,-2-3-12,0-1-4,-1-2 10,0-1-11,1-4-16,-2 2-23,0-2-45,0-1-56,-1-1-50,-1-1-152,2 0-7718,-3-1 8077,-1-4 0,0 3 0,-1-3 0</inkml:trace>
</inkml:ink>
</file>

<file path=ppt/ink/ink150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0:59:49.595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0 27348,'69'11'465,"-7"-2"-398,-27-9-45,2 0 1,4 0-12,-1 0-11,0 3 0,0-1-45,-3 3-67,-2-1 0,-5 2 17,-2-3-224,-3 1-118,-2-1-123,1 1-762,-5-3 1322,-1 1 0,-10-2 0,-2 0 0</inkml:trace>
</inkml:ink>
</file>

<file path=ppt/ink/ink150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0:59:49.864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31 1 27415,'-2'68'95,"-2"-6"-95,-1-27-11,-3 0-39,4-4-191,-1-4-297,4-3-1450,-1-7 1988,2-2 0,0-8 0,0-3 0</inkml:trace>
</inkml:ink>
</file>

<file path=ppt/ink/ink150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0:59:54.096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1 26614,'5'65'140,"0"1"0,0-5 0,0-5-11,4 5-45,1 2-22,-1-1-12,-2 1-33,-2-6-11,-1-4-6,-1-8-6,1-6-78,-1-9-151,0-7-213,-2-8-779,1-7-8155,-2-4 9382,0-4 0,0 0 0</inkml:trace>
</inkml:ink>
</file>

<file path=ppt/ink/ink150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0:59:54.831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1 249 27085,'60'-3'274,"-3"0"-251,-17 4-7,4-1-16,5 0 0,3-4-33,1-7-107,-1-6-73,-1-6 6,-10-3 11,-6 2 33,-9-3 141,-9 2 22,-7 0 179,-5 4-67,-4 4-5,-5 4 10,-7 6-72,-4 3 17,-8 4-23,1 7 11,1 5 23,1 13 67,-1 22-78,9-6 22,1 31-68,10-30 1,7 12-17,4-21 0,10-7 0,3-5-45,3-10-61,4-4-247,16-11 79,-8-11-124,11-11 68,-14-9 201,-4-3 112,-3 5 17,-6 3 387,-4 8-79,-7 9-152,-5 6-10,-1 6-96,-1 8-27,3 6-18,2 12-5,1 7 6,-1 5-6,-2 2 22,-1 1 124,-2 9-62,-2-16-11,-2 0 16,0-22-33,0-6 73,0-3-118,-2-19 12,-2-2-6,0-18-17,1-3 0,1-3 5,2 0-5,2 1-17,5 7-72,5 4-79,8 7-107,5 7-111,10 2 386,19 3 0,-23 5 0,6 2 0</inkml:trace>
</inkml:ink>
</file>

<file path=ppt/ink/ink150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0:59:56.713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101 262 27634,'-56'83'140,"11"-12"-90,45-48-28,3 3-22,6-1 12,5 0-12,9 0-17,0-4-17,4 0-16,-2-4-1,-2 0 23,-3-3 17,-7-1-28,-2 5 28,-6-3 11,-3 5 0,-4-4 0,-7-1-28,-3-1-17,-11 1 34,9-7 0,-2 1-45,11-8-23,4-1-72,1 0 33,0-2 79,8-9-22,23-21-3404,3 0 3308,19-17 62,-8 9 67,0 0-179,-2-2-62,-4 4 134,-9-2 91,-9 5 44,-8 3 168,-8-6 3498,-3 12-3364,-5-1-150,-3 14-40,-5 6-73,-3 4-22,-9 3-17,4 8 61,-4 7 74,6 8-18,2 5-44,2 5-28,3 2-6,5 1-5,2 1-12,3-2-11,4-1-11,5-5 17,18 2-17,-3-13-17,11-2-28,-7-12 45,2-4-50,5-10-152,4-8 23,4-16-767,19-29 195,-19 9-330,9-19-386,-28 18 901,-6 0 566,-9 0 1669,-5 2-297,-2 2-509,-2 7-505,0 9 141,-4 8-393,0 14-44,-1 5-29,1 9 12,4 10 22,-2 9 12,1 17 10,1 9 7,-2 9 4,2 4-4,0 31-85,3-22 39,7 17-22,6-32-22,8-5-1,4-6 7,1-7-12,1-7-12,13-9-16,-12-9-28,7-5-33,-16-17 16,-4-6 28,-2-17-22,-8-5-17,-2-4-22,-5-22 78,-8 19 28,-4-9-6,-9 28 6,-3 11 22,-2 8 1,0 7-12,0 2-11,4 6-6,4 6-5,4 14-45,6-5-112,5 4-45,13-14-33,9-5-68,17-4-184,7-2-292,11-10 504,3-4-151,3-12-386,22-13 907,-25 9 291,7-6 40,-36 16 554,-11 6-202,-10 5-363,-6 5-242,-2 2-22,-12 9-84,3 7 22,-12 9 23,6 9 6,2 5-23,1 3-40,6 2-27,0 1 0,4 10-17,1-14 17,1 2-17,4-23 0,4-7-34,6-7-11,3-3-39,2-10-106,1-10 22,2-13-207,2-33 280,-8 15 83,-1-16 12,-11 28 68,-2 8 94,-2 10 45,0 8-106,0 7 33,0 5-89,0 12-17,0 5 0,0 12-5,0 5 5,0 1-28,0 0 5,1-3-5,3-4 11,4-7-78,12-4-56,-2-9 73,9-3-118,-5-7-112,2-9 128,-1-2 1,-1-6 78,-5 4 45,-4 4 28,-5 6 96,-2 2-24,-3 3-4,1 8-52,1 5-16,1 9 17,0 3 28,-1 1 78,-2 1-28,-2-3-5,-1-4 128,0-1-100,0-9 16,0-1-33,-2-8-11,-5-1-12,-2-5-5,-5-7 11,2-9 101,-3-24-152,8 10-27,0-16 0,7 17-6,3 1 5,4 2-5,9 4 0,4 1 0,4 3 0,1 2-89,8-3-40,-7 9-84,3 0-45,-11 11-162,-1 3-778,-3 1 1198,1 0 0,-8 0 0,-2 0 0</inkml:trace>
</inkml:ink>
</file>

<file path=ppt/ink/ink150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0:59:58.363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29 25 27734,'-16'61'23,"3"-9"-23,13-25 0,5-7 0,1-3 0,5-8-11,1-3-45,0-4 11,0-1 0,1-2-17,0-8-44,-2-4-28,0-8 72,-5-2 34,-3 0 17,-2 3 11,-1 3 0,0 8 61,-4 3-27,-1 5-34,-3 1 0,1 0-6,2 9 6,2-1-16,2 6 10,1-6-16,0-4-34,2-2-12,6-2 29,3 0 6,8-9 16,-4-2 17,0-8 11,-6 1 123,-6 1-5,0 1-39,-3 4-40,-4 3-22,-9 3-73,0 3-78,-3 2-179,7 3-197,6 13-991,0 4 1490,3 12 0,0-14 0,0-4 0</inkml:trace>
</inkml:ink>
</file>

<file path=ppt/ink/ink150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0:59:59.844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162 188 27186,'-29'-7'218,"1"6"-162,12 13 17,-4 9-34,2 10-22,-2 4-17,6 3 0,3 3 0,7-2 11,3-1-11,1-6-6,2-6-5,4-8-50,5-7-85,14-7-50,11-28-39,-1-3 11,4-25-6,-15 3 1,-4 1 61,-3 3 151,-7 6 17,-2 9 84,-4 8 84,-2 12-67,-1 4-62,-1 6 45,2 8 28,-1 5 5,5 13-66,1 3-1,7 18-50,-2-15 17,6 5 0,-5-20-17,3-7 22,0-5-22,2-3-11,4-5-51,2-10-38,2-6-343,12-27 96,-10 11-39,4-13 99,-15 18 181,-7 3 106,-2 4 90,-5 3 56,-2 5 67,-1 4-6,0 3 6,0 5 683,0 2-868,0 11 0,0-1 0,0 10 5,0 2 23,0 2-11,0 7-17,3 1 0,0 3-28,3-2 17,-1-3-17,1-6 0,-4-5 0,2-7 33,-4-5-10,2-3 94,-2-3-111,0-10-6,-2-4 0,-3-13 22,-2-6-10,-2-2-12,3-8-6,3 2 6,1-2-11,2 5 0,0 4-1,7 7-16,1 6-67,10 5-140,17 7-34,-3 5-224,25 3 493,10 3 0,-30-1 0,7 2 0</inkml:trace>
</inkml:ink>
</file>

<file path=ppt/ink/ink1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4:38:02.452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23 2451 13771,'-2'-4'8867,"-1"0"-6879,3 4-1719,-8 15-68,6-9 584,-6 11-348,8-12-236,0-4 1412,0 1-1596,3-2 11,2-3-28,5-6 17,5-8-17,7-9 0,4-9 0,6-6 11,0-4-11,4-2 0,-2 3 0,1 0 0,-2 1-6,1 1 6,-1-1 0,1 2 0,0-2 0,0 3 0,0 1 6,2 1-6,12-13 0,-10 13 0,21-22-11,-22 28 11,9-9 5,-13 13 6,-1 1-11,0-1 0,-3 2 0,0-1 0,-2 1 6,1-1-6,-1-1 0,-1 1 0,13-13 0,-10 9-6,11-11 6,-11 12 0,0-2 0,3 1 0,0-2 0,1 1 0,19-18-11,-13 10 11,16-12 0,-15 13 0,4-1 0,2 0-11,0-2 11,2 2 11,-2-1-11,1 0 0,18-15 0,-15 12 0,15-10 0,-21 19 0,2 0 0,-3 2 0,-1 0 0,-1 2 0,15-11 0,-13 10 0,11-6 0,-19 12 0,0 2-5,-3 0 5,1-1 0,-2 1 0,1 1 0,-5 0 0,7-5 0,-14 9 11,2-2-11,-15 13 5,-3 2 7,-3 4 4,-1 1-27,0 5 11,0 7 23,-1 9-12,-3 11 6,-3 11-6,-2 9 0,0 8 28,0 6-28,0 4-11,0 4 17,1 2-17,2 1 0,0 1 11,3 0-3,0-23 1,0 2-9,-1 27 0,3-29 0,-1-1 17,1 20-12,1-21 1,0 0-6,0 29 0,0-30 0,0-1-3392,0 20 3392,0-6 0,0-3 0,1-6 6,0-5-6,1-7 0,-1-4 5,0-6 3387,-1-5-3392,0 6 0,0-10 0,0 5 0,0-12 6,0-1-6,0-2 0,-1 0 0,0-2 0,0 7 0,1-2 0,0 5 0,0-4 0,0 2 0,0 0 0,0 3 0,0 0 0,0 1 0,0 0 0,0 10 0,0-9 0,0 6 0,0-12-6,0-4 1,0-4-6,0-3-1,0-4-16,0 0 17,0-4-560,0 2-191,1-15 762,4-13 0,-3 8 0,2-5 0</inkml:trace>
</inkml:ink>
</file>

<file path=ppt/ink/ink15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1:00:00.677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113 176 27113,'-32'46'403,"3"0"-313,11-3-34,4 1-40,2 3 7,7-5-23,3-3 5,2-8-5,0-7 0,0-7-16,2-8-57,4-4 34,6-4-34,4-12-95,4-6-196,9-39 151,-7 11 79,6-20 78,-14 25 39,-2 8 17,-6 11 39,-1 9 11,-3 8 102,2 10-35,2 9-38,1 11-51,4 5-12,0 3-16,2-1 23,1-1-23,3-8 22,9-1-11,-4-13-11,10-2-44,-6-17-96,3-10-101,2-15-6,-1-10-61,1-7 656,5-25-136,-15 19-139,-2-13-22,-16 29 33,-3 7 44,-7 6-60,-1 6 21,-6 9 1,0 5-68,2 5 23,-7 17 17,5 4 22,-5 20-6,9 6-11,2 8-16,2 6-18,4 0 18,1 2-29,1-7-22,3-3 17,7 4-6,0-20-11,7-2-22,-5-24-1,1-5-5,3-4-22,0-12-1,4-5-55,9-22 84,-6 11-1,5-4 6,-13 18-5,-3 7 11,-1 4 11,-4 4 33,1 5 29,2 22-62,-3-1 0,4 17-11,-4-12-101,2 0-79,0-5-122,10-5-824,3-6 1137,10-7 0,-15-4 0,-2-4 0</inkml:trace>
</inkml:ink>
</file>

<file path=ppt/ink/ink15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1:00:01.911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173 333 27124,'-38'40'238,"-1"0"0,-25 34-182,50-31-22,4-1 5,5-5-28,2-6-11,3-10-11,0-8-45,0-6-6,3-5 1,3-6-35,8-12-60,3-10-102,6-17-33,-2-6 0,2-5 95,-4 4 117,-3 3 79,-5 11 34,-3 10 128,-4 13-106,-1 7 23,1 14-7,4 8-4,8 28-46,-1-8 0,7 13-5,-3-20-17,1-6 45,5-7 50,1-8-72,8-4-23,-1-9-135,5-13-251,14-33-241,-13-2 105,5-21-161,-21 16-297,-11 2 739,-5 2 241,-5 4 364,-2 9 1154,-14-1-1210,4 20 51,-12 4-236,7 15-22,-1 8 106,0 9 11,0 11-33,1 10-56,3 7 5,1 6 107,5 29-190,2-17-18,2 19 6,2-28-27,6-5-12,3-7 11,17 0 0,-2-16-11,10-4-3442,-7-15 3346,3-9 1,3-12-45,-1-9-33,2-14 33,-2-2-180,-6-2 203,-3 5 111,-7 3 169,-5 6 66,-5 14 3359,-3 5-3459,-3 9-73,0 5-34,0 7-10,0 21-12,0 1 33,0 16-22,1-11-11,5-1 0,2-2 0,7-4 0,-1-5-33,4-6-79,-2-9-11,0-5-12,0-7-134,5-29 230,-4 5-112,4-26 61,-7 18 34,-4 2 56,0 8 40,-4 8 111,-2 8 62,-2 5-124,-1 8-16,-1 7-23,1 7 1,0 7-6,0-1 16,-1 1 12,0-6-17,0-2 0,0-9 101,0-3-84,0-5-62,0-6-11,-4-9 0,0-10 0,-3-9 0,2-5 0,2 1 0,2-11-11,2 14-1,8-5-44,3 19-50,12 3-135,3 6-50,6 4 56,2 4-219,5 1-526,5 2 980,14 0 0,-28 0 0,3 0 0</inkml:trace>
</inkml:ink>
</file>

<file path=ppt/ink/ink15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1:00:02.693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152 1 27326,'-71'59'375,"13"-3"-308,47-12-39,4-2-28,4-3 0,1-5 0,2-8 0,3-6-39,2-11-17,5-3-6,3-6-44,5-10-51,2-7-78,4-17-90,1-6-45,-1-6 79,-4 2 118,1-8 173,-10 18 162,1 1 79,-9 22-56,-2 7-85,-1 3 85,0 10-62,0 6-55,3 11-35,1 3-10,3 3 5,3-2-17,12 9-11,-1-15-28,8 0-90,-6-18 23,2-3-62,0-8 12,1-9-23,2-9 28,-1-9 39,-2-5 11,-1 2 90,-6 1 336,0 3-73,-8 12-11,-3 5-78,-5 11-45,-2 3-73,0 6 22,1 3-39,2 8-11,2 5 6,0 1-34,0 0 0,0-3 0,0-4 11,1-4-11,-2-4 28,4-3-28,1-4 0,4-2-17,6-9 12,4-6-6,19-24 5,-10 10-5,10-6 11,-21 19 0,-3 10 50,-5 2 73,1 14-67,-4 6-11,5 13-34,-4 7-11,1 3 6,0 2-6,-1-4 0,-1-5-78,-3-4-107,-3-13-235,-2-3-879,-2-15 1299,-2-5 0,2 2 0,-1-1 0</inkml:trace>
</inkml:ink>
</file>

<file path=ppt/ink/ink15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1:00:02.954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0 27634,'40'27'-538,"-10"-10"0,-26-9 1</inkml:trace>
</inkml:ink>
</file>

<file path=ppt/ink/ink15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1:00:04.845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321 71 27432,'-50'3'314,"7"0"-197,24-3 6,-2 3-50,-3 4-22,-3 6-23,1 5-6,1 3-22,2 4 11,1 2-11,5 4 0,5-1-11,5 1 11,4-4-17,1-4 12,2-3-29,9-5-22,1-5-95,23-5 11,-7-9-45,14-11 6,-11-10 33,-2-10-16,0-4 22,-5-1 67,-2-1 45,-6 5 28,-5 4 0,-3 9 34,-5 8 83,1 6-16,-2 6 11,0 2-56,0 16 0,0 2-39,0 18 11,0 0-23,0 2-5,0-1 0,1-2 12,3-5-12,4-5 0,4-7-79,13-6-16,-3-7-140,9-8 28,-4-10 33,0-8-16,0-8-23,-3-1 95,-4 1 197,0-4 189,-10 13 1,-2 2-56,-6 15-23,-2 4-162,0 4-11,0 7-17,0 5 6,0 8-6,0-1 0,2 1 0,3-2 0,3-4-17,2-4-73,3-6-16,0-4-62,4-4-90,1-8 34,2-8-50,0-10-56,0-8 190,-5 2 151,2-6 129,-10 16 162,1 4-72,-8 14-129,2 4 5,-2 5 0,1 18-78,1 2-16,1 13 16,0-6-28,0-3 5,0 1 146,3 1-89,-3-11-40,2-3 6,-3-13 118,-1-2 11,0-2-101,-1-7-28,0-7-28,0-9 11,0-8 34,0-1 5,0-1-22,4-12-28,3 13 0,5-6 0,2 17 0,-1 2-5,2 4-40,-3 3-39,1 3-370,-1-1-61,-4 2 515,1-6 0,-7 9 0,-1-2 0</inkml:trace>
</inkml:ink>
</file>

<file path=ppt/ink/ink15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1:00:05.041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1 24934,'0'0'0</inkml:trace>
</inkml:ink>
</file>

<file path=ppt/ink/ink15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1:00:06.228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1 27824,'4'67'6,"-2"-5"-6,-2-26-12,3 0 1,6-4 11,5-5-33,8-7-29,1-6-22,1-8 0,-1-3 11,-2-8 6,-3-6 17,-2-11-12,-5-8 6,-5-4 28,-4 0 28,-2 0 0,-6 5 17,-4 7 39,-6 8 5,0 7-38,2 5-12,-4 15-11,9 3 0,-2 13 0,9-2 0,1 6 0,2-12-17,5 0 17,2-16-17,6-3 17,-1-3-11,1-9-45,1-3-145,-1-18-12,-4 7-202,-3-4-419,-2 13 834,2 3 0,-2 7 0,1 1 0</inkml:trace>
</inkml:ink>
</file>

<file path=ppt/ink/ink15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1:00:06.967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32 27538,'3'76'0,"-1"-5"0,-2-27 0,0-1 0,0-3-5,3-8-12,-1-8-28,4-8-44,-3-9-46,0-4 40,0-3 61,-2-11 18,4-8-35,0-15-44,1-9-23,0-3 46,1 0 16,2 2 44,2 8-21,1 5 33,0 11-17,-1 8 17,1 8 11,-1 2 23,0 12 61,9 41-95,-7-12 17,6 29-17,-9-34 0,-2-8 0,1-6 0,0-10-45,2-4-45,2-5-66,2-10-449,13-27 291,-7-4 50,7-18 236,-11 13 28,-4 6 253,-2 7 301,-2 8-27,-6 11-141,0 6-240,-2 6-79,2 13-45,4 7-10,0 17-7,4 3-5,0 4 11,1-2-11,-1-4 0,1-6 0,-3-9-106,2-6 106,9-18 0,-13 4 0,8-12 0</inkml:trace>
</inkml:ink>
</file>

<file path=ppt/ink/ink15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1:00:07.127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1 24777,'0'0'0</inkml:trace>
</inkml:ink>
</file>

<file path=ppt/ink/ink15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1:00:07.419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1 22974,'11'15'3618,"-2"-2"-3484,-9-13-16,0 0-40,1 84-22,4-36-14,-2 11 0,2 1-8,5 1-28,3 0 5,-3-6-6,1-3-5,-2-9-61,0-8-141,2-8-319,1-10-9310,18-8 8016,-9-8 1,4-1 0,-17-3 0</inkml:trace>
</inkml:ink>
</file>

<file path=ppt/ink/ink1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4:38:04.113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2398 26704,'25'-26'375,"-1"4"-235,-15 7-11,3 0-56,3-2-34,2-1 6,3-3-6,6-1 11,0-5-27,7-1 10,2-2 7,5-3-12,3-1 0,2-3-17,3-2 17,2 1-28,-1-5 17,0 2 5,18-22-5,-15 14 5,16-17-22,-19 20 5,-13 11 1,1 0 0,20-18-6,-19 18 0,1 0 0,17-14 0,0 0 0,2 2 0,-1-2 0,0 2 0,-3 1 0,1-1 0,-5 4 0,0 1 6,20-17-6,-14 16 0,16-12 0,-19 18 0,1 0 0,0 0 0,1 0 0,-1 1 0,14-10 0,-21 12 0,8-8 0,-23 17 0,-3 0 5,1 0-5,-1 0 0,3-2 0,0 0 0,5 0 0,16-13 0,-10 10 0,13-10 0,-16 14 0,-2 0 0,0 2 0,-1-1 0,-2 2 0,0 1 0,-3 2 0,9-5 0,-12 8 6,6-2-6,-17 8 0,-1 2 0,-4 1 0,-2 1-6,3 0 6,3-3 0,-1 2 0,1 1 0,-8 2 6,-2 4 22,-3-1 11,-2 2 135,-1 0-152,-1 3 17,-1 5 34,-2 7-23,-4 9 1,0 7-12,-4 6-11,2 3 0,-2 5-11,1 4 0,0 2-6,0 4 22,1 3-16,1 2 0,0 3 5,2 30-10,2-19-397,1 20 396,0-27 6,2-3-6,-1 3-164,0 24 153,0-19 0,0 17 0,1-29 0,-1-2 0,1-1 0,0-1 0,0-1 0,0 26 0,0-18 0,1 21 384,0-26-384,0-2 172,0 2-172,0-2 0,0 2 0,0-1 0,0-2 0,0 18 0,0-19 0,0 12 0,0-26 0,0-7 0,0-2 0,0-7 0,0 0 0,0 2 0,0-9 0,0 0 0,0-11 0,0-2 0,0-2 0,0-1 0,0 1 0,0-1 0,0 2 0,0-1 0,0-1-119,4-9-671,1-7 790,6-13 0,-6 10 0,0 2 0</inkml:trace>
</inkml:ink>
</file>

<file path=ppt/ink/ink15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1:00:08.072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129 16 27197,'-49'70'269,"6"-5"-219,31-26-5,0 1-23,5 1-5,3-4-6,3-5-11,1-6 0,0-8-5,2-8-23,4-5-12,7-5-38,5-9-40,3-11-38,5-14-63,0-13 62,-1-4 45,-4-3 56,-4 4 40,-6 7 16,-3 9 33,-3 12 107,-2 11 23,-1 5-102,-1 6-22,-1 4 40,7 23-62,-2 0 5,7 20-22,-1-10 0,3 0 0,0-5 17,16 2-17,-6-14 0,14-2-73,-9-14-61,2-8 66,-2-11 18,-2-10-56,-4-13-12,2-27 118,-9 18 67,-2-11 112,-9 32 17,-3 9-39,-1 10 6,0 4-124,-1 18 0,0 6-17,0 19-10,0 4-12,1 4 0,2-1 0,2-4-28,1-4-152,2-9-256,-2-8 436,3-8 0,-5-8 0,0-3 0</inkml:trace>
</inkml:ink>
</file>

<file path=ppt/ink/ink15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1:00:08.232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0 24413,'44'54'0,"-9"-10"0</inkml:trace>
</inkml:ink>
</file>

<file path=ppt/ink/ink15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1:00:08.802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0 26950,'11'68'89,"0"-1"1,0-3 0,1-5 33,8 15-22,3 3-73,-2 0-17,1-2-11,-3-5 0,-3-10 0,-3-8 0,-3-17-72,-4-11-124,-3-13 16,-2-7-167,-1-19-280,0-11 185,-5-22-69,-2-14-60,-8-9 246,-1-6 325,-2 1 247,0 1 598,-3-11-262,7 26-118,3-3-196,8 33-28,3 7-23,0 5 135,12-4-241,-1 8-28,13-3 11,-4 10-33,1 3-34,-1 3 0,0 1-17,-4 9 17,-1 6-28,-6 12 0,-3 8-17,-3 4-106,-9 26-17,-4-16-95,-6 14-180,-5-25-268,1-6-2011,0-6 2694,3-7 0,7-9 0,5-5 0</inkml:trace>
</inkml:ink>
</file>

<file path=ppt/ink/ink15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1:00:09.403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1 340 26894,'49'-10'64,"0"-1"1,33-12-65,-60-3-101,-5-6-22,-4-3-17,-5-3-56,-4-1-61,-2 3 77,-2 4 180,-4 6 0,-6 7 208,-5 10-102,-5 5-11,0 18 17,0 7-11,3 20-17,2 6 6,4 8-46,5 0-27,4-3-17,2-4 0,0-10-5,5-9-68,4-11-146,23-9 135,-1-14 68,42-20-3432,-23 1 3319,22-7-45,-24 18-100,-7 7 263,-8 3 11,-10 6 196,-8 6 84,-8 2 3336,-5 4-3376,-3-1-161,-6-7-12,-2-2 11,-7-9 29,2-9-46,-3-8-44,2-9-6,4-3-11,2 0 0,6 1-16,2 3-18,3 4-302,19 2 28,-2 9-386,23 0-1676,-12 8 2370,7 1 0,-19 2 0,-5 2 0</inkml:trace>
</inkml:ink>
</file>

<file path=ppt/ink/ink15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1:00:10.218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35 73 27382,'-9'62'95,"-1"0"0,1-6 0,2-5-44,7-4-23,0-6-17,4-3 0,3-7-11,2-10-106,1-7-12,1-8 28,-2-5 23,3-15-67,-1-8-118,4-19-269,9-38 426,-1 17-68,5-21 23,-5 36 107,-3 10 33,-3 13 123,-4 12 118,-4 7-62,-3 5 23,-1 12-51,-1 6-39,0 15-34,1 5 62,4 16-123,1-17-17,4 5 0,-2-26-34,1-7-5,1-7 28,4-7-51,2-10 29,3-10-118,1-7 89,-1-2 12,-3 5 5,1 5 45,-9 11 39,-1 5 6,-6 8-17,1 2 0,1 6 45,16 12-73,-1-2 16,11 4-16,-4-13 0,1-4 0,1-4-11,0-2 11,-1-11-17,-4-4-55,-1-13-40,-6-1-12,-6-3-16,-6-9 140,-4 14 28,-7-2 51,-5 19-12,-4 7-45,-4 2 18,2 8 49,-2 7 191,-4 30-129,5-2-78,0 18 6,10-12-1,3-1-33,3-2-23,0-2 1,7-6-23,2-4 0,10-9-264,20-8-88,-4-7-197,29-23-5246,-8-6 5795,8-17 0,-30 18 0,-8 4 0</inkml:trace>
</inkml:ink>
</file>

<file path=ppt/ink/ink15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1:00:10.672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203 105 27779,'-52'60'45,"-1"-1"0,5-4 0,12-6-29,28-5-10,4-5-6,2-9 0,2-9-56,2-8-45,3-8 0,6-3 23,6-13-34,5-8-28,1-15-11,1-5 11,-1-1 61,-2 5 57,-2 5 22,-6 10 90,-2 8-18,-5 6 52,2 23-102,1 0-22,6 19 11,1-6-11,6-3 0,2-5-17,2-9-55,3-5-108,0-5 46,0-13-510,11-27-185,-13-5-79,5-23-637,-15 1 1545,-5-24 0,-6 40 0,-1-7 0</inkml:trace>
</inkml:ink>
</file>

<file path=ppt/ink/ink15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1:00:11.589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52 87 23803,'10'4'2991,"-1"0"-2851,-9-4 44,0 0-21,-22 31-46,12-4-44,-15 31 11,18-10-22,3 7-12,1 0-5,3 1-17,0-1-11,6-4-17,3-6 11,8-5-11,3-8-39,3-8-12,0-8-16,1-9-34,1-4-55,9-25-63,-10 3 68,3-22 17,-16 8 94,-5-1 40,-5 0 51,-1 5 94,0 2-5,-2 4-140,0 8-11,-2 4 0,3 5-11,1 1 5,6 1 11,8-1-5,2 3 11,7 1 0,-7 2 11,2 7 0,-3 3 6,2 6 11,-2 4-28,-1 0 39,0 5-22,-3-1 0,-1 1-6,5 5-11,-2-9 6,5 1-6,0-14 5,0-5-5,8-2-5,1-14-29,8-6-72,2-19-73,4-3-174,13-30 73,-17 16-62,4-18 135,-25 20 123,-8 2 84,-4 1 319,-4 0 112,-3 9 264,-12-3-578,2 19-5,-11 4-44,9 16-52,1 4-10,1 6 11,1 6 28,-1 11 50,3 10 22,-1 9 74,5 29-135,1-11-23,4 19-16,2-24-6,6-3 1,4-6-12,6-7 11,3-8-22,15-8-51,-5-12 17,17-10-67,-8-17 28,4-9-17,-1-12-16,-2 0 55,-5 2 17,0 3 45,-16 14 73,-3 4-6,-12 13-33,-4 2 0,2 10-12,1 6-5,2 11-17,2 5 0,1 0-39,2 9-107,-2-15-252,1-1-492,1-18 890,8-23 0,-8 10 0,4-12 0</inkml:trace>
</inkml:ink>
</file>

<file path=ppt/ink/ink15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1:00:11.869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1 28009,'2'81'69,"1"1"0,1-5 0,0-7 15,1 8-45,5-1-16,-1-4-23,0-6 0,0-8-45,-1-8-118,-1-12-145,-3-10-95,-2-12-90,-2-8-44,0-11-202,-2-11 739,-4-10 0,2 7 0,-2-1 0</inkml:trace>
</inkml:ink>
</file>

<file path=ppt/ink/ink15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1:00:12.568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0 210 25662,'8'3'896,"-1"-1"-683,-7-2-39,0 0-51,74-34-50,-31 19-62,8-6 0,1 0 0,-4 5-11,-6 4 0,-10 3 0,-11 4 12,-9 4 111,-8 1-34,-2 0-38,-2 5-34,-7 5-17,-3 10 0,-7 6 5,0 6 1,1 4-1,3 1-5,1 13 6,7-18-6,1 4-34,4-25-94,0-6 66,4-5-207,18-31 68,-3 3 100,14-27 45,-10 16 39,-5 4 17,-1 9 39,-6 8 168,-4 9-11,-2 5-168,-2 7-16,1 4-1,2 4-11,3 3 0,2-2 0,4-4-112,2-4-51,12-6 85,-4-10 22,5-8 17,-10-8 28,-5-1 11,-4 0 78,-5 4 51,-3 4 50,-3 6-39,0 6 291,-7 4-308,0 5-72,-8 9-23,4 5-11,-3 10 5,8 5 23,-1 5 11,5 1-11,1 3-12,1 0 51,6 19-50,0-13-12,6 14-16,-7-20 11,-1-2-1,-4-2-16,0-5 0,-9-2-436,-21 3 32,-4-9-520,-27 3-8603,12-13 9527,-10-4 0,29-4 0,7-2 0</inkml:trace>
</inkml:ink>
</file>

<file path=ppt/ink/ink15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1:00:12.961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36 0 25562,'-20'27'0,"5"-6"0</inkml:trace>
</inkml:ink>
</file>

<file path=ppt/ink/ink1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4:38:05.801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57 27135,'88'11'364,"-8"-4"-313,-35-10 38,2-1-27,5-4-6,2 2 22,3-3-44,0 1 11,4 0-23,-2 1 0,-1 2-22,0 1 17,-3 1-6,0 0-5,1 1 5,0-1-11,3 3 11,2-1-11,2 1 0,2 0 0,1 0 0,33 0 0,-23 0 3,-12 0 0,1 0-3,8 0 0,22 2 0,-31 0 0,0 3 0,1-2 0,2 0 0,2 0 0,-17-2 0,1 1 0,28 1 0,-28-2 0,-1 1 0,18 2 0,0 0 0,-3 0 0,4-1 0,0 0 6,3 0-6,1 0 0,-20-1 0,0 1 0,28 2 0,-28-3 0,-2 2 0,21 2 0,-1 1 0,0-2 5,0 2-5,1-3 0,0-1-5,0 0 5,-21-3 0,0 0 0,29 3 0,-28-3 0,-2 0 0,23 1 0,-3 1 0,-4-1 0,0 2 0,-2 0-6,2 2 12,1 0-6,-18-2 0,1 1 0,26 2 0,-27-2 0,-1 0 0,17 1 0,-3-1 0,-3-1 0,-2-1 0,-2 0 0,19 0 0,-21 1 0,20 2 0,-43-3 0,-1 0 0,-22 0 5,-3-2-5,-3 1 0,2-1 0,1 0 6,15 0-6,0 0 0,13 0 0,-6 0 0,0 0 5,-3 0-5,-5 0 0,-5 0 12,-7 0 4,-4 0 29,-3 0 67,-1 0-112,-8 0-33,-4 0-85,-11 0-291,-8 0-4019,2 0 4428,-2-2 0,15 1 0,5-2 0</inkml:trace>
</inkml:ink>
</file>

<file path=ppt/ink/ink15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1:00:13.210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12 27841,'42'-5'-404,"-15"-2"1,-15 13 0</inkml:trace>
</inkml:ink>
</file>

<file path=ppt/ink/ink15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1:00:14.112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50 1 28671,'24'56'0,"-4"4"0,-16 0 0,-1 11 0,-3 12 0,-6 3 0,-3 3 0,-8-4 0,-1-6 0,0-13 0,6-12 0,1-17 0,5-11-13,3-16-838,2-4-997,5-14 1848,4-6 0,-2 2 0,0 0 0</inkml:trace>
</inkml:ink>
</file>

<file path=ppt/ink/ink15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1:00:18.687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38 0 27634,'-21'41'420,"4"4"-359,17 4-38,0 6-7,0 6-16,0 2 6,3-1-6,-1-2 0,2-7 0,0-6 0,-1-7 0,-2-8-62,1-6-117,-2-9-616,1-7-123,1-7 918,-1-26 0,1 15 0,-2-16 0</inkml:trace>
</inkml:ink>
</file>

<file path=ppt/ink/ink15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1:00:19.082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87 25281,'9'1'1681,"-1"-1"-1575,-8 0-22,0 0-39,14-24-6,1 14-17,14-21 12,0 23 16,-1-1-22,-1 6-28,0 0 0,-3 3-5,0 0-23,-4 0-11,-2 0 33,-3 4 0,-4 1 6,-2 7 0,-6 2 0,0 4 0,-3 5 12,0 4-1,-10 20 6,-2-8-12,-9 11 1,1-16-29,-6 4-49,10-14-113,-4 1-157,13-18-352,3-4-2516,3-1 3210,1-10 0,0 6 0,0-7 0</inkml:trace>
</inkml:ink>
</file>

<file path=ppt/ink/ink15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1:00:20.098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4 42 27152,'-1'66'46,"0"1"1,0-6 0,1-8-8,0-11-16,1-3-1,5-4-11,3-8 6,7-4-6,-1-9 0,2-7-5,-1-4-6,1-6 0,2-11-34,-1-8-83,3-37 72,-8 11 6,-1-18 39,-9 19 0,-3 4 17,-7 5 16,-17 3-33,1 18 0,-10 4-28,11 13-11,4 5-45,5 5-45,5 5-11,5 4-190,4 3 83,19-4 203,-2-3-12,16-8 33,-8-4 1,1-3 22,-1 2 17,0 0-1,-4 3 24,-1 4 27,-4 6-6,-2 4 1,-2 6-17,-2 3 16,-2 3 68,-3-2 11,-3-3-28,-1-5-28,-2-6-5,0-6 139,0-4-123,0-6-50,0-12-45,0-7 6,0-29-6,0 11 11,0-15-11,2 21 0,6 3 0,3 5-23,6 4-33,1 3-44,2 5-57,1 4-39,1 2 0,-1 5-263,8-1 291,-8 2 78,4 2 90,-15 2 213,-2 3 95,-5 3-23,-2 2-44,-1 3-78,0 5-46,-1 2 6,-2 18-106,1-7 0,-1 11 5,3-13-5,3-3-6,4-3-11,6-4 40,4-5-7,0-7-10,1-5-12,7-9-11,-5-10 0,6-12 0,-9-7 5,-3-5 180,-3 0-73,-7-2-56,-1 2-28,-8-17-28,-5 14-22,-7-8-57,-1 22-16,-2 10-28,2 9-112,1 5-135,2 5-1220,0 22 1590,8 6 0,0 0 0,7-8 0</inkml:trace>
</inkml:ink>
</file>

<file path=ppt/ink/ink15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1:00:20.984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145 20 27264,'-35'39'176,"0"1"1,-23 30-116,49-33-27,4-5-17,2 1-6,3-4 6,1-1-17,8-4-34,4-3-5,8-2-6,2-4-11,3-4 6,-1-1-12,-1-5 12,-4 2-40,-2 1 62,-10 0 0,-1 2 23,-7 2 5,-3 2 0,-5 1-62,-12 9-44,1-10-40,-4 3 0,9-12-38,2-2-29,3-3-101,4-22 29,2 3 100,3-24-124,10 8 141,3-3 112,10 0 56,1 4 73,-1 3 555,3 6-298,-10 12-128,-1 3-34,-9 10-62,-3 10 12,1 4-51,1 14-50,1 4-6,3 2-11,0 0 0,5-4 0,1-4-56,13-10-168,-5-6 6,10-9 122,-7-17-357,1-8-489,-1-17 371,2-5-538,-8-4 1569,-1-28 923,-10 20-352,-3-15-337,-6 30-251,0 11-163,0 11-96,-2 10-32,0 7-96,-3 4-56,2 2 134,0 25-56,0 3 6,1 28-22,1-2-12,1 6-27,0 3-23,0-1 17,7 2-17,0-5 0,8-5-17,1 4-151,-4-23-151,1-4-12,-9-24-66,-2-6-539,-2-14 936,-7-22 0,6 15 0,-6-12 0</inkml:trace>
</inkml:ink>
</file>

<file path=ppt/ink/ink15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1:00:21.516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0 134 26900,'57'-18'5,"0"1"1,-4 0 0,-6 1-1,-7 0 12,-2 1-6,-7 3-11,-7 1 23,-7 5 22,-8 2 78,-5 2 0,-3 2 107,-1 0-214,-6 4-10,-3 3 16,-7 6-5,-1 6 6,0 5 33,0 5-17,5 5-11,0 1-11,5 0-17,3-4 0,3-4 0,1-9 0,0-4-84,0-8 28,5-3 22,3-5-11,6-9-106,11-24 56,-9-1 0,7-17 67,-14 16 28,2-8 33,-8 18 46,3-3-1,-6 21 17,1 3 34,1 4 5,-2 2-111,3 6-6,0 5 5,2 7-16,3 8-6,2 2-12,2 1-128,3-2-106,2-4-219,11-9 465,16-5 0,-19-8 0,4-1 0</inkml:trace>
</inkml:ink>
</file>

<file path=ppt/ink/ink15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1:00:21.864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216 0 28216,'-28'62'258,"5"-7"-202,24-28-17,6-1 11,6-3-11,7 0-26,1-3-13,3 1 0,-2-3 0,-2 2 0,-2-2 0,-6 2 0,-4 0 0,-4 1 0,-4 2-24,-7 1-127,-7 4-79,-12-1-100,-9 1-112,-6-3-516,-12-2 958,-20 4 0,33-14 0,-6 1 0</inkml:trace>
</inkml:ink>
</file>

<file path=ppt/ink/ink15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1:00:22.131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1 27622,'0'0'0</inkml:trace>
</inkml:ink>
</file>

<file path=ppt/ink/ink15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1:00:32.919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992 1 27712,'-28'13'11,"1"1"0,8-7 17,-3 4 17,-2 1 0,-1 3-28,1 2 16,0 3-5,1 0-11,1 1-11,3 0-6,2 3 5,0 0 1,2 2 0,1-2 16,-6 10-11,6-9 0,-5 6-5,7-10-6,1-2 6,-1 0-6,2-1 0,-1 2 5,1-1-5,0 2 0,-2 4 0,2-4 6,-2 3-6,3-7 0,0-1 0,0 1 0,0 1 0,-1 1 0,-5 7 0,2-4 0,-4 4 0,5-5 5,-2-2-5,2 2-5,-2-1 5,0 0 0,-5 12 0,3-8 0,-5 8 0,7-8 0,2-3 5,0 0-5,1-3 0,0 0 0,0 2 0,0-2 0,-10 14 0,6-8 0,-7 9 0,7-9 0,-1-3 0,3 1 0,0-3 0,3 0 0,2-1-5,1-1 5,2 6 0,0-7 0,2 6 0,0-9 0,-1 1 0,1 1 0,-4-1 0,1 1 0,-5 9 0,4-8 0,-3 7 0,5-12 0,2 2-11,2-2 11,1 0 0,0 0 0,0 4 0,0-3 0,0 3 0,0-8 0,0 2 0,1-2-6,2 1 12,2-1-6,2 2 0,2-3 0,9 6 0,-2-5 0,7 2 0,-4-4 0,1-1 0,3 0-6,0-2 6,3-1 0,0-1-22,3 0 16,-2 0-22,3-3-50,10-5 44,-8-3-5,6-3 5,-13 1-5,-1 1 17,-2-1-12,8-8 17,-8 3-22,5-5 11,-9 6 11,-3 0-22,2-2 22,-2 1 12,0 0-7,0 0 1,1-4-17,0 1-11,0-4-90,10-14 79,-7 8 5,7-11 11,-7 13 18,-3 0-1,2 1 11,5-8-5,-5 7 11,4-6 0,-5 9-6,0-1 6,1-1-11,-1-2 6,1 1-7,-3-2 12,2 2 0,3-13 0,-3 11 0,2-8-5,-5 11 5,-2 4 0,0-2 0,2 0 0,-2 2 0,3-1 0,-2 3 0,6-9 0,-7 8 0,5-6 0,-7 12 0,0 1 0,-2-1-6,-1 2 6,1-2 0,-2 1 0,3-1-17,3-12-11,-2 6 28,2-8-28,-3 11 17,-4 1 11,2 2 0,-2 2 0,-1 1 0,1-4 0,-4 6 0,1-5 17,-2 8-6,0-3 23,0 2-6,0-2 17,-3 3 33,-10-7-61,2 6 28,-9-4-17,7 7 5,0 1 51,2 1-45,0 1-5,2 1-23,1 0-11,0 0 6,-4-2 11,0 2 5,-4-2 12,1 4-6,-1-2-12,-2 3 1,1-2-17,-2 2 0,-8 0 0,4 0-67,-4 0-67,6 0-62,1 0-252,-2 7 448,-8 10 0,15-7 0,-3 5 0</inkml:trace>
</inkml:ink>
</file>

<file path=ppt/ink/ink1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4:38:08.409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141 43 27029,'-4'80'80,"0"-1"0,0-3 1,-1-7 42,-4 9-11,-2 6 0,-1 3-602,-1 3 585,0 2-11,0 1-11,1 3-39,1-1-6,2 1 5,1 0 7,3-2-7,1 2-10,2-3-1,1 1 6,1-2-17,0 1 6,0-3-6,0-3 6,0-5 0,0-6 5,0-7 6,0 15-17,0-27 201,0 21-212,0-43 0,0 2 101,0-21-101,0-4 0,0-1 0,0-3 317,0-1-317,0-1 0,0 2 0,0 1 0,0 0 6,0 4-6,0-4 0,1 0 11,2-6-11,2-2 17,3 0-1,2 0 7,5 0 5,5-1-6,6 0 1,23 0-18,-5 0-5,21 0 6,-11 0-6,6 0 11,6-1-8,-13 0 0,2 0-3,35-2 5,-32 2 1,4-1-4,8-1 1,-2-1-341,-15 1 1,1-1 337,19 0 0,-1-1 3,-19 1 0,-3 1-3,1-1 0,0 1-3,-1 1 0,0 0-261,48-3 264,-4 2 0,0 1 0,-1 1 0,-24 1 0,0 0 0,-15 0 0,0 0 0,17 0 0,-1-1 0,29-1 0,-1-1 0,-5 0 0,-32 2 0,-1 0 0,27 0 0,-32 1 0,-3 0 0,16 0 0,-3 1 0,0 4 0,-4 0 0,3 1 0,0-2 0,1-2 3,-15-1 0,1-1-3,26 0 0,-26 0 0,-1 0 656,17 0-656,-4 0 0,-3 2 0,-3 1 0,2 0-11,0 0 11,5-2-3,-14 0 0,2-2-2,31 1 0,-25 0 0,-1 0 5,29 0-11,1 0-6,-1 2 6,-3 1 0,-4 0 5,19 4 6,-32-4-5,12 1 5,-35-4 0,-2 0 0,-2 0 0,2 0 0,3 0 0,4 0 0,3 0 0,29 0 0,-19 0 281,18 0-281,-29 0 0,-3 0 0,-5 0 0,-6 0 0,-4 0 0,1 0-6,-11 0 6,-1 0 0,-12 0 0,-1 0 0,-3 0 0,-1 0 0,-2 0 0,0 0 0,1 0 0,10 0 0,-1 0 0,10 0 0,-2 0 0,2 0 0,1 0 0,5 0 0,-11 0 0,5 0 0,-14 0 0,-4 0 11,-1 0 113,-3 0-85,0-3-21,0-2-18,0-5 0,0-13 0,0 1 0,-1-12 0,-1 5 0,0-5 0,1-2 0,1-3 0,0-3 0,0-28 0,0 11 0,0-24 0,0 18 0,4-1 0,0-4-18,3 1 1,-1 1-17,-1 1 18,-1 0-7,-2-23 23,-1 20-11,-1-16 5,0 30 1,0 3 5,0 4 0,0 1-17,-1 3 6,-2 0 5,-3 2-5,-4-19-17,1 15 28,0-10-11,5 17 11,1 4 0,1 2 0,1 0-6,1 1 6,-2-16 0,2 11 0,-1-12 0,-1 18 0,2 0-5,-1 1 5,-1-2 0,2 0 0,-5-13 5,1 11-5,-4-9 0,2 15 11,2 1-11,-2 1 0,2 1 12,-1-2-7,0 0 1,-1 0 11,-2-4-17,2 10 11,0-3-11,1 13 5,2 3-5,2 3 6,-2 1-6,3 4 0,-3-1-50,1 2-953,-12 0-4366,-1 4 5369,-13 4 0,14-2 0,0 1 0</inkml:trace>
</inkml:ink>
</file>

<file path=ppt/ink/ink15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1:00:34.667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506 63 26850,'-34'50'369,"4"-4"-251,16-13-1,0 1-21,-2 3-18,0-1-22,-2 1-17,3-1 0,-3 1 1,1-2-18,0 1 23,0 1-6,2 1-17,-2 2 6,2-1-11,-3 3 0,2 0-6,1 5-11,0-1 6,3 4-6,-2-1 17,1 1-6,0-1-11,-7 16 0,6-15 0,-4 10 0,8-20 5,1-2-5,1-5 0,-2 13-5,4-14 5,-2 9 0,4-14 0,0-1 0,1 0 0,1-2 0,1 0 0,1-2 5,0-1-5,0 8 6,0-8-6,1 4 0,2-8 0,3-2 0,2-1 0,0 1 0,0-4 6,-1 2-6,-1-2 0,5 4 0,-3-4 5,3 4 6,2-4-11,3 0 0,3 1 0,4-3 0,0 0 0,10 0-16,-6-5 4,7 0 1,-10-4 11,1-6-5,-1-3-1,0-8 0,0-4-10,6-13-7,-8 5 6,5-8 17,-11 9 0,-2 0-5,0-4 5,-2 3 0,0-4-6,7-14 6,-6 10 0,5-10 0,-8 13 0,0 2 0,-1 0 0,0-1 0,2 1 0,-2-2-5,3 1 5,3-17 0,-2 11-6,4-12 6,-7 14-17,2 2 17,-1 1 0,0 1-5,-1 2 5,-2 1 0,0 0 0,-4 2-6,2 1-22,-1-13 6,0 11-1,-1-10 12,-1 11-11,1 2-1,1-1-33,5-8 28,-3 6 11,5-6 6,-7 12 11,1 0 0,-3 2 0,-2 0 0,2 1-5,-2 0 5,0 2 0,-1-7 0,0 6 0,0-3 11,0 9-11,0 0 0,0 3 0,0-4 5,0 3 18,-3-2-12,0 0-5,-6-1-1,2 2-5,-2-1 11,5 4-11,-3-2 12,0 2 27,-2-3-6,-1 1 51,-9-5-72,4 3-1,-6-2-11,8 4 0,-2 2 5,3 0-5,-2 1 0,1 1 0,-3 2-11,0 2-84,-19 2 33,6 1-5,-15 1-62,8 5-78,1 2-146,3 4-347,5 0-3613,7 0 4313,7-2 0,8-4 0,3-3 0</inkml:trace>
</inkml:ink>
</file>

<file path=ppt/ink/ink15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1:00:35.989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120 78 26844,'-5'67'123,"0"0"0,0-5 1,1-6-24,4-3-21,3 0 22,2 4-40,4 1-10,1 0-23,4 1 22,0-3-33,2 1 5,1-4-5,0-1 0,1-1-17,-2-2 0,2 0 17,-3 0-17,2-3 0,-3-1 0,-1-2 11,1-2-11,-2-2 0,2 1 0,-2 0 5,6 13-5,-5-14-5,10 21 5,-8-27 0,3 9 0,-4-15 0,-2-1 0,0-3 5,0-2-5,0 0 0,2-4 6,-2 1-6,3-2 0,-1-1-6,1-1-5,2-2-11,7-3 11,-6-4-12,7-3 12,-8-2 11,1-2 0,0-6-17,5-14 17,-7 2 0,2-12-11,-7 5 11,-4-3 0,1-2 17,-4-4-17,0 0 0,-3-3 0,-1 1 0,0-2 11,0-1 39,0-16-38,0 10 4,0-11 7,-3 16-12,-2-1 0,-1 0 6,-1-1 0,-1 2 44,-2-21-55,0 14 5,-3-16-11,3 18 11,-2 0-11,1-2 0,-1 0 6,1 2-6,1 1 28,-1 2 11,-2-12-16,1 14-12,-1-9 22,4 19-10,1 0-12,0 3 11,-6-11 1,2 11 10,-4-7-21,3 11-12,0 2 16,-2 2-10,3 3-6,-2 1 11,2 5-11,0 0 6,1 3-6,2 1 22,-4-2-22,3 4 11,-5-2-11,3 5 6,-2-2 0,2 2-1,-3 0-5,2 0 6,-2 0-6,3 0 0,-8 0 0,4 1 0,-6 1-11,4 1 11,-3 0-17,-5 0-6,-2 0-16,-2 0-403,-13 5-331,12 10 773,-13 16 0,29-12 0,-1 2 0</inkml:trace>
</inkml:ink>
</file>

<file path=ppt/ink/ink15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1:00:37.505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1453 57 27522,'-80'-4'420,"9"0"-303,42 4-5,-6 0-39,-5 0-11,-6 0-12,-4 0-16,-5 0 5,-1 0-6,-2 3 12,0 3-11,1 3 5,1 4-28,3-1 17,1 1-11,2 3 5,3-1-22,-2 5 0,3-3 13,-1 5-13,0 0 0,1 2 0,0 2 0,-15 11 0,18-10 0,-11 8 0,25-14 0,-2 6 0,11-8 0,-1 4 0,12-12 0,3 2 0,3-3 0,2 1 0,1 0 0,0 3 0,1 2 0,8 3 0,6 2 0,26 11 0,-2-8 0,17 7 0,-6-12 0,4-3 0,6-3 0,0 0 0,1-4 0,-3 0 0,-2 0 0,18 2 0,-19-3 0,14 4 0,-23-7 0,0 2-13,1-4 13,0 2-22,2-4-12,21 1 23,-17-2 0,17 0-6,-24-4-11,0-1 6,-4-6-12,-2 0 23,-2-1 5,-3 0 6,-1-2-22,9-8 5,-12 4 6,7-6-11,-15 6-6,-3 1 11,-1-1-6,4-10 12,-8 8 11,4-8 0,-9 9-11,1 1 11,1 0-11,-1 0 0,0-1 5,-1 3-11,-1-2 17,-1 2 0,1-1-5,-1-5 5,-2 5 5,-1-3 1,-4 5-6,-1 2 22,0-1-16,0 0-6,0-2 56,-9-6-39,-1 5 5,-6-3-5,1 5 0,1 2-1,-1-1 1,0 1-6,-2 0 1,-5-4-12,3 4 0,-3-3 5,7 4-5,-1 1 0,-1-1-5,-4 1-1,-1 0 6,-4 1-11,-1 2-17,-2 2-56,-2 3-370,-14 2-5,9 14 459,-16 23 0,32-14 0,0 10 0</inkml:trace>
</inkml:ink>
</file>

<file path=ppt/ink/ink15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1:00:39.004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796 157 27550,'-40'0'380,"2"-1"-251,5 4-22,-5 4 5,-7 6-40,-5 5-4,0 3-40,-5 2 5,3 2-10,-1 0-1,4 1-11,2 2-11,4-2 0,6 0 6,3-3-12,-4 10 6,12-8 0,-2 8 0,14-10-17,3 6 12,4-6-1,1 7 1,5-10 5,1-1-12,0-2 12,0 0-5,6-2-6,4 0-1,11 1-27,20 6 22,-4-8-16,18 4-12,-11-10-11,5 0 0,3-4 17,4-1 11,4-1 5,6-2 18,6 0-1,4 0 6,4-2-3,-29 1 1,0-2 2,24-2 0,14-1 0,-35 2 0,-3 0 0,-3 1 0,-3 0 0,1 0-17,-3-2-17,3-2-11,23-9 12,-13 3 5,15-7 5,-23 5-10,-3 0-1,-3 0-16,-3-2 22,-5 2-39,6-11 55,-13 8 1,4-9 11,-13 8 0,-3-2 0,2-2 0,0 0 0,-2 0 11,9-11-11,-8 10 0,6-8-5,-8 12 5,0 1 5,-3 0 7,1-6 21,-7 7-5,0-7-28,-5 8 11,0 0-5,0-1 11,-2-7 5,-4 5 45,-7-5 6,-2 7-28,-5 2-11,0 0-6,-2 0 5,-1 3 1,-2 0-17,-1 3-6,-1 2-6,-2 2 18,-20 2-18,9 2-5,-14 1 12,14 1-12,-1 0 0,1 0 16,1 0-4,1 0 10,-12 0-5,12 2 11,-8 2-11,17 2-12,1 1 6,1 0 6,1 1-17,-1 2 6,-1 0-6,0 4 0,-18 7 5,9-3 1,-13 4 0,12-4-6,0-2 5,-2 0 1,2-2-6,0 1 0,4-4 0,1 2 0,-6 2 0,11-2 0,-4 4 0,12-5 0,2 0-6,0 2 6,1 1 0,-1 0-11,-6 10-34,7-9-117,-5 6-208,13-11-207,0 2 577,4-1 0,2-3 0,2-3 0</inkml:trace>
</inkml:ink>
</file>

<file path=ppt/ink/ink15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1:00:39.720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0 27712,'10'49'-56,"0"-9"-185,-3-27-280,8-2 521,9-3 0,-10-4 0,3-2 0</inkml:trace>
</inkml:ink>
</file>

<file path=ppt/ink/ink15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1:00:39.964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1 26553,'15'14'532,"-2"-2"-448,-13-12 112,0 0-196,12 22 11,-6-7-11,9 17 0,-9-12-134,0-2-186,2-1-296,4-2-1316,1-4 1932,3-5 0,-7-3 0,-3-3 0</inkml:trace>
</inkml:ink>
</file>

<file path=ppt/ink/ink15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1:00:40.163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0 26754,'47'69'-1473,"-7"-13"1473,-30-41 0,-5-7 0,-1-4 0</inkml:trace>
</inkml:ink>
</file>

<file path=ppt/ink/ink15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1:00:40.380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1 26558,'26'80'-9831,"-6"-15"9297,-12-59 1,-5-2 0,0-4 0</inkml:trace>
</inkml:ink>
</file>

<file path=ppt/ink/ink15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1:00:40.584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32 0 25511,'-9'57'-1030,"1"-1"1,-5 30 0,11-78 0</inkml:trace>
</inkml:ink>
</file>

<file path=ppt/ink/ink15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1:00:40.770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91 1 26413,'7'7'140,"-1"-1"-163,-6-6-2268,0 0 2291,-46 51 0,34-38 0,-34 38 0</inkml:trace>
</inkml:ink>
</file>

<file path=ppt/ink/ink1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4:38:10.329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1936 27337,'30'-78'162,"-4"7"-95,-17 33-27,1-4-7,-1-8 1,-2-8-17,1-9-17,-3-9 5,-2-8-5,-2-8-720,-1-2 722,0 44 1,0-1-3,0 1 0,0-1-125,0 0 1,0-1 124,0 1 0,0 0 5,0-48-5,0 5 0,0 11 6,0 8-6,0 11 0,0 9 0,0 8 0,0 6 0,0 5 707,3-11-707,-1 22 269,1-4-247,-2 26 163,-1 2-152,0-2-21,0-2-12,0-4 5,0 0-5,0-3 0,0 1 0,0 0 0,0 2 11,0 3 6,0 3 11,0 2-28,1 1 0,8 0 28,7 0 6,14 1-1,11 1 29,14 2-28,12 1-12,11 0 0,9-1-410,6-1 388,3 1 5,0 0-5,-3-1 0,-3-2 0,-5-1 0,-1 0 0,-2 0 0,0 0 0,-25 1 0,1 0 0,28 2 0,-30-2 0,-2 1 0,17 2-3,-19-3 1,-1 0-10,24 0 12,22-1 0,-36 0 0,-4 0 0,0 0 0,-3 0 0,3 0-5,-1 0 5,2 0-11,-1 0 5,-1 0 6,17 0-6,-17 0 401,11 0-401,-25 0 6,-5 0 0,-3 0 0,-5 2-5,0-1 5,3 4 0,-8-2 0,3 0 0,-13 0 0,-1-3 0,-4 2 0,-2-1 0,-2-1 0,-2 4 0,-2-3 0,-1 3 16,0-1 1,0 5 6,0 4 27,-4 9-22,-2 7-6,-5 11-5,-3 7 22,-8 41-5,4-14-20,5-21 0,1 1 8,-7 28-279,3 3 269,-1 2 4,3 3 7,1 2-12,5-25 0,1 0-8,1-15 0,2 0 2,-3 14 1,2-1-6,-1 20 11,1-5-5,1-5 5,1-6-11,1-7 0,1-7 0,1-8 11,-2 14-11,2-19 6,-1 8-6,1-22 262,0-7-262,0-5 0,0-5 6,0-4-6,-2-1 0,2-4 0,-1 2 0,1-3 0,0 3 0,0-1 0,0 2 0,0 1 0,0 1 7,0 0-7,0-2 0,0-2-136,0-2-413,-7-25-4814,-2-8 5363,-10-29 0,10 29 0,-2 4 0</inkml:trace>
</inkml:ink>
</file>

<file path=ppt/ink/ink15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1:00:41.237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111 1 27158,'-26'27'-1042,"-2"4"-5941,9-8 6983,-1 3 0,9-13 0,4-3 0</inkml:trace>
</inkml:ink>
</file>

<file path=ppt/ink/ink15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1:00:41.452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183 0 26368,'-9'4'728,"3"-2"-638,6-2-68,0 0-145,-37 19-135,20-9-268,-33 19 526,21-12 0,13-7 0,-3 0 0</inkml:trace>
</inkml:ink>
</file>

<file path=ppt/ink/ink15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1:00:41.664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326 1 27314,'-56'29'-52,"0"0"0,4-2 0,9-2-268,20-2-391,-3-1-2728,3-6 3439,-2-3 0,13-7 0,3-3 0</inkml:trace>
</inkml:ink>
</file>

<file path=ppt/ink/ink15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1:00:41.852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289 1 27466,'-58'2'-331,"0"1"1,-39 2-689,77 7 1019,-6-1 0,11-5 0,0 0 0</inkml:trace>
</inkml:ink>
</file>

<file path=ppt/ink/ink15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1:00:42.032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233 9 26547,'-14'-5'756,"2"1"-616,12 4-112,0 0-117,-62 25-124,40-12-134,-49 19-258,56-18-1233,1 0 1838,2-6 0,5-2 0,3-5 0</inkml:trace>
</inkml:ink>
</file>

<file path=ppt/ink/ink15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1:00:42.183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180 1 10836,'-100'2'0,"20"0"0</inkml:trace>
</inkml:ink>
</file>

<file path=ppt/ink/ink15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1:00:43.068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0 27432,'4'55'11,"-1"-7"-72,-3-16-102,0-3-162,3-3-268,10-7-1312,4-6 1905,10-8 0,-14-2 0,0-3 0</inkml:trace>
</inkml:ink>
</file>

<file path=ppt/ink/ink15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1:00:43.232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1 26150,'2'15'397,"-1"-3"-358,-1-12-67,0 0-291,23 46-566,-9-29 885,18 34 0,-22-45 0,-4-4 0</inkml:trace>
</inkml:ink>
</file>

<file path=ppt/ink/ink15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1:00:43.434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0 26676,'26'70'-1114,"-2"-15"-1284,-13-49-5657,4-3 8055,3-3 0,-8 0 0,-2 0 0</inkml:trace>
</inkml:ink>
</file>

<file path=ppt/ink/ink15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1:00:43.620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0 26458,'3'10'352,"-2"-2"-340,-1-8-68,0 0-135,33 0-190,-17 2-448,32-2-9002,-24 1 8462,3-1 0,-12 0 0,-4 0 0</inkml:trace>
</inkml:ink>
</file>

<file path=ppt/ink/ink1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4:38:11.146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223 0 27225,'-12'74'448,"-1"2"-319,1-15-34,1 12-34,-1 9-1401,3 7 1373,-1 5-5,0 4-73,6-48 1,-1 0 55,1 1 1,-1 0-4,0 2 1,0-1 5,0 1 0,0 0 72,-1-1 1,0 1-79,1-2 1,-1 0 35,-6 48 1,1-9-12,5-31 1,1-2-11,-4 23-6,2 16 5,3-41 12,-1 8-18,2-22 1,-2 4 666,4-23-683,-1-6 460,2-3-460,0-4 254,-1-3-254,1-2 5,-2-1 6,2 6-5,0-2 11,0 5-6,0-3-11,0-1 11,0-1-11,0-1 11,0-1 6,0-2-106,0-2-175,2-22-4102,5-8 4366,0-25 0,1 24 0,-4 3 0</inkml:trace>
</inkml:ink>
</file>

<file path=ppt/ink/ink15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1:00:43.772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1 26452,'75'19'-338,"-13"-7"1,-51-21-1,-4 1 1</inkml:trace>
</inkml:ink>
</file>

<file path=ppt/ink/ink15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1:00:43.954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0 25998,'1'14'572,"-1"-2"-483,0-12-117,0 0-269,43 0-408,-22 0-3698,33-3 4403,-36-2 0,-8 1 0,-4 0 0</inkml:trace>
</inkml:ink>
</file>

<file path=ppt/ink/ink15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1:00:44.110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57 25976,'56'-29'-533,"-15"11"1,-35 8 0</inkml:trace>
</inkml:ink>
</file>

<file path=ppt/ink/ink15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1:00:44.307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4 29 26368,'-2'-16'196,"1"4"-263,1 12-288,0 0 0,0 0 1</inkml:trace>
</inkml:ink>
</file>

<file path=ppt/ink/ink15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1:00:44.456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0 23831,'0'0'0</inkml:trace>
</inkml:ink>
</file>

<file path=ppt/ink/ink15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1:00:44.628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83 45 26486,'-6'-16'358,"2"3"-358,4 13-1669,0 0 1669,-32-7 0,24 6 0,-25-6 0</inkml:trace>
</inkml:ink>
</file>

<file path=ppt/ink/ink15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1:00:44.817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79 0 25623,'-43'2'-3277,"12"-1"0,26 1 0</inkml:trace>
</inkml:ink>
</file>

<file path=ppt/ink/ink15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1:00:44.982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117 17 26502,'-17'-9'325,"3"1"-325,14 8-1568,0 0 1568,-38 33 0,29-25 0,-29 24 0</inkml:trace>
</inkml:ink>
</file>

<file path=ppt/ink/ink15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1:00:45.162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125 1 25466,'-68'24'-967,"17"-8"0,46-12 0</inkml:trace>
</inkml:ink>
</file>

<file path=ppt/ink/ink15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1:00:45.304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67 14 25562,'-15'-7'784,"3"1"-745,12 6-2050,0 0 2011,-18 1 0,14-1 0,-14 2 0</inkml:trace>
</inkml:ink>
</file>

<file path=ppt/ink/ink1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4:38:13.145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1168 27617,'5'-35'61,"-1"1"-55,-4 6-6,0-4 0,0-1 0,0-7 0,1-1-6,1-5 1,2-4 5,1-2 0,0-3 0,0 0 0,0 1-17,0 0 17,1 2-6,-2 2 6,2 3 0,0 1 0,2 2 0,-2 2 0,3 2-11,-2 0 6,3-8 5,-5 13-6,2-13 6,-5 27 0,-1-2 0,-1 14 0,0 3 0,0 1 6,0 4 16,2-1-16,-1 2-6,2 0 0,2 0 0,2 0 0,5 0 16,9 0-4,8 0 4,11 0-4,7 0-12,6 0 0,3 0 0,-1 0 5,-3 2-5,11 1 0,-23 0 0,3 2-11,-26-2 5,-8-2 1,-3 2-18,-3-1 23,-2 1 0,1 1-5,-1 1 5,0 2 0,0 1 0,-1 4 17,0 2 78,-1 16-39,-7-1-17,-1 12 11,-7-4-16,0 5 5,0 4-5,0 7-6,-1 4 28,-5 31-23,5-20 7,-4 20-18,11-33-5,0-5-6,3-10-5,2-7-6,2-11 11,2-7 6,1-9 27,0-3-156,0-3-112,0-10-50,0-2-196,3-17-4154,1 0 4624,3-7 0,-2 17 0,-3 4 0</inkml:trace>
</inkml:ink>
</file>

<file path=ppt/ink/ink15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1:00:45.492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99 1 25976,'-54'35'-724,"11"-7"0,42-26 0,1-2 0</inkml:trace>
</inkml:ink>
</file>

<file path=ppt/ink/ink15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1:00:45.988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209 1 26082,'-40'22'-11,"2"-2"0,11-5-23,1-1-246,3-1-555,3-4-8996,5-5 9557,4-1 0,5-3 0,3 0 0</inkml:trace>
</inkml:ink>
</file>

<file path=ppt/ink/ink15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1:00:46.176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97 11 26194,'1'13'846,"-1"-3"-812,0-10-393,0 0-10,-24-9-259,13 5-453,-19-7-7824,19 8 8905,0 0 0,5 1 0,2 1 0</inkml:trace>
</inkml:ink>
</file>

<file path=ppt/ink/ink15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1:00:46.373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1 117 24463,'13'4'1569,"-2"0"-1339,-11-4 50,0 0-280,0-27 0,0 14-185,0-21-319,3 19-1345,1 2 1849,3 1 0,-3 5 0,-1 3 0</inkml:trace>
</inkml:ink>
</file>

<file path=ppt/ink/ink15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1:00:46.552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47 100 26900,'-26'-40'-974,"6"5"-584,20 26 1558,0 1 0,0 3 0,0 3 0</inkml:trace>
</inkml:ink>
</file>

<file path=ppt/ink/ink15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1:00:46.738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9 45 26530,'-4'-1'633,"0"0"-1053,4 1-123,2-19-1054,6 14 1597,2-14 0,-2 19 0,-3 0 0</inkml:trace>
</inkml:ink>
</file>

<file path=ppt/ink/ink15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1:00:46.904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12 26318,'3'16'453,"-2"-4"-453,-1-12-1092,0 0-7584,10-16 8676,-4 10 0,5-10 0,-7 14 0</inkml:trace>
</inkml:ink>
</file>

<file path=ppt/ink/ink15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1:00:47.055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0 212 26654,'44'-74'218,"-9"14"-352,-35 47-286,1-1-1037,2-3 1457,2 0 0,-2 8 0,0 2 0</inkml:trace>
</inkml:ink>
</file>

<file path=ppt/ink/ink15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1:00:47.254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66 26754,'14'6'308,"-3"-2"-397,-11-4-1132,0 0-7511,23-28 8732,-10 15 0,12-16 0,-16 23 0</inkml:trace>
</inkml:ink>
</file>

<file path=ppt/ink/ink15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1:00:47.385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42 25914,'46'-22'-374,"-13"6"1,-26 12 0</inkml:trace>
</inkml:ink>
</file>

<file path=ppt/ink/ink1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4:38:14.551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1 982 27449,'18'-32'17,"-2"-1"-17,-13 4 5,-2-6-5,2-3 0,-3-6-5,2-6-18,-2-6-44,0-7 5,0-4 12,0-2 28,0 2-6,0 4 28,0 7-12,-2 9 7,2 7 5,-1 10 0,1 8-6,0 9 1,0 5-1,0 5-28,0 2 34,3 1 17,3 0 11,7 0 6,6 0-6,5 0 0,5 0 0,4 0-17,7-1-5,3-2-6,4-4 11,0 0-11,3-2 11,1-1-11,1 0 0,0-1 0,-1-1 6,-2 0-6,-3 1 0,3-1 0,-20 7-6,0-1 0,-22 6 6,-2 0 0,-4 0 84,1 0-28,-4 4 12,-4 5-1,-3 11 0,-5 6 0,-3 11-11,1 4-22,-1 5-6,0 5-6,2 3 12,2 2-6,1 2-17,5-1-5,-1-4-1,3 14 1,1-23-6,2 5 0,1-27 5,1-9-5,0-5-128,0-5-91,0-2-391,0-21-4872,0-6 5482,0-22 0,0 22 0,0 3 0</inkml:trace>
</inkml:ink>
</file>

<file path=ppt/ink/ink15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1:00:47.520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0 23903,'12'17'532,"-3"-3"-924,-9-14-2885,0 0 0,0 0 0</inkml:trace>
</inkml:ink>
</file>

<file path=ppt/ink/ink15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1:00:47.692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1 24318,'0'0'0</inkml:trace>
</inkml:ink>
</file>

<file path=ppt/ink/ink15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1:00:47.937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0 26071,'9'17'319,"-2"-3"-347,-7-14-498,0 0 184,8 12 62,-4-2-51,7 12-94,-5-7-393,3 2-790,6-3-8223,2-2 9061,3-3 0,-8-4 1,-4-2-1</inkml:trace>
</inkml:ink>
</file>

<file path=ppt/ink/ink15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1:00:48.069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0 26514,'37'8'-364,"-7"1"-252,-29 5-7120,-1 0 7736,0 6 0,0-10 0,0-2 0</inkml:trace>
</inkml:ink>
</file>

<file path=ppt/ink/ink15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1:00:48.219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38 1 26088,'1'12'902,"0"-2"-796,-1-10-218,0 0-286,-7 6-710,0 0 1108,-6 7 0,6-7 0,2-1 0</inkml:trace>
</inkml:ink>
</file>

<file path=ppt/ink/ink15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1:00:48.376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90 0 26021,'-48'35'-327,"15"-11"0,25-17 0</inkml:trace>
</inkml:ink>
</file>

<file path=ppt/ink/ink15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1:00:48.527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14 1 26166,'8'0'510,"-2"1"-471,-6-1-207,0 0-369,-5 23-1295,1-11 1832,-7 20 0,8-24 0,-1-1 0</inkml:trace>
</inkml:ink>
</file>

<file path=ppt/ink/ink15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1:00:48.668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153 1 23517,'-85'45'0,"18"-9"0</inkml:trace>
</inkml:ink>
</file>

<file path=ppt/ink/ink158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1:00:48.810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26 6 24844,'-14'-3'667,"3"0"-734,11 3-421,0 0 1,0 0 0</inkml:trace>
</inkml:ink>
</file>

<file path=ppt/ink/ink158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1:00:49.262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39 25242,'14'-21'0,"-4"4"0</inkml:trace>
</inkml:ink>
</file>

<file path=ppt/ink/ink1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4:38:15.900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74 1930 27572,'-8'-34'112,"-1"-1"-78,-4 1-34,0-11 22,2-11-22,2-16 0,3-15-11,4 38 0,1-2-643,-1-6 0,2-1 648,4-1 1,2-1-4,2 0 1,2 2 34,5 2 0,3 2-32,3 6 1,2 3-12,27-34 17,6 21-17,1 14 0,-3 18-5,-4 11 5,-8 10 955,-9 5-960,-8 11 300,-9 2-283,-7 11 5,-4-3 22,-4 2 0,-1-9 23,-7-3-22,0-9-7,-6-15 1,0-8-17,1-18 6,3-10-6,1-10 5,5-8-5,2-1 0,4 0-16,19-9 10,1 27-11,19-1 0,-7 35 6,1 7-6,1 6 12,-2 8-1,-4 8-11,-4 7 17,-7 5-5,-2 7 5,-8-11 0,-3-1 11,-6-14 28,0-5 12,1-1-23,3-2-28,1-11-34,12-28 23,4-1 5,12-17-11,3 18 1,4 4 16,6 8 0,1 8 0,0 7-28,14 8 33,-19 5-5,7 12 11,-26 5 1,-6 12-12,-3 1 5,-6 0 6,-1-4-11,-4-4 12,-1-9 32,0-3-4,2-6-1,1-2-39,6-13-28,6-6 5,11-17 7,8-2 4,8-2-10,32-2 22,-16 16-11,20 4 5,-27 16 6,-3 4 0,-7 2-5,-6 6 5,-7 3-12,-7 5 12,-4 1 0,-6-1 6,-3-1-6,-3-1 0,-2-3 0,-1-1 0,-2-6 11,0 0 6,1-3 5,10 0-5,4 0-17,15-7 0,4-2 0,9-5 0,4 4-11,6 4 11,2 3 0,32 23 28,-25 3 11,17 22 6,-38 1 11,-9 3-11,-9 1-6,-10 0 0,-8-3 0,-5 13-33,-4-20-6,-5 7-168,-5-23-185,-4-4-554,-5-7 907,-3-6 0,11-6 0,-1-1 0</inkml:trace>
</inkml:ink>
</file>

<file path=ppt/ink/ink159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1:00:49.418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4 205 25987,'-2'-6'415,"1"2"-1211,1 4-3769,32-76 4565,-13 46 0,16-48 0,-24 67 0</inkml:trace>
</inkml:ink>
</file>

<file path=ppt/ink/ink159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1:00:49.568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71 25343,'35'-38'-3277,"-7"11"0,-27 22 0</inkml:trace>
</inkml:ink>
</file>

<file path=ppt/ink/ink159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1:00:49.712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0 25618,'4'8'537,"-1"-2"-537,-3-6-335,0 0 1,0 0 0</inkml:trace>
</inkml:ink>
</file>

<file path=ppt/ink/ink159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1:00:49.862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1 24951,'0'0'0</inkml:trace>
</inkml:ink>
</file>

<file path=ppt/ink/ink159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1:00:50.080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1 25937,'9'5'134,"-1"-1"-134,-8-4-319,0 0-326,23 50-3018,-13-25 3663,19 40 0,-24-49 0,1-4 0</inkml:trace>
</inkml:ink>
</file>

<file path=ppt/ink/ink159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1:00:50.311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53 1 27118,'-15'84'-190,"2"-10"-28,6-47 5,1 2-84,2 2-17,-1-1-83,3 1-354,1-1-7732,4-1 8483,4-4 0,-2-11 0,1-6 0</inkml:trace>
</inkml:ink>
</file>

<file path=ppt/ink/ink159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1:00:50.646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248 1 25236,'16'16'1647,"-3"-3"-1406,-13-13 106,0 0-302,-6 37-28,-3-19-17,-5 31 0,1-27-28,1 1-45,-1 3-95,3 0-112,0 2-50,4-1-286,3 11 459,2-9 78,1 6 46,-1-13 33,0-1 50,-3-3 169,1 2 105,-5-2-72,1 0-95,-4 1-90,2-1-44,-3 0-23,2 0 0,0-1 0,2 0-39,-1 0-79,0-1-78,-2 3-689,-9 14-885,6-10 1770,-7 12 0,15-23 0,0-3 0</inkml:trace>
</inkml:ink>
</file>

<file path=ppt/ink/ink159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1:00:50.793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142 0 26990,'-66'47'-1944,"12"-7"1944,43-26 0,5-6 0,1-3 0</inkml:trace>
</inkml:ink>
</file>

<file path=ppt/ink/ink159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1:00:50.907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14 6 25416,'-7'-3'-689,"1"1"689,6 2 0,0 0 0,0 0 0</inkml:trace>
</inkml:ink>
</file>

<file path=ppt/ink/ink159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1:00:51.304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0 24609,'0'0'0</inkml:trace>
</inkml:ink>
</file>

<file path=ppt/ink/ink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8:56.257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1 28451,'21'78'135,"-2"-6"-119,-12-22-4,0 1-7,-1 2-5,0-4 0,0-3 0,-1-8 0,1-6-56,-3-10-67,2-7-79,-4-9-358,1-4-218,-2-26 778,-6-21 0,5 11 0,-4-6 0</inkml:trace>
</inkml:ink>
</file>

<file path=ppt/ink/ink1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4:38:17.563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1592 27701,'5'-45'241,"-1"1"-202,-4 1-28,5-10-11,3-13 0,10-10 0,7-8 0,7-2-868,9 5 868,5 8 0,6 12 181,3 12-192,1 12 11,1 10-12,-3 12-4,-3 8-7,-5 6 12,-7 2 646,-7 9-658,-1 15 25,-15-2-13,-2 8-11,-13-17 50,-1-5-6,-3-5-5,-4-2-17,-4-9 17,-6-8-6,2-15-5,1-12-6,6-12 0,4-8 0,9-7 0,13-3 0,10 3 0,4 25 0,3 3 0,19-14-17,22-7 0,-27 38-5,-1 10 5,-10 8 6,-5 5-1,-7 6 7,-3 6 5,-6 7 0,-1 16 0,-8-8 0,1 3 0,-8-14 0,1-7 17,-1-4 5,1-2-11,4-2-39,9-18 6,6-2 16,15-21 1,4 0-1,10-2-5,7 1 5,-10 19 1,2 3 5,27-7 2,-25 15 1,-1 3 14,16 3 5,-7 9 1,-7 10-6,-9 5-6,-11 9 0,-7-1-11,-9 0 0,-4-6 11,-6-2 12,-2-6-7,-2-5 18,2-3-6,-1-4-17,7-2-11,4-6 6,10-8-6,8-8-6,11-7 1,8 1-7,33-10 12,-17 14-11,20-2 6,-32 19 5,-7 5 0,-6 3 11,-7 2 0,-9 7 34,-4 15-34,-9-1 6,-3 9-17,-7-13 5,0-1-5,-3-5 0,3-4 23,-2-4 22,5-2-29,2-2-16,5 0 6,10-7-6,10-4 0,12-6 0,12-2-11,5 4 11,5 6 0,0 3-6,24 6 6,-24 8 0,10 8 17,-36 7 17,-10 6-1,-10 0-5,-6 0 6,-6-3 11,-3 5-29,-3-13-10,-1 2-6,-2-14 11,1-3 0,1-2-11,1-1 6,2 0 0,2 1-1,3 1-5,11 9 0,-4 1 0,11 9 6,-5 3 5,3 4 0,1 4-5,-1 3-6,-3-3 17,-2 12-17,-11-14-12,-1 6-60,-11-14-298,-23 1-935,-4 0 1305,-26-4 0,27-8 0,2-6 0</inkml:trace>
</inkml:ink>
</file>

<file path=ppt/ink/ink160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1:00:51.490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60 204 26418,'2'14'695,"0"-3"-690,-2-11-290,0 0 22,-8-42-129,3 23-460,-7-34-610,2 27-8369,1 0 9562,-1-6 1,4 15-1,2 3 1</inkml:trace>
</inkml:ink>
</file>

<file path=ppt/ink/ink160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1:00:51.635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50 150 26514,'-17'-37'-1771,"1"-2"-3045,12 17 4816,-2-5 0,2 13 0,2 3 0</inkml:trace>
</inkml:ink>
</file>

<file path=ppt/ink/ink160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1:00:51.777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99 208 25119,'6'13'1215,"0"-2"-1108,-6-11-443,0 0-62,-30-57-510,16 25-8923,-25-44 8331,25 41 1,6 17 0,3 4-1</inkml:trace>
</inkml:ink>
</file>

<file path=ppt/ink/ink160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1:00:51.942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0 149 25281,'44'-80'-3277,"-12"22"0,-25 48 0</inkml:trace>
</inkml:ink>
</file>

<file path=ppt/ink/ink160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1:00:52.146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14 25965,'63'-3'-534,"0"0"0,-3 1 0,-8-1-3656,-14 2 4190,-1-1 0,-17 2 0,-6 0 0</inkml:trace>
</inkml:ink>
</file>

<file path=ppt/ink/ink160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1:00:52.294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0 25359,'12'51'-1967,"0"0"1,9 34 0,-19-73 0,-1-2 0</inkml:trace>
</inkml:ink>
</file>

<file path=ppt/ink/ink160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1:00:52.474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0 25842,'26'75'-1838,"-3"-4"-7993,-13-45 9450,-3 5 1,-2-15-1,-4-4 1</inkml:trace>
</inkml:ink>
</file>

<file path=ppt/ink/ink160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1:00:52.663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0 23859,'6'28'616,"-2"-6"-516,-4-22 505,0 0-375,16 48-73,-10-28 28,10 37-45,-14-38-95,-2 0-45,0 0-95,1 0-337,3 4-4315,2-1 4747,1 1 0,-4-10 0,0-5 0</inkml:trace>
</inkml:ink>
</file>

<file path=ppt/ink/ink160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1:00:52.812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28 1 25713,'-4'86'-317,"-4"-5"1,0-64-1,0 1 1</inkml:trace>
</inkml:ink>
</file>

<file path=ppt/ink/ink160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1:00:52.880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7 14 22408,'-4'-8'69,"1"3"0,3 5 0</inkml:trace>
</inkml:ink>
</file>

<file path=ppt/ink/ink1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4:38:20.158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31 27986,'33'-17'6,"3"4"-6,-1 13 0,8 0 0,1 0 0,5 0 6,3 0-6,1 0 0,2 0 0,1 0 0,1 0-3392,0 0 3392,0 0 0,24 0 0,-21 0 5,18 1-5,-26 1 0,-3 1 0,-4 0 0,17 1 6,-15-2-6,12 2 0,-18-3 3392,0 0-3387,-1-1-5,1 0 0,-2 0 6,19 0-6,-16 0 0,14 0 0,-20 0 0,1 0 0,1 0 0,1 0 0,3 0 0,0 0 0,1 0 0,14 0 0,-13 0 0,9 1 6,-20 1-6,-2 3 0,-4-2 0,-4 1-6,-2-2 6,-4 1 0,-2-3 6,13 1-6,-3-1 16,15 0-16,1 0 0,5 0 6,4 0-6,-1 0 0,-3 0 0,3 0 0,-18 0 0,-3 0 6,-19 0-6,-4 0 0,-4 0 0,2 0 11,0 0-6,4 0-5,0-1 6,2 1-6,-4-3 0,-2 1 0,-2-1-50,-1 0-141,0-1-346,0-1-819,-8-1 1356,-5 0 0,2 3 0,1 0 0</inkml:trace>
</inkml:ink>
</file>

<file path=ppt/ink/ink16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1:00:53.060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200 1 24430,'-77'49'190,"12"-7"-363,49-31-4414,2-1 4587,-1 2 0,8-7 0,2-1 0</inkml:trace>
</inkml:ink>
</file>

<file path=ppt/ink/ink16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1:00:53.278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1 26458,'9'9'280,"-1"-2"-219,-8-7-16,0 0-62,0 18-67,3-5-185,2 16-218,5-9-1009,2 0 1496,0-3 0,-6-8 0,-2-4 0</inkml:trace>
</inkml:ink>
</file>

<file path=ppt/ink/ink16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1:00:55.077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7 1 26172,'-2'64'56,"1"1"0,-1-5 0,1-5-56,3 5-6,5-7-201,1-7-213,1-10-387,-2-10-9024,-1-8 8940,-2-10 1,-2-4 0,-2-4 0</inkml:trace>
</inkml:ink>
</file>

<file path=ppt/ink/ink16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1:00:55.650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50 26749,'1'10'873,"-1"-2"-665,0-8-147,0 0-61,22-24-22,0 13-51,20-15-45,-4 21 23,-2 4 0,1 1-6,-6 3 12,-4 7 5,-8 6 16,-6 9 29,-7 3 17,-3 4 22,-3 2 17,-10-1-6,-4 4 6,-11-2 11,-4-1-17,4-4 0,1-7-11,7-5-28,7-7-67,4-4 0,4-4 44,5-1 23,9-2 0,7 0-112,26 1 79,-10 3 16,10 4 17,-22 4 28,-9 5 67,-7 4 67,-6 7-44,-5 4-28,-21 25-51,3-15-11,-18 15-39,13-25-107,3-5-106,3-6-532,12-7-4117,2-5 4901,7-6 0,0-2 0,0-1 0</inkml:trace>
</inkml:ink>
</file>

<file path=ppt/ink/ink16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1:00:56.133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172 0 26956,'-37'37'101,"0"-1"0,-25 31-90,48-33 6,3 1-12,5-3 6,3-2 12,2-4-23,1-4-17,7-7-5,3-6-18,8-5 1,3-2-22,5-9-74,0-8-38,3-10 16,-3-9 22,-3-2 57,-3-1 212,-1-11 180,-7 18-79,-2-1-106,-7 22-79,-3 7-33,0 2-11,0 4-6,0 8 33,0 24-10,1 0-18,2 16 1,3-14-6,3-3 6,4-4-6,2-6-112,3-6-656,22-5-565,-8-11 1333,15-10 0,-29 1 0,-4-3 0</inkml:trace>
</inkml:ink>
</file>

<file path=ppt/ink/ink16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1:00:56.718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5 27 23142,'-2'-15'3775,"0"4"-3557,2 11 320,0 0-449,4 74-16,2-31-56,-1 8 0,0 2 5,5 1-11,-2-3-11,-1 1 0,0-6 6,-3-2-6,1-8 0,-4-4-56,1-7-45,-2-9-11,0-4-22,0-7 22,0-2-67,0-3 179,0-11 33,0-3-27,0-13-6,1-3-11,5-5 11,5-5-6,6-1 6,5 0 0,2 1-17,3 5-61,-4 4-101,-2 8 11,-4 7 39,-7 7 84,-5 4 45,-3 4 17,-2 1-17,-9 1 0,-3 5 5,-11 5 79,-3 6 73,-2 3 6,2 1 61,-4 10-157,14-8 0,1 10-39,14-10 6,3 12-34,7-10 0,5 9-17,6-13-73,3-2-167,3-4-208,7-7-1188,0-4 1653,5-4 0,-20 0 0,-3 0 0</inkml:trace>
</inkml:ink>
</file>

<file path=ppt/ink/ink16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1:00:56.964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1 27835,'21'92'107,"-4"-6"-102,-13-32-5,-1-1 0,0 0 0,1-4-134,-1-2-124,1-7-229,1-6-571,-1-13-7171,2-9 8229,-4-8 0,1-4 0,-3 0 0</inkml:trace>
</inkml:ink>
</file>

<file path=ppt/ink/ink16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1:00:57.350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1 227 25029,'14'13'1630,"-2"-3"-1417,-12-10-11,0 0-180,66 11-22,-33-9-67,52 0-23,-51-15-72,-7-8-68,-3-4-117,-8-2-34,-6-2-129,-5-2-235,-4 1-375,-1 2 1120,-4 2 583,-5 8 285,-7 7-409,-4 6 12,0 5-62,1 12-124,3 6-44,3 15-73,4 7-67,2 4-23,4 23-61,2-19-6,6 10-11,4-29-17,7-9-83,4-10-147,6-6-341,10-12 588,21-25 0,-26 17 0,7-15 0</inkml:trace>
</inkml:ink>
</file>

<file path=ppt/ink/ink16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1:00:57.671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83 27135,'22'57'11,"-5"-6"6,-17-28-17,0 1 0,0-5 0,0-2 0,0-7 6,0-3-6,0-5 0,0-2 0,0-9 0,0-7 0,-5-15 39,3-5 0,-2-4-11,2 0 6,2 5-12,9-1-22,2 13-17,10 4-22,2 13-129,3 5-89,1 1-819,13 4-128,-5 0 1204,15 3 0,-30-4 0,2 0 0</inkml:trace>
</inkml:ink>
</file>

<file path=ppt/ink/ink16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1:00:57.837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1 22811,'13'2'4341,"-3"-1"-4167,-10-1-130,0 0 1,1 7 56,-1 5-56,2 10-28,-2 20-17,1-10-17,2 10-62,2-17-296,1-7-622,1-6 997,4-6 0,-5-4 0,0-2 0</inkml:trace>
</inkml:ink>
</file>

<file path=ppt/ink/ink1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4:38:21.511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45 27684,'50'6'11,"-5"-2"-11,-16-4 0,0 0 0,4 0 6,1 0-6,1 0 0,2 0 0,-1 0 0,1 0 0,1 0 0,1 0 0,5 0 0,4 0 0,5 0 0,3 0 0,4 0 0,2 0 0,-2 0 0,1 0 0,-5 0 0,-4-1 0,-3 1 0,3-2 0,-14 2 0,16 0 0,-21 0 0,13-1 0,-8-1 0,6-1 0,4 0 0,3-1 0,3-1 0,1-3 0,0 2-28,-3-1 28,-2 2 0,9 0-6,-18 4 6,5-1-17,-22 2 6,-2 0 11,-3 0-11,8 2 11,-6 1 6,10 2-6,-5 1 0,3-2 0,5 1 0,-1-4 5,4 1-5,0-1 0,-2-1 0,9 2 0,-12-1 0,3 0 0,-15 1 0,-4-1 0,-2 0 0,1 0 0,-1 0 0,1 0 0,0 0-5,6 0 5,-7 1 0,2-1 0,-10 0 0,-3-1 0,0 0 0,-2 1 0,2 0 0,3 0 0,-1-1 5,4 0-5,-4 0 6,1 0-6,-5 0-650,1 0-744,-10-3 1394,-2-4 0,-1 3 0,3-3 0</inkml:trace>
</inkml:ink>
</file>

<file path=ppt/ink/ink16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1:00:58.002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1 14516,'82'42'0,"-17"-9"0</inkml:trace>
</inkml:ink>
</file>

<file path=ppt/ink/ink16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1:00:58.227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631 1 27555,'-29'65'121,"0"0"1,2-1-1,-1-5-104,-20 19-1669,0 7 1652,-2 0-34,26-42 1,-1 2 10,-23 42-279,0-2 55,1-1-257,-3 2-1154,5-8 1747,0-4 0,22-35 1,6-13-1</inkml:trace>
</inkml:ink>
</file>

<file path=ppt/ink/ink16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1:00:59.038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71 179 27286,'-39'-78'723,"8"15"-572,31 60 112,0 2-252,0 8 12,0 6-12,0 13-5,0 11-6,0 6 0,6 4 0,3-1 0,7-4-34,3-9-50,1-8-50,2-11 5,4-7 11,3-6-72,5-15-90,1-5-67,-3-19-90,-4-4 6,-13-5 95,-6 1 302,-8 2 353,-23-5-117,5 20-45,-19-1-51,15 22-22,4 2-84,9 5-11,4-1 0,12 2 11,8 0 0,12 0-6,6 0 6,3 0 0,2 0 0,-1 2-6,8 9 6,-16 2 51,2 13 38,-18 2-10,-7 6-23,-2 6-23,-4 1-5,-1 2-28,0-2 6,0-1-6,0 4-129,3-16-268,0 0-948,6-21 1345,6-15 0,-7 5 0,3-10 0</inkml:trace>
</inkml:ink>
</file>

<file path=ppt/ink/ink16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1:00:59.967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1 132 27678,'32'93'168,"-4"-10"-128,-22-39-12,1-1-17,-2-5-6,0-6-5,0-5 0,-1-8 0,-1-7 17,-1-6 22,-1-5-39,-1-1-28,0-11-5,0-8 5,0-17 0,0-9 17,0-7 5,0 2-11,0-1 6,7 8-11,4 6-1,9 7-50,5 8-27,2 5-18,2 6-22,0 4 22,0 4-27,-3 2 5,-3 1 78,-3 0 62,-5 5 28,-4 6 79,-4 9 10,-4 6-5,-1 4 17,-2 2-39,0 2-23,0-2-39,0 5-6,0-12-22,2 0 17,3-17-39,11-4-23,1-8-78,9-11-34,-1-10 11,2-12-134,1-7 107,-3 1 122,-3 2 90,-2 3 135,-9 18-6,-1 5-84,-8 14-28,1 3 11,-2 10-5,4 7-45,2 11 5,3 4-22,3 3 17,4-2-17,1-3-17,17-2-39,-6-15-246,12-2-23,-7-23-78,2-10-191,1-17 246,-2-11 348,-4-5 404,-4-17 218,-14 24-96,-2-3-145,-11 32-62,-1 10-112,-5 4-72,-3 3-1,-5 7-39,0 4-11,2 10 56,4 19-95,4-8 0,2 12-23,2-13-5,6-1 11,3-1-11,5 2 0,3-5-6,4 12-11,-8-12 0,5 7 0,-11-14-168,-2-1-235,-2-3-353,-3 4-728,-4-1 1484,-5 1 0,3-9 0,-3-3 0</inkml:trace>
</inkml:ink>
</file>

<file path=ppt/ink/ink16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1:01:00.095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0 27180,'0'0'0</inkml:trace>
</inkml:ink>
</file>

<file path=ppt/ink/ink16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1:01:03.989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1 27074,'20'62'5,"-3"-2"-5,-14-21 6,0 6 11,-1 4-12,-1 6 6,-1 0-5,0 1-6,0-2 11,0-5-11,0-7 0,0-8 0,0-4-39,0-15-51,0-4-22,0-10-89,0-1-505,0-5-1445,-4-7 2151,-2-7 0,0 5 0,1 3 0</inkml:trace>
</inkml:ink>
</file>

<file path=ppt/ink/ink16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1:01:04.501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6 26575,'49'7'135,"-4"-2"-79,-22-5-6,7 0-28,6 0 6,4 0-28,4 0 12,-3 0-7,1-2-5,-6-2 0,-4 0 0,-8 1 0,-6 0 0,-4 3 0,-6-2 0,-4 2 0,-2 0-795,-2 0-656,0 4 1451,-3 3 0,2-2 0,-2 0 0</inkml:trace>
</inkml:ink>
</file>

<file path=ppt/ink/ink16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1:01:05.462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0 27247,'9'67'65,"0"1"1,-1-5-1,-1-4 30,-5 11-44,2 1-23,-3-3-11,0-4-12,-1-7-5,1-7 0,0-9 6,1-6-6,-1-9-17,0-6-106,-1-7-112,0-5-129,0-4 182,0-2 1,0-2 0</inkml:trace>
</inkml:ink>
</file>

<file path=ppt/ink/ink16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1:01:05.880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0 27085,'76'19'526,"-4"-4"-431,-26-15 1,6 0-35,1 0-22,3 0-11,0 0-16,0 0-12,-1 0 5,-3-1-5,0-1 0,-2-1 0,0-1 0,-2-1-22,0 0-90,-4 1-79,-6 1-77,-6 1 268,-1 14 0,-16-8 0,0 9 0</inkml:trace>
</inkml:ink>
</file>

<file path=ppt/ink/ink16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1:01:07.161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0 28558,'22'81'28,"-3"-4"-28,-19-22 0,0-1 0,0-1 0,0-7 0,0-4-28,1-8-23,1-5-38,1-8-29,0-4-84,0-5-117,-2-3-84,2 0-224,-3-1-785,2 1 1412,-2-1 0,0-3 0,0-3 0</inkml:trace>
</inkml:ink>
</file>

<file path=ppt/ink/ink1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4:38:22.184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77 58 27286,'-12'55'118,"4"-3"-90,6-22-11,2 4-12,0 1 7,0 0-12,2 0 0,2-1 0,1-4 5,4-3-5,0-4 28,2-3-11,2-6-6,1-4 12,4-5-7,1-2-16,4-3 12,1 0-12,1-10-12,10-14 12,-11-3 0,6-11 0,-13 9 6,-3-1-6,-2-1 6,-3-13-6,-4 12 5,-1-11-5,-4 16 0,0 2 23,0 1 61,0 5-40,0 2-32,-4 3 105,-1 0-78,-4 2-33,-3 1 11,-7-1-6,1 6-11,-16-2 0,12 7 0,-7-1 0,9 2 0,-1 0-17,1 0 0,-1 0-55,-1 4-35,1 3-44,1 5-101,-1 1-185,3 3 437,-5 1 0,12-7 0,0 0 0</inkml:trace>
</inkml:ink>
</file>

<file path=ppt/ink/ink16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1:01:07.674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12 27471,'48'5'426,"1"0"-320,0-3-44,3-1-12,9-1-22,-1 0 17,0 0-28,-2 0-17,-4-3 0,-5 0 5,-5-2-5,-5 1 0,-2 1 0,4 0 0,-14 1-11,2 1 11,-19 1 0,-3 0 0,-6 0-992,1 0 1,-2 0 0</inkml:trace>
</inkml:ink>
</file>

<file path=ppt/ink/ink16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1:01:19.507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1 27527,'4'54'-323,"-1"-17"0,-3-27 0</inkml:trace>
</inkml:ink>
</file>

<file path=ppt/ink/ink16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1:01:29.480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2206 27583,'21'-40'0,"-2"7"6,-13 28-6,-1 1 17,-1 2 16,-1-1 57,-1 3-1,-1-1 40,0 1-45,0-2-84,2 1 0,-3-1 11,3 1 1,0-1-12,1 1 5,2-3-5,1 1 0,-3 0 0,2 2 6,-3-2-6,2 3 0,1-3 0,-1 3 0,5-4 0,-2 2 0,1-3 0,-2 3 0,1 0 0,-2 1 0,2-1 0,-2 0 0,4-2 5,-3 0-5,5 1 0,-6 0 0,3 2 0,-3-2 0,2 0 0,-2 1 0,0-1 0,0 3 0,4-3 0,-3 2 0,3-1 0,-3 1 0,-3-1 0,2 2 0,-3-2 0,3 2 0,-2 0 0,0 0 0,0-1 0,1 1-5,0-2 5,1 1 0,-3 1 0,3-2 0,1 1 0,1-1 5,1-1-5,0 0 0,-2 2 0,1-2 0,0 2 0,1-1 0,1 0 0,-1-2 0,4-1 0,-4 0 0,4 1 0,-7 1 0,1 0 0,0 1 0,0-1 0,1 2 0,4-2 0,-3 0 0,2-1 0,-4 1 0,-2 2 0,-1-2 0,0 3 0,-1-2 6,0 1-6,0 1-6,0-3 6,0 3 0,0-2 0,1 1 0,0 1 0,1-2 0,-1 1 0,1 1 0,2-3 0,-2 2 0,2-1 0,-4 1 0,3 0 0,-1 0 0,-1 0 0,2 0 0,-1 1 0,1-1 0,3-1 0,-2 0 0,1 1 0,-2 0 0,0 0 0,1-1 0,-1 0 0,1 0 0,0-1 0,1 2 0,-1-2 0,2-2 12,4-1 49,-4 0 29,4 0-40,-8 1-27,-1 2-23,-2 2 0,0-2 0,1 1 5,9-4-5,-3 1 0,7-2 0,-5 1 0,0 1 0,-1-1 0,-2 2 6,1-1-6,4-4 0,-1 4 0,4-4 0,-5 3 0,-1 0 0,-2 0 0,-2 1 0,-1 1 0,-2 2 0,1-1 0,5 0 0,-1-2 5,4-1-5,-3 0 0,0 0 0,1 2 0,-1-2 0,-2 1 0,2-1 0,-2 1 0,4-2 0,-2 2 0,2-1 0,-1 2 0,-1-1 0,-1 2 0,0-2 0,-1 2 0,3-1 0,-5 0 0,4 0 0,-4 2 0,-1 0 0,2 0 0,-1-1 0,1-1-11,4-1 11,0 0 0,3-1 6,-2 3-6,1-1 0,-2 1 0,0-1 0,-2 1 0,1 0 0,-2 0 0,4-2 0,-2 1 0,0-2 0,0 3 0,-1-1-6,1 0 6,-1-2 0,1 3 0,0-3 6,0 3-6,1-1 0,-3 1 0,0-1 0,0 0 0,2-1 0,-2 1 0,3-2 0,-1 1 0,1-2 0,0 2 0,-1-3 0,0 5 0,-2-3 0,1 2 0,1-3 0,-1 1 5,6-5-5,-3 3 0,5-4 0,-5 4 0,1-1 0,0-2 0,2 2 0,-2-2 0,3 1 0,-1 0 0,8-6 0,-7 7 0,6-4 0,-11 7 0,1 0 0,-2 1 0,2 0 0,-2-1 0,10-5 0,-5 1 0,5 0 0,-6 1 0,0 3 0,-1-2 0,-1 2 0,-1 0 0,-1 0 0,0 0 0,5-3 0,-4 2 0,4-2 0,-4 2 0,2 1 0,0-3 0,0 1 0,2-1 0,5-4 0,-5 2 0,5 0 0,-9 3 0,2 2 0,-2 0 0,0-2 0,-1 2 6,0-3-6,1 3 0,0-3 0,1 1-6,7-4 6,-5 3 0,5-3 6,-6 3-6,-1-1 0,-1 1 0,6-4 0,15-12 0,-8 7 0,9-8 0,-18 14 0,1 1 0,0-1 0,1 1 0,-1-2 0,0 0 0,-1-2 34,0 3 33,-4-2-11,1 4-28,-5 0-17,1 2-11,-2 1 0,3-3 0,1 2-6,1-4 6,8-5 0,-4 3 0,2-5 0,-7 7 0,0 1 6,-1-1-6,1 1 0,1-3 0,8-5-6,-4 4 6,5-4 0,-8 7 6,-1 0-6,1-1 0,-2 1 0,3 0 0,3-6 6,-2 4-6,5-4 0,-5 4 0,1 1 0,0 1-12,-2 1 12,0 1 12,0 1-12,1 0-6,7-5 6,-5 2 0,6-3-6,-7 4 6,-1 4 0,0-2 6,0 1-6,-1 0 6,7-5-6,-3 5 0,4-7 0,-3 5 0,0-1 0,0 1 0,1-2 0,-4 3 0,1 0 0,-3 0 0,3 1 0,-4 0 0,2 1-6,-3 2 12,-1-1-6,1 2 0,1-4 0,0 2 0,1-2 0,-1 2-6,8-1 6,-6 0 0,8 0 0,-6-1 11,2 2-16,1-1 5,11-4 0,-6 4 0,6-3 5,-8 4-5,-1 0 0,1 0 0,1 0 0,-2 1 0,-2-1 6,-2 3-6,6-4 0,-3 2 0,6-1 0,-5 0 0,2 1 0,0 0 0,2 0 0,-1 1 0,0 0 0,0 1 0,8 0 5,-8 0-5,7 1 0,-11 1 0,-2 1 0,0 0 0,-3 0 0,1 0 0,7 0 0,-2 0 0,9 0 0,-3 0 0,5 0 0,-1 0 0,4 0 0,-4 0 0,4 1 0,-5 2 0,12 3 6,-14 1-6,8 0-6,-16-2 6,0 1 0,-5-2-5,3 1 5,-6 1 0,7 1-6,-4 0 17,5 2-11,-4-2 0,2 1-5,0 1 5,2 0 0,3 2 0,1 0 0,1 1 11,10 4-11,-9-3 0,6 2 6,-11-4-6,-2-4 0,-1 2 0,-2-2 0,-1 0 0,-2 1 0,0-2 0,4 6 0,-4-7 0,3 5 5,-9-7-5,1 3 0,-2-2 0,4 3 0,-1-4 0,3 5 0,-4-5 0,2 3 0,-1-2 0,1 2 0,2 1 0,-1-1 0,3 1 0,0 1 0,2 1 0,10 7 0,-3-4 0,5 4 0,-8-4 0,0-1 0,-2 0 0,-1 1 0,-1-1 0,6 5 0,-4-4 0,1 2 0,-5-5-11,-4 1 11,2-1 6,-2 0-6,0-1 0,0 0 0,0 0 0,7 4 0,-2-1 5,4 1-5,-3-1 0,-3-1 0,3 0 0,4 6 0,-2-6 0,2 5 0,-5-5 0,-1 0 0,1 2-5,3-2 5,-2 1 5,3 1-5,-2-2 0,0 0 0,0-1 0,7 7 0,-5-4 0,8 6 0,-8-5 0,1 0 0,0 1 0,1-1 0,-1 0 0,0 0 0,1-1 0,-2 0-5,1 1 5,8 6 0,-5-7 0,4 7 0,-9-10 0,9 8 5,-7-4-5,8 4 0,-9-5 0,0 1 0,2 0 0,1 1 0,2 1 0,2-1-11,-2 1 11,1-2 0,-3 0 0,1-1 0,-4-1 6,6 5-6,-4-4 0,6 4 0,-7-2 0,1-2 0,-1 3 5,11 4-5,-8-2 0,9 2 0,-11-5 0,0-1 0,-2-2 0,-1 3 0,0-3 0,3 6 0,-4-3 0,4 2 0,-8-4 0,2-2 0,1 3 0,0-1 6,4 1-6,0 1 0,3 2-6,10 7 6,-5-5 6,8 8-6,-9-7 5,3 1-5,-1 1 0,0 1 0,0-4 0,7 10 0,-7-11 0,5 8 0,-9-10 6,-2 1-6,0-1 0,0-1 0,-4-1 0,2-1 0,-4-1 0,10 5 0,-7-4 0,7 3 0,-8-5 6,0 0-6,0-1 0,2-2 0,-3 2 0,11 4 0,-11-2 0,8 3 0,-8-4 0,-2-1 0,2-1 0,-2-1 0,0 0 0,-2 0 0,0-1 5,2 1-5,-2-2 0,3 1 0,-4-1 6,1-2-6,-1 0 0,0-2 0,0 1 17,10-1-17,-4-1 11,8 3-6,-5-3-5,-1 2 0,0-2 0,1 0 6,-4 0-6,1 1 0,-4 0 6,-1 1-6,-5-1 5,0 0 1,-7-1-6,1 1-465,-2 5-1165,0 2 1630,0 6 0,0-7 0,0 0 0</inkml:trace>
</inkml:ink>
</file>

<file path=ppt/ink/ink16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1:01:34.569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3264 27012,'35'-19'62,"-1"2"-29,-8 12 1,4-3-1,4 1 23,2-3-11,1 3-28,-2-2 0,0 2-17,-3 0 5,1 0 7,-2-1-12,1 0 5,-1 1-5,-1 1 0,-1-1 6,1 3-6,-2-1 0,1 2 0,-3 0 5,0 1 7,-2 1-1,0 1-11,1 0 11,7 0 6,-8 0-6,16-1 0,-18 0 0,10-1-11,-10 1 6,1-1 0,-1-1-6,1-1 11,2-2-6,0 3 1,0-3 11,13-1-6,-11 0-11,10 0 0,-13 2 0,-1 2 0,0 2 0,-3-2 0,1 1 0,6-2 0,-4 0 0,3 0 0,-5 2 0,-2 0 0,2-1 6,-1-1-6,1 0 0,1-1 0,-1 2 0,-1-3 0,0 2 0,7-4 0,-5 2 0,6-2 11,-7 1-11,1 0 0,-1-2 17,11-4-17,-8 3 0,7-5 0,-11 6 0,0 0 0,-2 1 0,0-1 5,0 2-5,10-8 0,-6 5 0,8-6 0,-10 6 0,-1 0 6,1 1-6,-2-2-6,1 2 6,-1-3 0,-1 2 6,6-6-6,-6 5 0,4-4 5,-9 4-5,-1 3 0,-1-1 6,-2 3 5,1-3-11,-3 3 0,3-3 6,-1 0-6,1-2 0,7-9 5,-3 4-5,6-6 0,-5 7 0,0 0 0,-2 1 0,-1-1 0,1 2 6,0-5-6,-1 5 0,0-4 6,-4 8-6,-1-3 0,0 1 0,0-1 0,2-2 151,1-5-34,-2 5-49,0-3-52,-4 8-4,0-1-12,1 0 0,1-1 0,2-2 0,1-1 0,3-3 0,-1 0 0,3 0 0,4-9 0,-3 9 0,2-8 0,-5 11 0,-2-1 5,-1 3-5,-1-2 23,-2 2 27,0-4-33,-3 3-12,1-4 7,-3 4-1,0-3-11,0 1 0,0-3 5,0 1-5,0-1 0,2 1 0,-1-6 0,2 4 0,-1-6 17,1 4 11,-3-1 6,3-2-23,-3-11 0,3 8-11,-3-10 0,3 11 0,-2 2 0,1-3 0,1 2 0,-1-2 0,1 2 0,-2-2 0,3-11 0,0 9 0,1-9 0,-1 13 0,-1 1 0,1 1 0,0-1 0,0 1 0,1-12 0,-2 6 11,1-8-11,-1 11-11,0 1 11,-1 2 11,1-1-11,-3 1 6,3-3-6,-3 0 0,4-14 0,-2 10 0,1-10 0,0 13 0,-1-2-6,2 1 1,1-2 5,1 2 0,5-15 0,-2 12 0,6-13 0,-6 16 0,3-2-6,-1 1 6,3-2 0,-1 1-5,3-2 5,0 0 0,8-16 0,-5 10 0,4-9-6,-8 17 6,0 2 0,1 5-6,-1 2 6,1 3 0,0 1-5,3-1-6,8-3 11,-2 3 0,6-2 0,-5 6 0,-2 0-6,2 2 0,-3 1 1,-2 2 5,-1 2 0,-2 1 0,10-2-6,-6 3 6,7-1-5,-7 3 5,-1 2 0,-1-2 11,4 3 0,-6-2-11,1 2 6,-4 0 10,-1 0-16,2 0 12,1 0-12,3 2 0,-2 1 0,3 1 5,-2 2-5,2 2 39,10 2-27,-6 2-1,9 0-11,-8 0 0,-3 0 5,2 2 7,5 8-7,-5-4-5,2 6 17,-8-6-6,-3 0-5,-1 2 5,-2 1 0,1 2 12,-3 2-1,2-1 6,-2 2-17,0 0 17,5 13-11,-4-8-6,4 10 0,-4-11-11,0 2 0,0 2 6,5 11 0,-4-9-1,2 8-5,-5-14 0,1 2 0,-2-1 23,0 1-7,0-2-10,-4-1-6,2 1 11,-2 9 17,0-9-28,-1 8 0,-2-13 11,1 0-5,-3 1 0,3-1-6,-2 0 5,2 1-5,0 0 0,2 17 0,0-12 0,-1 12 6,2-15 5,-2 3-11,1-1 11,0 3-11,1-1 0,2 0 0,1 0 17,6 14-17,-4-12 0,4 11 11,-6-14-11,0-1 0,-1-2 0,1 0 0,-1-4 0,6 12 0,-3-12 0,3 11 0,-3-12-5,-2 1 5,3 1 0,8 18 0,-6-15 0,7 15 0,-12-22 0,3 4 0,-1-2 0,3 0 5,-1 1-5,3-3 0,-2 2 11,7 6-11,-7-5 13,8 4-13,-8-7 0,1-3 0,0 3 0,1-1 0,0 3 0,1 0 0,1 1 0,9 10 0,-6-7 0,5 5 0,-7-10 0,-3-1 0,0-4 0,0 2 0,-1-2 0,0 0 0,0 1 0,10 4 0,-6-3 0,9 3 0,-7-7 0,2 2 0,1-2 0,13 8 0,-8-7 0,9 6 0,-12-10 0,1 2 0,-1-2 0,2-1 0,-1 1 0,0-2 0,1 1 0,-2 1 0,1-2 0,12 4 0,-8-4 0,12 2 0,-16-4 0,2-1 0,0-1 0,9 3 0,-7-2 0,5-1 0,-13-2 0,0-1 0,-3 0 0,-1 0 0,0 0 0,-1 0 0,0 0 0,1 1 0,-1-1 0,12 1 0,-6-2 0,10 2 0,-10-4 0,2 3 0,2-1 0,1 1 0,1 0 0,18 0 0,-12-1 0,13-1 0,-17-1 0,-3 0 0,-2 0 0,-1 0 0,-3 0 0,1 0 0,-1 0 0,11 0 0,-9 0 0,7 0 0,-12 0 0,1 0 0,1 0 0,1 0 0,1 0 0,14-1 0,-9-1 0,11-1 0,-14 1 0,-1 1 0,-3-1 0,-4 2 0,-4-1 0,-2 1 0,-4 0 0,2 0 0,-4 0 0,3 0 0,-1 0 0,0 0 0,-1 0 0,-1 0 0,-1 0 0,1 0 0,-3 0 0,2 0 0,-4 0 0,2 0 0,-3 0-220,3 0-1107,-3 1 1327,-4 6 0,3-4 0,-4 4 0</inkml:trace>
</inkml:ink>
</file>

<file path=ppt/ink/ink16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1:01:14.263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0 27712,'28'61'106,"-4"3"-78,-15-10-16,3 9 21,-1 5-5,3 5 11,0 3-22,-3 3 6,2 2-7,-4 0 7,2-1-12,-3-2-5,0-3 16,-1-4-22,0-5 28,5 24-28,-3-24 6,5 18-1,-4-26-5,2-1 11,-3-1 1,2-1-1,-4 0-11,2 1 0,-2 0 17,3 33-6,-4-19-11,2 23 0,-4-28 0,1-2 5,-1-1-5,2-1 6,1 0-6,0 27 0,-1-18 0,1 20 11,-3-23-11,-1-4 11,0-1 1,-1-3-7,0-2 23,0 0-11,0 0 0,2 27 0,-3-22-6,1 22 0,0-29 11,-2 1-10,1-4 4,-1 0-16,0-5 28,0 19-22,0-17 5,0 13-5,0-23-6,0-2 17,0-2-6,0-2 0,0-1 6,0-1-17,0-5 17,0-2-17,0-11 11,0-3 0,0-9-414,0-1-308,2-5-1653,6-3 2364,5-7 0,-3 6 0,0 1 0</inkml:trace>
</inkml:ink>
</file>

<file path=ppt/ink/ink16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1:01:15.790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0 195 27583,'60'-3'286,"2"-3"-264,4-1 1,4-5 5,6 1 0,3 0 0,5 0-6,3 0-16,4 0-1429,4 2 1445,2 0 6,1 4-25,0-1 13,-5 3-16,-2 1 12,-4 0-7,1 1 1,0-1 5,2 0-11,0-2 0,1 0 0,-2-2 0,0 2 0,-23 0 0,1 0 0,-15 1 0,1 0 0,39-2 0,-1 1 3,-35 1 0,-2 0-6,18-1 0,-3 1-2672,24-1 2669,-2 2 6,-5 1-98,-2 1 103,-4 0-5,-2 0 0,-2 0 0,-1 1 0,-1 2 0,-21 0 0,1 1 0,31 1 0,-31-2 0,-1-1 0,21 1 6,-1 0-6,-2 2 471,27 1-471,-25 0 0,20 0 0,-27-2 255,2-2-255,4-1 0,4 0 0,6-1 0,4 0 3337,5 0-3337,3 0 0,1-1 0,-28-2 0,0 1 0,31 0-173,-36 0 1,-2 0 172,17 2-119,-7 0 119,0 0 0,26 0 0,-24 0 0,23 0 0,-30 0 0,-1 0 5,-1 0 498,0 0-503,1 0 6,3 0-6,1 0 0,5 0-6,2 0 6,-21 0 0,-1 0 0,27 0-3,-29 0 1,-1 0 128,14 0-126,-3 0-12,-3 0 12,25 0 0,-19 0-5,25 0 5,-25 0 0,3 0 0,1 0 0,2-4 0,1 0 0,1-4 0,-3 2 0,0 0 0,-5 2 0,20-2 0,-23 1 0,13 0 0,-27 1 11,-4 2 17,-1 1-11,-5 1-12,-3 0 12,-5 0-17,-8 0 11,-3 0-11,-6 0 17,-4 0-6,-3 0-11,-4 0-2581,-1 0 2581,0 5 0,0-3 0,0 3 0</inkml:trace>
</inkml:ink>
</file>

<file path=ppt/ink/ink16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1:01:39.881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0 969 27550,'41'-17'61,"-4"4"-5,-22 11 17,4-1-11,-1-2-29,3-2-27,-2 1-6,2-3 5,-1 1 7,2-1-12,3-2 0,-1 2 0,4-3 5,-4 1-5,3-1 0,-3 0 0,1 0 0,-3 1 0,0 0 0,-2 2 0,0 1 0,-3 1 0,0 1 0,3-2 0,-3 3 0,10-4 0,-7 3 17,7-4-11,-4 1-6,1-1 0,0 0 0,1 2 0,-4-1 0,0 4 5,-5-2-5,-4 4 6,-3-2-6,-3 4 0,0-2 0,0 3 0,2-3 39,10-3-22,-1 1-17,13-5 11,-5 2 0,2-3-11,0 0 11,12-5-11,-12 4-5,7-1 5,-15 6 0,-2 1 0,0 1 0,-2-1 5,0 1-5,6-3 0,-6 2 0,4-2 0,-8 3 0,1 0 6,0-1-6,3 0 0,3 0 0,4-3 0,1 1 0,15-5 0,-11 4 0,11-2 0,-15 5 0,-1 0 0,-3 1 0,-1-1 0,-1 3 0,10-4 0,-7 2 0,9-3 0,-7 1 0,2 0 0,0-2 0,2 2 6,2-2-6,14-5 0,-8 4-6,12-3 6,-13 2 0,1 2 6,-2 0-6,0 2 0,-3 0 0,-2 1 0,-1 0 0,6-3 0,-8 4 0,4-4 11,-10 5 0,-1-1 0,1-2-5,3 2-1,2-4-5,3 3 0,1-3 6,16-3-6,-11 2 0,12-2 0,-16 5 6,-1 0-6,-4 1 0,0 2 0,-5-1 0,10 1 0,-9 0 11,10-1 0,-8 0-5,5 0-1,2-1-5,1 0 17,3 0-11,15-4-6,-12 3 0,11 0 0,-19 2 0,-1 2 0,-3 0 0,0 1 0,-1 0 11,1 0-11,2-1 0,-1 0 0,0-2 11,16 1-11,-11-1 0,12 2 11,-14 0-11,1 3 0,-2-3 17,10 3-11,-10-2-6,9 2 0,-13 0 0,2 0 5,-1 0-5,1 0 0,2 0 11,12-1-11,-6 1 23,8-2-18,-11 1 1,-3 1 0,-1-2-1,1 2-5,-1 0 11,2 0-11,0 0 12,16 0-12,-9 0 11,11 0-11,-14 0 11,1 0-5,-2 0-6,-1 0 5,-1 0-5,-3 0 0,-1 0 6,9 0-6,-8 0 0,9 0 0,-9 0 22,-1 0-22,2 0 0,0 0 6,1 0-6,14 0 0,-10 2 5,9-1-5,-16 4 0,-1-2 6,-3 3-6,0-3 6,0 3-6,3-1 11,0 0-11,14 2 0,-9-4 11,12 5-5,-12-5-6,1 3 0,-2-2 0,-1 2 0,0 2 0,-2-2 0,-1 3 0,11 2 0,-9-2 0,10 3 0,-7-3 5,1 1-5,1-1 6,14 4-6,-11-3 0,8 3 0,-14-5 0,-4 1 5,2-1-5,-1 1 0,0 0 0,2 0 0,-2 0 0,3 2 0,1-2 0,12 7 0,-8-4 0,6 4 0,-11-4 0,-2 1 0,2-1 0,-3 0 0,2 0 0,-2 0 0,-1-1 0,11 6 0,-9-6 0,9 5 0,-8-7 6,-1 0-6,2-1 0,10 6 0,-7-4 0,7 4 11,-10-5-11,-1 0 0,2 2 6,2-2-6,-1 3 0,-1-2 0,-1 0 0,8 3 0,-11-2 11,6 2-11,-11-6 0,-1 2 6,0-2-6,0 2 0,2-3 5,0 1-5,1 1 0,13 1 0,-9 0 6,11 2-6,-12-2 5,-1 0 1,1 0-6,-2 1 0,0-1 6,9 4 5,-7-3-11,5 3 11,-8-4-11,-1 0 11,2 1-11,-1-1 11,0 0-11,-1 0 0,1 0 12,7 4-1,-6-2-11,6 2 0,-10-4 5,1 0-5,-2 0 12,-1 0-12,1 0 11,5 5-11,-4-6 11,3 5-11,-8-6 17,-2 1 0,0-1-1,-1 2-4,-3-4-1,0 2 0,-4-4 6,2 2-6,-2-2-4,1 0-7,-1 1 0,1 0 0,-1 0 0,0-1 0,0 0 0,-2 0 0,1-1 0,-2 1 0,0-2-326,-2 13-4337,-7 3 4663,-9 11 0,5-12 0,0-2 0</inkml:trace>
</inkml:ink>
</file>

<file path=ppt/ink/ink16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1:02:05.472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43 140 27533,'-24'42'11,"6"-2"-11,19-6 0,2-5-17,2-6 17,-1-6-11,1-8-17,-4-3 11,2-5-28,-3-1-111,6-8 66,0-20 68,2-3-34,4-24 39,-7 23 17,2-2 0,-5 21-23,-1 5 23,-1 5-95,0 2 73,2 1 11,4 4 11,2 2 0,16 15 0,-3-3 0,10 8 0,-5-5-12,0-3 12,1-1 0,-2-2-11,-1-5-17,-6-3-11,-2-4 33,-6-2 6,-5-2-11,-2-10 11,-3-5-5,-9-13-12,-1-2 0,-9-2 17,0 0-17,-5-8 17,9 12-28,2-3-78,9 17-129,4 3-96,1 6-279,15 1 610,13 4 0,-8 1 0,3 0 0</inkml:trace>
</inkml:ink>
</file>

<file path=ppt/ink/ink16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1:02:05.825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168 1 26301,'-45'45'59,"1"1"1,2-4 0,11-4-38,28-8-10,0-1-7,3-4-5,0-5 11,7-5-11,3-5-11,8-5-78,3-2-35,2-5-133,3-10-90,-1-7-124,-1-15-728,-2-10 1199,-3-17 0,-9 27 0,-1-4 0</inkml:trace>
</inkml:ink>
</file>

<file path=ppt/ink/ink16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1:02:05.970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1 25674,'15'63'140,"-3"-8"-124,-10-27-16,3-2-5,3-1-163,6-7-314,4-5-9222,0-8 9704,3-3 0,-11-2 0,-2 0 0</inkml:trace>
</inkml:ink>
</file>

<file path=ppt/ink/ink1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4:38:24.518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1815 147 26866,'44'-79'336,"-10"16"-240,-32 60 111,-2 2-207,-11 9 39,-4 6-22,-15 14 0,-4 7 11,-7 6-17,-2 3 6,-3 3-6,1 1-11,-1 1 5,-1 1-3380,1 1 3386,-1 3-93,14-14 0,0 2 82,-19 22 8,8-9 1,0 1-9,-9 10 8,20-24 0,0 0 4,-11 13 16,5-2 3302,1-2-3330,3 0 5,4-4 250,1-1-255,5-4 0,1 1 0,3-1 0,-7 20 0,5-14 0,-4 12 0,9-18 0,1-3 0,3 0 0,1-1-6,2-1-5,0 1 11,2-1 6,-7 15-6,3-11 11,-8 7-11,4-15 0,-2-3 0,-1 1 0,-4-3 5,-2 1-5,-2-2 0,-2 0 0,0 1 0,1-1 0,-10 10-16,9-8 16,-7 6 0,12-12 0,1-1 5,4-2-10,-6 5 5,7-6-12,0 4 12,6-6 0,3 3 0,0 0 0,1 1 0,1-1-5,-3 6 5,3-9 0,-2 5 0,4-8 0,0-2 0,-1 2 0,0-1 0,0 0 0,-1 0 0,1-2-11,-3 2-34,4-6-67,2 1-107,2-7-71,2-1 1,0 0 0</inkml:trace>
</inkml:ink>
</file>

<file path=ppt/ink/ink16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1:02:06.561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25 30 25657,'-14'-16'493,"4"3"-365,10 13-32,0 0-35,0 76-16,4-39 11,1 62-11,4-57 16,3 13-55,-4-13-6,3 5 0,-7-21 6,1-6-6,-4-8 28,2-4-6,-3-6 12,2-2-34,-1-10-56,2-3-6,2-13 6,2-4-6,4-4-106,1-2-44,5 0 44,0 3-17,1 4 17,-1 4 50,-3 7 45,-4 6 73,-3 4 79,-4 5 128,-2 2 157,-1 1-314,-7 7 68,-1 3 22,-6 7-11,0 2-45,4 3-28,0-1-6,4 2 1,3 8-40,2-9-6,1 7 1,5-12 5,3 0-5,9-4-6,2 0-11,3-6-247,16-1-224,-2-4 482,23-16 0,-33 11 0,3-12 0</inkml:trace>
</inkml:ink>
</file>

<file path=ppt/ink/ink16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1:02:06.849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0 26676,'1'58'26,"-1"-1"0,1-3 0,1-4-20,5 3-6,2 0 0,-1-2 0,0-3 0,-1-5-84,-1-5-157,-1-7-403,-1-10-2291,-1-7 2935,-1-8 0,0-5 0,-2-1 0</inkml:trace>
</inkml:ink>
</file>

<file path=ppt/ink/ink16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1:02:07.367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8 78 25763,'-4'-9'364,"1"1"-302,3 8 44,0 0-78,50-23-22,-23 15 5,39-17 6,-37 22-17,-4 1 0,-5 2 0,-4 0 0,-4 7 28,-3 4-6,0 8 6,-4 4-11,2 1 5,-2 2-10,1 0-12,0-1 5,0-4 12,2-3-17,1-4 11,0-5-11,3-4 28,-1-4 0,3-1-28,1-8-56,3-8-56,2-10-330,6-24 324,-9 14 118,0-11 0,-11 25 403,-3 7-274,-2 9-84,-1 3 17,0 17 44,0 4-22,0 17-28,0 2-22,0 3-6,3-4-17,2-1-11,4-4 0,0-6-51,3-4-307,-1-10-2487,-2-4 2845,0-6 0,-5-1 0,-2 0 0</inkml:trace>
</inkml:ink>
</file>

<file path=ppt/ink/ink16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1:02:09.513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41 26542,'21'55'190,"-2"-2"-162,-10-17-22,-1 2-6,-1-1 0,-1-1 0,0-5 0,-1-4 0,0-7 0,-4-5 0,2-7 0,-3-4-17,2-3-17,-2-1-89,0-5-39,0-9 22,0-12-28,0-9-51,0-8 51,2-1 73,5 0-28,2 2-18,5 3 57,-2 7 39,2 3 17,-4 8 28,0 5 0,-4 8 118,-3 4 308,-2 4-275,-1 13-16,-4 3 167,-9 31-173,-1-10-11,-4 14-46,6-18-38,7-4-12,1-4-16,4-6-6,0-4 0,4-4 0,5-2 0,7-6 0,8 0-325,18-7-246,0-15 571,24-19 0,-38 13 0,3-5 0</inkml:trace>
</inkml:ink>
</file>

<file path=ppt/ink/ink16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1:02:10.195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42 18 26497,'-11'54'14,"1"-1"0,-6 36-3,23-65-11,4-6 0,6-2 0,3-6-6,-2-5-38,2-2-29,-2-3-11,-2-2 5,-3-6-5,-6-6 28,-3-8 34,-4-2 22,-4-2 134,-19-7 18,3 9-57,-15-2-11,13 14 17,-3 0-85,12 5-16,1-1-39,11 1 22,5-2 6,7-1-6,8-1 1,9 2-12,2-2 5,1 4 6,-1 2-5,-3 2 5,-5 3-5,-3 3 22,-4 8 5,-3 7-5,-3 12 23,0 3 10,-3 6-5,2 0-16,-1 15-12,0-18 0,0 6 0,-2-25 0,1-6 0,-3-7-28,5-3 11,-2-11-50,4-9-1,-1-15 1,1-9-17,1 0 39,-1-1 17,0 7 23,-2 5-6,0 10 5,-2 8 6,-2 7 90,4 5-34,-3 11 28,2 7-23,1 13-38,-1 8-23,1 4 5,5 20-5,-4-17-134,5 8-449,0-26 583,4-7 0,-7-10 0,0-5 0</inkml:trace>
</inkml:ink>
</file>

<file path=ppt/ink/ink16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1:02:11.308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141 1 27208,'-76'62'67,"16"-6"-44,57-30-12,1-2-11,2-1 0,7-3 0,6 0-6,7-5-5,7 0-39,-1-4-6,2-1-12,-4-3-10,-4 0 11,-5-4 28,-4 2 27,-7-2 12,-1 0-28,-3 1 28,0 2-5,-4 3-1,-4 4 1,-3-1 5,-4 2 0,3-2-23,0-1-44,2 0-67,6-4-12,1-1 107,6-5-17,24-1 33,2-6-55,23-7-34,-6-11-78,0-7-130,-2-4 74,-6-3-63,-9 1 35,-8-1 224,-11 3 122,-5-10 68,-5 16-11,-5-4-56,-2 19-45,-6 4 22,0 4 164,-1 3-158,2 1 22,-7 2 1,4 4 55,-5 6-16,7 4 27,1 7-55,6 3-29,0 4-10,4 4 33,1 16-51,2-10-10,6 10-6,3-17-1,5-4 1,3-3-17,0-2 17,3-4-17,-1-4-28,1-5-330,10-5-6,-8-8 123,7-11-353,-12-11-851,-4-12 644,-2-4 801,-4-1 1081,-4 7 352,0 0-1057,-3 17-169,0 4-145,-1 13-34,0 2 50,0 10 34,1 4-61,1 13-18,1 3 7,2 1 27,-1 10-67,2-15 0,0 4 17,1-20-1,-1-4 7,1-5-23,2-4-28,3-10 0,2-7 0,2-13 17,7-15 11,-7 13 11,4-3 11,-9 25 57,-5 7-23,0 5 5,-2 2 18,1 9-23,4 21-51,-2 0-5,3 13 0,-3-15-11,3-3-23,-1-7-206,-1-7-354,0-6 185,4-13-734,2-13 1143,3-11 0,-7 8 0,-3 4 0</inkml:trace>
</inkml:ink>
</file>

<file path=ppt/ink/ink16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1:02:11.517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1 27303,'8'63'9,"1"0"1,-2-5-1,-1-7-9,-5-10 0,2-1-5,2-5-51,1-4-163,-1-7-100,-1-7-135,-1-8-397,-1-5 851,-1-4 0,-1 0 0,0 0 0</inkml:trace>
</inkml:ink>
</file>

<file path=ppt/ink/ink16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1:02:11.906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0 123 25511,'14'11'812,"-3"-2"-750,-11-9 44,0 0-55,23-20-40,-9 15 6,21-15 5,-15 20-22,1 4 0,0 5 0,1 5-39,-1 4-17,-1 1 28,-2-1-11,-2-1-17,-6-2-17,-1-3 73,-5-5 22,-2-3 45,-2-4-39,-2-6 34,-3-6-17,-3-7-45,0-7 0,2 0 5,3 0-5,2 2 0,1-3-22,6 8 0,6-1-90,6 8-12,6 6-256,4 0-355,9 5-7112,3-1 7847,4 1 0,-21 1 0,-5-2 0</inkml:trace>
</inkml:ink>
</file>

<file path=ppt/ink/ink16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1:02:12.297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129 1 26754,'-33'48'80,"0"1"1,2-5-1,8-3-41,19-1-16,1-7-12,1-2-11,2-10 17,0-4-17,0-8-34,7-5-50,2-2-50,8-8 39,3-10-23,2-12-22,1-12-11,-5-6 84,2-13 162,-10 19 22,-2-2 1,-6 32-40,-2 4-44,0 6 11,0 19-17,0 2-23,0 20-5,0-3 0,0 0 0,0-1-134,0-5-264,0-5 398,14-9 0,-10-8 0,11-7 0</inkml:trace>
</inkml:ink>
</file>

<file path=ppt/ink/ink16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1:02:12.809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17 1 26922,'-12'71'84,"8"-12"-67,12-45 0,7-3-11,3-1-6,4-1 5,2 0-5,1 2 0,1 0-17,-6 2-11,-4 1 17,-5 3-11,-6 0 5,-3 1-5,-2 0-18,0 0 12,0-1-5,-1-1 10,-5-4 23,-1-3-22,-3-4-56,-1-3-34,3-2-56,2-19 28,4 2 61,2-18 23,5 6-45,4 0 73,7 1 28,2 5 23,1 5 50,-3 4-1,1 7 158,2 2-174,-2 4-22,1 4-29,-6 4 6,-2 7-11,-1 5-22,-2 2-135,-3 3 157,-3 3 0,-1-11 0,0-1 0</inkml:trace>
</inkml:ink>
</file>

<file path=ppt/ink/ink1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4:38:25.771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2995 99 24043,'38'-55'1608,"-7"11"-1221,-31 44-163,-4 0-62,-6 4-28,-8 5 1,-5 8 10,-7 6 18,-3 6-34,0 2-29,-4 2 1,2 3-17,0 0-45,-1 3-11,2 0 6,-1 0 28,0 2-18,1 0-10,1 2-12,2-2-10,3-1-12,-5 11 0,8-12 0,-1 8 0,9-15 0,1-2 5,-1 2-5,-11 16 0,7-10 0,-5 10 0,9-16-11,2-1 11,0-1 0,-2 1 6,-1-2-6,-3 1 11,-4-4-6,-16 11 1,6-13 0,-11 6-6,11-12 11,2-1-11,2 0 0,1-3 0,2 1 0,1 0 0,-3 2 0,-1 1 5,-5 3-5,-4 1 12,-4 4-12,-5 1 33,-1 2-5,-2 2 0,3-1-11,0 1-6,-10 11-11,16-10 6,-10 11-6,18-14 5,1 1 1,-2-1 0,1 1 5,0-2-6,0 2 1,3-2 5,-14 14-11,14-11 0,-12 9 6,15-15 5,-4 0-11,-2-2 17,-5 1 5,-2-1 23,-1 0-11,-1 0 16,-11 6-33,16-6-17,-8 7 5,21-9-5,2 0 0,1 1 0,1-2 12,-1-1 16,-17 5-17,10-8 0,-13 2 6,12-10 0,2 1-17,2-1 5,-8 7-5,9-1-5,-6 5 5,11-1 0,0 0 0,-1 3 0,2-3 0,2-1-23,4-2-156,5-6-342,5 2 28,32-8 493,39-16 0,-22 8 0,14-12 0</inkml:trace>
</inkml:ink>
</file>

<file path=ppt/ink/ink16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1:02:12.973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1 25931,'0'0'0</inkml:trace>
</inkml:ink>
</file>

<file path=ppt/ink/ink16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1:02:18.070"/>
    </inkml:context>
    <inkml:brush xml:id="br0">
      <inkml:brushProperty name="width" value="0.08571" units="cm"/>
      <inkml:brushProperty name="height" value="0.08571" units="cm"/>
      <inkml:brushProperty name="color" value="#33CCFF"/>
    </inkml:brush>
  </inkml:definitions>
  <inkml:trace contextRef="#ctx0" brushRef="#br0">0 746 27908,'14'-48'157,"1"3"-101,9 22-34,0-4-22,5-4 6,3-2-6,4-5 0,7-5 5,6-2-5,6-4 0,4 1 0,7-2 0,2 1 0,3 3-5,-1 3 5,14-3 0,-26 18-17,3-2 11,-36 19 6,-9 5 0,-6 2-16,-7 3-1,0 0-1960,-3 1-7198,0 4 9175,0 0 0,0 0 0,0-1 0</inkml:trace>
</inkml:ink>
</file>

<file path=ppt/ink/ink16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1:02:19.459"/>
    </inkml:context>
    <inkml:brush xml:id="br0">
      <inkml:brushProperty name="width" value="0.08571" units="cm"/>
      <inkml:brushProperty name="height" value="0.08571" units="cm"/>
      <inkml:brushProperty name="color" value="#33CCFF"/>
    </inkml:brush>
  </inkml:definitions>
  <inkml:trace contextRef="#ctx0" brushRef="#br0">1 1 26861,'5'62'61,"1"-1"1,0-3 0,0-5-1,1 3-10,3 0-12,1-2-17,1-4-22,0-3 0,2-5 6,0-6-6,4-5-6,-1-8-55,4-7-29,0-7-28,2-4-44,2-4-45,-2-12 0,-2-5-17,-4-16-73,-5-3-17,-6-8-162,-3 0-202,-14-20 661,-3 20 549,-18-17-89,8 37-34,-4 3-179,15 16-118,4 4-51,4 0 23,4 7-5,1 4-35,1 9 1,9 2 17,18 10-40,4-11 1,12 4-23,-4-15 0,0-5-45,2-2-67,0-3-79,-3-3-497,6-15 407,-18 1 35,-1-14-1,-20 8 247,-5 2 174,-8 0 145,-4 5-22,-9 5-101,-1 5 17,-2 5 174,-4 15-298,7 4-5,1 17-33,9 3-18,6 5-10,2 0-7,2 1-16,8-5 6,13 14-6,2-18 0,10 5-39,-9-21-45,1-8-28,-1-6-62,-1-3-78,1-10-129,-4-9-246,0-12-521,-5-8-1804,-3-5 4840,-2-13-326,-6 16-565,-1-1-358,-3 26-90,0 7-169,0 5-212,0 2-156,0 10 10,0 6 0,1 13-16,4 5-6,2 1 0,4-3 0,0-5 0,1-5 0,-4-8 0,1-6-11,-4-5-101,6-9 84,0-10-28,9-13 22,0-5 34,1-4 79,-1 5 55,0 3-56,-9 15-5,-1 5-56,-7 10 11,3 4-17,2 7-11,3 10 11,3 7-5,1 2-6,3-2-168,1 3-112,-4-14-213,4-1-846,-8-14 1339,1-8 0,-5 4 0,-3-5 0</inkml:trace>
</inkml:ink>
</file>

<file path=ppt/ink/ink16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1:02:19.715"/>
    </inkml:context>
    <inkml:brush xml:id="br0">
      <inkml:brushProperty name="width" value="0.08571" units="cm"/>
      <inkml:brushProperty name="height" value="0.08571" units="cm"/>
      <inkml:brushProperty name="color" value="#33CCFF"/>
    </inkml:brush>
  </inkml:definitions>
  <inkml:trace contextRef="#ctx0" brushRef="#br0">0 1 27650,'9'61'15,"0"0"0,0-4 0,-2-6-15,-3-1 0,2-1 0,-3-5 0,1-4-101,-1-7-162,-1-5-162,-1-7-208,-1-7-936,0-7 1569,-4-4 0,3-3 0,-3 0 0</inkml:trace>
</inkml:ink>
</file>

<file path=ppt/ink/ink16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1:02:20.187"/>
    </inkml:context>
    <inkml:brush xml:id="br0">
      <inkml:brushProperty name="width" value="0.08571" units="cm"/>
      <inkml:brushProperty name="height" value="0.08571" units="cm"/>
      <inkml:brushProperty name="color" value="#33CCFF"/>
    </inkml:brush>
  </inkml:definitions>
  <inkml:trace contextRef="#ctx0" brushRef="#br0">1 92 26094,'1'3'459,"1"0"-224,-2-3-201,81-36-6,-41 22-28,12-7 0,0 2 11,-12 14 11,-8 3 1,-6 2-7,-8 4 7,-3 5-6,-6 6-1,0 8-10,-3 3-6,0 2 11,-1 1-11,1-3 0,-1-2 0,1-4 0,-1-3 0,0-7-5,-1-2-46,1-5-27,1-2 22,5-5-17,3-8-56,4-9-67,1-9 17,2-3 112,-4 2 28,0 5-1,-5 6 40,-3 9 219,-2 6-163,-2 3-11,5 13-45,-2 1 0,6 11 0,-1-2 0,3 1-101,1-4-123,2 0-185,1-7-768,19-3 1177,-12-8 0,3-1 0,-19-2 0</inkml:trace>
</inkml:ink>
</file>

<file path=ppt/ink/ink16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1:02:20.673"/>
    </inkml:context>
    <inkml:brush xml:id="br0">
      <inkml:brushProperty name="width" value="0.08571" units="cm"/>
      <inkml:brushProperty name="height" value="0.08571" units="cm"/>
      <inkml:brushProperty name="color" value="#33CCFF"/>
    </inkml:brush>
  </inkml:definitions>
  <inkml:trace contextRef="#ctx0" brushRef="#br0">45 0 26704,'-13'61'43,"1"0"0,0-4 0,4-6-10,10-2-16,2 2 0,3-4-11,3 0 44,0-5-33,2-3-17,-2-6 5,3-6-5,-4-5-11,0-9-62,-3-6 6,0-4 45,0-3 22,2-10 0,-1-7-39,2-12-12,2-9-78,-2 1 57,3-3-18,-2 6 45,-1 3-22,-2 6 67,-3 4 0,-2 8 62,-2 6 72,0 4 45,-4 5 68,-10 15-130,0 0-27,-7 16-23,10-7-39,5 0-22,3 1 5,14 6-11,5-8-73,14 1-168,6-14-252,19-6-3554,2-3 4047,16-8 0,-36 3 0,-7-3 0</inkml:trace>
</inkml:ink>
</file>

<file path=ppt/ink/ink16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1:02:21.426"/>
    </inkml:context>
    <inkml:brush xml:id="br0">
      <inkml:brushProperty name="width" value="0.08571" units="cm"/>
      <inkml:brushProperty name="height" value="0.08571" units="cm"/>
      <inkml:brushProperty name="color" value="#33CCFF"/>
    </inkml:brush>
  </inkml:definitions>
  <inkml:trace contextRef="#ctx0" brushRef="#br0">0 1 27079,'11'72'31,"1"1"1,-1-6 0,0-5-32,4 8 0,1-2 0,-1-6 6,-2-5-6,-3-11 0,-3-10 0,-2-10 11,-4-11 12,1-7-18,-2-6-5,0-9-95,0-10 0,0-16 28,0-37 16,0 13-10,5-18 16,2 29-28,7 8 11,-2 8 12,0 7-23,-3 9 6,-3 5 28,-2 6 39,-3 2 0,-1 1 140,-3 9-45,-3 2-17,-3 11-5,-4 0-17,3 2-11,0 1-28,6 7-6,1-8 6,6 6-17,7-11 0,6 0-6,8-2-22,5-1-50,2-4-331,17-2-22,-12-5-191,9-1-375,-17-17 997,-1-19 0,-13 11 0,-2-7 0</inkml:trace>
</inkml:ink>
</file>

<file path=ppt/ink/ink16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1:02:21.637"/>
    </inkml:context>
    <inkml:brush xml:id="br0">
      <inkml:brushProperty name="width" value="0.08571" units="cm"/>
      <inkml:brushProperty name="height" value="0.08571" units="cm"/>
      <inkml:brushProperty name="color" value="#33CCFF"/>
    </inkml:brush>
  </inkml:definitions>
  <inkml:trace contextRef="#ctx0" brushRef="#br0">0 1 26262,'11'62'229,"-2"-4"-201,-5-29-17,2 1-11,5-5 6,3-4-6,0-5-95,4-9-118,-1-3-173,4-4-192,2-17-883,-1-4 1461,0-18 0,-10 18 0,-4 4 0</inkml:trace>
</inkml:ink>
</file>

<file path=ppt/ink/ink16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1:02:21.797"/>
    </inkml:context>
    <inkml:brush xml:id="br0">
      <inkml:brushProperty name="width" value="0.08571" units="cm"/>
      <inkml:brushProperty name="height" value="0.08571" units="cm"/>
      <inkml:brushProperty name="color" value="#33CCFF"/>
    </inkml:brush>
  </inkml:definitions>
  <inkml:trace contextRef="#ctx0" brushRef="#br0">0 1 25091,'6'17'756,"-1"-4"-599,-5-13 73,0 0-197,4 56 1,0-32-17,8 53-17,-4-54 0,5 3-180,-1-15-324,8-5-667,0-4 1171,6-11 0,-12 7 0,-4-8 0</inkml:trace>
</inkml:ink>
</file>

<file path=ppt/ink/ink16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1:02:22.147"/>
    </inkml:context>
    <inkml:brush xml:id="br0">
      <inkml:brushProperty name="width" value="0.08571" units="cm"/>
      <inkml:brushProperty name="height" value="0.08571" units="cm"/>
      <inkml:brushProperty name="color" value="#33CCFF"/>
    </inkml:brush>
  </inkml:definitions>
  <inkml:trace contextRef="#ctx0" brushRef="#br0">24 112 25539,'5'4'683,"-1"-1"-425,-4-3-236,-7 61 18,5-33-24,-5 49-10,7-49 16,2-1-22,1-2 17,0-5-17,0-5 17,0-6 5,-3-3 23,2-5 11,-2 1-56,0-8-5,0-9 5,-2-10 0,-10-50 67,6-1-67,-7-4 0,20 22-6,6 36-27,10 1-107,5 5-96,1 4-335,5 5-4849,-1 4 5420,-1 1 0,-14 2 0,-7 0 0</inkml:trace>
</inkml:ink>
</file>

<file path=ppt/ink/ink1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4:38:28.422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581 454 26536,'4'51'224,"-4"-3"-123,-7-17-28,-4 2-23,-5 2-22,3 3-6,-1-1-22,5 1 28,0 0-11,4 0 11,2 2-11,2-2-6,1-2-5,0-3 5,1-6-11,6-6 22,2-4-5,7-5 11,-1-4-5,5-4-7,3-2-4,3-2-12,6-3 0,18-15 5,4-10-5,-2-7 0,-8 0 0,-19 7-5,-3 1-7,-2-2 12,-4 2 0,-2-2 6,4-12-12,-7 9-10,5-11 16,-5 13-6,3-1 6,-2 1 0,3-1 0,-2 1 0,8-14 0,-4 11 0,7-12-11,-4 16 11,0-3 0,2 1 0,4 1 0,2 1 0,2 2 0,3-1 0,19-7 0,-10 6 0,15-4 0,-17 10 5,3 3-5,-2 0 6,1 3 0,0 4 10,11-2-4,-15 7 4,7 0 12,-17 5-11,-3 3-6,0 0-11,0 0 12,0 0-7,-1 0 18,1 0-12,8 3-11,-8 1 0,6 2 11,-11 1-11,-1-1 6,-2 5-6,1-3 16,-4 2 29,0 3-22,-6-2-1,-1 3 17,-4-3 6,0 2-6,0 3-5,0 1-12,-1 1-5,1 2 5,-3-2 40,1 13-6,-1-9-11,0 10 0,0-10-29,0-1 1,0-1-11,0-3 5,0-1-5,0 8 5,0-7-11,0 8 11,0-10-11,-1 3 0,1-1 6,-2 1-6,2 2 0,0 0 0,0 3 0,0 1 0,0 1 0,0 14 0,0-9 0,0 13 0,-3-11 11,1 3-11,-5 2 5,-10 20 7,0-10 4,-11 15-16,5-17 0,-2 0 6,0-1-6,-1-2 0,-2 0 0,2-1 0,0-3 0,-8 16 0,8-13 0,-8 10 0,10-16 0,-3-2 11,-1 0-11,-3-2 0,-1 1 0,0-1 0,-1 1 6,-14 10-6,10-8 0,-10 7 0,13-12 5,1-2-5,-2 2 0,0-1 0,-2 1 6,1-2-6,0-1 0,-12 12 0,13-12 0,-9 10 0,15-13 0,1 0 6,0 0 5,-3-2-11,-2 1 11,-23 6-5,10-5-6,-15 4 16,16-8 18,1 1-12,1-2-10,2 2-1,2-2 0,-14 7-11,14-6 0,-8 3 6,15-10-6,3-3 22,0-3-11,0-3-11,2-1 0,1-2 6,0 0-6,-4 0 17,9 0-12,-3 0 6,11-4-11,1-3 17,1-6-11,-2-4-6,1-6 0,-2-3 5,0-6 1,-7-18-6,6 10 6,-3-12-6,8 19 0,2-1 0,1 1 5,0-2-5,1-2 0,0-17 0,3 12-5,0-13 5,3 17-12,0 3 7,0 0-12,0 2 11,3 1-5,12-15 6,-1 13-7,10-10 12,-7 16-5,3 3 5,-1 0 0,0 1 0,-2 2-11,0 1 11,-3 3 0,4-6 0,-7 7 11,4-4-11,-11 7 0,-1-1 0,0-2-6,-3-1 6,3-1-11,-1-2 11,2 3-28,6-12 22,-1 10 1,6-8 5,-6 8 0,0 2 0,-1-2 0,-4 2 0,1 0 5,-3-9-5,-1 7 0,-1-5 0,0 10 0,0 0 0,0 2 0,0-2 0,0-1-33,-12-14 16,2 5 6,-12-9 11,5 11-11,1 2 11,1 2 0,7 4-23,1 3-38,6 2-68,-1 2-123,2-1-174,0 3 426,33-15 0,-25 14 0,24-9 0</inkml:trace>
</inkml:ink>
</file>

<file path=ppt/ink/ink16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1:02:22.639"/>
    </inkml:context>
    <inkml:brush xml:id="br0">
      <inkml:brushProperty name="width" value="0.08571" units="cm"/>
      <inkml:brushProperty name="height" value="0.08571" units="cm"/>
      <inkml:brushProperty name="color" value="#33CCFF"/>
    </inkml:brush>
  </inkml:definitions>
  <inkml:trace contextRef="#ctx0" brushRef="#br0">1 78 26508,'14'76'34,"1"-10"5,1-40-17,0-3-5,-2-3-6,-2-5-11,-3-4 0,-2-5 0,-3-3 0,-1-3 45,0 0 0,0-6-17,-1-15-28,-1-2 0,-1-14 0,2 9-17,-1-2-45,4 1-44,1 0-17,3-1-269,8-5 106,-1 12-252,6 1-985,-8 15 1523,1 5 0,-8 1 0,-2 1 0</inkml:trace>
</inkml:ink>
</file>

<file path=ppt/ink/ink16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1:02:23.093"/>
    </inkml:context>
    <inkml:brush xml:id="br0">
      <inkml:brushProperty name="width" value="0.08571" units="cm"/>
      <inkml:brushProperty name="height" value="0.08571" units="cm"/>
      <inkml:brushProperty name="color" value="#33CCFF"/>
    </inkml:brush>
  </inkml:definitions>
  <inkml:trace contextRef="#ctx0" brushRef="#br0">155 10 25752,'-5'-6'913,"2"2"-790,3 4 191,0 0-270,-64 72-21,47-35-12,-17 9 0,4 0-11,29-9 0,1-5 11,1-8-11,5-4 0,5-9-33,7-5-1,4-5 6,5-11-28,-1-8-56,3-16 6,-4-9 22,-3-3 39,-3 0 45,-5 9 22,-5 7 46,-4 13 66,-3 8-78,-1 7-28,-1 4 0,0 48-28,0-15 0,0 40-84,0-30-151,0 0-185,0-1 420,0 7 0,0-23 0,0-1 0</inkml:trace>
</inkml:ink>
</file>

<file path=ppt/ink/ink16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1:02:23.370"/>
    </inkml:context>
    <inkml:brush xml:id="br0">
      <inkml:brushProperty name="width" value="0.08571" units="cm"/>
      <inkml:brushProperty name="height" value="0.08571" units="cm"/>
      <inkml:brushProperty name="color" value="#33CCFF"/>
    </inkml:brush>
  </inkml:definitions>
  <inkml:trace contextRef="#ctx0" brushRef="#br0">479 0 27370,'-32'73'45,"-1"0"0,1-3 0,1-4-45,-14 19-885,21-41 0,0 1 784,-1 0 1,1 1-119,-5 6 1,1 0-1981,2-4 0,0-1 2199,-2 4 0,3-4 0,-3 3 0,9-16 0</inkml:trace>
</inkml:ink>
</file>

<file path=ppt/ink/ink16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1:02:24.516"/>
    </inkml:context>
    <inkml:brush xml:id="br0">
      <inkml:brushProperty name="width" value="0.08571" units="cm"/>
      <inkml:brushProperty name="height" value="0.08571" units="cm"/>
      <inkml:brushProperty name="color" value="#33CCFF"/>
    </inkml:brush>
  </inkml:definitions>
  <inkml:trace contextRef="#ctx0" brushRef="#br0">156 86 26698,'-43'39'48,"0"0"0,-26 29-26,69-46 0,1-3-22,7-5 17,7-6-17,9-4-33,6-4-12,4-8-34,3-8-44,-3-12-28,-5-8 22,-7-3 0,-8-2 101,-6 4 28,-6 4 112,-2 7 68,0 8-57,0 7-78,0 7-45,-1 2 5,1 2-5,-2 11 0,2 7 0,0 14 23,6 28 10,-1-9-16,4 18 11,-3-16 17,-3 24-28,-1-18-6,-2 14-6,-8-26-5,-4-7 0,-8-5 0,-1-9-33,-2-7-303,-11-10 89,9-7 79,-9-13 168,17-5 40,3-10-40,8-2-6,4 1 0,6-2 6,10 2-100,13-2 100,23-1 0,3 3 0,-13 4 0,46-19 0</inkml:trace>
</inkml:ink>
</file>

<file path=ppt/ink/ink16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1:02:24.813"/>
    </inkml:context>
    <inkml:brush xml:id="br0">
      <inkml:brushProperty name="width" value="0.08571" units="cm"/>
      <inkml:brushProperty name="height" value="0.08571" units="cm"/>
      <inkml:brushProperty name="color" value="#33CCFF"/>
    </inkml:brush>
  </inkml:definitions>
  <inkml:trace contextRef="#ctx0" brushRef="#br0">181 1 26749,'-47'42'54,"0"1"0,4-4 0,11-2-20,25-3-12,4 1-5,1-3-17,2-2 6,6-4-6,5-6-62,7-5-44,7-8-85,3-3-50,5-11-207,0-10-269,5-20-1383,-7-9 1716,-2-9 0,-15 25 0,-5 8 0</inkml:trace>
</inkml:ink>
</file>

<file path=ppt/ink/ink16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1:02:24.964"/>
    </inkml:context>
    <inkml:brush xml:id="br0">
      <inkml:brushProperty name="width" value="0.08571" units="cm"/>
      <inkml:brushProperty name="height" value="0.08571" units="cm"/>
      <inkml:brushProperty name="color" value="#33CCFF"/>
    </inkml:brush>
  </inkml:definitions>
  <inkml:trace contextRef="#ctx0" brushRef="#br0">1 1 26194,'55'78'107,"-10"-7"-79,-45-39-23,0 1-5,6 1 0,3-3-50,9-1-202,3-7-319,8-5-3614,2-8 4185,0-6 0,-14-4 0,-6 0 0</inkml:trace>
</inkml:ink>
</file>

<file path=ppt/ink/ink16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1:02:25.315"/>
    </inkml:context>
    <inkml:brush xml:id="br0">
      <inkml:brushProperty name="width" value="0.08571" units="cm"/>
      <inkml:brushProperty name="height" value="0.08571" units="cm"/>
      <inkml:brushProperty name="color" value="#33CCFF"/>
    </inkml:brush>
  </inkml:definitions>
  <inkml:trace contextRef="#ctx0" brushRef="#br0">7 21 25236,'7'8'466,"-2"-3"-310,-5-5 164,0 0-225,0 76-6,2-43-21,-1 59-18,1-64-28,1-3-16,-3-6 5,1-5 6,-1-5 33,0-4 1,0-4 27,0-1-78,0-11-22,0-6-12,-4-17 34,-1-7-11,-3-4 11,2-1-6,3 6-22,2 6-5,5 7-1,8 8-83,7 7-203,10 6-391,8 3-6464,2 3 7175,3 3 0,-20-3 0,-7 3 0</inkml:trace>
</inkml:ink>
</file>

<file path=ppt/ink/ink16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1:02:25.513"/>
    </inkml:context>
    <inkml:brush xml:id="br0">
      <inkml:brushProperty name="width" value="0.08571" units="cm"/>
      <inkml:brushProperty name="height" value="0.08571" units="cm"/>
      <inkml:brushProperty name="color" value="#33CCFF"/>
    </inkml:brush>
  </inkml:definitions>
  <inkml:trace contextRef="#ctx0" brushRef="#br0">15 0 27040,'-4'57'25,"0"-1"0,-3 41-25,7-62-61,0-3-174,4-9-264,4-9-1478,3-7 1977,1-7 0,-5 0 0,-3 0 0</inkml:trace>
</inkml:ink>
</file>

<file path=ppt/ink/ink16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1:02:25.664"/>
    </inkml:context>
    <inkml:brush xml:id="br0">
      <inkml:brushProperty name="width" value="0.08571" units="cm"/>
      <inkml:brushProperty name="height" value="0.08571" units="cm"/>
      <inkml:brushProperty name="color" value="#33CCFF"/>
    </inkml:brush>
  </inkml:definitions>
  <inkml:trace contextRef="#ctx0" brushRef="#br0">34 30 26446,'-19'-17'-72,"5"4"-276,14 13-1136,0 0 1484,72 29 0,-54-22 0,53 21 0</inkml:trace>
</inkml:ink>
</file>

<file path=ppt/ink/ink16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1:02:26.036"/>
    </inkml:context>
    <inkml:brush xml:id="br0">
      <inkml:brushProperty name="width" value="0.08571" units="cm"/>
      <inkml:brushProperty name="height" value="0.08571" units="cm"/>
      <inkml:brushProperty name="color" value="#33CCFF"/>
    </inkml:brush>
  </inkml:definitions>
  <inkml:trace contextRef="#ctx0" brushRef="#br0">270 7 26189,'-6'-4'694,"1"2"-481,5 2-56,-72 16-6,41 0-39,-55 16-56,60-5-28,6-1-6,6 0-5,7-2-6,4-2-11,3-1 17,10-4-11,6-2-6,13-3-34,6-3-5,3-3 11,0-3 11,-2-1 0,-9-2 6,-7 0 0,-8 1-6,-8 8 17,-1 2-50,-10 13-269,-5 3-8669,-26 32 8988,9-19 0,-2 4 0,20-31 0</inkml:trace>
</inkml:ink>
</file>

<file path=ppt/ink/ink1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4:38:29.547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1419 26598,'37'-42'93,"1"-1"0,-4 2 1,-4 4-27,-5-1 0,0-5-5,2-5-23,-1-6 17,2-5 0,-1-6-6,-1-4 29,0-3-35,-3-1-10,0 3-12,-2 0-5,0 4-17,2 2 0,1 3 0,5 3 6,2 5-6,4 4-6,20-6 6,-9 17 0,17-3 0,-13 17 0,2 4-3392,29-3 3392,-24 12 0,1 2 0,38-5-38,-40 9 1,-4 2 37,1 3-5,-7 0 5,-4 0-12,-7 1 12,-4 4 3363,4 11-3363,-13-1 88,7 10-88,-12-3 0,0 2 16,1 5-16,-2 3 0,0 3 6,-1 3 5,-1 0-5,1 21-1,-5-14-5,-3 14 0,-3-16 6,-3-3-6,0 1 0,-1-2 6,0-1-6,0 0 0,0-3 11,-5 17-11,-3-15 5,-6 14 7,-3-16-1,0 1-11,-2-3 17,-1 0-17,-3-3 0,-10 13 5,8-15-5,-7 11-5,12-18 5,2 1 0,1-1 0,2 1 0,0 2 0,-9 9 0,4-8 5,-8 7-5,5-11 0,-3 1 0,2-2 0,-1-1-5,5 0-12,4-2 0,4-1-39,1 3 22,5-5 6,1 2 12,4-10 4,1 0 1,0-3-17,0-1-2856,0-1 2884,1-10 0,0 6 0,0-6 0</inkml:trace>
</inkml:ink>
</file>

<file path=ppt/ink/ink16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1:02:28.334"/>
    </inkml:context>
    <inkml:brush xml:id="br0">
      <inkml:brushProperty name="width" value="0.08571" units="cm"/>
      <inkml:brushProperty name="height" value="0.08571" units="cm"/>
      <inkml:brushProperty name="color" value="#33CCFF"/>
    </inkml:brush>
  </inkml:definitions>
  <inkml:trace contextRef="#ctx0" brushRef="#br0">1 64 27202,'58'-8'17,"-3"2"-11,-20 1 5,3 0-11,2-1 0,0 1 0,-2-1 0,0 3 0,-4-2 6,-3 1-6,-3 1 0,-5 0 0,-6 0 0,-5 3 0,-6-2 16,-3 2-1819,-2 0 1803,-6 4 0,3-3 0,-3 3 0</inkml:trace>
</inkml:ink>
</file>

<file path=ppt/ink/ink16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1:02:29.227"/>
    </inkml:context>
    <inkml:brush xml:id="br0">
      <inkml:brushProperty name="width" value="0.08571" units="cm"/>
      <inkml:brushProperty name="height" value="0.08571" units="cm"/>
      <inkml:brushProperty name="color" value="#33CCFF"/>
    </inkml:brush>
  </inkml:definitions>
  <inkml:trace contextRef="#ctx0" brushRef="#br0">0 96 26833,'51'-12'134,"-6"2"-100,-19 5-12,0-1 6,3 0-11,-1 0 0,2-2 5,-2 2-22,0 1 0,-3 0 11,-1 1-11,-5 1 0,-1 2 0,-6 1 6,-1 0-6,-5 0 0,-3 0 0,0 0 17,-3 0-17,3-1 0,-2 0 11,4 0 0,1 1-5,2 0-6,2 0 0,-1-2 5,3 2 7,-2-3-12,-1 3 0,-2-1 0,-2 1 0,-2 0 11,-1 0-750,-1 0-1149,-1-2 1888,2-1 0,-2 1 0,0 0 0</inkml:trace>
</inkml:ink>
</file>

<file path=ppt/ink/ink16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1:02:32.468"/>
    </inkml:context>
    <inkml:brush xml:id="br0">
      <inkml:brushProperty name="width" value="0.08571" units="cm"/>
      <inkml:brushProperty name="height" value="0.08571" units="cm"/>
      <inkml:brushProperty name="color" value="#33CCFF"/>
    </inkml:brush>
  </inkml:definitions>
  <inkml:trace contextRef="#ctx0" brushRef="#br0">56 31 25320,'41'12'-78,"-8"-6"-23,-30-13 56,-2-3 45,-1 0 0,0 2 185,0 0 96,0 5 10,0 0 403,0 3-627,0 10-11,0 4 0,0 12 6,0 6-6,4 5-17,3 4-5,4 3-12,1 3-11,0-1-11,0 3 12,0-2-12,0 1 5,-2-3-5,-3-2 11,-4-5 1,-1-4 4,-2-4-10,-6-6-6,-2 1-34,-8-7-117,-16 5 67,6-9 34,-11 1 27,13-9 23,-5-5-84,9 1 73,0-4 11,11-5 0,3-4-5,3-6-1,1-4 6,2 1 6,0-4 10,3 1-4,7-2 4,7 1-10,27-13-6,-8 10 0,16-8 0,-16 14-241,12-3-190,-12 9 431,10-1 0,-29 11 0,-2 2 0</inkml:trace>
</inkml:ink>
</file>

<file path=ppt/ink/ink16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1:02:32.733"/>
    </inkml:context>
    <inkml:brush xml:id="br0">
      <inkml:brushProperty name="width" value="0.08571" units="cm"/>
      <inkml:brushProperty name="height" value="0.08571" units="cm"/>
      <inkml:brushProperty name="color" value="#33CCFF"/>
    </inkml:brush>
  </inkml:definitions>
  <inkml:trace contextRef="#ctx0" brushRef="#br0">1 197 24161,'16'-53'-855,"0"0"1,10-24 0,-26 64 0</inkml:trace>
</inkml:ink>
</file>

<file path=ppt/ink/ink16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1:02:32.935"/>
    </inkml:context>
    <inkml:brush xml:id="br0">
      <inkml:brushProperty name="width" value="0.08571" units="cm"/>
      <inkml:brushProperty name="height" value="0.08571" units="cm"/>
      <inkml:brushProperty name="color" value="#33CCFF"/>
    </inkml:brush>
  </inkml:definitions>
  <inkml:trace contextRef="#ctx0" brushRef="#br0">62 8 23993,'-8'-4'1445,"1"0"-1131,7 4-146,0 0 28,-22 70-78,17-38-6,-14 54-62,27-59-5,7-4-23,5-2-22,1-5 0,2-3-45,1-4-207,7-4 252,13-4 0,-20-1 0,4-1 0</inkml:trace>
</inkml:ink>
</file>

<file path=ppt/ink/ink16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1:02:33.453"/>
    </inkml:context>
    <inkml:brush xml:id="br0">
      <inkml:brushProperty name="width" value="0.08571" units="cm"/>
      <inkml:brushProperty name="height" value="0.08571" units="cm"/>
      <inkml:brushProperty name="color" value="#33CCFF"/>
    </inkml:brush>
  </inkml:definitions>
  <inkml:trace contextRef="#ctx0" brushRef="#br0">15 0 26766,'5'2'313,"0"0"-251,-5-2-51,-1 44 17,0-19 17,1 36 22,2-31-39,0-1-11,-1-3-17,-1-3 0,0-3 0,0-5 5,0-5-5,0-2 12,0-6-96,0 1 22,-4-17 0,-1-1 23,-3-17 22,2 3-5,3-3 5,1 3-11,2 1 17,2 4 0,5 3 0,6 2-1,7 7 12,3 3 0,0 6-16,1 2 16,-3 3 0,1 8 16,-4 8 1,-3 6 6,-1 5 5,-4 0-28,0 2 16,-3 9-16,-2-13-39,-2 4-95,-2-18-68,-1-5-134,0-4-4784,0-12 5120,0-5 0,0 1 0,0 1 0</inkml:trace>
</inkml:ink>
</file>

<file path=ppt/ink/ink16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1:02:33.702"/>
    </inkml:context>
    <inkml:brush xml:id="br0">
      <inkml:brushProperty name="width" value="0.08571" units="cm"/>
      <inkml:brushProperty name="height" value="0.08571" units="cm"/>
      <inkml:brushProperty name="color" value="#33CCFF"/>
    </inkml:brush>
  </inkml:definitions>
  <inkml:trace contextRef="#ctx0" brushRef="#br0">0 0 27270,'4'54'39,"0"-1"0,4 39-39,-3-58 0,1-2 0,0-3 0,-1-3-95,1-2-146,-2-6-61,1-2-270,2-9-1399,0-2 1971,0-5 0,-2 0 0,-2 0 0</inkml:trace>
</inkml:ink>
</file>

<file path=ppt/ink/ink16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1:02:34.137"/>
    </inkml:context>
    <inkml:brush xml:id="br0">
      <inkml:brushProperty name="width" value="0.08571" units="cm"/>
      <inkml:brushProperty name="height" value="0.08571" units="cm"/>
      <inkml:brushProperty name="color" value="#33CCFF"/>
    </inkml:brush>
  </inkml:definitions>
  <inkml:trace contextRef="#ctx0" brushRef="#br0">184 1 25746,'-9'18'745,"2"-4"-577,7-14 67,0 0-218,-68 31 17,47-15-6,-50 25-17,66-23 11,2-1-22,3 0 12,0-2 16,7-1-28,3-1 5,9-2-5,3 0 0,2-2 0,1-1 0,-4-1 0,-1 1 0,-6-2-5,-2 1 5,-6 0 0,-1-1 0,-4 0 0,-1 1-28,0 1-84,-1 2-409,-17 9-790,2-4 1311,-14 5 0,17-13 0,3-2 0</inkml:trace>
</inkml:ink>
</file>

<file path=ppt/ink/ink16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1:02:34.682"/>
    </inkml:context>
    <inkml:brush xml:id="br0">
      <inkml:brushProperty name="width" value="0.08571" units="cm"/>
      <inkml:brushProperty name="height" value="0.08571" units="cm"/>
      <inkml:brushProperty name="color" value="#33CCFF"/>
    </inkml:brush>
  </inkml:definitions>
  <inkml:trace contextRef="#ctx0" brushRef="#br0">63 1 26469,'-19'46'95,"4"-7"-78,14-30-6,1-3-11,0-3-45,0-2 23,0-7-1,0-3 12,0-6-6,0 1 17,-3 2 62,0 3-17,-3 4-34,1 2-11,1 3-157,1 0-408,1 2-3126,1 5 3691,1 3 0,0-2 0,0-1 0</inkml:trace>
</inkml:ink>
</file>

<file path=ppt/ink/ink16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1:02:35.540"/>
    </inkml:context>
    <inkml:brush xml:id="br0">
      <inkml:brushProperty name="width" value="0.08571" units="cm"/>
      <inkml:brushProperty name="height" value="0.08571" units="cm"/>
      <inkml:brushProperty name="color" value="#33CCFF"/>
    </inkml:brush>
  </inkml:definitions>
  <inkml:trace contextRef="#ctx0" brushRef="#br0">123 104 26900,'-4'-42'-84,"-3"6"28,1 26 56,-5 2 6,-2 3-6,-1 3 39,-2 2-28,3 0-11,0 2 0,3 5 0,3 2 11,2 3-11,3-1-17,1 0-27,1-4-68,0 1-264,9-4 376,8 1 0,-3-3 0,0-1 0</inkml:trace>
</inkml:ink>
</file>

<file path=ppt/ink/ink1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4:38:30.456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1043 25780,'17'-51'283,"0"1"0,12-40-166,-15 48-50,0-5-11,4-4-5,2-1-1,2-3-5,6 3-6,1 1 6,4 0 22,2 4 0,5 1-22,-2 2-22,5 4-7,-4 3 7,2 4-12,-1 3 6,0 4 5,2 2-5,2 3 0,5 1-12,1 3 18,2 0-12,20-1 0,-18 7 28,29-2-27,-40 9 4,8 2 1,-21 2 6,-3 0-1,-3 0 6,0 4-11,2 2-6,0 8 0,3 1 6,-3 5 0,3 0-12,2 15 7,-6-6 4,1 10 1,-10-7-6,-3 2 1,-2 1 4,1 3-4,-4-1-1,1 20 22,-6-13-5,0 13 6,-3-15 5,-3 0-5,-6 2 11,-5-1 5,-9 1-11,-1-2-22,-6 0 33,-19 15-33,10-15-11,-15 12 11,14-18-1,0-2-16,-2-1 12,1-3-12,1-3 5,0-1 1,4-4-6,2-1 0,2-3 0,-7 6-11,11-7-90,-5 2-45,13-10-55,3-1-163,1-1 364,-21-2 0,23-3 0,-15-2 0</inkml:trace>
</inkml:ink>
</file>

<file path=ppt/ink/ink16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1:02:36.315"/>
    </inkml:context>
    <inkml:brush xml:id="br0">
      <inkml:brushProperty name="width" value="0.08571" units="cm"/>
      <inkml:brushProperty name="height" value="0.08571" units="cm"/>
      <inkml:brushProperty name="color" value="#33CCFF"/>
    </inkml:brush>
  </inkml:definitions>
  <inkml:trace contextRef="#ctx0" brushRef="#br0">170 0 25696,'-65'31'582,"9"2"-503,39 7-29,0-1-33,9 2 0,2-2-17,5-5 0,1-6 22,0-6 1,7-7-18,1-7-5,10-4-17,1-10-50,4-10-134,0-12-124,-2-12-50,-1-6 44,-5 2 45,-4 0 286,-5 7 95,-3 6 152,-3 10 84,0 9-191,0 6 184,1 10-116,1 10-80,8 27-105,-3-5-18,8 17-5,-5-19-33,3-4-202,-1-5-398,3-10-8195,-1-6 8828,1-6 0,-7-3 0,-2 0 0</inkml:trace>
</inkml:ink>
</file>

<file path=ppt/ink/ink16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1:02:36.855"/>
    </inkml:context>
    <inkml:brush xml:id="br0">
      <inkml:brushProperty name="width" value="0.08571" units="cm"/>
      <inkml:brushProperty name="height" value="0.08571" units="cm"/>
      <inkml:brushProperty name="color" value="#33CCFF"/>
    </inkml:brush>
  </inkml:definitions>
  <inkml:trace contextRef="#ctx0" brushRef="#br0">1 0 26822,'1'9'112,"1"-1"-96,-2-8 7,0 0 5,8 70-6,-2-32 12,7 56 11,-5-51-1,-2-4-16,-2-3-5,-2-5-6,1-4-12,-3-6-5,1-6 11,-1-6-5,0-4 11,0-4-6,0-1-39,2-4-95,-1-9 33,4-9-11,1-15-55,4-3-18,3-7 17,2 1-89,0 2 78,-2 4 50,-1 8 51,-6 8-62,-1 7 224,-4 9 23,-1 4 16,-3 4 46,-3 8-18,-3 5 34,-8 24-134,8-6-23,-1 11 0,9-14-28,1-1 12,0-5-23,3-1 5,4-3 6,14 3-11,1-7-11,7-2-123,-2-9-213,7-1-4009,0-4 4356,3-5 0,-18 4 0,-5-4 0</inkml:trace>
</inkml:ink>
</file>

<file path=ppt/ink/ink16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1:02:37.202"/>
    </inkml:context>
    <inkml:brush xml:id="br0">
      <inkml:brushProperty name="width" value="0.08571" units="cm"/>
      <inkml:brushProperty name="height" value="0.08571" units="cm"/>
      <inkml:brushProperty name="color" value="#33CCFF"/>
    </inkml:brush>
  </inkml:definitions>
  <inkml:trace contextRef="#ctx0" brushRef="#br0">16 1 26704,'-8'58'129,"1"-5"-96,7-19-33,0-2 17,2 0-17,3-4 0,4-3 0,2-3-17,1-7-55,0-4-52,1-7 12,-1-3-84,1-6-67,3-10-280,-1-11-197,0-11-1791,0-13-7300,-2 2 8730,-1-3 1,-6 24-1,-2 9 1</inkml:trace>
</inkml:ink>
</file>

<file path=ppt/ink/ink16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1:02:37.371"/>
    </inkml:context>
    <inkml:brush xml:id="br0">
      <inkml:brushProperty name="width" value="0.08571" units="cm"/>
      <inkml:brushProperty name="height" value="0.08571" units="cm"/>
      <inkml:brushProperty name="color" value="#33CCFF"/>
    </inkml:brush>
  </inkml:definitions>
  <inkml:trace contextRef="#ctx0" brushRef="#br0">0 1 23310,'16'5'3002,"-4"-1"-2884,-11 64-68,2-38-28,2 54-10,1-57-7,0-3-5,1-4 0,1-4-89,3-6-158,0-5-201,5-2-3908,0-10 4356,3-4 0,-9 2 0,-1-1 0</inkml:trace>
</inkml:ink>
</file>

<file path=ppt/ink/ink16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1:02:37.581"/>
    </inkml:context>
    <inkml:brush xml:id="br0">
      <inkml:brushProperty name="width" value="0.08571" units="cm"/>
      <inkml:brushProperty name="height" value="0.08571" units="cm"/>
      <inkml:brushProperty name="color" value="#33CCFF"/>
    </inkml:brush>
  </inkml:definitions>
  <inkml:trace contextRef="#ctx0" brushRef="#br0">0 0 25819,'17'15'667,"-3"-4"-555,-14-11 112,0 0-174,7 61-16,-3-30-34,7 49 0,-5-45 0,1-3-90,-1-3-112,2-4-302,-2-10-1736,-3-4 2240,0-8 0,-3-2 0,0-1 0</inkml:trace>
</inkml:ink>
</file>

<file path=ppt/ink/ink16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1:02:37.704"/>
    </inkml:context>
    <inkml:brush xml:id="br0">
      <inkml:brushProperty name="width" value="0.08571" units="cm"/>
      <inkml:brushProperty name="height" value="0.08571" units="cm"/>
      <inkml:brushProperty name="color" value="#33CCFF"/>
    </inkml:brush>
  </inkml:definitions>
  <inkml:trace contextRef="#ctx0" brushRef="#br0">0 0 20638,'0'0'0</inkml:trace>
</inkml:ink>
</file>

<file path=ppt/ink/ink16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1:02:38.136"/>
    </inkml:context>
    <inkml:brush xml:id="br0">
      <inkml:brushProperty name="width" value="0.08571" units="cm"/>
      <inkml:brushProperty name="height" value="0.08571" units="cm"/>
      <inkml:brushProperty name="color" value="#33CCFF"/>
    </inkml:brush>
  </inkml:definitions>
  <inkml:trace contextRef="#ctx0" brushRef="#br0">157 15 24923,'-16'-8'1098,"3"2"-880,13 6 40,0 0-169,-54 80-16,39-43-51,-15 14 1,4 1 11,24-12-18,1 3 1,1-2-11,0 3-6,4 0 0,3 1 0,3-3 0,1-1 0,1-3-6,-2 0-39,-1-4-67,-3-1-50,-3-5-90,-2-2-213,-1-5-594,-7-5 1059,-1-6 0,0-5 0,1-4 0</inkml:trace>
</inkml:ink>
</file>

<file path=ppt/ink/ink16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1:02:38.398"/>
    </inkml:context>
    <inkml:brush xml:id="br0">
      <inkml:brushProperty name="width" value="0.08571" units="cm"/>
      <inkml:brushProperty name="height" value="0.08571" units="cm"/>
      <inkml:brushProperty name="color" value="#33CCFF"/>
    </inkml:brush>
  </inkml:definitions>
  <inkml:trace contextRef="#ctx0" brushRef="#br0">0 145 26413,'59'-3'22,"0"0"1,-4 1-1,-8 0-22,-12 2 0,1 0 0,0 0-34,-2-1-94,-1-2-74,-2-5-168,-5-1-218,-2-6-594,-7-8-8649,-2 1 8763,-9-7 1,-2 16-1,-4 2 1</inkml:trace>
</inkml:ink>
</file>

<file path=ppt/ink/ink168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1:02:38.642"/>
    </inkml:context>
    <inkml:brush xml:id="br0">
      <inkml:brushProperty name="width" value="0.08571" units="cm"/>
      <inkml:brushProperty name="height" value="0.08571" units="cm"/>
      <inkml:brushProperty name="color" value="#33CCFF"/>
    </inkml:brush>
  </inkml:definitions>
  <inkml:trace contextRef="#ctx0" brushRef="#br0">108 18 22094,'-9'-9'3322,"2"1"-3014,7 8-11,0 0-56,-41 57-90,31-29-28,-31 45-45,41-42-22,0-2 6,2 0-28,6-3-18,4-1 1,7-3-6,3-2-11,1-5 0,2-3-39,3-5-34,1-3-83,1-4-175,1-3-195,-2-7-522,4-13 1048,3-19 0,-14 17 0,-2-3 0</inkml:trace>
</inkml:ink>
</file>

<file path=ppt/ink/ink168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1:02:39.009"/>
    </inkml:context>
    <inkml:brush xml:id="br0">
      <inkml:brushProperty name="width" value="0.08571" units="cm"/>
      <inkml:brushProperty name="height" value="0.08571" units="cm"/>
      <inkml:brushProperty name="color" value="#33CCFF"/>
    </inkml:brush>
  </inkml:definitions>
  <inkml:trace contextRef="#ctx0" brushRef="#br0">0 96 26334,'17'67'174,"-1"6"-157,-10-42-17,1 7 0,-2-14 11,0-7-5,-4-2 38,1-7 1,-2-3-17,0-4-11,0-7-17,0-8 17,-6-10 16,1-11-10,-6-1 111,4 0 85,2-11-180,2 13-22,3-7-1,7 17-4,4 1 4,8 4-10,13 2-6,-8 7-6,8 3-50,-12 5-89,0 2-90,-2 0-185,2 7-942,-2 3 1362,-1 5 0,-7-5 0,-5-3 0</inkml:trace>
</inkml:ink>
</file>

<file path=ppt/ink/ink1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4:38:38.294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1 27891,'12'76'101,"-1"0"-95,-5-23 5,0 7-11,-1-1 17,1 2-17,-3-3 0,0-4 0,0-7 11,-3-9-11,2-9 0,-1-8-90,-1-10-61,2-5 0,-2-5-146,0-1-364,0-15 661,0-20 0,0 13 0,0-9 0</inkml:trace>
</inkml:ink>
</file>

<file path=ppt/ink/ink169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1:02:39.212"/>
    </inkml:context>
    <inkml:brush xml:id="br0">
      <inkml:brushProperty name="width" value="0.08571" units="cm"/>
      <inkml:brushProperty name="height" value="0.08571" units="cm"/>
      <inkml:brushProperty name="color" value="#33CCFF"/>
    </inkml:brush>
  </inkml:definitions>
  <inkml:trace contextRef="#ctx0" brushRef="#br0">0 1 25959,'0'0'0</inkml:trace>
</inkml:ink>
</file>

<file path=ppt/ink/ink169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4:56:51.618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0 24575,'0'0'0</inkml:trace>
</inkml:ink>
</file>

<file path=ppt/ink/ink169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5:05:28.474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1072 1 27454,'-30'44'23,"2"-4"-6,5-22-1,-3 9 1,-10 9 0,-4 8 0,-7 8-6,-4 6-5,-2 3 5,-5 6 6,-1 1-12,13-14 1,-1 1 2,11-13 1,-1 0-176,-9 14 1,0-1 177,-17 17-5,8-10-1,7-7 6,5-11 6,9-5-17,3-7 11,6-4-11,4-5 6,4-7-6,4-2 350,6-6-345,2-4-5,5-3-1377,0-1 626,0-6-2380,0-4 3131,0-10 0,0 9 0,0 1 0</inkml:trace>
</inkml:ink>
</file>

<file path=ppt/ink/ink169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5:05:29.289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1 27830,'68'64'95,"-1"-1"-67,-17-15-11,7 7-17,5 5 5,1 4 6,4 1-11,-3 2-2109,2 5 1,0 1 2113,-31-35 1,-1 2 212,11 13 0,5 7 1,-10-11-219,-6-2 0,9 17 5,-30-40-5,-2-1 0,-3-3 3297,2 7-3297,-5-6 322,4 5-316,-5-6-6,4-2 0,0 3 0,2-1 0,2 0 0,4 0 5,0-2-5,3-1 0,-2-3 0,-3-2 0,-3-6 0,-3-1 0,-3-4 0,-2-1-224,-3 0-565,-10-4-1194,-4-7 1983,-15-5 0,13 5 0,-1 1 0</inkml:trace>
</inkml:ink>
</file>

<file path=ppt/ink/ink169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5:05:30.157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87 27197,'47'-31'196,"3"6"-185,-3 25 0,10 0-5,6 0 5,6 0-11,3 0 0,7 2 0,2-2-333,3 3 338,3-3-5,0 1 0,0-1 6,-1 0-6,0 0 0,-1-2-3227,-1-3 3233,-2-2-43,-28 3 0,0 0 37,24-2 0,15 1 0,-40 3 0,-4 1 0,-8 1 171,8 0-171,-16 0 3355,8 0-3355,-15 0 113,4 0-113,2 0-5,22 0 5,-12 1 0,11 2 0,-24 2 0,-7 0 0,-6-1 0,-7-2 0,-5-1 0,-3-1-626,-1 0 1,0 0 0</inkml:trace>
</inkml:ink>
</file>

<file path=ppt/ink/ink169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5:05:31.516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1 26626,'23'63'397,"-3"3"-313,-16-9-39,-1 13-17,3 5 6,-1 7-23,1 3 0,1 1-5,-2 1 5,2-5 6,-4-3-12,1-4 6,-4-8-11,1-3 0,-1-9 6,0-2-6,2-7 11,-2-2-11,3-5 0,-3-2 0,3-4 0,-2-2 0,2-2 0,-1-3 0,1 1 0,0-2 6,0-1-6,3-1 0,0 2 0,1-7 0,-1 1 5,-2-8-5,0-2 0,0-3 0,0 0 0,-2-4 0,1-1 0,-2-1 12,4 0-7,0 0 6,3 0 29,2 0-1,5 0 0,4 0 11,25-7-38,-2 0-7,20-5 23,-6 3-17,8 1-11,7 4 0,-16 2 0,1 1 0,28-1 3,-28 2 0,-1 0-301,18 0 298,-1 0 0,1 2 0,-3-2 0,3 3 3,-23-3 0,0 0-3,29 1 0,21-1-3294,-32 0 3294,2 0 200,-3 0-200,0 0 0,-5-2 0,-6 0 0,-9-4 0,-7 1 3397,-8 0-3397,-4 1 0,-10 1 0,-1 1-5,-9-1 5,-1 3 0,1-3 0,-2 3 0,3-1-6,0 1 0,1 0 1,2 0 5,1 0 0,4 1 0,6 4 0,1 0 0,4 3-6,-2-1 6,-2-1 6,2 0-6,-12-4 5,-1 0 7,-9-2-12,-3 0-264,1 0-144,-2-5-824,-2-9-763,-2-5 1995,-3-8 0,2 13 0,1 2 0</inkml:trace>
</inkml:ink>
</file>

<file path=ppt/ink/ink169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5:05:32.206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83 1 26486,'0'68'576,"-3"1"-447,-9-5-45,-1 6 17,1 7-45,1 4-6,2 3-473,2 2 462,1 0 17,1 0-39,2 0 11,1 0 6,2-2-12,0-2-5,0-2 17,0-3-6,0-3 148,0-5-165,3-4-6,1-4 7,3 15-12,-2-24 94,1 20-88,-3-41-1,-1 2-5,-1-21 248,0-3-248,0-6 11,0 0-11,-1-3-173,1 0-90,2 0-191,8-11-728,1-2 1182,8-16 0,-9 15 0,-2-1 0</inkml:trace>
</inkml:ink>
</file>

<file path=ppt/ink/ink169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5:05:33.093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17 27096,'36'-9'78,"6"1"-55,6 9-12,11-1 6,10 0 16,8 0-10,8 0-922,4 0 899,2 0 6,-1 0 227,-2 0-233,-4 0 0,-6 0-6,-6 0 6,-10 2 6,12 0-6,-26-1 0,5 1 0,-28-2 0,-3 0 0,-7 0 699,-4 0-705,-5 0 6,-3 0 0,-1 0 0,1 0-1663,-3 0 1663,1-2 0,-1 1 0</inkml:trace>
</inkml:ink>
</file>

<file path=ppt/ink/ink169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5:05:33.392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13 1 27191,'10'74'179,"-2"-4"-134,-9-24-22,-2 1-18,-1 0-5,-1-2 11,1-4-11,0-6 0,1-6-22,1-6-79,0-10-56,1-5 1,0-5-248,1-3-380,0-22 784,0-24 0,0 14 0,0-9 0</inkml:trace>
</inkml:ink>
</file>

<file path=ppt/ink/ink169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5:05:33.756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17 1 25534,'9'4'1164,"-3"-1"-1057,-6-3-18,0 0-61,-2-3 56,9 3 40,4-3-24,17 7-32,7 0-35,8 4-27,4 0-1,2 1-5,-1 0 0,-7 1 0,-6 0 0,-9 0 0,-8 0 0,-7 1 0,-7 1 28,-3 3 34,-7 6-6,-11 4 0,-12 5 22,-13 4 46,-29 16-57,15-10-22,-15 9-29,28-17-16,8-5 0,7-3-235,7 0-106,12-9-96,3-3-1025,19-9 1462,3-6 0,-1 2 0,-2-2 0</inkml:trace>
</inkml:ink>
</file>

<file path=ppt/ink/ink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8:56.570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20 27118,'13'15'807,"-3"-3"-527,-10-12-45,0 0-78,8 0-83,4 0-74,10-2 0,7 2 0,6-4 0,7 2 0,3-4 0,4 1 0,0-1 0,-1 0 0,-6 1 0,-5 1 0,-8 2 0,-6 1 0,-9 1 0,-6-1 0,-5 0-501,-1 0 0,-2 1 1</inkml:trace>
</inkml:ink>
</file>

<file path=ppt/ink/ink1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4:38:39.428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2 219 25270,'-1'-9'852,"0"1"-707,1 8 225,0 0-236,0-7 17,2 4 29,2-5 21,4 5-89,4-2 28,5 1-45,3-4-50,5 0-28,6-2 11,4-1-28,5-1 22,2-2-22,3 0 17,0-1-17,1 1-5,15-3 10,-16 5-5,9-1 0,-22 5 0,1 1 0,-13 3 0,-3 0 6,-11 4-1,-4 0 281,-1 0-241,-1 7 22,-5 3-28,-1 10 0,-6 5-27,2 6 16,-3 4-12,3 3 1,-1 6-17,2 2 11,1 5 6,3 1-6,1 2-11,4 0 12,-1 17-18,1-17 6,0 11 0,1-27 11,1-3-5,2-8-6,-1 3 0,1-15 0,-3 2 0,-1-12 0,0-1 0,0-2 45,0-1-45,-3-1 5,-4 0-5,-7 0 0,-6 0 0,-3 0 11,-4 0-11,-1 0 0,-5 2 0,-1 1 17,-4 2-6,1-1-11,-1 2 28,5-2 0,3 0-28,8-1 6,6-1 5,6-1-5,4-1-6,3 0 0,1 0 11,2 1-11,-1 0-17,-1 1 17,-2-1 0,-1 1 11,-1 0-11,0 0-5,1 1-1,1-3-33,2 1-1120,1-1 184,8-2 975,1-5 0,1 3 0,-3-1 0</inkml:trace>
</inkml:ink>
</file>

<file path=ppt/ink/ink170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5:05:35.873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64 27398,'31'-3'0,"-4"0"0,-11 3 12,-2 0-12,-1 0 0,-1 0 0,0-1 0,2 1 0,0-3 0,4 1 0,0-1 0,4 1 0,0 0 0,3 1 5,-1-1-10,3 1 10,1-1-5,1 1 0,1 0 0,1 0 0,-1 0 0,1-1 0,-2-1 0,1-1 0,18-3 0,-17 5 0,14-4 0,-27 6 0,2-3 0,-5 1 0,2 1 0,-2-2 0,0 3 0,2-2 0,1 2 0,3 0 6,20 0-6,-7 0 0,18 0 0,-13 0 0,4 0 0,0 0 0,1 0 0,0 0 0,2 0 0,0 0 0,19 0 0,-15 0 0,16 0 0,-23 0 0,2 0 0,-1 0 0,2 0 0,0 0 0,22 0 0,-14 0 0,19 0 0,-23 0 0,1 0 0,-2 0-6,2 0 6,-3 2 0,20 1 0,-16 2 0,14-1 0,-19 2 0,1-1 0,2 0 0,0 0 0,2 0 0,0 0 0,1 1 0,23-2 0,-15 1 0,14-2 0,-24 0 0,-2-3 0,1 1 0,-1-1 0,4 0 0,-2 0 0,2 0 0,22 0 0,-19 0 0,17 0 0,-23 0 0,-1 0 0,1 0 0,-1 0 0,-2 0 0,2 0 0,-2 0 0,25 0 0,-16 0 0,20 0 0,-21 0 0,3 0 0,1 2 0,-2-2 0,1 1 0,15-1 0,-18 0 0,10 0 0,-25 0 0,-5 0 0,-2 0 0,-4 0 0,-1 0 0,0 0 0,1 0 0,25 0 0,-8 0 0,21 0 0,-13 0 0,6-2 0,0-2 0,30-4 0,-23 2 0,16-1 6,-36 4-6,-6 1 0,-9 1 5,-6 1 7,-8 0 4,-3 0-16,-4 0 12,-2 0-1,-1 0-11,3 0 0,-1 0 0,7 0 0,-3 0 0,1 0-17,1 0-106,5 0 11,-4 0-17,2 0-84,-10 0-319,-3 0-659,-3 0 0,-3 0 0</inkml:trace>
</inkml:ink>
</file>

<file path=ppt/ink/ink170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5:05:37.478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0 159 27555,'38'-16'45,"3"2"-39,2 9-6,5 0 0,7 0 5,5 2-5,6 2 0,3 1 0,7 0 6,1 0-6,3 0 0,3 0 0,0 0-203,3 0 203,2 0 0,-1 0 0,-23 0 0,0 1 5,29-1-5,-32 2 0,-2-1 0,17 1 0,-1 1 0,-3-1 0,-2 0 0,-1 0 6,30 1-6,-20 0 0,-28-2 0,1 0 0,22 0 0,4-1 0,-2 0 0,2 0 0,-2 0 0,-24 0 0,-1 0 0,27 1 0,18 1 0,-32 1 0,0-1 0,1-1 0,2-1 0,2 0 0,1 0 0,0 0 0,27-4 0,-27 2 0,18-3 0,-36 4 0,-5 1 0,-2 0 0,-2 0 203,1 0-203,26 0 0,-12 1 0,21 1 6,-17 0-6,3 1 0,2-3 5,-2 1-5,-1-1 0,24 0 0,-20 0 6,18 0-6,-23 0 0,-1 0 0,2-1 11,1-1-11,1-2 0,2 0 0,-2 1-11,31 1 11,-28 1 0,21 0 0,-33 1 0,-3 0 0,-2 0 0,-3 0 5,-3 0-5,-3 0 0,-1 0 0,16 0 0,-12 0 0,14 0 6,-16 0-6,5 0 0,0 0 6,4 0 5,-1 0-11,24-1 0,-22-1 17,14-3-17,-31 1 0,-5-1 16,-7-1-4,-2 2-12,-3-1 11,0-1 0,-2 0-5,-1 0-6,-2-1-140,0-1-241,-8-2 381,-19-12 0,7 12 0,-14-5 0</inkml:trace>
</inkml:ink>
</file>

<file path=ppt/ink/ink170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5:05:41.683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1264 0 27102,'-89'33'302,"9"-3"-229,41-10-12,-2 1-16,-2 2-17,-1 3 0,-1 1-11,-3 2 0,0 2 0,-3-1 11,1 2-6,0 0-3414,1 2 3414,2-2-100,-12 12 78,15-13 5,-7 8 6,20-15-11,3-1 0,2 0 3348,0-3-3348,1 1 185,-6 4-180,8-6-5,-5 3 6,13-11-6,0-1 0,4-1 0,0 2 0,2-1 0,-5 9 0,2-3 0,-4 6 0,3-7 0,3 2 0,0-2 0,3-1 0,1 1 0,0-1 0,1 1 0,1 7 0,2-4 0,1 7 0,1-5 17,0 2-17,0-1 0,0-1 0,0-1 5,2 8-5,2-7 0,2 8 0,1-11 6,0 2-6,2-3 0,-3 1 0,3-4 0,-1 2 11,2-1-11,1 0 6,1 1-6,8 6 0,-5-6 0,5 6 0,-7-9 5,0-1-5,2-2 0,4 1 0,-1-3 6,6 1-6,-4-1 0,4-1 0,0 0 6,5 1-6,0 0 0,2 0 0,-2 0 5,8 3-5,-9-2 0,6-1 6,-9-2-6,3-4 11,4 1-11,3-2 0,3 0 0,18 0 0,-14-3 0,11 1 0,-18-4 0,-2 3 0,2-2 0,-1 2-6,1 2 6,15-1 0,-11 2 0,13 0 0,-12 0 0,1 0 0,2 0 0,0 0 0,-2 0-5,0 0 5,-1 0 0,-4 0-6,1 0 6,8 0 0,-8 0 0,9 0 0,-12 0 0,4 0 0,1 0 0,3 0 0,-1-1-5,18 1-7,-16-2 12,11 2 0,-23 0 0,-1 0 0,-3 0 0,-1 0 0,1 0-11,-1 0 11,3 0 0,15 0 0,-8 0 0,8 2 0,-14-2 0,-4 3 0,0-2 0,-3 1 0,1 1 0,11-2 0,-6 1 0,10-1 0,-9-1 0,0 0 0,2 0 0,-1 0 0,1 0 0,-2 0 0,0 0 0,10 0 0,-10 0 0,7 0 0,-15 0 0,0 0-22,-3-4 5,0-1-11,0-4 6,-1-3-6,1 0-34,8-13 12,-5 5 16,4-8 6,-7 6-11,-1 0 0,0-1 5,0-2-16,1 0-18,11-14 46,-6 10 5,10-9 17,-10 14-17,2 1 1,-1 0 16,0 2 0,-2 0-6,0-1-11,-3 2 12,0-1-29,-3 1-11,6-10 28,-7 6 12,5-7-6,-7 10-1,1-1 12,1 0-11,4-9 11,-5 4 0,4-4 0,-8 10 0,0 1 0,-2 1 0,1 0 0,1-1-5,1 1 5,1 0-45,4-10 0,-3 7-5,5-8 5,-7 9 6,2 0-23,-2 1 40,0 0 5,2 2 0,4-6 17,-5 7 0,3-3-22,-7 8 22,-1 0-12,-1 1 12,-1 2 0,-2 0-33,-2-2 27,-2 2-39,0-2 45,0 2-5,0 3 10,0-3-5,-4 1 23,-2-1 10,-6 1-21,-3 1 32,-2 1-32,-4 0-7,-12-3-5,5 4 51,-9-3-51,8 5 11,-3 0 11,-2 2 17,-22-1-39,11 2 0,-16 0 12,16 0-7,1 0 46,0 0-18,3 0-22,1 0 6,2 0-17,3 2 28,-13 1-17,12 0-11,-8 0 0,14 0 12,1-3-12,-2 2 5,0-2-5,-2 0 0,-3 0 0,-1 0 0,-19 0-11,14-2 11,-11-2 0,20-1-17,1-4 17,2 2-11,-1 0 5,1 1-5,-12-3 11,11 4 11,-9-1-11,11 5 6,0 1 0,-4 0-1,0 0-5,-3 0 0,-14 0 0,13 0 6,-13 0-6,18 0 0,-1 0 0,-1-2 0,-1 1 0,1-3 0,-1 1-6,3 0 6,-13-2 0,14 1 0,-10-3-5,20 3 5,1 0-6,3 0 6,3 0 0,1 0-34,-2 1 23,-2 1 11,-18 1 0,6 1 23,-12 0-12,12 0 6,-1 0-17,3 0 11,1 0 6,5 0-17,3 0 22,1 0-11,-1 0-11,5 0 0,-1 0 6,3 0-1,2 0-5,-5 0 0,2 0 0,-3 0 68,-6 0-52,7 0-10,-2 0-6,12 0 0,1 0-17,3 0-28,-1 0 45,-1 0-33,-1 0 10,0 0 18,0 0 5,1 0 157,1 0-157,2 2 22,3 6 6,4 4 0,3 9-11,3 4-6,-3 4-5,2 3-6,-5-1 0,-1 1 11,-2-2-11,-3-1 17,-1 0-17,-1 7 11,0-10 0,0 5-5,0-11-1,1-3 6,0 1-5,0 4-6,-1-5 11,0 5-11,0-10 11,0 2-11,0-2 6,0 0-6,0 0 0,0-1 6,0-1-1,0 2-5,0-3 6,0 1-6,1-3 0,1 0 5,0 0-5,0-2 0,-1 1 0,0 0 6,-1 0-6,0 2 0,0-2 0,0 0 6,0 0-6,0 0 5,0 0 1,1 2-6,0-1 5,3 5 1,-2-2-6,2 1 11,1-3-5,-2-1-6,3 0 5,-1-2 18,1-1 10,4-1-21,-2-1 10,4-1-5,0-1 11,2 0-11,4 0-6,3-1-11,4-2 17,2-3-17,5-1 0,19-3 0,-6 5 0,16-4 5,-12 6-5,0-1-5,1 2 5,-4 1 0,-1 1 5,-3 0-5,-1 0 0,14 0 0,-11 1 0,12 2 0,-15 2 0,0 1 0,2 0 0,-1 1 0,1 0 0,17 2 0,-15-3 0,12 0 0,-22-1 0,0-2 0,-2 0 0,1 0 6,0-2-6,0 2 0,1-3 0,12 2 0,-10-2 0,9 1 0,-14-1 0,-2 3 0,1-2 0,-1 1 0,0 0 0,1 2 0,1 1 0,16 4 0,-9-1 0,11 2 0,-15 0 0,-2-1 0,-2 0 0,-1 0 0,-4 0 0,6 2 0,-12-3 0,2-1 0,-13-4 0,-5 0 0,-1-3-207,-3 2-281,-8-2 488,-31 0 0,22 0 0,-19 0 0</inkml:trace>
</inkml:ink>
</file>

<file path=ppt/ink/ink170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5:05:42.735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1001 0 27219,'-32'39'364,"1"-4"-297,1-21-5,1 1 0,-4 0-18,0 0-21,0 2 5,-1-1-17,2 2 6,-1-2-6,2 1 0,-1 1-5,3-2 5,1-1 11,0 0-22,1-2 23,1-1-1,1 0-5,3-3-17,2 0 17,1 0-17,4-3 0,2 2 0,0-2-6,1 1 6,-8 5 11,3 0-11,-7 1 0,7-1 17,-7 3-17,8-3 0,-6 2 11,11-6-11,2 1 0,0-4 6,3 2-6,-1-3 0,-1 0 6,-1 0-1,-2 1 1,-1 1-1,-7 3 7,6-2-12,-4 0 11,11-4-11,1-1 0,4-2 0,1 0 11,-3 1-11,3-1 0,-3 2 6,3-1-6,0-1 0,0 3 0,-1-3 0,0 2 0,-3-1 0,1 2 0,-5 2-6,1 1-11,-3 0-28,3 0-72,1-1-186,2-2-229,3-2 532,19-3 0,-14 1 0,14-2 0</inkml:trace>
</inkml:ink>
</file>

<file path=ppt/ink/ink170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5:05:45.166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1303 430 26777,'-63'-12'269,"8"5"-225,37 9-4,0 2 10,-2-2-22,1-1-17,0-1 6,-1 0-6,0 0 34,-1 0-17,1 0-6,0-2 1,3-6 16,2-2-17,2-4 29,2 0-23,0-3-11,2 0-17,0-1 0,0-2 11,-2-9-11,3 6 0,-1-6 5,5 11-5,1 0 0,0 1-5,0-9 5,0 8-6,-3-6 6,2 8 0,-1 2-5,0 2 5,-1 2 0,0 1-12,-2 1-4,2 0-1,-6 1 11,4 2 6,-4 0 0,2 3-11,-1 1 11,-1 0 0,-2 1-6,0 0 6,-8 0-5,7 0 5,-6 0 0,8 0 0,0 0 0,0 0 0,-1 0 5,2 3-5,-3-1 0,2 2 0,-7 3 0,5-1 6,-6 3-6,6-2 11,0-1-11,1 3 0,0-1 0,2 1 6,-4 2-6,4-3 0,-3 0 5,6-3-5,0 1 12,0-3-12,2 2-6,0-2 6,4 0 0,-3 1 0,1 1 0,1 1 0,-6 6 11,3-2 0,-5 3 1,4-1 4,1-2-10,1-1 5,-2 1 0,3-5-11,-1 4 0,2-4 12,-1 3-1,-2 2 0,-2 2 0,-2 3 6,-3 1-17,2 2 22,-6 8-16,8-4 16,-3 7 6,7-6-11,1 2 6,1 0 5,2 0-17,0 2 6,2-1-1,0 3 29,0 19-39,3-10-1,2 15 7,1-18-7,2-2-5,-3-3 11,-1-6-11,-2-6 0,0-3 6,-1-8-6,0 0 0,-1-7 28,0 1-78,3-1-68,-1-5-39,2-5 90,-1-5 45,2-5-1,-2 0 18,1 0-1,-1 2 6,-1 1 28,0 4-6,-2 2 23,0 2 17,-5 6-23,-5 0-33,-7 3 5,-9 0 6,-2 4 5,-1 4 0,2 6 1,-3 7-23,13-6 0,0 2 0,14-9 22,1 1-16,4-4 16,9-1-5,9-3-6,15-1-5,10 0 5,5 0-11,1-2 0,-4-2 0,-9 0 6,-9-1 5,-12 3 11,-8 1-33,-8 1 11,-13 0 0,-10 7 6,-15 4-6,-7 8 44,-20 12-32,19-11-1,-4 7-11,29-17-6,10-2-5,5-4 0,4-2 11,4-1 17,8-1-1,10 0-4,27-11-7,-8 3-5,10-8 0,-23 7 0,-9 1 11,-6 5 1,-7 0-1,-2 3-22,-3 0 11,-9 0-12,-1 0 12,-8 0 0,1 0 6,2 0-6,4 0 0,5 0 0,3 0 0,3 0 0,8 0 0,4-5 0,9-3 0,1-6-134,-1-1-454,-4-5-2045,-5 3 2633,-4-5 0,-5 11 0,-2 2 0</inkml:trace>
</inkml:ink>
</file>

<file path=ppt/ink/ink170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5:05:46.510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284 36 27169,'-18'62'325,"4"-4"-269,12-17-23,2 0 6,0 4-22,0-3-6,2 1 1,-1-3-12,4-4 5,-2-5-5,0-5 6,-1-8-1,-2-6 1,0-6 11,0-3 5,0-3-55,-5-9-1,-1-2-11,-5-9 17,-2 1-22,0-3-12,0-1 40,0-2-34,1-1 11,0-3 39,1 4 6,1-1 17,2 8 22,3 3-11,3 3 17,2 4 0,0-1-34,10-3-5,7 1-6,14-5 5,8 3-5,2 1 0,2 1 0,2 2 6,-17 3 11,-3 1 11,-20 4 17,-3 1 50,-2-1-28,-11-2-67,-4-1-11,-15-1-6,-4 1 17,-6 1 6,1 2-6,-2-1 0,6 2 0,5-3 5,10 3-5,8-3 11,6 3-11,5-3-22,1 0 11,26-10 11,2 1 0,26-8 0,-5 4 0,-1-1 11,-9 5 0,-5 0 17,-18 7 23,-5 1 10,-13 4-33,-10 0-28,-10 0 0,-16 0 0,-11 1 0,-29 9 11,19-2-11,-11 6 0,35-6 0,12-2 0,10-1 0,7-4-11,5 1-11,1-2 22,10 0 5,7 0 1,16 0 0,7 0-6,4 0 0,1-2 5,-7 1-5,-10-2 11,-9 1 17,-11 1-5,-4 1-12,-4 0-5,-10 0-6,-3 0 0,-15 0 0,-3 0 0,-6 0 0,2 0 11,4 0-6,4 0-5,14 0 0,3 0 0,10 0-16,0 0 16,7-2 0,6 1 0,10-3 0,7 1 0,4 2 0,1-1-6,-3 2-537,4 0-376,-13 6 919,5 7 0,-20-4 0,0 3 0</inkml:trace>
</inkml:ink>
</file>

<file path=ppt/ink/ink170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5:05:47.479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67 42 26497,'19'-18'218,"-3"4"-167,-15 14-29,0 0-22,0-2 0,2 2 6,2-1-6,3-1 0,-2 2 0,1-1 5,-3 1 18,-1 0 161,-3 0-105,-6 0-51,-5 0 0,-7 0-6,-5 0 6,-2 4 0,4 1-11,4 3-17,5-1 0,7-2 0,2-1 0,3 1 0,0-2 22,0 1-10,3-2 10,7-1-5,7-1-6,12 0-5,19-4-6,-13-2 0,7-3 0,-26-2 5,-5 5 18,-7 0-23,-2 3 50,-2 0-11,-19 1-22,3 1 5,-16 1 1,10 0-12,5 0-11,5 0 0,8 0-11,1 0 0,3 0-1,7 1-122,1 1-387,10 1 521,1-2 0,-8 1 0,-1-2 0</inkml:trace>
</inkml:ink>
</file>

<file path=ppt/ink/ink170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5:05:48.914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104 1 27482,'-19'67'107,"3"-5"-85,12-22-5,-1 4-6,2 2 0,-1 3 17,1-1 0,-2 1-5,2 0 27,-2 1-16,1-2 5,1 1-11,-3-3-6,2-1 1,-1-4 5,0-5 0,0-5-17,2-2 0,2-6-11,1 5 6,0-8-1,0 4 1,0-8-6,0 2 0,0-3 6,0 11-6,0-8 0,0 7 5,0-10-5,1 2 0,0-1 11,0 3-11,-1 2 12,0 0-7,0 2 6,0 8-11,0-10 17,0 5-17,0-11 0,0-1 0,0 0 0,1-2 0,0 0 6,3 8-6,-4-3 0,3 7 0,-2-6 17,0 2-6,0-3-6,-1 1 7,0-3-12,0-1 5,0 0 18,0 2-18,0-3 1,0 2-6,0-5 11,0 1 0,0-2-11,0 3 6,0-2-6,0-1 0,0-2 0,0-1 0,0-2 0,0 0 5,0-4-419,0 2-325,1-17-1793,8-7 2532,2-19 0,0 18 0,-3 2 0</inkml:trace>
</inkml:ink>
</file>

<file path=ppt/ink/ink170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5:05:50.015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89 0 27118,'-8'69'381,"-1"-6"-302,3-26-29,-2 4 0,2 2 12,1 5 11,0 1-28,1 3-1,-1 1-10,1-1-6,0 1 6,1-2-12,1-1 0,-1-1 12,2-2-17,-1 0 11,-2 14-23,3-17 7,-4 26-1,4-31 6,-2 12-17,3-16 11,0 0 0,0-3 0,0 8-11,0-14 0,0 3 6,0-17-6,0-3 0,0-4 0,0-1 0,2-4 0,-2 1 0,3-1 0,-1 0 0,1 0 0,0 0 0,1 2 0,2 1 0,2 2 0,2 1 5,1 1-5,3 0 0,1 1 0,2 0 0,1 0 6,0 1-6,6 0 6,-4-1-6,4-1 0,-5-1 0,1-2 16,3-1 1,15-2-6,-6-1-5,13-1-6,-9-5 6,2-1-6,0-3 0,1 2 0,0-1 0,-1 4-6,-1-2 12,14 3-6,-13 1-6,7 2 6,-21 1 0,-5 0 0,-5 0 0,-3 0-6,-5 0 6,-3 0-520,-2 0-108,-16 0-878,-3 0 1506,-17 0 0,16 0 0,3 0 0</inkml:trace>
</inkml:ink>
</file>

<file path=ppt/ink/ink170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5:05:50.939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1 27398,'8'59'118,"0"-4"-96,-4-23-10,2 3 16,-1 0-6,1 2-5,1-4 5,0 1-11,2-5 1,0-3-1,2-4 6,1-3-12,1-5 23,3-3-5,1-4-12,2-1 11,2-5 23,5 1-6,5-2-16,5 0-12,6-3 0,3-2-5,3-4-1,-1 0 1,0-3-6,-1 1 0,-3 1 5,-1 2-5,-2 2 0,-2 1 0,1 2 0,-2 1 6,1 2-6,-3 0 0,1 0 0,-2 0 6,17 0-6,-12 0 0,22 0 0,-27 0 5,2 0-5,-16 0 11,-6 0 6,-3 0 0,-4 0-6,-3 0 0,-1 0 17,-3 0-22,2-1-34,-2-1-118,0-1-66,0 0-96,0-1-112,-2-2 420,-2-6 0,2 6 0,-3-2 0</inkml:trace>
</inkml:ink>
</file>

<file path=ppt/ink/ink1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4:38:42.215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1079 18 27471,'-51'-5'157,"1"0"0,-38-2-28,62 7-6,-5 0-50,-5 0 33,-2 3 0,-3 1-61,0 4 6,0 1 5,1 2 22,-10 4-67,14-1 0,-7 4 1,17-1 10,0 0-16,3 2 5,-1 1 11,2 3-5,-2 1-10,1 5-7,-1 2 0,-1 4 0,1 0 0,1 3 0,2-1 0,1 2 0,2-1 0,-9 22 0,8-13 0,-5 15 0,9-18 0,1-2 0,1-3 0,4-2 0,2-2 0,1 14 0,1-11 0,2 12 0,2-17 0,1 2 0,0 0 0,0 2 0,0 1 0,4 0 0,1 0 0,9 18 0,-2-15 0,6 11 0,-4-15 0,1-3 0,1 0 0,11 13 0,-5-11 0,9 9-3392,-10-17 3392,3 1 0,-2-6 0,2 2 0,-2-3 0,2 1 0,0-3 0,1-1 3392,2-1-3392,12 8 0,-6-7 0,9 4 0,-11-7 0,-1-5 0,1 2 0,14 2 0,-8-3 0,12 1 0,-13-5 0,2-3 0,-1-1 0,1-2 0,-2 0 0,0-1 0,-1 0 0,-2-1 0,-1 0 0,18 0 0,-14-1 0,15-4 0,-16-1 0,3-5 0,0 1 0,0-5 0,0 0 0,-1-2 0,0-2 0,14-9 0,-12 5 0,11-8 0,-17 8 0,-1-1 0,0-2 0,-3 0 0,0-2 0,6-8 0,-8 8 0,4-5 0,-13 10 0,-1 2 0,-2-2 0,-1 0 0,-1 0 0,5-15 0,-4 8 0,2-10 0,-7 10 0,0 1 0,-4-2 0,2 1 0,-2 1 0,-1 0 0,0 3 0,-3-9 0,-1 11 0,0-8 0,0 13 0,0-2 0,-3 0 0,-2-2 0,-2-1 0,-8-13 0,5 10 0,-5-10 0,5 14 0,0-1 0,-2 1 0,3 0 0,-4-1 0,1 2 0,-2-2 0,-7-10 0,5 7 0,-5-7 0,8 12 0,0 2 0,0 2 0,1 2 0,0 1 0,-7-3 0,4 2 0,-7-2 0,6 3 0,-3 2 0,2-3 0,-3 1 0,2 0 0,1 1 0,0 0 0,1 2 0,0 0 0,-11-4 0,7 3 0,-9-4 0,9 5 0,0 1 0,1 1 0,1 2 0,1-1 0,-1 3 0,1-3 0,-12-1 0,5 1 0,-9-1 0,9 2 0,0 2 0,-1-3 0,2 1 0,2 1 0,-7-3 0,9 3 0,-4-3 0,8 3 0,3 0 0,-3-1 0,-1 2 0,0-3 0,-11-1 0,10 1 0,-6 0 0,10 6 0,2 2 0,1 1 0,-1 0-130,-2 8 130,-9 23 0,10-16 0,-3 13 0</inkml:trace>
</inkml:ink>
</file>

<file path=ppt/ink/ink17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5:05:51.534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98 1 27074,'-21'87'408,"2"-7"-312,13-31 21,0 4-27,-1 7 11,0 4-34,0 3-17,2 3-5,1 2 5,2 2-5,-1 1-11,3 1 5,-1 2-11,0-24 0,2 1 0,-1 27-17,-1-29 0,0-2 12,1 14-12,-1-6 0,-1-7 0,2-7 1,-2-6-7,1 3-5,1-17 0,-2 2 0,2-20 11,0-2 1,0-4-85,0-1-140,0-8-134,0-5-129,2-12-588,5-12-1384,1-2 2448,6-5 0,-7 21 0,-2 5 0</inkml:trace>
</inkml:ink>
</file>

<file path=ppt/ink/ink17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5:05:53.212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85 1 27057,'37'15'297,"5"-1"-241,4-2 39,13-2-39,13 0-28,12-5-1060,9 2 1032,6-4 0,-49 0 0,1-1 26,-1-1 1,0-1-27,48 2 0,-5-2 0,-6 0-11,-8 1 11,-11 2 0,-8 1 0,-10 0 0,-10-2 0,-7 0 0,-9-1 777,-3 1-777,-8 0 218,5 1-218,-4 0 0,5 2 0,-2-1 0,0 1 0,-5 1 0,-1-3-5,-5 0 5,-3 0 17,-2-3 11,-1 2-28,3-2 16,2 0-4,4 1 4,4-1-16,3 2 12,4-2-12,0 0 0,0 0 0,1 0 0,-2 0 5,1 0-5,1 0-39,-2 0-6,1 0 17,-3 0 17,-4 0 5,-2 0-5,-6 0 11,-3 0 123,-2 0-44,0 5 83,-1 7-83,-3 10-23,-4 9-6,-3 5-11,-1 7 12,1 4-18,0 6-5,1 4 17,-2 33-17,1-17-28,0 24 28,5-25-20,3-21 1,0 2 8,1 27-17,1-28 0,0 0 11,1 15-11,0-2 5,0-6 1,0-6 0,0-9-6,1 8 5,2-19-5,0 7 0,3-19 0,-3-3 0,3-1 0,-2-3 0,0-2 6,-1-3-6,-1-2-6,1-3 6,-3 0 0,1-4 45,-1 2-73,-3-2 17,-4-3 0,-7 0-1,-9-5 1,-6 2 11,-9-2-5,-7 3 5,-9 2 0,-4 2 11,-4 1-6,1 0 7,-2 0-7,-21 0-5,20 3 0,-15 2 0,25 1 0,2 3 6,0-1-6,-17 5 0,18-4 5,-12 2-5,25-5 0,2-1 12,5-1-12,2-2 0,5 1 0,1-3 0,0 1 0,2-1 11,-3 0-11,-12 0 0,8 0 0,-11 0 0,13 0 0,1 0 11,2 0-5,0 3-1,3 0 12,-8 6-17,7-2 0,-18 9 6,11-6 22,-10 5-17,8-3 6,-1-3-1,4 0-4,2-1-1,8-3-6,5-2 1,8-2-68,1-1-78,6-4-246,14-12-812,6-5 1198,11-11 0,-15 15 0,-5 3 0</inkml:trace>
</inkml:ink>
</file>

<file path=ppt/ink/ink17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5:05:54.539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1 26743,'49'31'202,"-5"-4"-141,-21-23-10,2 1-12,5-3-22,2 0-17,4-1 5,4 0 12,1-1-17,3 0 6,-1 0-6,0 0 0,-2 0 0,12 0 0,-14 0 0,10 0 0,-18 0 0,1 1 0,1 0 0,2 0 0,6 0 5,31 0-10,-13 1 5,23-1 0,-25 0 0,-3-1 0,-7 0-11,-6 0 5,-10 0 6,-6 0 0,-8 0 0,-5 0-6,-4 0 1,-4 0-6,-2 0-353,-1 0-185,-9 0-3075,-5 0 3624,-11 1 0,10 0 0,0 0 0</inkml:trace>
</inkml:ink>
</file>

<file path=ppt/ink/ink17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5:05:55.707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59 26978,'40'-9'23,"-2"2"-18,-12 8-5,3 0 0,0 0 0,1-1 6,1 0-6,-1 0 0,-1 0 6,2 0-6,-5 0 5,2-1-5,-3 0 0,2 0 11,2 1-11,2 0 12,2 0-12,2 0 11,-2 0-11,0 0 5,-5 0-5,-1 0 40,-6 0-12,-2 0-12,-5 0 7,-3 0-23,5 0 22,-4 0-5,7 0 0,-8 0-12,3 0 1,-4 0 0,1 0-6,1 0 72,2 0-32,1 0-24,10 0 1,-3 0-6,4 0-11,-6 0 0,-2 0 0,-1 0 12,1 0-12,-2 0 0,0 0 0,-2 0 5,1-1-5,-5 0-5,0-2 5,-4 3 5,2-1-5,-1-1 0,5-1 6,3 0-6,5-3 0,3 1 0,13-2 0,-11 2 0,6 1 0,-14 2-6,-6 2 6,-3 0 0,-2 0-5,-1 0-1,0 0-5,-2 0-96,0 0-5,-2 0-1201,1 0 1,-2 0 0</inkml:trace>
</inkml:ink>
</file>

<file path=ppt/ink/ink17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5:05:56.923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49 27040,'55'-16'62,"-7"2"-57,-23 9 1,-1 0-6,2 1 22,1 1 6,1 2-28,2 1 6,-3 0-6,-2 0 5,-3 0-5,-5 0 0,-3 0 0,-4 1 17,-1 2 17,-3 2-6,-1 0-11,-1-1 27,-1 1-16,-1-2-16,0 3 10,0-3-5,0 2 5,1-1-22,-3-2 17,1 2 0,-1-4-6,0 3-11,2 0 22,-1 2-22,1 0 0,1-2 12,-3-1-759,1-1 0,-1 0 0</inkml:trace>
</inkml:ink>
</file>

<file path=ppt/ink/ink17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5:05:59.063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1 23489,'40'17'1837,"-10"-4"-1551,-26-13-12,-3 0 18,0 0-248,2 0 141,-2-1 50,3 1-61,-4-2 789,1 2-952,2 0 1,0 0 4,6 0-4,2 0-7,6 0 6,3 0-5,4 0-6,3 0 0,1 0 11,1 0-11,-2 0 0,-2 0 0,-2 0 0,-2-1 0,-3-1 0,1-1 0,-2 0 0,-1 0 0,1 0 6,5 1-6,-5 1 0,7 0 0,-11 0 0,-1 0-6,-5 1 6,-2 0-11,3 0 11,1 0 6,3 0-6,3 0 0,1 0 5,2 0-5,-4 0 0,3 0-5,-5 0 5,-2 0 0,-2 0 0,-5 0 0,0 0 0,0 0-551,-3 0 0,1 0 1</inkml:trace>
</inkml:ink>
</file>

<file path=ppt/ink/ink17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5:05:59.881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0 20559,'0'0'0</inkml:trace>
</inkml:ink>
</file>

<file path=ppt/ink/ink17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5:06:00.053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0 19960,'0'0'0</inkml:trace>
</inkml:ink>
</file>

<file path=ppt/ink/ink17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5:06:00.099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1 17820,'3'18'0,"-1"-3"0,-2-15 0</inkml:trace>
</inkml:ink>
</file>

<file path=ppt/ink/ink17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5:06:01.678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32 85 22055,'3'0'443,"-1"1"-124,-2-1-229,-16 19-29,12-15 40,-12 15 280,16-19 2554,0 0-2986,4 0 7,-2 0 16,4 0 16,-3 0-4,1 0-74,0 0-44,2-1-85,-3 1-55,3-3-46,-3 1-134,1-1-5,0-1 218,-1 0 208,0 0 33,0 1 369,-2 1 175,1 0-192,-1 1 2,-1-2 10,2 3 0,-2-3-213,0 2 67,0-1 460,1 1-639,1 1-5,1-2-6,0 1 5,3-2 1,1 0-6,6 0-11,0-1-12,4 0 12,0 1 0,0-3 0,1 3 0,-4-2-6,1 1-11,-3 0 0,2 0 5,8 0-5,-2 0 0,8 0 0,-5 2-5,7-1 5,-9 3 0,1-1 0,-11 1 0,-5 0 0,-2 0 0,-1 0 0,0 0 0,6 0 0,-2 0 0,7 0 0,-1 0 0,4 0 5,-1 0-5,3 0 0,-1 0 0,-1 0 12,1 0-12,0 0 0,1 0 0,2 0-6,0 0 6,13-2 6,-7 2-6,8-3 0,-13 3 0,-1-1 0,-6-1 0,2 2 0,-8-1 5,0 1-5,-2-2 0,-2 2 0,6-3 0,-1 1 0,7-1 0,14 2-11,-4-1 11,10 2 0,-10 0 0,-1 0-6,0 0 6,-2 0 0,-1 0 0,0 3 0,-2-1 0,11 7 0,-5-5 0,9 3 0,-8-6 6,3 2-6,1-3 0,4 3 0,1-3 6,5 2-6,3-2 0,24 0 0,-16 0 0,13 0 0,-27 0-17,-7 0-17,-7 0-11,-9 0 1,-5 0-214,-6 0-151,-3 0-840,-2-3-8582,-8 1 9106,-5-4 0,2 4 0,1 0 0</inkml:trace>
</inkml:ink>
</file>

<file path=ppt/ink/ink1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4:38:44.616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510 817 26939,'-13'-20'51,"1"4"-29,3 15 23,0 1 0,-2 0-6,2 0-17,-4 0-5,1 0 0,-2 1 16,0 4-5,-3 1 0,2 3 17,-7 6-22,6-3 10,-1 4-5,6-5-11,2 1 5,1-1 6,1 1-16,2 0-1,-1 0 0,3 0 17,-3 5-11,4-4-6,0 3-11,2-4 11,0 0-11,0-1 0,0 1 17,0-1-11,0 0 16,2-1-5,8 5-6,1-3 0,5 3 12,-4-5-23,2-1 11,0 0 0,0-1 0,0 0 23,7-1-29,-4-2 18,5-1-12,-8-2 11,1-2 1,-1 0 10,1 0-10,2 0-1,-2 0-11,3 0 12,4-6-12,-5 1 0,4-4 0,-9 0-5,-1 3 0,-2-2 10,-2 2-16,1 0 6,-1-3 5,1 4 6,-2-4 22,-1 5 17,-2-3 6,0 1-23,0-1-11,-1-1-11,0-1-17,-1 0 22,1-4-16,-1 3 11,0-4 5,-1 4-11,0 0-5,0-1 5,0 0-11,0 0 11,0 0-5,-1 2-6,-5-4 11,-1 3-11,-3-3 11,-1 4-11,0-1 0,-2 0 6,-1 0-6,0 0 5,-5-1-5,7 3 6,-5 0-6,6 3 0,-1 0 0,-1 1 0,1 1 0,0-2 0,-7 1 0,5 2 0,-5-1-6,7 3 6,0 0 0,1 0 0,-1 0-11,3 0 0,-2 0 0,2 0-12,-4 0 23,3 0 0,-3 0 0,6 0 0,1 0 0,5 0-5,-1 0 5,1 0 0,1 1 0,-3 0 0,1 1 0,-2-1 0,0 0 0,1 0 0,2 0 298,1 0-298,-3-6 0,0-2 0,-3-5 0,-2-2 0,2-1 0,-3-2 0,3-1 0,-3-3 0,0-2 0,-2-5 0,-1-2 0,-8-24 0,3 10 0,-8-18 0,5 15 0,0-1 0,1 1 0,-3-15 0,10 17 0,-5-7-13,12 22-3,-1 7 16,3 2 0,1 6 0,0 0 0,1 3 0,0 3 0,1 4-12,0 3-21,0 2 16,-3 0-17,3 0-369,-3 0 95,3 3-106,0 3-477,3 10-3702,5 2 4593,4 8 0,-2-14 0,-4-1 0</inkml:trace>
</inkml:ink>
</file>

<file path=ppt/ink/ink17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5:06:02.921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2 27225,'33'-1'157,"5"0"-146,-3 1-6,8 0-5,4 0 0,2 0 0,4 0 6,2 0-6,3 0 0,1 2 0,2-2 0,0 1 0,-1-1 6,0 0-6,-3 0 0,-1 0-6,-7 0 6,-3 0 0,-8 0 0,-5 0 0,-4 0 0,-3 0 0,-2 0 6,1 0-6,2 0 0,1 0-6,3 0 6,3 0 0,2 0 0,1 0 0,1 0 0,7 0 0,-12 2 0,2-2 6,-14 3-6,-4-3 0,1 1 0,8-1 0,-3 0 0,9 0 0,-6 0 0,4 0-6,2 0 6,2 0 0,-2 0 0,9 2 0,-12-2 0,5 1 0,-16 1 0,-3-2 6,-1 2-6,-1-2 0,0 0 0,1 0 0,3 0 5,14 0 1,-4 0-6,11 0 0,-10 0 0,2 0 0,-2 0 5,2 0-5,-4 0 0,1 1 0,-4-1 0,8 3 6,-10-3-6,4 2 0,-12-2 0,-2 0 0,-1 0 6,1 0-6,1 0 5,10 0-5,-3 0 0,4-2 0,-7 1 0,-4-1 0,-3 1 0,-4 1 11,-3 0 40,-2 0-432,2 0-274,-6 0-2627,-8 0 3282,-8 0 0,4 0 0,2 0 0</inkml:trace>
</inkml:ink>
</file>

<file path=ppt/ink/ink17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5:06:03.621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1 129 26015,'93'-7'571,"-9"1"-347,-46 0-84,9 0-61,6-2-40,6 1-5,2-1-18,0 0-16,-1 4 6,-8-1 0,-5 3-6,-9 1 5,-5 1-5,-8 0 0,-3 0 6,-4 0-6,-1-1 0,1 0 5,-2-1-5,2 0 0,-7-1 0,4 1 0,-7 1 0,4 0 0,8-4 0,-2 1 0,9-3 0,-7 3 0,-2-1 0,-4-1 0,-3 3 0,-5 0 6,-3 0-6,-2 3-1114,-1-2-595,-8 2-8122,1-1 8645,-7-1 0,8 1 1,2-1-1</inkml:trace>
</inkml:ink>
</file>

<file path=ppt/ink/ink17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5:06:04.221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101 48 27174,'-43'40'275,"8"-3"-230,26-5-6,3 0-6,2 1 1,2 0-12,1-4 1,1 3-12,4-6 6,3 1 0,6-5-6,3-4 11,1-4 1,4-7-7,1-2 1,2-4-17,3-1 0,-1-3-5,1-5-7,-4-7-10,-2-6 22,-4-3 6,2-16-6,-9 9 0,0-10 0,-7 14 0,-3 0 0,0-1 5,0-7 6,0 11 1,0-5-7,-4 11-5,-1 5-17,-5-2-5,-1 6-12,-3 1-5,-1 1 0,-1 2 0,-2 2-45,2 0-34,-3 3-123,2-1-78,2 1-291,2 0 610,0 6 0,7-4 0,0 5 0</inkml:trace>
</inkml:ink>
</file>

<file path=ppt/ink/ink17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5:06:10.797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0 0 26721,'39'57'381,"-5"-7"-208,-21-33-78,0 1-22,0 2 11,1 2-22,2 6-17,4 4-17,2 6-17,3 3 6,4 5-12,0 3 12,1 1 0,1 1-17,-2-1 11,1-4-11,-2-2 6,-1-6-6,-2-3 5,1 5-5,-7-15 0,1 10 0,-11-23 6,-1 1-6,-5-9 0,-2-2 17,1-1-23,-2-1 6,4 1 0,-2 2 0,4 2 0,-2 0 0,3 1 6,-3-3-6,1 0 0,-4-1 0,2-2 0,-2 0-196,3 0-73,-1 0-157,7 0-1035,1-2 1461,3-2 0,-6 1 0,-2-1 0</inkml:trace>
</inkml:ink>
</file>

<file path=ppt/ink/ink17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5:06:12.021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252 1 27236,'-39'2'62,"3"6"-40,7 4 17,1 7-5,-1 5-6,5 2 0,0 5 5,6 2-10,4 2-12,7 1 17,3-3-17,4-2 6,14 3-6,1-12-11,15-2-11,2-14-17,2-5-39,2-5-51,1-9-16,-3-9-208,3-28 225,-14 11 16,-2-16 62,-16 22 39,-3 2 33,-2 7 102,0 7-46,-3 5 46,0 7-102,-1 2-16,0 3-6,4 0 34,-1 2 22,-1 6-16,2 7-1,-1 9 6,1 5-17,0 6 0,5 22-22,-1-10-17,5 18 23,-4-19-1,-2 2 12,-2-2-6,-1-1 16,-9-4-10,-6-5-23,-11-3-5,-18 1-40,10-14-106,-12-1-61,19-15-236,1-3-532,7-11 969,6-22 0,7 14 0,3-10 0</inkml:trace>
</inkml:ink>
</file>

<file path=ppt/ink/ink17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5:06:12.471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0 93 26794,'16'62'257,"-5"-8"-190,-8-28-33,-3-3-23,2-2-5,-2-2-6,0-5 0,0-5 17,0-5 11,1-3 123,-1-1-112,2-4-28,-2-6-11,0-9 28,0-7-11,0-3-6,1-3 6,1 0 28,2 1 11,1 3-17,1 5-22,2 3-17,1 6 0,3 1 0,2 3-11,2 0-34,1 1-62,3 2-44,0 2-50,0 3-186,1 1 387,11 6 0,-17-4 0,6 5 0</inkml:trace>
</inkml:ink>
</file>

<file path=ppt/ink/ink17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5:06:12.975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0 234 25550,'10'12'1031,"-3"-2"-830,-7-10-89,0 0-100,78-30 4,-47 13-4,58-23-7,-69 21 1,-6 0-6,-4 1 5,-4 0-5,-3 0 0,-1 1 0,-2 1 0,-2 3 0,-5 2 0,-5 2 0,-7 3 0,-4 3 0,0 1 23,-2 2 10,0 0 18,1 4-6,1 4-6,3 6-17,2 3-11,2 3 17,6 0 6,1 4 11,4-1 16,2 5-5,2-1 6,1 12-51,6-11 17,3 8-11,8-13 5,-1-1-22,4-1 17,-1-4-6,0-2-11,-1-3-28,1-3-78,-1-3-101,3-3 207,32-3 0,-32 0 0,21-1 0</inkml:trace>
</inkml:ink>
</file>

<file path=ppt/ink/ink17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5:06:13.568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247 1 26715,'-51'23'227,"0"0"0,-34 21-132,63-16-56,6 4-11,3 0-11,7 0-11,3-2-1,3-2 12,0-5-17,7-4-11,4-5 0,11-5-17,2-4-62,5-4-72,2-2-34,0-9-45,-1-3 6,-3-11-113,0-16 337,-11 6 11,-4-11 286,-10 12 296,-2-5-425,0 12-39,-3 0-57,1 16-33,-1 5-17,1 2-5,2 3 33,0 6 12,0 5-12,0 7-17,0 9-16,0 3-6,0 3 5,2 1-5,1-3-33,2-1-90,1-6-152,0-2-274,1-6-1243,4-7 1792,5-4 0,-6-5 0,1 0 0</inkml:trace>
</inkml:ink>
</file>

<file path=ppt/ink/ink17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5:06:13.983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123 0 27410,'-39'43'280,"4"-2"-168,19-20-51,2 2-38,4-2-1,4-1-5,3 0-17,3-2 0,0-1 17,6 0-17,4-2-6,9-1-28,4-1-27,3-2 10,-3-2 18,0 0-6,-2-1 27,-9 0 7,-2-1-12,-9-2 11,-1 2-5,0-1-28,-1 3-62,-7 2-78,-1 1-90,-8 1-156,0-1-623,0-2-8783,1-2 8537,3-3 1,5-2-1,4-3 1</inkml:trace>
</inkml:ink>
</file>

<file path=ppt/ink/ink17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5:06:14.487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58 204 26922,'78'-7'23,"-10"-2"-34,-45-3-34,-1-4-67,-6-1 0,-1-1 22,-5-1 68,-4-1-29,-3-2 51,-3 4 17,-3 1 73,-6 5-45,-6 3 61,-7 4-44,-4 2-1,-1 3 29,-1 2 16,-1 8-33,2 4 5,1 10 79,-5 17-95,10-8 39,-2 23-68,17-24 1,0 9-6,6-15 0,3 0 17,4-3-12,6-2-22,4-2-5,2-6-6,1-1-134,14-5-130,-8-3-189,16-2-4054,-12-4 4507,3-5 0,-15 4 0,-6-4 0</inkml:trace>
</inkml:ink>
</file>

<file path=ppt/ink/ink1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4:38:45.464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0 685 27292,'29'-29'78,"-4"-3"-55,-13 6-12,-1-4-11,0 2 0,-3-2 6,0 2-6,0-2 0,1 2 0,0 1 0,2 0 0,0 2 5,1-1-5,-1 2 0,1 1 6,-3 0-6,3 2 0,-3 1 22,1 0 6,-3 3 28,-1 2-11,0 0 5,-1 3-27,1-3 5,-3 2-11,1-2-17,-1 3 0,1-2 0,-1 2 0,0 0 5,0 2-5,0 2 6,-2 2-6,1 1 0,-2 2 0,0 1 5,0 1-929,1 1-123,-1 2 1047,-2 20 0,1-13 0,-3 11 0</inkml:trace>
</inkml:ink>
</file>

<file path=ppt/ink/ink17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5:06:14.935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426 0 27494,'-37'72'93,"0"1"0,2-5 1,4-6 23,0 0-38,-1 6-29,-1 4-11,0 2-16,2 0-12,2-2-11,2-5 0,6-4-6,3-10-61,6-9-146,2-9-106,5-12-191,3-8-699,1-9-4460,3-3 5669,5-9 0,-3 5 0,1-4 0</inkml:trace>
</inkml:ink>
</file>

<file path=ppt/ink/ink17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5:06:15.423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277 24 22671,'-3'-13'2947,"0"3"-2701,3 10 639,0 0-656,-80 32-111,51-13-93,-18 3 0,2 2 48,27 2 0,1 1-11,4 4-18,3 4 1,3 2-6,4 3-11,1 3-11,2 1-6,0 2-11,0 0 6,4 0-6,3-2 0,2 0-6,2-4-16,-3-4-51,-4-4-44,-1-6-46,-3-4-520,0-3-516,0-9 1199,-4-2 0,3-6 0,-3-2 0</inkml:trace>
</inkml:ink>
</file>

<file path=ppt/ink/ink17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5:06:15.641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0 98 27214,'62'-17'-43,"0"0"0,-6 2 0,-6 2-327,-11 4-615,2 1-5042,-5 2 6027,-1 0 0,-17 3 0,-6 0 0</inkml:trace>
</inkml:ink>
</file>

<file path=ppt/ink/ink17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5:06:16.117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170 0 27303,'-67'66'269,"10"-7"-202,43-30-33,2 0-6,3 3-17,3 0 0,3 0-11,1 0 6,2-5-6,3-1 11,3-5-11,5-4-39,3-6-23,2-5 17,1-5 12,3-5-79,0-9 0,0-10 28,0-10 28,-5-5 28,-1 0 28,-5 1 5,-3 5 63,-3 6 38,-2 9 140,-1 7-206,0 5-40,0 4 0,0 1 0,0 7 0,2 3 0,3 23 0,2-5 0,5 13-23,-1-11-72,4 1-291,2-3-482,7-3-3238,-1-5 4106,3-7 0,-13-6 0,-3-6 0</inkml:trace>
</inkml:ink>
</file>

<file path=ppt/ink/ink17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5:06:16.414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0 1 27802,'6'72'78,"0"1"0,-1-6 1,-1-7-46,-1-5-21,-1-1-12,2 0 5,1-5-16,-1-2 5,2-5-128,-2-7-68,0-8-195,-1-9-488,-1-8-127,-1-6 0,-1-4 0</inkml:trace>
</inkml:ink>
</file>

<file path=ppt/ink/ink17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5:06:16.648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6 50 26245,'-3'-14'1013,"1"3"-755,2 11 358,0 0-532,53 0-34,-23 0-50,44-3-16,-38 1-124,-2-3-174,-4 1-235,-1 1-1574,-4-2 2123,-8 4 0,-7-1 0,-7 2 0</inkml:trace>
</inkml:ink>
</file>

<file path=ppt/ink/ink17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5:06:17.363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1 0 27443,'10'60'73,"0"-1"0,-1-2 0,-1-5-57,-4 14-16,1 1 6,-2-3-6,-1-3 0,0-7-28,0-9-157,0-8-168,-1-10-341,-1-12-1955,0-7 2649,0-8 0,0 0 0,0 0 0</inkml:trace>
</inkml:ink>
</file>

<file path=ppt/ink/ink17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5:06:17.886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2 185 26066,'-1'-10'991,"0"3"-801,1 7 146,0 0-280,42-21-22,-12 11-12,37-17-16,-24 13-6,2 2-62,-2 0-50,-2 2-67,-2 4-34,-5 3-50,-2 2 22,-4 1 12,-5 0 72,-5 5 101,-5 5 56,-3 7 95,-6 4 6,-1 3 28,-3 2-29,0 2 12,0 1-39,0-2-6,0 2-33,0-3 0,0-1-12,0-5-5,0-4 11,0-5 50,0-4 191,0-4-90,0-1-112,0-10-55,0-8-12,0-13 5,0-9-5,0-30 17,0 18-6,0-16-11,0 32 0,4 7 0,2 10-17,7 4-5,3 7-79,6 1-106,4 4-902,26 7-5128,-11 3 6237,15 7 0,-33-6 0,-8-2 0</inkml:trace>
</inkml:ink>
</file>

<file path=ppt/ink/ink17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5:06:18.357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191 0 27270,'-39'16'386,"1"5"-257,13 12 0,-1 5-62,5 4-45,4 2-5,5-1-17,4-1 0,5-2 0,2-3 0,1-7 0,7-4-56,3-9-6,8-7-16,3-5 11,3-4 0,2-6-17,3-10-73,-1-10 39,-2-12 29,-3-4 49,-5-3 29,-4-1 11,-4 5 45,-5 7 61,-2 7 57,-3 11-12,0 6-45,0 6-66,0 3-40,0 11 0,0 4 5,0 30-5,0-9 0,4 15-106,2-15-157,7-4 106,3-2-398,7-5-4562,3-4 5117,2-7 0,-12-7 0,-5-4 0</inkml:trace>
</inkml:ink>
</file>

<file path=ppt/ink/ink17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5:06:18.607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3 1 25993,'0'8'1237,"1"-1"-1102,-1-7 22,0 0-90,-2 70-17,2-29-36,-1 9 0,1 2 14,0 3 17,0 3-23,0-1-10,2 1-12,4-3-17,4-3-146,1-7-178,0-10-264,-1-11-684,-2-12-1785,-2-8 3074,-3-16 0,-2 8 0,1-9 0</inkml:trace>
</inkml:ink>
</file>

<file path=ppt/ink/ink1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4:38:46.401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25 27650,'49'5'230,"-5"-1"-180,-22-4-10,1 0-1,2 0 6,-2 0-6,1 0-6,-1 0 18,1 0-23,1 0-11,-1 0-1,0 0-16,1 0 17,0 0-17,2-1 0,-1-2 0,-1-1 6,-2 0-6,0 1 0,8-1 0,-8 0 0,8 1 0,-9 0 5,-1 2-5,0-1 0,-1 1 0,0 1 0,-2 0 0,-1 0 0,8 0 0,-8 0 0,8 0 0,-10 0 0,3 0 0,-2 0 0,2 0 6,-4 0-6,5 0 0,-7 0 0,0 0 0,-8 0 0,-3 0-218,-1 0-169,-6 1-526,-14 9-1596,-6 2 2509,-13 7 0,20-8 0,1-3 0</inkml:trace>
</inkml:ink>
</file>

<file path=ppt/ink/ink17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5:06:18.973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56 164 27522,'-4'-64'341,"6"10"-229,11 45-28,7-2-17,4 3-22,4 0-17,1 3 6,1 2-12,1 1-5,-1 2-17,-2 7 6,-2 4-1,-5 9-5,-4 5 11,-5 2 6,-6 4-6,-3-1 17,-3 4 6,-8-4 0,-8 1-12,-12-2-11,-7-3-11,-4-2-17,-4-4-55,0-3-108,2-7-139,3-4-95,7-3-533,8-3-4469,8-1 5416,8-6 0,4 4 0,1-4 0</inkml:trace>
</inkml:ink>
</file>

<file path=ppt/ink/ink17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5:06:20.483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1 0 27342,'53'27'404,"-1"-6"-320,-18-20-40,9-1-27,7 0-6,9-4-11,4-3 0,4-2 0,-2-2-11,-6 5-6,-7 2 1,-11 2-7,-8 2 23,-10 0-5,-5 0 5,-6 0-23,-4 0-33,-2 0-28,-4 0-1389,-1 0 0,-1 0 0</inkml:trace>
</inkml:ink>
</file>

<file path=ppt/ink/ink17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5:06:20.856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1 0 26794,'30'62'369,"-6"-4"-330,-23-22-5,-1 4-34,0 0 11,0 1-11,0-3 6,0-3-6,0-4-17,0-7-56,0-7-162,0-5-107,2-7-106,1-3-527,1-14-8856,3-6 8632,-3-14 1,-1 13 0,-1 3 0</inkml:trace>
</inkml:ink>
</file>

<file path=ppt/ink/ink17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5:06:21.264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1 0 23450,'2'6'3114,"0"-2"-2616,-2-4-313,25 3-56,-2 0-39,26 4-1,-7-1-44,6-2-23,4 2-22,-2-1 0,-1 1 0,-8 0 0,-6 0-16,-9 2 4,-6-2 7,-8 2 5,-6-1 0,-3 2 5,-3 5 18,-3 4-23,-10 6 17,-25 22-1,-3-9 7,-15 13 5,13-15-17,-7 7-11,15-12 0,-2 2-39,18-15-73,5-4-95,2-1-135,3-1-229,4-2 571,2-1 0,3-5 0,0 0 0</inkml:trace>
</inkml:ink>
</file>

<file path=ppt/ink/ink17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5:06:22.048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238 0 27438,'-40'14'291,"1"4"-207,8-7-28,0 10-17,2 1-17,3 2-10,7 2-12,6 0 0,7 0 0,3 1 0,3-4-17,11 3-34,5-6-27,13 1-28,5-4-46,1 0 12,0-4 34,-3 1 44,-7-3 29,-6-1 16,-9-2-5,-5-2 10,-3 0 12,-2 0 0,-6 2 6,-4 2-6,-8 1 0,-6 1-123,1 0-902,-10 3 1025,10-5 0,3-1 0,12-6 0</inkml:trace>
</inkml:ink>
</file>

<file path=ppt/ink/ink17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5:06:22.518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1 182 24990,'17'2'1703,"-4"0"-1608,-13-2 319,0 0-330,34 4 0,-16-1 0,26 1-33,-22-2-51,0-2-11,3 0-57,0-7-38,1-3-68,-1-10-22,-4-1 34,-4-4 61,-9 1-22,-3 1 78,-5 2 45,-5 2 79,-7 7-40,-7 2-28,-7 6 28,0 2 73,-3 2 28,2 6 0,-2 6-61,4 7 16,1 6 0,5 2-33,4 4-18,3 1 1,6 3-6,2-1 1,2-1-7,2-1-10,3-2-12,4-1-11,6-2-34,5-3-302,17-3-173,4-9 509,26-7 0,-33-6 0,3-3 0</inkml:trace>
</inkml:ink>
</file>

<file path=ppt/ink/ink17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5:06:22.789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1 1 27163,'7'70'50,"1"1"1,-2-6-1,-1-9-38,-5-11-12,0-3 0,0-2-34,0-3-123,0-5-257,0-5-1009,0-4 1423,0-9 0,0-5 0,0-6 0</inkml:trace>
</inkml:ink>
</file>

<file path=ppt/ink/ink17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5:06:23.176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35 54 25718,'13'0'997,"-2"1"-829,-11-1-78,0 0-29,-26 74 1,19-39-12,-18 59 1,25-62 5,0-2-11,1-5-6,8-4 45,3-6-62,12-6-22,4-4-33,7-4-57,3-8 6,1-8 6,-1-10 22,-7-10 11,-8-3 28,-9-5 6,-7-1-23,-13-17 29,-8 19-40,-12-6-6,-6 26-77,-3 11-175,-2 6-318,2 6-886,3 8 1507,6 2 0,11 0 0,7-3 0</inkml:trace>
</inkml:ink>
</file>

<file path=ppt/ink/ink17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5:06:23.810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1 1 27298,'8'61'50,"1"0"0,-1-4 1,-2-6-40,-6-2-11,0 0 11,-2-3-11,0-4 11,1-5-11,-1-5 0,2-8 0,0-7 6,0-5-6,0-7-6,0-2 12,0-3-6,2-8-34,1-7 12,3-11 5,3-6-11,3-3-11,2-2-17,4 1-39,2 1-40,4 0-72,2 4-112,14-6 145,-14 15 62,8-1 51,-22 15 55,-4 5 6,-6 2 235,-2 1-78,-5 1 78,-5 6 6,-8 5-78,-4 4-12,-2 4-39,1 0-23,2 1-21,2 2-12,6-1-23,1 2 1,5-3 27,2 12-44,3-11-11,0 7-6,7-12-73,4 0-117,9-4-191,8-2-308,18-5 689,28-3 0,-31-3 0,9 0 0</inkml:trace>
</inkml:ink>
</file>

<file path=ppt/ink/ink17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5:06:24.319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270 1 27359,'-53'38'89,"-1"1"1,5-3 0,8-2-34,18 0 0,3 2-28,5-4-11,6 0-6,4-4-11,4-4 0,1-3 0,6-4-39,4-3-12,10-6-16,8-4-263,21-7 117,-8-10 39,14-8-22,-20-9 73,-6-2 95,-5-3 28,-8 1 163,-6 2 72,-5 5-56,-4 7 51,-1 6-208,0 8-39,0 3 17,-1 15 0,-2 5 11,-1 12-5,-1 4-6,1 0 0,1 0-101,2-1-380,1-4-651,13-2-1080,3-8 2212,14-4 0,-14-8 0,-3-3 0</inkml:trace>
</inkml:ink>
</file>

<file path=ppt/ink/ink1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4:38:47.266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0 27477,'49'46'196,"-7"-3"-157,-23-14-11,3 3-6,2 3 6,2 3 6,2 1 0,-1 3-1,-1 0 6,0 0 12,-2 0-6,1-2-12,-2 1 12,6 12-34,-7-16 0,1 8 6,-9-23-6,-4-4 6,-2-6 0,-2-3 0,0-3 0,-3-1-6,0-3 39,0-1 152,-2-1-264,0-4-106,-1-3-185,0-5-195,0-8 548,0-16 0,0 16 0,0-6 0</inkml:trace>
</inkml:ink>
</file>

<file path=ppt/ink/ink17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5:06:24.793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1 18 23495,'10'17'3136,"-1"-3"-2957,-9-14 124,0 0-242,-3 56-27,3-27-17,-5 45-6,4-42-11,-2-2 6,1-2-6,1-5 5,1-5-5,0-4-11,0-7-6,0-2 17,0-4-33,0-13 10,0-6-5,0-16 0,0-23 11,4 13 17,1-14 12,5 25 27,8-4-34,-4 13 18,6-2 5,-6 15-6,3 4-5,-2 4 0,3 2 22,-2 1 51,-1 0 38,-2 6-60,-2 6-35,-2 7-16,-1 21-51,-5-6-139,0 13-197,-3-10-279,-1 3-2645,-7-1 3294,-4-1 0,3-17 0,-1-7 0</inkml:trace>
</inkml:ink>
</file>

<file path=ppt/ink/ink17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5:06:25.585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1 88 27432,'54'7'504,"2"-1"-454,-5-6-16,13 0 50,16-3-987,16-4 922,-42 2 1,2-1-12,5-1 1,1 0-9,2 1 0,1 0 0,1 0 0,1 1 3,-3 2 0,0 0-3,-4 0 0,-1 0 0,-5 2 0,-3 0 311,36 0-311,-20 1 0,-18 0 159,-20 0-148,-12 0 12,-9 0 16,-5 0 489,-2 0-517,2 0-11,2 0 17,4 0-12,4 0-5,3 0 6,12 0-1,-14 0 46,5 0-34,-17 0-17,-1 0 11,0 0-11,1 0 5,2 0 7,1 0-7,0 0 18,1 0 16,-3 0 0,0 0-845,-2 0-141,-1-1-5528,0-5 6475,-4-2 0,3 1 0,-3 2 0</inkml:trace>
</inkml:ink>
</file>

<file path=ppt/ink/ink17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5:06:28.898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0 0 25774,'4'60'185,"0"0"0,0-4 0,-2-7-51,-2-6 6,0 1 11,0 0-11,0 2-44,0 2-35,0 3-33,0 3-17,0 4-5,0-1-6,0 1 0,0-8 0,0-3-17,0-10-128,0-8-214,0-11-453,2-8-4313,-1-8 5125,4-13 0,-3 7 0,1-7 0</inkml:trace>
</inkml:ink>
</file>

<file path=ppt/ink/ink17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5:06:29.197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0 0 25018,'10'6'1384,"-2"-1"-1289,-8-5 269,0 0-241,0 39-22,0-14-23,0 35-22,0-23-33,0 4-18,1-1-5,2 2 0,2-3-22,1-1-113,0-6-105,1-5-152,0-7-723,-1-7-8716,0-8 9443,-4-3 0,1-2 1,-3 0-1</inkml:trace>
</inkml:ink>
</file>

<file path=ppt/ink/ink17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5:06:29.428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0 0 26794,'57'49'22,"0"0"0,-4-4 1,-9-5-23,-15-10 0,-1-1-146,-4-3-201,-3-4-370,-2-10-1742,-4-5 2459,-6-5 0,-3-2 0,-5 0 0</inkml:trace>
</inkml:ink>
</file>

<file path=ppt/ink/ink17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5:06:29.668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1 1 23674,'2'4'2862,"-1"0"-2705,-1-4-129,-1 51 0,1-15 22,1 44-16,2-28-34,3 0 0,1-2-11,0-2-57,-1-6-223,5-5-582,-1-7-8958,3-7 9672,0-8 0,-6-7 0,-1-5 0</inkml:trace>
</inkml:ink>
</file>

<file path=ppt/ink/ink17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5:06:29.931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0 0 26939,'3'57'52,"0"-1"1,-1-3-1,0-6-18,-1 1-18,-1-4-16,0-4 0,0-7-11,0-7-213,0-6-375,0-11-1339,0-3 1938,0-6 0,0 0 0,0 0 0</inkml:trace>
</inkml:ink>
</file>

<file path=ppt/ink/ink17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5:06:30.146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1 0 23467,'13'5'3534,"-2"-2"-3512,-11-3-313,0 0-252,2 0-1507,-6 4 2050,-3 1 0,-1 1 0,0-2 0</inkml:trace>
</inkml:ink>
</file>

<file path=ppt/ink/ink17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5:06:30.358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0 1 26715,'79'35'-405,"-9"-4"0,-44-16 1,-7-4-1</inkml:trace>
</inkml:ink>
</file>

<file path=ppt/ink/ink17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5:06:31.635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237 1 26889,'-27'15'11,"2"-3"-11,11-12 6,-3 0 5,0 5-11,-1 2 17,-2 6-12,0 5-5,0 0 6,2 4 5,2-1 11,3 9-22,5-7 6,4 5-6,6-8 11,9-4-11,6 1-17,14-4 1,5-2-46,6-3-28,3 0-111,19 0 139,-19 1 23,7 2 11,-29 0 28,-8 1 0,-7 2 56,-6 0 22,-2 4 1,-8 0-23,-5 5-11,-25 10-45,9-9 0,-14 5-51,17-14-100,3-4-224,5-4-505,4-4-5741,7-1 6621,2-2 0,4 0 0,1 0 0</inkml:trace>
</inkml:ink>
</file>

<file path=ppt/ink/ink1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4:38:48.130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830 179 28042,'-55'-13'45,"3"3"-28,24 10-6,-5 0 6,-2-1-17,-5-2 11,-3-3 0,-4-2-5,-2-2-6,-2-1 28,-1-1-17,3-2-11,2 1 11,5-1-11,4 1 0,5-1 0,3 4 0,3 1 0,5 1 0,-1 3 0,10 2 0,0 2 0,9 1 0,2 0-358,1 0 22,11 0-308,11 1-1205,9 4 1849,5-2 0,-17 2 0,-4-4 0</inkml:trace>
</inkml:ink>
</file>

<file path=ppt/ink/ink17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5:06:32.028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63 42 26945,'-17'64'29,"-1"0"1,2-6 0,4-8-18,12-12-7,0-7-5,2-5 17,5-8 0,5-7 0,7-5-6,5-5-11,2-4-17,4-9 6,1-8-23,-2-12 6,-4-3 11,-8-3-11,-7-3 12,-6 0-12,-2-2 5,-10 2 23,-5 4-28,-12 6-22,-2 11-85,-2 10-128,0 6-269,3 11-616,3 5 1148,4 7 0,10-6 0,4-3 0</inkml:trace>
</inkml:ink>
</file>

<file path=ppt/ink/ink17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5:06:32.369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1 1 22571,'10'8'4256,"-3"-2"-4138,-7-6 39,0 0-45,7 20-45,-5 0-28,5 22 6,-7-5 28,0 1-29,0 0-21,0-3-6,0-2-17,0-3 11,0-6 0,0-3-11,0-7 0,0-1 6,0-6 5,4-1-6,2-5-5,6 1 0,6-2-3515,2 0 3319,6-4-123,3-3 28,6-6-3053,1 0 3344,0-4 0,-16 10 0,-7 1 0</inkml:trace>
</inkml:ink>
</file>

<file path=ppt/ink/ink17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5:06:32.858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0 1 27040,'8'59'37,"0"0"0,0-4 1,-1-7-10,-2-2-28,4-4 34,2-3-6,4-4-28,4-8 11,4-4-11,3-9-34,2-7 29,1-4-7,-2-10-21,1-8-46,4-29 46,-12 2-34,1-19 22,-15 14 45,-3-1 0,-2 4 140,-1-2-79,-1 17-10,-1 5-34,-1 18-17,2 5 0,-2 1-17,3 0 17,-3 5 17,1 10-6,-1 10 11,0 14-11,0 5-11,1 27 0,1-17 0,1 12-61,3-27-180,3-10-207,3-5 448,24-18 0,-21-1 0,13-10 0</inkml:trace>
</inkml:ink>
</file>

<file path=ppt/ink/ink17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5:06:33.276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205 0 27342,'-73'62'336,"8"-7"-263,42-31-22,2-1-35,9 1-16,4-2 6,6 1 11,2-3-17,6-1 0,7 0-28,8-3-17,5 1-5,2-2 10,-2-1 24,-2 0-1,-4-3 0,-3 0 6,-5 0 11,-4 3 0,-4 0 0,-2 2 0,-2 2 0,-6 2-79,-3 2-105,-8-1-147,-3-1-274,-3-2 605,-1-1 0,10-9 0,2-1 0</inkml:trace>
</inkml:ink>
</file>

<file path=ppt/ink/ink17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5:06:33.540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1 1 25197,'17'2'2280,"-4"-1"-2219,-13-1-10,0 0-12,11 37-17,-7-11 23,8 36-28,-10-21 0,-1 3-6,1-2-11,0-4 0,2-3-84,1-8-235,3-4-280,3-12-908,1-4 1507,3-10 0,-8 3 0,-2-3 0</inkml:trace>
</inkml:ink>
</file>

<file path=ppt/ink/ink17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5:06:33.714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1 1 22996,'0'0'0</inkml:trace>
</inkml:ink>
</file>

<file path=ppt/ink/ink17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5:06:34.344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0 1 27197,'15'67'18,"-1"1"1,-1-4 0,-3-6-8,-3 1-11,-3 0-11,-2-6-28,-1-6-197,-1-10-251,0-10-1300,0-10 1787,0-10 0,0-4 0,0-3 0</inkml:trace>
</inkml:ink>
</file>

<file path=ppt/ink/ink17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5:06:34.628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1 70 25584,'16'17'1282,"-4"-3"-1175,-12-14 16,0 0-123,76-45 6,-45 34 38,57-33-10,-66 46-12,-7 8 1,-7 9-1,-4 11-22,-4 7 0,-7 7 23,-7 1-23,-7 2-12,-6-3-167,5-4-314,4-5 493,9-5 0,5-14 0,4-4 0</inkml:trace>
</inkml:ink>
</file>

<file path=ppt/ink/ink17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5:06:34.908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1 0 27516,'4'57'106,"0"0"1,2 41-18,-6-52-38,0-3-6,0-1-29,0-2-4,1-5-7,5-3-5,5-6 0,3-5-73,5-5-78,0-6-67,4-5 27,1-2-229,8-12-4159,-1-5 4579,3-9 0,-16 8 0,-6 2 0</inkml:trace>
</inkml:ink>
</file>

<file path=ppt/ink/ink17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5:06:35.104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9 77 23847,'-5'-10'2627,"1"2"-2531,4 8-74,0 0-308,56-18-1069,-29 10 1355,41-15 0,-52 18 0,-6 1 0</inkml:trace>
</inkml:ink>
</file>

<file path=ppt/ink/ink1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4:38:49.016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397 64 26054,'35'-26'0,"-5"5"17,-20 14-17,-1 2 62,-2 2 139,-3 2 35,-2 1 665,-2 0-733,-3 2-95,-2 3-17,-7 5 45,-2 3 11,-7 5-23,-1 2 7,-3 4-7,-3 2-27,1 3-23,-4 2-17,4 1-10,-1 3 4,1-2-10,2 2-6,0-3 11,0 0-5,2-4-6,2-1 0,3-5 5,-4 4-5,9-10 0,-2 2 6,9-11-6,2-3 0,2-1 0,2-3 6,0 2-6,-3-1 5,2-1-5,-3 2 0,4-1 23,-2-1-23,2 3 0,-1-3 0,1 2 0,-3-1 0,1 1 5,-1 1-5,0-2 0,1 1-291,1-2-6,1-3-156,8-8-1166,2-6 1619,9-7 0,-9 10 0,-2 4 0</inkml:trace>
</inkml:ink>
</file>

<file path=ppt/ink/ink17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5:06:35.282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25 100 26138,'-14'-5'728,"4"2"-728,10 3-414,0 0-381,81-33 795,-19 17 0,30-18 0,-50 26 0</inkml:trace>
</inkml:ink>
</file>

<file path=ppt/ink/ink17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5:06:35.511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1 0 27169,'0'70'28,"0"1"0,0-6 0,0-10-17,0-17-11,4-3 0,1-3 0,4-6-39,-1-4-146,0-8-145,-1-6-275,2-5-180,-3-1-2777,0-10 3562,-1-5 0,-4 2 0,1 0 0</inkml:trace>
</inkml:ink>
</file>

<file path=ppt/ink/ink17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5:06:35.937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1 192 26670,'20'-91'140,"3"16"-123,8 63-6,4 4 23,2 4 5,1 3-39,-3 2 6,-3 9-6,-4 6 0,-7 11 0,-6 4-11,-7 2-6,-4 1 0,-7-2-5,-8-1-6,-9-4-84,-26 1-23,8-11 29,-10-2 55,19-13 51,6-2 45,6 0 73,8-2-107,5 1 135,2-2-85,12 3 23,3 7-28,11 5-17,4 9-27,2 6 4,2 1-16,2 3-50,-2 2 33,0 0-308,-2-2-509,3-5-2129,-3-8 2963,-1-7 0,-14-7 0,-6-3 0</inkml:trace>
</inkml:ink>
</file>

<file path=ppt/ink/ink17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5:06:36.261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53 9 27309,'-7'54'39,"0"1"0,-4 38-16,11-58-12,0-3-11,5-6 5,3-4-5,7-7-11,4-7-45,0-4 34,4-4-29,-2-11-49,-1-5-7,-3-15-10,-4-4 61,-4-5 39,-6-4 0,-3 0-84,-26-14 45,2 23-241,-21 2-319,10 28 616,0 29 0,16-16 0,3 16 0</inkml:trace>
</inkml:ink>
</file>

<file path=ppt/ink/ink17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5:06:36.536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0 1 27415,'6'91'84,"-2"-8"-67,-4-36-17,0-3 6,0-3-6,0-6-62,0-6-117,0-8-331,0-8-111,0-8-343,0-9-8867,0-11 9575,0-8 0,0 5 0,0 4 0</inkml:trace>
</inkml:ink>
</file>

<file path=ppt/ink/ink17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5:06:36.904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0 126 26894,'62'-70'73,"-7"15"-62,-22 55-11,-3 0-39,-3 5 6,-7 6 21,-6 6 7,-8 7 5,-3 2-6,-3 2-5,-7 2-6,-7-4 6,-10 0 11,-6-6-6,-1-5 6,-1-4 0,5-5 0,4-2 68,6-2 21,7-1-33,5-1-39,2 0-6,3 0 12,4 2-12,18 6-6,-3 1-100,29 14-157,-18-7-369,12 4 16,-5-10-9226,-1-4 8267,4-5 0,-19-1 0,-6 0 0</inkml:trace>
</inkml:ink>
</file>

<file path=ppt/ink/ink17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5:06:37.138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120 1 27522,'-13'59'42,"1"1"1,0-4 0,0-6-43,-5 1 0,0-3 0,3-7-84,3-6-128,4-9-259,4-9-817,2-8-1070,1-7 2358,5-11 0,-4 7 0,5-8 0</inkml:trace>
</inkml:ink>
</file>

<file path=ppt/ink/ink17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5:06:37.359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1 0 26799,'10'10'812,"-2"-3"-745,-8-7 141,0 0-186,32 50-11,-14-22-11,26 42 11,-24-36-11,0 1 0,-2-3-196,-2-2-50,-4-2-392,-6-4-1609,-3-4 2247,-10-6 0,5-7 0,-5-4 0</inkml:trace>
</inkml:ink>
</file>

<file path=ppt/ink/ink17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5:06:38.009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27 436 26161,'-15'-12'829,"4"3"-751,11 9-11,0 0-72,86-42-107,-45 22 11,14-7 0,0 0-95,-16 6 45,-3-1 95,2-5 140,-12 9 0,1-1 22,-17 11 141,-4 5-18,-5 2-139,-1 1-12,0 7 73,0 7-44,0 9-68,0 8-17,-1 1-5,-2 1-17,-2-1 0,-1-1 0,1-6-28,2-5-73,2-7-212,1-4-90,0-6 61,0-2-364,0-9-218,2-9-588,8-30 1512,0 4 929,4-14 57,-6 20-229,-1 5-293,-2 11 113,1 7-381,-3 8-45,3 5 12,0 6-68,5 6-50,2 8-17,6 4-28,1 4 56,4-1-6,2 2-16,4-3-6,2-2 0,15 0-17,-15-11 0,5-3 23,-20-9-12,-6-6-11,-4-10 6,-2-13-17,-4-11-73,1-31 6,-2 14 11,-3-14-5,1 29-23,-2 13-107,2 6-122,1 12-130,1 6-111,6 3 554,18 10 0,-12-5 0,9 5 0</inkml:trace>
</inkml:ink>
</file>

<file path=ppt/ink/ink17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5:06:38.405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220 0 27701,'-48'54'110,"-1"0"0,4-2 0,10-4-71,15 9-16,8 1-6,4-3-17,6-6 5,2-5-5,10-9 11,7-5-11,13-8-33,5-7-23,4-7-6,0-6-11,-1-7 12,-4-8 22,-5-11-1,-9-7 40,-8-2-5,-6-1-1,-5 4 17,-20-2-5,1 17-6,-18 1-6,4 17 1,0 8-29,0 8-106,3 9-134,5 1-219,11 3-683,5-6 1176,8 0 0,0-13 0,0-5 0</inkml:trace>
</inkml:ink>
</file>

<file path=ppt/ink/ink1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4:38:56.164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636 470 26357,'-20'-32'252,"3"5"-207,11 26-17,0-1 39,3 2-11,-1 0-34,0 0-5,1 0-17,0 0 11,0 0-5,2 0 39,-1 0-23,2 3 17,-1 6 12,-1 6-23,-1 8-6,1 2-22,1 0 0,1-6 6,0-5-6,0-5 22,0-6 0,0-1-33,3-15-34,7-6-39,5-16-22,7-8 28,-1-1 33,-3-1 45,-5 8 0,-5 9 61,-3 9-10,-4 10-6,-1 5 16,0 4-33,0 14 39,-7 3 6,-1 17 17,-9 4 11,0 5-23,0 2-22,1-5-22,3-7-34,3-7 11,4-9-11,2-7 22,3-5-5,1-4 5,0-1-22,0-7-33,4-8-29,5-14-83,15-31 105,-6 13 24,6-21 16,-17 39 22,-1 5 12,-6 18 33,0 5-56,-6 13-5,-5 7 55,-6 18 12,-6 6 17,-1 7-23,1-1-11,-1 1-6,4-7-27,3-5-7,3-9-10,5-9 5,4-7 6,3-8 11,2-2 0,0-3-90,1-23-16,6-5-12,6-27-55,5-3 16,4-9 28,-3-4 45,0 4 39,-5 6 45,-3 4 112,-5 25-33,-2 7-51,-4 21 0,0 4-17,0 5-17,-6 9 23,-3 12 73,-18 34-62,6-9-6,-8 20-16,12-25-17,2-5-17,4-10 11,2-9-11,6-10 5,0-6 7,3-5 10,0-1-67,0-12-11,4-7 11,4-18-39,5-4 17,2-5 22,-1 3 29,-2 5 16,-3 2 11,-4 17 6,-2 4 11,-3 14 16,0 1 7,0 4-29,-4 8-22,-6 11 34,-4 11 16,-5 10 1,-1 3-23,0 5 5,-5 12-27,10-20-6,-2 1 0,14-28 17,0-10-6,3-4-6,0-11-33,3-9-33,5-15-6,5-13-23,5-7-16,0-4 33,-4 0 11,-5 3 23,-5 9 39,-2 6 28,-2 8-11,0 15 11,0 4 33,-3 11-33,-2 4-5,-5 9 16,-4 9 6,-3 14 11,-1 6 0,-1 7 5,-3 20-44,7-19-11,-2 8-1,10-30-5,1-9 0,5-8 17,-1-5 0,2-5 28,0-1-45,0-12-39,2-6 5,2-18-28,3-7-38,0-8-1,-1-2 34,-3-1 39,-1 4 11,-2 6 17,0 2 0,0 17 11,0 6 6,0 15 56,0 4-23,-2 7-22,-2 7 11,-2 13-11,-5 10 11,0 6-5,0 2-12,2-4-5,2-5-6,2-8-11,2-7 0,2-9 17,1-6 0,0-3-6,0-3 12,0-4-35,0-23-27,0-1-11,2-24 5,-1 9 6,2-3 16,-3 6 18,0 0 5,0 20 0,0 2 0,0 16 11,-2 2 11,1 3-5,-4 8-6,-1 11 29,-1 12-18,-3 7 23,-1 25-23,3-17-16,0 12-1,6-29-5,1-6 0,1-9 17,0-7 0,0-5 0,0-4 5,0-1-5,0-8-67,0-6-6,0-17 5,0-6-44,0-10 22,0-2 34,0-3 22,0 5 17,-1-8 17,-2 24-6,-1 0 17,0 23-11,2 5 0,-1 2 5,2 1-5,-2 6 0,0 7 16,-2 11 12,0 26-17,1-9 0,-1 14-28,2-22 23,2-7-23,-1-6 0,2-8 11,0-6 39,0-3 12,0-3-62,0-11-11,0-5-29,0-16-21,-3-7-6,-1-7 27,-4-4 29,-1 0 0,0 6 11,1 5-11,-1 7 11,5 16 0,-1 4-11,5 12 11,-2 3 11,2 8 0,0 8 23,0 12 10,0 20-27,0-11-6,0 10-11,0-23 17,0-7-17,0-6 17,0-8-6,0-4 101,2-2-112,-2-12-39,1-3 17,-1-14-23,-5-1 28,-2 0 17,-5 3 0,2 7 0,2 6-6,4 8-33,0 4 17,4 2 11,-1 0 11,1 2-6,0 3 6,0 4 0,0 1 0,0-3 0,0-2 0,0-4 0,6-1 45,10-1 5,11-6-33,14-4-6,8-8-5,8 1-6,0-1 0,-1 6 0,-8 2 5,-7 4-5,-4 3 0,-16 1 0,-2 3 0,-13 0 12,-5 0 4,1 0 24,-2 3-12,0 1-17,-8 3-11,-5 1 11,-12 2 0,-5 0-11,-7-2 0,-2-4 0,-5-3 0,1-1 0,1 0-5,6-2-1,5-3 6,8-2 0,8 0-11,6 2-6,6 2 0,2 2-89,1 1 106,12 0 0,6 0 0,15 0 5,10 1-5,3 4 23,9 2-23,-2 6 0,2 0 0,-6 3 0,-5-2 5,-8-2-5,-9-2 0,-5-1 0,-12-2 12,0-3-12,-10-1 95,2-3-11,-2 3-67,-4-3-17,-4 2 0,-6-2 0,-6 0 0,-4 0 5,-5 0-5,-5 0 0,-4 0 0,-3-4 0,-5-4 0,-2-6 0,-6-4 0,-1-1 0,0 1-11,3 3 11,-1 1 0,19 7-11,4 2-6,22 5 6,6 0-96,2 0 57,9 4-68,6 2-229,12 6-532,8 2-7644,1 0 8523,-2 0 0,-15-7 0,-8-2 0</inkml:trace>
</inkml:ink>
</file>

<file path=ppt/ink/ink17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5:06:38.655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151 0 27068,'8'17'314,"-2"-3"-286,-6-14 0,0 0-28,-42 74 0,25-32 0,-8 9 0,0 1 0,10-3 0,2-3-79,1-8-117,4-8-201,4-8-869,1-11-2627,3-6 3893,5-9 0,-3 3 0,3-3 0</inkml:trace>
</inkml:ink>
</file>

<file path=ppt/ink/ink17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5:06:38.860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0 0 27813,'47'84'28,"-5"-8"-28,-30-32-6,2-1-67,-2-2-89,0-3-236,-1-6-526,-4-4-1904,-3-8 2828,-4-7 0,0-7 0,0-3 0</inkml:trace>
</inkml:ink>
</file>

<file path=ppt/ink/ink17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5:06:39.040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26 169 25942,'-14'-9'633,"3"2"-594,11 7-173,0 0-549,91-43-7036,-44 20 7719,13-7 0,-3 1 0,-28 14 0,-9 3 0</inkml:trace>
</inkml:ink>
</file>

<file path=ppt/ink/ink17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5:06:39.224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74 0 26234,'2'9'582,"-1"-3"-526,-1-6-22,-20 71-18,12-35-16,-17 57 0,18-53 0,1-5-11,2-5-118,1-5-106,1-8-162,1-8-1312,1-5 1709,0-12 0,0 6 0,0-6 0</inkml:trace>
</inkml:ink>
</file>

<file path=ppt/ink/ink17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5:06:39.556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1 139 27174,'42'43'112,"0"0"0,-2-3 0,-6-5-61,-5-8-29,3-1-11,-1-5-11,-1-6-39,-2-4-11,-6-7 50,-6-2 5,-5-8-5,-4-7 0,-2-12-33,-2-12-34,-2-7 33,-1-6-5,0-2 16,0 1 23,0 8 0,0 8 0,0 12-78,0 8-196,0 8-219,2 4-230,2 2-1904,2 3 2627,2 4 0,-3-2 0,-2 2 0</inkml:trace>
</inkml:ink>
</file>

<file path=ppt/ink/ink17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5:06:48.684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1 766 25427,'41'-43'231,"0"0"1,-3 5 0,-6 4-36,-14 9-51,1 0-55,0-4-29,3-1 12,2-5-45,2-3 0,3-5-5,1 0-23,1-1 39,-1 1-22,1 2 44,-5 2 23,1 2-28,-5 4-17,-3 3-27,-5 6 38,-2 6-16,-5 4 44,0 5-22,-5 4 22,2 3-66,-4 2 100,1 0-40,3 0-32,2 1 16,4 3 11,4 7-34,3 3 1,4 8-6,5 2 11,1 6-28,6 2 1,1 5-12,3 2 0,-1 1 0,1 1 0,-2-1 0,-1-2 0,-2-1 5,-3-4-5,6 7 11,-10-13-11,3 2-5,-13-15 5,-3-5 0,-3-2 0,2 1 0,-6-3-6,1-1 6,-3-1 0,-3-3 0,1 2-5,-1-1 5,0 1-17,0-1 17,0 2 22,0-3 6,-1 3-5,-5-1 10,-3 1-27,-8 1 22,-6 0-11,-4 0 11,-8-1-12,-5 0 40,-6 1-22,-4 3 22,-5 0-45,-3 4 0,-3 0 6,-1 1-11,-1 0-6,1 2 33,-21 5-16,22-4 0,-12 3-17,29-9 0,6-2 11,3-2-11,5-2 0,4 0 6,-5-3-6,11 3 5,-2-3 7,11 2-12,4-2 0,3 0 0,1 0 33,3 0-33,-1 0 0,-2 1 0,-4 2 0,-1 2 6,-3 1-6,3-1 0,2-2-39,3-2-891,2-1 790,8 0 22,0 0 40,6 0 50,-2 0 28,-3 0 0,-2 0 6,-3 0 33,-2 0 213,1 0-146,-2 3 1,0 1 38,0 5-22,0 5 6,0 6-62,0 6-5,1 7-45,1 4 5,2 4 6,1 0-11,1 3 17,3 20-34,-2-14 0,1 12 0,-3-20 0,1-5 0,-1-3 0,1 0 5,-2-12-5,1-1 0,-4-10 0,2-2 0,-1-1-5,0 0-1,0-2 6,-1 1-11,0-4 0,0 3 5,0-4 0,0 0-16,0-2 5,1 0 6,2 0 11,3 0 6,2 0-6,10 0 0,-2 0 0,8-1-6,-5-2 6,5-4 0,3-2 6,5-4-6,6 2 0,3-4 0,5 3 0,22-7 0,-15 5-12,37-3 12,-38 9 0,15 0 0,-20 5 0,-1 0 0,0-1-5,-3-1-62,0-2 39,-4-1 5,-3-1-16,1-2 39,-14 5 0,-1-2 0,-17 7 0,-2-1 0,-3 2 0,0-1-22,-1-1-40,0 1-44,0-2-12,0 1 12,0-2-51,0-1-6,-3-1-178,0-1-174,-2-3-68,1 0 118,1-4 263,1 0 202,1-1 45,-1-2 348,1-8-141,-1 2 156,1-6-312,1 1-1,0 2 118,0-4 201,0-9-268,0 9-12,0-8-16,-2 14-40,0-3-39,-2 0-11,1 1-11,-2 1 0,2 0-17,0 1 11,0-4 6,0 9 5,1 2 1,1 11-18,1 4-330,0 1 23,-1 6-297,0 3-2017,0 5 2616,1-2 0,0-5 0,0-3 0</inkml:trace>
</inkml:ink>
</file>

<file path=ppt/ink/ink17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5:06:51.242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0 536 26564,'45'-29'179,"-4"-1"-173,-21 0 5,4-4-11,1-1 0,4-3 0,1 0 0,2-2 0,3 1 0,0 0 0,1 3 0,-3 2 0,-4 4 0,-3 5 11,-6 4-11,-5 6 17,-2 3 39,-7 5 22,-1 3 1,-5 4 251,0 0-257,3 0-17,0 0 39,3 3-28,3 0-5,1 5 11,2 1 5,3 2-39,0 2-11,6 1-11,2 1 22,6 3 17,25 12-44,-9-4-7,19 11-5,-18-8 0,0 2 0,-6-2 11,7 11-11,-18-14 0,3 4 0,-20-16 0,-4-5 0,-4-3 0,-2-3 0,-1-2 140,-1-1-112,-4 0-22,-7 0 0,-7 0-1,-11 0 34,-6 2-39,-8 1 6,-4 2-6,-5 1 17,-1 1-17,-2 1 11,0 1-11,0 0 0,2 0 0,-2 2-6,2-2 1,-27 6 5,21-5 0,-16 2-17,28-3 6,7-4 0,5 2 5,9-4 0,8 0-33,6 0 22,7-3-5,3 1-17,2-1 39,0 2 0,0 1 39,0 3-5,0 3-6,1 3 0,1 4-12,2 2 1,-1 2-6,2 3 12,-3 1-6,-1 5 5,-1 3 0,0 3 18,0 23-29,0-13-11,0 15 0,0-18 0,1-3 0,1-1 5,4 8-5,-1-16 0,1 8 0,-2-19 0,1-3 6,-2-2-6,0-5 0,0 0-6,-2-2 1,3-3-12,-1 2 17,1-6 0,1 3 0,1-3-6,0 1 6,3 1 0,0-2 0,6 1 6,17-1-6,-2 0 0,18-5 0,-7-2 0,5-5 6,0 0-6,1 1 0,-2 0 0,19 0 0,-16 2 0,15-1 0,-18 4 0,2 0 0,0 0 0,1 0 0,-4 0 0,-2-1 0,-5 3 0,9-2 5,-14 4-5,6-2 0,-17 2 0,0-1 0,-4 0 0,-3 0 0,-4 0 0,-3 1 0,-3 0 0,-2-1 28,-1-2 0,0-11-22,0 1-6,0-10 0,-1 2 0,0-4 5,0-1-5,0-4 0,0-2 12,-4-17-12,-1 10 0,-4-9 5,-2 17-5,2 5 0,0 3 6,-2-7-6,5 9 11,-2-5-11,3 12 11,1 2-11,-2 2 11,3 1-11,-3 2 0,3 3-11,0-1-6,0 5-67,3-1-940,-3 2-2343,1 0 3367,-2-1 0,2 1 0,-1 0 0</inkml:trace>
</inkml:ink>
</file>

<file path=ppt/ink/ink17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5:06:53.798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1 574 27578,'50'-58'5,"0"3"-5,-18 15 0,6-6-11,6-6 0,1-1-6,2-1 0,-4 4 17,-2 7 0,-6 5 0,-6 8 0,-6 7 17,-8 6-17,-6 8 0,-3 5-11,-3 2 5,1 2 12,3 0 5,2 0-5,4 0-1,10 0-5,-5 0 11,3 0 23,-9 0 5,-5 0 23,0 0 61,-3 0-78,-2 0-17,0 0-17,1 2 11,2 1-22,4 3 17,-1 3-6,5 3 17,7 11-16,-4-1 4,8 9-4,-9-3-12,3 2 11,-1 2-11,1 2 0,2-1 5,-1 1-5,0-4-5,6 11 5,-6-15-23,2 6-21,-9-16-1,-6-6 11,0-1-22,-5-4 34,1-2 5,-2-2 0,0 1 12,0 1 5,-6 3 0,-2 2 0,-8 1 22,-6 3-11,-5-1 6,-7 4 0,-4-1 72,-30 6-83,13-5 28,-22 3 5,23-10-34,0-2 12,1-5-17,4 1 6,3-2 44,-10 0-33,20 0-17,-9 0 0,24 0 0,3 0 0,1 0 0,6 0 0,-1 0 0,5 0-6,-1 0 6,1 0 0,2 0 0,0 0 0,4 0-5,1 0 5,-3 0 0,0 0 0,-3 0 11,-3 1-5,1 3-6,-4 1 5,2 3 6,0-1 6,1 0-17,1 0 0,2-1 0,0 3 45,3 2-23,0 5 6,1 6 23,2 4-18,0 6-16,0 1-11,4 5-6,4 1 17,6 2-17,7 18 0,-4-15 5,2 11-5,-9-20 0,0-4 6,-3-2-6,0 2 0,-1-12 0,-2 1 0,-3-14 0,1-2 17,-2-2-12,1-1-5,1-1 0,-1 0 0,2 0 0,0 0 0,3 0 0,3 0 6,8 0 5,6 0 0,9 0-11,5 0 0,7-2 35,13-45 0,19-34 0,2-8 0,-15 22-35,-20 31 0,-1-1-275,23-33 1,18-24-1,-12 12 1,-40 43 274,-31 39-697,0-1 1,0 1 0</inkml:trace>
</inkml:ink>
</file>

<file path=ppt/ink/ink178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5:06:57.079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1 826 27774,'37'-17'56,"-7"4"-17,-24 13 62,2 0-51,4 0-28,5 0-5,4-2-11,6-1 5,5-2-11,5-3 11,3-2-11,2-2 0,1-2 0,1 1 0,-2-3 0,15-3 0,-16 5 0,26-1 0,-32 8 0,8 3 0,-18 2 0,-3 2 0,-3 0-5,0 0 5,-2 0 0,0 0 0,1 0 0,-3-1 0,3-1 0,5-1 5,-8 2-5,4-2 0,-13 3 0,0-2 0,-4 2 185,-1 0-79,-1-2-27,0 1-40,0-5-22,0 3-6,-4-3 0,-2-3 12,-4 0-7,-2-6-16,2-1 0,-3-5 0,1 0 0,0-5 0,1-3-11,1-4 0,1-6-6,1-5-5,2-2 5,1-1 11,4 1 1,-1-9-6,2 18 11,0-5-17,0 21 11,0 3 1,3 2 5,0 2-12,2 5 12,-2 2 0,-2 6-151,-1 1 151,0 5 0,0-2 0,0 4 0,0-5 0,0 0-173,0 0-147,0 4-212,0 4-1495,-1 4 2027,-3 5 0,1-9 0,-1-2 0</inkml:trace>
</inkml:ink>
</file>

<file path=ppt/ink/ink178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5:06:58.653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344 0 26525,'-24'69'134,"0"1"1,2-6-1,2-6 28,-2-5-33,1 2-17,1-1-33,0-2 5,2-5 11,1-3-50,1-4-12,2-5-16,0-1 0,1-4 0,0 1-12,0-4 1,0-2 11,3-3-17,-1-4 0,3-4 5,2-4-5,3-4-28,2-3-761,1-1 329,9-13 460,18-20 0,-11 13 0,8-11 0</inkml:trace>
</inkml:ink>
</file>

<file path=ppt/ink/ink1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4:38:58.597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369 62 26794,'-37'-38'190,"4"14"-190,25 34 11,-4 8-11,3 4 0,-1-1 0,3-1 0,2-3 0,2-6 0,2-5 0,1-3 39,0-3-106,-3 0 6,0-6-7,-5-3 40,-1-7 6,0-2 22,-2 1 0,2 3 17,0 4 50,1 4 0,-1 3-16,2 1-23,-3 2-6,0 2 12,-1 6 22,-1 5-6,1 7 0,1 0-22,2-2-28,2-3 6,3-4-6,1-3 0,2-5-50,0-2 10,0-7 29,0 1 11,0-5 0,0 3 17,0 3 17,0 2 72,0 2-56,-2 3-22,-4 5 17,-4 3 11,-3 4-5,0 2-18,1-3-27,3-1-6,3-4 0,2-2 0,3-4-23,1-2 23,8-6 0,7-6-33,11-7-6,6-4-12,2-1 18,-2 1 16,-6 4 6,-8 7 11,-7 5 0,-7 5 11,-3 1 50,-1 8 12,0 6 0,-4 12 0,-4 5 5,-4 4 1,-2 0 5,-5 10-73,8-16-11,-2 2 0,9-21 0,2-4 0,1-5-95,1-1 50,9-14-28,6-4-5,11-15 10,2-4 29,1 3 28,-6 2 11,-5 10 0,-7 8 28,-7 7 17,-3 5 0,-1 2 33,-2 13-44,-6 4 22,-4 15 5,-5 3-5,-1 0-28,1 1-5,3-5-18,3-6-5,5-5 0,3-8 0,2-6-5,1-3-12,0-3 17,7-10-23,6-3-44,9-14-56,21-17 84,-13 9 39,6-6 0,-21 23 11,-6 9 6,-6 5 11,-1 4 22,-2 0-11,0 5-16,-3 7 16,-5 9 23,-4 9-1,-5 1-22,-1 4-5,1-3-23,1-3-5,3-1-6,6-12 0,2-4 0,5-10-28,0-5 28,8-9-28,6-7-45,9-12-11,6-4 17,-1-3 33,-2 6 17,-5 5 23,-5 8 5,-9 10 17,-3 5 28,-4 5-11,0 8-23,-8 8 12,-3 12 16,-11 9 1,-2 5-1,-1 4-5,0-2-28,3-1-6,-2 4-11,12-18 0,1-1 0,10-22-11,1-4-6,0-3 6,16-24-34,4-1-39,18-28-39,0 4 16,1-3 74,-6 5 22,-5 6 11,-9 12 22,-8 10 28,-5 10 51,-5 7-56,-1 6-28,-2 8 0,-7 9 11,-8 13 39,-6 7 11,-6 8 1,-2 2-18,2 2-27,0-4-12,-1 7-16,12-20-12,1-3 1,12-24-23,4-7-17,1-4 34,11-12-12,8-14-156,37-44 73,-6 9 72,-16 21 0,-1 1 12,9-11 11,-9 14 11,-11 12 22,-10 13 12,-6 7 11,-4 4 5,-2 5-5,-14 22-6,0 3 11,-15 21 40,2-4-17,1-1-40,0-3-21,5-4-1,4-8-11,3-5 5,8-11-5,2-5-11,4-6 0,0-2-23,0-7 1,8-7-1,6-12-11,11-8 1,2-5-7,12-16 51,-16 15 0,2-6 11,-19 24 12,-3 4-6,-3 9 22,-3 2-17,-1 5-16,-4 1-6,-1 1 5,1 0-5,2 1 0,2 0 0,2 0-33,0-1-68,2-3-140,0-3-44,0-6-79,2-5-297,6-6-1384,2 0 2045,7 0 0,-8 10 0,-3 5 0</inkml:trace>
</inkml:ink>
</file>

<file path=ppt/ink/ink179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5:06:59.557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345 0 22627,'16'9'3315,"-2"-2"-3119,-14-7 768,0 0-796,1 7 5,1 4-55,2 8-23,2 5-22,4 0-34,2 5 0,3 1-22,3 3 17,2 0-12,2 2-5,0-1 5,1 2-16,2 1 16,-1 1-607,19 38 585,-14-27 17,13 28-11,-19-37-6,-2 0 0,-1-4 11,-1-2-11,-3-5 0,-3-3 624,-3-6-624,-2-4 0,-4-5 0,1-2 6,-4-6 5,1 0 375,-2-3-341,-4 0-34,-7 0 17,-6 0 0,-9 0 6,-3 0-23,-4 0 11,-4 0 12,-4 0-28,-2 0 5,-5 0-6,-1 0 8,-3 0-13,0 0 0,3-1 0,-17 0 0,20 0 0,-11 1 0,25 0 0,2 0 0,5 0 0,3 0 0,5 1 0,-1 2 0,9 1 0,-2 0 0,8-2 0,0-1 0,0 0 0,3 0-1161,-2 0 697,10-1-169,0 0-801,5 2-353,-2 3 1787,-5 2 0,-1-1 0,-4-1 0</inkml:trace>
</inkml:ink>
</file>

<file path=ppt/ink/ink179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5:07:00.676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1 27286,'4'53'286,"1"-1"-241,4-11-23,1 2 12,-1 4-1,-2 0 1,2 2-23,-1 0 23,1-1-12,-1-2-11,-1 0-11,-1-5 12,-1-3-12,1 12 5,-3-17-5,2 9 0,-2-21 0,0-2 0,-1-4 0,0 1 0,-1-6 11,0 5-11,-1-8 12,0 1-12,0 1 5,0 0-5,0-2 0,0 0 17,1-5-17,1-1 0,1-1 17,3 0-6,2 0 17,5 0-6,5 0 1,4 0 10,6 0-10,3 0-1,6 0-11,2 0-11,4 0 12,24 0-1,-14 0 0,19 0-11,-23 0 0,3 0 0,-1 0 0,23 0 0,-19 0 0,9 0 0,-31 0 6,-8 0-6,-10 0 11,-6 0 17,-6 0 448,-2 0-459,-1-3-17,0-2 5,-5-4-5,-1-2 0,-6-2 11,3-1-5,-1-2 1,0-3-7,3-3 0,-2-6 0,1-4 0,-4-30-18,4 12 4,1 0 0,2-1 14,1-10-17,0-23 6,4 29-12,0 2 1,0 5 22,0 6-11,0 5 11,0 7-11,0 7 11,2 6 0,-2 7-40,1 5-55,-1 2-1058,0 3-287,0 4 1440,0 3 0,0-2 0,0 0 0</inkml:trace>
</inkml:ink>
</file>

<file path=ppt/ink/ink179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5:07:03.145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103 732 28143,'-4'-60'6,"9"2"-6,28 18 0,7-4 0,3-5 0,2-4 0,2-2 0,-2-6-17,0 2 6,-5 0 11,-3 8-17,-7 6 17,-5 11 0,-7 9 0,-6 7-11,-3 7 11,-6 5-11,0 3 22,-3 3 28,3 8-5,2 1-6,5 10 5,4 0 6,4 5 12,2 3-6,2 4-6,0 5 0,1 4 0,2 3-11,0 4-17,0 2 12,2 0-12,-1 2-11,0-2 0,8 20 0,-10-19 6,2 8-6,-12-25 0,-5-7 5,-3-4-5,-2-6 0,-1-5 0,-1-2 0,-1-4 23,-1-2 62,0-2-85,-5-1 0,-6 0 0,-9 0 0,-6 0 0,-4 0 0,-4-3 0,-2-1 0,-4-3 0,-1 0 0,-2-1 0,0 1 0,1-3 0,1 1 0,-15-3 0,15 4 0,-9-1 0,20 6 0,1 2 0,4 1 0,-5 0 0,9 0 0,-3 0 0,8 0 0,0 0 0,0 0 0,-2 1 0,3 2 0,-6 3 0,8-1 0,-1 0 0,9-4 0,3-1 0,0 0 0,1 0 0,-2 1 0,-2 1 0,-2 1 0,-2 2 0,-3-1 0,-4 2 0,1-1 0,0 1 0,1-1 0,3-1 0,1 1 0,2-2 0,2-1 0,3-1 0,1-1 0,2 1 0,0 1 0,0 1 0,0 1 0,0 2 0,0 6 0,2 7 0,3 5 0,5 8 0,5 3 0,2 5 0,1 3 0,1 1 0,-2 3 0,-1-1 0,-1 2 0,-2-2 0,6 24 0,-9-18 0,6 17 0,-7-25 0,-1-3 0,1-3 0,-1 2 0,-2-13 0,0 1 0,-4-16 0,0-2 0,-1-2 0,1 0 0,-1-1 0,1 1 0,-1-2 0,2 0 0,-2-4 0,1-1 0,1-1 0,-3 0 0,3 0 0,-2 0 0,2 0 0,2 0 0,2 0 0,7 0 0,4 0 0,9 0 0,3-1 0,6-4 0,1-1 0,5-3 0,1-1 0,6 0 0,1-1 0,28-5 0,-18 3 0,16-2 0,-30 6 0,-4 3 0,-9 1 0,-5 3 0,-8 1 0,-1 1 0,-7 0 0,1 0 0,-7 0 0,3 0 0,-3 0 0,0 0 0,-3 0 0,-1-1 0,-2-1 0,0-1 0,0-4 0,0-3 0,-6-7 0,0-5 0,-8-6 0,1-1 0,0-4 0,-3-21 0,4 8 0,-1-16 0,7 17 0,2-1 0,3 0 0,1-20 0,0 17 0,0-14 0,0 25 0,0 4 0,0 5 0,0 8 0,0 2 0,0 6 0,0 2 0,0 5 0,0 3-35,-3 2-301,-5 1 336,-13 7 0,8-6 0,-3 6 0</inkml:trace>
</inkml:ink>
</file>

<file path=ppt/ink/ink179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5:07:05.472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1 689 28356,'40'-44'34,"-1"-1"-34,-4 8 11,5-7-11,6-4 0,1-1 0,-1-2 5,-2 2-5,-3 0-5,-4 3 5,-2 5 0,-5 5 0,-3 4 0,-3 4 0,-3 4-6,-1 4 6,-2 3-11,-4 5 11,-3 5 0,-5 1 0,-2 4 17,-2 1 33,-1 1-50,0 0 17,2 0 17,4 2-6,2 4-12,4 5 1,4 6 11,6 3-22,4 6 5,5 4 0,6 5 0,4 6-5,24 22-17,-15-12 11,15 14 0,-24-21 11,-3-4-11,-6-2 0,-6-5 0,-4-4 0,-2 0 6,-8-11-6,-2-2 0,-7-12 0,-4 0 16,1-3-3,-1 0-13,-4-1 0,-6 1 0,-9 2 0,-11 1 0,-6 0 0,-8-1 0,-4-1 0,-4-1 0,-5 1 0,-26-2 0,18 3 0,-20-3 0,30 1 0,-18-1 0,20 0 0,-11 0 0,26 0 0,3 0 0,6 0 0,3 0 0,3 0 0,6 0 0,1 0 0,4 0 0,2 0 0,-3 0 0,5 0 0,-4 0 0,1 0 0,1 0 0,-3 0 0,1 2 0,0 1 0,-7 3 0,5 0 0,-6 0 0,7 0 0,1-1 0,2 0 0,2-1 0,0-1 0,2 0 0,2 0 0,1-1 0,1 1 0,2-3 0,0 3 0,0-2 0,0 4 0,0 2 0,0 5 0,8 22 0,1-4 0,8 18 0,-1-10 0,0 4 0,2 3 0,-3 3 0,1 4 0,-3 2 0,-1 2 0,2 25 0,-4-20 0,1 16 0,-6-29 0,2-4 0,-3-6 0,0-4 0,-1-7 0,-1-6 0,1-5 0,0-3 0,0-8 0,1 1 0,-2-6 0,2 0 0,0 0 0,10 0 0,1 0 0,7 0 0,2 0 0,2-4 0,6-3 0,3-4 0,5-2 0,4-1 0,3-3 0,5 2 0,3-3 0,34-5 0,-16 5 0,-24 7 0,1 2 0,21-2 0,-1 2 0,-5 3 0,-9 1 0,-10 2 0,-7 2 0,-16-1 0,-5 2 0,-12-1 0,-1-1 0,-4 2 0,1-3 0,-2 3 0,0-3 0,0 1 0,0 1 0,0-2 0,0 3 0,0-4 0,0-2 0,0-5 0,0-6 0,0-5 0,0-8 0,-3-6 0,0-11 0,-5-7 0,0-10 0,3 15 0,-1-2 0,-3-24 0,4 15 0,1 1 0,1-2 0,2-8 0,1 33 0,0 10 0,0 7 0,0 8 0,0 6 0,0 2 0,0 3 0,-3 0 0,2 0 0,-3 0-505,-1 4-1170,-3 5 1675,-7 6 0,7-5 0,0-2 0</inkml:trace>
</inkml:ink>
</file>

<file path=ppt/ink/ink179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5:07:08.359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1 635 27807,'47'-3'79,"-3"0"-57,-8 5-5,4-2-17,3 0 17,4 0-17,0 0 5,2 0-5,0 0 0,-2-2 0,-1 1 0,-3-2 0,-3 1 11,0 1-11,1 1 0,2 0 0,1 0 0,4 0 0,4 0 0,3 0 6,5 0-6,0 0 0,2 0 0,-1 0 6,-3 0-6,-5 0 0,-2 0 11,-5 0-11,17 0 5,2 0 7,2-2 16,0-1-17,-14-2 11,5-2-5,4-1 0,3-2-6,2 0 6,31-4-17,-25 5 11,21-3-11,-36 8 0,-5-1 6,-6 3-6,-1 0 0,-5 1 44,22-1-27,-14 1 17,18 0-1,-13 1 1,3-1-17,7 0 5,5-3 12,4 1-34,2-5 11,2 1-11,-23 1 0,0 0 11,27-1-11,19-2 0,-38 6 0,-3 1 0,-1 0 6,1 0-6,4-1 0,36-4 5,-18 3-316,-25 0 0,0-1 327,27 2-16,-1-1-24,-3 2 24,-7 1 0,-5 1 6,16 0-6,-22-2 11,14 2-11,-23-3 11,-1 0 616,3 0-627,1-3 26,2 3-15,3-3 0,2 1 0,35-4-11,-22 1 0,-25 4 0,1-1 0,21-4 0,1 0 0,0 0 0,0-2 0,0 2-5,-1 1 5,-1 1 0,25 1 0,-22 1 0,17 1 0,-28 2-6,0-1 12,2 0-6,2-2 0,3-1 0,-17 1 0,1 0 0,30-3 0,-30 2 0,0 1 0,19-2 0,-4 2 5,-4 1-5,-4 1 0,-4 1 0,-5-1 0,-4 3 0,-2-2 0,-2 1 0,24-1 0,-13-2 0,21-1 6,-18-1-6,5 0 11,-1 0 0,29-3-11,-20 2 0,21-1-11,-27 2 6,0-1 5,-2 3 0,-3 1 0,-2 0 0,-3 3 0,-4-3 0,-3 1 0,-5-1 5,13-1-5,-14 0 6,9 0 5,-14 0-5,-2 0 5,1-2 0,-4 3 11,1-1 46,12-1-39,-10 2-29,10-2 0,-10 2 0,-1 0 0,2 0 0,-2 0 0,2 0 0,1 0 0,1 0 0,23-1 0,-11-1 0,19-1 0,-13 1 0,6-1 0,7 3 0,6-3 0,2 3 0,-21-1 0,-1 1 0,25-1 0,16-2 0,-44 3 0,-12 0 0,-10 2 0,-12-2 0,-6 3 0,-4-2 0,-3 2 0,0 0 0,0-1 0,1 0 0,0 0 0,0 1 0,-1 0 0,-1 0 0,-2 0 0,-1 0-304,-20 0-1913,-8 0 2217,-30 1 0,25 0 0,0 0 0</inkml:trace>
</inkml:ink>
</file>

<file path=ppt/ink/ink179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5:07:11.663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326 695 28423,'-1'-15'0,"1"0"11,-6-6-16,3-1 5,-3-2 0,3-3 0,-3-1 0,2-4 0,0 1 11,0 0-11,0 0-6,0 2 6,-1-5 0,3 9 0,0 0 0,2 5 0,0 8 0,0-6 0,0 9 0,0-3 0,0 3-11,0-3 11,0 1 0,-2-1 0,2 1 0,-1-1 0,1 1 0,-2-1 0,2-1 0,-1-1 0,-1-3 0,1 0-11,-3 2 11,3 0 6,-2 5-6,3 4 0,-2 3-23,2 3 23,0-1-5,0-1-7,0-1 12,0-1 0,0-2-5,0 1 5,0-1 0,0 3 0,0 1 84,0 1-123,-2 1-6,1 0 11,-2 0 73,2 0-16,-3 3-6,-4 5-6,-6 7 0,-4 9 0,-4 2-11,-2 5 11,0-1-11,1-1 12,0-2-24,-3 6 12,8-11 12,-2 4-12,10-15 0,3-1 0,4-6-6,2-2-117,1-2 78,2-4 11,7-6 6,5-9 0,8-5-5,-1-4 5,2 1 17,-3 2 11,0 2 0,-5 5-12,1 3 12,-3 3 0,0 3-5,0 2-6,6 4 11,-3 2 28,8 1 5,-4 3 1,2 6-1,1 5 29,15 17-45,-10-5-6,10 8-11,-15-9 6,-3-4-6,-2-3 0,-1 2-62,-6-10-100,-2 1-236,-5-9-476,-1-1-3018,2-1 3892,-1 0 0,-1 0 0,-1 0 0</inkml:trace>
</inkml:ink>
</file>

<file path=ppt/ink/ink179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5:07:13.078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325 561 28093,'-5'-38'28,"0"0"-28,-2 10 0,1-2 0,0-4 0,0-1-17,0 0 11,1-2-33,1 1 0,1 1-6,0 0-22,1 3 22,1 1 6,1 5 11,0 3 6,0 4 5,0 5 17,0 0-17,0 7 17,0 2 11,0 2-11,0 3-11,0-1 22,0-1 168,0 0-123,-3 1 6,-3 2-6,-6 8-11,-6 6-23,-7 9 34,-3 6-11,-3-1-11,0 2-23,0-4-11,5-4 22,5-4-22,4-6-5,8-5-23,3-4-62,5-2-89,1-2 39,1-8-6,9-7 68,6-12-6,11-4 33,4-4 40,14-5 73,-13 13 50,4-1 84,-18 19-95,-3 3-29,-4 4 1,1 1 0,-1 1-17,4 0-6,0 0 18,6 6-52,1 0 12,12 15-28,-9-6 0,6 6-67,-13-8-90,-1 1-173,-2-2-2258,10 10 2588,-8-9 0,1 2 0,-11-11 0</inkml:trace>
</inkml:ink>
</file>

<file path=ppt/ink/ink179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5:07:14.581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244 794 28457,'6'-32'11,"-3"0"-11,-9 3-17,0-5-22,2-4 17,0-6-29,3-3-22,1-4 12,0-2 38,0 1 18,0 2-6,0 4-1,0 6 12,0 7-22,0 4 22,-1 6 0,-1 5 0,-1 4 0,0 5 0,1 2 0,0 2-6,1 2 6,0 2 0,1-1 0,0 1 0,0-1 12,-1 1-12,0-1-17,0-1-56,1-3-73,0-3-16,0-2 67,0-1 72,0 1 23,0 1 0,0 3 51,0 3 100,-2 2-101,1 2 23,-5 0-6,-2 7 45,-16 15-56,3 3-11,-13 11-6,9-8-16,1-2-18,3-5 1,4-1-6,3-6 0,5-4 6,4-4-6,3-3-23,2-1-150,0-2 111,4-6-11,5-5 0,9-10-5,5-5 16,6-3 29,13-12 33,-12 13 0,10-6 5,-17 16 91,-2 7 49,-3 1-16,-4 7-73,-1 0 6,-3 3-1,2 0 51,9 16-95,-2-2 0,11 14 5,-7-7-22,1-2 6,-1-1-6,-3-4-6,-3-4-419,-5-1-57,-6-5 482,-2-2 0,-4-2 0,0 0 0</inkml:trace>
</inkml:ink>
</file>

<file path=ppt/ink/ink179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5:07:16.484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182 0 26570,'5'64'158,"1"1"1,-1-5 0,-1-8 9,-3-7-34,2 3-39,0 2-22,3 7-17,-1 1-6,1 6-10,0 0-7,0 4-5,2 0 6,-2-1-12,3-4 1,-3-3 10,2-4-5,-2-5 28,0 13-28,-1-19-17,-1 7 1,-2-24-12,0-6 0,-1-4 5,0 3 1,-1-7-6,0 2 0,0-9 0,0 1-6,0-2 6,0-3 0,0 1 0,0-3 17,0 0-17,1 0 0,0 1 0,2 1 0,0 0 6,-1-1 5,2-1 0,-3-1 11,4 0 23,9-20-45,0-3-5,11-20-1,-3 0-22,2-1 6,0 1-23,1 2 6,-1 4 11,-2 6 16,-3 7 12,-5 6-5,-5 7 5,-3 4-6,-4 4-11,-1 1 68,-1 2-12,-3 6 6,-3 3-12,-3 7-10,-5 3-1,-1 3-5,0 1 0,-1 1 0,1 2-17,3-1 22,-3-1-22,2-1 17,0-2-17,1-1 11,1-2 0,0-3-11,4-2 23,-2-3-7,4-5 7,0-1 16,3-4-22,-1 0-6,-2 0 23,-9 0-23,1-3-11,-7-3 17,3-4 5,-3-6-16,-1-2-1,-2-3-5,-1-5 0,-13-13 0,8 9 0,-8-7 6,13 16-6,3 3 11,4 4-5,2 3-1,5 5-5,4 3 0,4 2-145,2 1 16,8 0-73,3 0-145,12 1-291,12 2-5275,4 2 5913,8-2 0,-22 0 0,-6-3 0</inkml:trace>
</inkml:ink>
</file>

<file path=ppt/ink/ink179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5:07:18.439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297 0 27180,'-9'58'59,"0"-1"1,1-3 0,3-5-9,5 0-7,0 2 29,0 3-28,0 2-17,1 2 0,1 2 22,1-1-27,-2 2-23,1-4 22,-2-1 1,0-4-12,0-6-11,0-4 17,0-10-17,0-3 11,0-11 0,0-3-5,0-5-1,0-6-5,0 0 6,0-3 33,0 0-33,0 2-6,0 1 0,0 6 22,0-1-22,0 3 11,0-4-11,0 2 0,0-3 0,0 0 11,0 0-11,0 1 6,0 1 5,0 1-5,0-3-6,0 1 22,0-3-11,0-2-11,0-1 0,0 0 12,0 1 10,0 3 23,0 3-23,0 2 1,0 7-12,0-9 0,0 2-11,0-9 297,0-1-286,0-5-11,0 0 0,0-5 0,0 2 0,0-2 0,1-1-11,1 1 5,1 0 1,1 0-7,1 0 7,1 0-6,1-3-17,3-1-34,2-3-16,3-1-18,13-10 74,-6 8-23,10-5 17,-9 10-5,2 0-12,-2 2-67,3-1 78,-9 4 1,-1 2 16,-11 6 0,-4 1 79,-1 0 10,-5 6-16,-6 6 0,-8 6-11,-5 4-22,-2 0 5,-2 0-6,1 1 0,-1-1-10,1 1 4,1 0-16,0 1 6,3-3 5,1 0-11,-2 0 0,7-7 0,0 1 0,9-8 0,1-2 0,2 0 0,2-4 28,1 1 168,2-2-185,0-4-11,-2-4 6,-3-6 0,-4-7-6,-3-2 11,-4-8-11,-2 2 0,-2-4 0,-1 3 5,1 2-5,2 3 17,2 7-17,6 3 11,1 6-11,5 4 0,2 2-324,2 3 72,4 3-152,9 3-520,18 6-8907,9 1 7751,12-1 0,-25-6 0,-6-3 0</inkml:trace>
</inkml:ink>
</file>

<file path=ppt/ink/ink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9:00.114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176 0 26609,'-39'48'113,"0"0"1,3-5 0,8-5-30,14-11-33,5-1-12,3-3-5,3 0-12,2-4 0,1-2 12,8-1-12,6-2-5,11-1-17,5-1 11,4 1-11,16 7 0,-14-5-11,13 18 6,-30-9 5,-4 8 0,-12-2 33,-4 1-10,-9 4-7,-5-1-16,-9 0-22,-1-5-73,-1-5 22,3-7-28,2-7-442,1-5 45,10-8-147,2-9-234,10-8-700,18-16-8252,4-1 8722,19-5 1,-21 21 0,-5 4-1</inkml:trace>
</inkml:ink>
</file>

<file path=ppt/ink/ink1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4:38:59.416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386 0 27242,'-100'6'308,"13"6"-224,47 11-17,2 10-6,3 6-5,4 7-11,8 4-28,7 5 5,7 0-16,4 0 11,4-4-12,9-6 1,5-5-6,11-7 0,4-7-73,4-6-84,1-8-106,4-6-134,1-3-191,7-10-869,-4-5 1457,1-9 0,-20 8 0,-7 2 0</inkml:trace>
</inkml:ink>
</file>

<file path=ppt/ink/ink180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5:07:20.172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230 0 27303,'16'51'431,"-2"-8"-257,-14-23-68,-2 1-22,2 7 6,-2 5-51,2 4-11,0 4-28,0 3 28,0 0-11,0 4 5,0-1 6,0 3-11,0-1 6,0 1-1,0 0-11,0-2 0,0 2 1,0-4-1,0-1 6,0-2-17,2-5 16,1-3-16,2 5 6,-1-13-6,1 2 0,-4-14 11,2-3-5,-1-4-6,0 0 0,-1-4 0,-1-1 0,0 5-6,1-2 6,0 4 0,0 0 6,-1 0-1,0 1-10,1-4 5,0 0 5,0-6-5,-1 2 0,0-1 0,0 2 0,0 2 0,0 2 0,0 3 0,0-1 0,0-3 0,1-1 12,1-6 4,0 0 18,0 0 50,4-2-77,1-5-7,6-5 0,0-8 0,3-6 0,3-2-18,2-4-16,2 0 1,1 0 10,-1 2-5,4-6 28,-10 14 0,-1-1-5,-12 17 5,-2 3-56,-2 3 56,-3 7 11,-3 2 6,-4 10-6,-3 1 6,-1 2 11,-1 0-17,-2 2 0,2-1-11,-3 2 11,2-1-5,-2-1-1,-3 9-5,4-11 0,-1 5 17,7-14-17,0-1 11,3-5 1,-2 1 4,5-5-3,-2 2-13,4-3 0,-2 0 0,1-1 0,-5 0 0,-1-4 0,-3-4 0,-1-7 0,-11-19 0,5 5 0,-7-12 0,8 13 0,0 1 0,2 4 0,2 3 0,0 2 0,3 6 0,-2 0 0,1 3 0,3 2 0,2 3 0,6 3-1681,2 1-666,0 2 2347,0 6 0,0-4 0,0 3 0</inkml:trace>
</inkml:ink>
</file>

<file path=ppt/ink/ink180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5:07:26.479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226 1037 23108,'5'-23'2123,"-1"6"-1596,-4 14 817,0 3-1249,-3 0 17,2 0 11,-1 0 0,0 0-33,2 0-1031,-3 0 913,3-3 28,-1 0 22,1-2 68,0 2 627,0 2-600,-2 1-117,1 0-56,-1 0-11,-1 0 34,1 2 10,-2 2 23,1 3 0,-2 1-5,2 0 5,0-1 0,2-2 0,-1-2 425,2-2-402,0-12-12,0-1-11,0-13-23,0-3-10,0-5 5,0-8-6,0-6-27,-1-10 16,-5-3 22,-3-5-5,-4 1 28,-2 1 0,1 5 0,0 8 17,-2-2-17,6 19 23,0 2-23,7 19 0,1 5 5,2 4 6,0 0 73,0 3-84,0-3-16,0-2 16,0-4 0,4-3 0,0-2-34,6-1-22,-1-2 11,1 0 17,-2-1 28,-1 1 0,-2 3 0,-1 4 11,-2 4 73,-1 3 196,-1 1-280,2 2 6,4 0 22,7 2 34,9-1-1,12 2-10,9-1-35,13 0 7,11-2-23,10-6 0,11-3-532,8-7 538,-43 7 0,1 0-6,1 0 0,1 1 5,1 0 1,-1 2-92,-1 1 1,-1 1 74,45-2 11,-42 5 0,-3 0 0,19 0 6,3 1-6,-44 0-11,-8 0 11,-7 0 516,6 0-516,-5 0 163,13 0-191,-4 0 28,7 0 0,2 1-22,5 1 5,0 1-11,3-1 5,0 1 1,2-3-12,-2 1-5,10 2 22,-20-1 17,1 2 0,-25-2 0,-6-1 17,-2-1 84,-2 0-101,1 2-39,1-2 5,4 1 17,1-1 6,7 0-17,4 0 0,5 0-22,6 0-12,3 0-27,3 0 21,2 0 40,-5 0 6,-2 0 5,-5-1 17,-5 1 0,-4-2 0,-2 2-5,1 0-12,-6 0 17,-1 0-11,-7 0 11,-1 0-17,3 0 17,1 0 11,4 0-11,3 0 0,3 0 6,1 2-6,0-1 0,1 3 0,-1-3 11,0 1 0,0-2 28,7 0-16,-5 0 10,4 0 6,-6 0-27,-1-2-7,2-1 1,13-3-6,-3 1 0,8-1 0,-8 3 0,-5 1 0,-1 0 0,-3 1 0,-5 0 0,0 0 0,-3 0 0,10-1 0,-4 0-17,12-1-11,-4 0-6,1 0 18,2 0 4,-4 1-10,-4 1-12,-6 1 23,-6 0 11,-3 0 62,-3 0 5,0 8 11,-4 2-16,-2 8 11,-4 1-12,-2 0-27,3 3 5,-3 1-16,2 2-1,1 3-5,2 4 5,1 1-22,0 5 11,1 2 17,1 3 23,2 2-12,0 4-11,2 31-11,0-17 0,0 27-6,3-26-11,2 3 5,1 0 1,0-18 0,-2 2-1,2 25-2,-2-24 0,0-1 8,1 19-11,0 1 11,1-2-11,-2-2 0,1-3 0,1-3-5,-3-4 5,4 15 0,-3-22 0,3 13 0,-4-25 0,2 0-12,-2-3 12,0-1 6,1-2-6,4 9 0,-1-9 0,1 6 0,-1-11 0,-1-4 0,0 3-6,-2-4 6,2-1 0,-2-2 0,1-2 0,-1 0 0,-1-2 0,-1 3 0,-1-5 0,0 2-11,-1-7 0,0-2 5,0-2 1,0-1 5,0-1 17,0 1-1,-3-3-10,-5 1 0,-8 1 10,-10-1 24,-6 2-12,-10 2-17,-7 0 28,-42 6-17,18-2-11,23-2 1,0 0 5,-23 4-6,1 0 6,-1 1-6,0-3-6,-1 2-5,-1-3 0,-1-1 11,24-4 1,-1 0-12,-26 2 0,-19-1 5,34-1-5,3 0 12,4 1-12,4-3 0,5 2 0,2-3 0,2 3 0,-16 0-6,14 0 6,-14 2 0,19-1 0,-2 1 0,-1 1 0,0 0 0,-2 0 0,-19 2 6,18-3-1,-13 0-5,23-1 0,2-1 0,3 0 0,-2 0 6,0 0-6,-20 0 5,11-2-5,-12 1 0,15-2 0,-1 0 0,2 0 6,0 0-6,5 0 7,4 0-7,4 0 0,-3 0 0,7 0 0,-6 0 0,7 0 0,-1 0 0,-2 0 0,1 0 0,0 0 0,1 0 0,0 0 0,-7 0 0,5 0 0,-4 1 0,9 1 0,2 0 0,-1 0 0,2 0 0,1 1 0,0 0 0,7-1 0,1-1 0,5-1 0,2 0-125,6 0-877,2 0 1002,4 0 0,-4 0 0,-2 0 0</inkml:trace>
</inkml:ink>
</file>

<file path=ppt/ink/ink180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5:07:21.577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49 27902,'49'0'23,"0"-2"-23,-14-2 0,3 0-11,0-2 11,-1 1 0,1 0 5,-3 0-5,0 1 0,-6-1 0,-2 1 0,-9 1 0,-5 2 0,-8 1 23,-3 0-197,-2 0-78,-4 0-218,-2 0-124,-6 0 594,-6 0 0,8 0 0,-1 0 0</inkml:trace>
</inkml:ink>
</file>

<file path=ppt/ink/ink180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5:07:22.163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3 27706,'53'-3'163,"0"4"-152,-6 13 0,2 3-5,1 1-6,-4 1 0,-3 2-11,-6 0 11,-10 1 0,-4 0 0,-10-2 0,-2 0 0,-5-3 0,-3 0 5,-2-1 1,-1 1 5,-2 1 6,-8 2-6,-8 0 11,-9 1 23,-4 1 11,-5 0 79,-19 11-85,13-7 45,-25 15-84,36-19-11,-5 1 0,24-12-5,3-5 5,6-3-79,2-2-419,1-1 112,19-5 386,19-13 0,-10 9 0,5-7 0</inkml:trace>
</inkml:ink>
</file>

<file path=ppt/ink/ink180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5:07:23.054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44 0 26956,'7'52'526,"-3"-1"-408,-7-12-17,-1 7-6,-1 10-5,0 8-29,0 8-27,1 6-17,-1 4-12,1 1-5,1 1 0,0-2 11,2 0-11,-2-5 14,1-25 0,1 1 14,-2 46-28,1-5 12,1-21-7,1-36-5,0-6 0,0-11 0,0-3 0,0-8 11,0-5-11,0 1 12,0-5-326,0 1 90,0-9-241,2-6-224,4-20-4238,4-6 4927,1-10 0,-5 23 0,-2 5 0</inkml:trace>
</inkml:ink>
</file>

<file path=ppt/ink/ink180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5:07:31.763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1 27874,'21'66'107,"-2"-1"-96,-10-18-11,-1 4 11,-1 0-11,0 0 6,0-2-6,0-4 0,1-2 5,-3-6-5,2-5 0,-2-8 6,-1-6-6,1-4 0,-2-5 0,0-3 0,-1-2 0,0-2 0,-1-1 17,1-1-45,0 0 17,0 0 11,0-4 0,2-3-6,0-11 6,4-6-6,-1-7-27,7-22 10,-5 10 7,3-14 10,-5 19 6,0 2 0,-2 6-6,-1 6 6,-1 7 0,0 5 0,-1 7 0,-1 2 68,-1 3-68,2 3 0,0 3 22,3 8 0,2 3-10,2 7-1,1 1 0,3 4-11,0 0 11,3 1-11,0-1 11,0 1-11,2-2 0,-1 0 0,1-4 0,0-4 6,-1-2-6,-2-6 0,-2 0 17,-3-5-6,-4-3 28,0-3 73,-4-1-33,-1-1-18,-1-8-38,0-20-12,0-3 0,0-20-5,0 8-6,-2-6 0,-2-1-6,-2 1 0,1 1 6,2 6 0,2 7-61,1 1 10,0 17 1,0 1-34,0 14-661,0 1 588,0 9-229,0 2-706,7 10-8739,1-1 9639,6 3 0,-6-11 1,-2-2-1</inkml:trace>
</inkml:ink>
</file>

<file path=ppt/ink/ink180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5:07:32.172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17 0 27494,'1'65'246,"0"-4"-173,-1-23-28,0 2-34,0 3-6,0-5-5,0 0 6,1-6-6,3-3 0,-2-7-45,0-6-39,-2-5-56,0-6-1036,0-3 1176,-12-27 0,9 18 0,-9-19 0</inkml:trace>
</inkml:ink>
</file>

<file path=ppt/ink/ink180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5:07:32.531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13 102 22677,'0'-11'4234,"0"2"-3959,0 9 245,0 0-380,-6-4-44,5 3-7,-4-3 34,5 3 219,0 1-219,0-3-78,8 1-38,5-1-7,12-1 0,7-1 0,9-3 0,5 1 0,5-2 0,-1-1 0,-4 3 0,-5 1 0,-9 1-57,-6 3-67,-9 1-72,-5 1-128,-6 0-141,-2 0-179,1 0-1647,-1 4 2291,1 1 0,-2 0 0,-1-1 0</inkml:trace>
</inkml:ink>
</file>

<file path=ppt/ink/ink180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5:07:32.839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1 27958,'21'67'264,"-2"-5"-236,-14-19-17,1 3-6,2 0-5,1 2 6,0-3-6,3-2 0,-2-6-56,-1-6-118,-2-6-117,-2-9-67,-1-7-113,-2-4-727,-1-7 1198,-1-8 0,0 5 0,0-4 0</inkml:trace>
</inkml:ink>
</file>

<file path=ppt/ink/ink180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5:07:33.237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0 110 27830,'21'-37'224,"3"5"-185,-1 19-17,4 2-16,4 2-6,-1 4 0,2 3 0,-3 2 0,-1 0-11,-2 4 11,-5 5 0,-1 5 0,-6 6 22,-4 12 0,-5-5 46,-2 10-1,-10-9-39,-6 0 5,-10 1-10,-22 7-12,6-12-11,-11 3-22,13-18-68,7-3-117,2-4-107,7-2-201,6 0 515,7-2 0,4 2 0,4-2 0</inkml:trace>
</inkml:ink>
</file>

<file path=ppt/ink/ink1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4:38:59.695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2 7 26250,'11'1'1260,"-2"-1"-1030,-9 0 61,0 0-280,-10-8 6,8 10 11,-7 2 17,9 16-17,0 12-11,0 4-6,4 6-11,1 1 0,5 1 0,0-1 0,0-5 0,-2-4 0,-1-7-34,-2-7-89,-2-7-84,-1-5-95,-2-5-163,0-2-1210,0-10 1675,0-4 0,0 0 0,0 3 0</inkml:trace>
</inkml:ink>
</file>

<file path=ppt/ink/ink18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5:07:35.312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93 27953,'74'-5'117,"0"-1"-105,-13-1-12,8-2 95,13-1-50,6-1-1652,7 1 1607,1 1 11,-4 3-74,-7 1 63,-14 4 393,-14-1-398,-17 2 5,-14 0 0,-13 0 812,-6 0-801,-5 0 297,-1 0-516,-1-2-16,0 1-78,0-2-208,2 2-862,-1 1 1372,1-3 0,-1 3 0,-1-2 0</inkml:trace>
</inkml:ink>
</file>

<file path=ppt/ink/ink18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5:07:35.805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36 27706,'26'-20'252,"2"5"-229,-5 15-18,9 0-5,4 0 0,7 2 0,3 3 6,0 2-6,1 1-11,-4 0-12,-5 1-10,-7 0 16,-10 1 11,-8-1-10,-6 1 16,-5 1 39,-2 4-6,-1 3 18,-9 8-6,-7 3 33,-12 8 17,-8-1 6,-3 3-28,-1-1-23,1-5-16,5-1-23,6-7-5,4-1-6,11-12-112,5-3-96,7-7-111,2-2-157,6 0 476,17 0 0,-13 0 0,12 0 0</inkml:trace>
</inkml:ink>
</file>

<file path=ppt/ink/ink18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5:07:37.907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176 1 27734,'-29'13'-5,"3"1"5,6-7 0,1 4 0,0 0 0,1 1-17,3 0 6,4 0 5,2 2-11,4 1 17,2 2-5,2 1 5,1 1 0,0-1-6,0-1 6,4 1 0,4-1 0,7 1 0,4 0-17,5-1 17,-1 0 0,3-1-16,-2 0-35,4 7 34,-9-6 17,0 12 0,-15-11 0,-1 6 6,-4-6 0,-8 0-1,-2-1-5,-8 1-56,0-4-61,0 1-107,-2-4 224,-8-2 0,15-4 0,-5-2 0</inkml:trace>
</inkml:ink>
</file>

<file path=ppt/ink/ink18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5:07:38.364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1 257 27135,'62'-8'-17,"1"-1"0,-5 2 1,-12-3-35,-21-9-89,-6-3 6,-4 1 56,-5-5-29,-4 3-162,-5-1 51,-1 1 218,-7 3 67,-3 3 12,-8 3 21,-3 7 18,-1 2 28,1 4 234,-8 16-245,8 2-23,-5 18 5,10 0-49,4 4-18,6 1-5,2 1-12,4-4 12,0-2 6,6-5-23,6-3-28,8-6-180,18-3-139,-5-10-286,20-1-2464,-12-12 3069,1-6 0,-19 3 0,-8-2 0</inkml:trace>
</inkml:ink>
</file>

<file path=ppt/ink/ink18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5:07:38.639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0 27566,'8'51'45,"1"1"0,7 42-45,-11-35 6,2-2-6,-2-1-23,0-5-150,0-7-163,0-5-219,3-7-1053,-1-6 1608,3-7 0,-5-10 0,-1-5 0</inkml:trace>
</inkml:ink>
</file>

<file path=ppt/ink/ink18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5:07:39.012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0 173 23483,'11'3'3288,"-3"0"-3125,-8-3 150,0 0-206,0 39-29,3-17-16,2 31-12,3-27-16,3-3-18,3-2 1,3-2 11,3-5 11,1-5-27,1-5-12,2-3-28,-1-7-12,0-8-27,-2-12-39,-4-10 44,-5-6 12,-6-6-12,-3-3-67,-3 0 57,-9 2 32,-3 11-27,-20 9 17,6 15-85,-8 9-184,10 16-5887,-8 27 6206,9-7 0,3 6 0,13-25 0</inkml:trace>
</inkml:ink>
</file>

<file path=ppt/ink/ink18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5:07:39.687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1 27320,'14'52'134,"0"0"1,10 42-74,-18-40-38,-1 1-12,-1-2 0,-1-3 0,1-2-11,-1-9 17,0-2-17,0-8 0,0-5 0,0-6 0,-2-4 6,2-6-1,-3-4 18,2-2 66,-2-2-89,0-9 0,0-2 0,0-13-11,0-5-22,0-8-23,0-4 16,0-6-44,5 0 6,5 0 5,5 6 12,6 6-35,9-2 35,-8 16-51,4 1-56,-15 16 95,-3 3 51,-5 1 72,-2 8 73,-1 3 0,-4 11 23,-4 1 16,-4 4-27,-5-1-23,0 3-34,0-3 34,1 9-89,6-11-12,3 7-11,6-13 11,1-1-11,6-2-78,5-3-96,9-3-168,7-4-229,6-2 571,62-11 0,-59 6 0,40-6 0</inkml:trace>
</inkml:ink>
</file>

<file path=ppt/ink/ink18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5:07:40.168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195 1 27594,'-45'43'117,"1"0"1,2-3 0,9-2-84,18 6-23,5-1 11,6-5-22,2-4 12,2-7-12,6-6-23,4-5-10,9-6-57,5-5-28,5-3-44,3-8-56,2-8 22,1-10-23,-6-7 1,-1-5 61,-7-5 73,-6 0 84,-3-2 274,-7 0-66,-2 16 105,-3 4-257,0 19-33,-2 2-7,1 5 1,-1 6 0,-1 7 5,3 5-10,-1 5 4,1 0-16,0 0 0,0-2 0,2-1-453,10 4-135,1-10 588,12 2 0,-13-15 0,0-1 0</inkml:trace>
</inkml:ink>
</file>

<file path=ppt/ink/ink18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5:07:40.618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47 26934,'17'11'414,"-3"-1"-308,-14-10 174,0 0-218,0 61 0,0-33-18,0 47-21,0-47-12,1-5-11,1-2 0,0-4 0,0-4 17,-1-5 5,1-3 6,-1-4 11,2-1 12,-2 0-51,1-8-23,1-10-5,-3-14 12,3-9 16,0-3-17,1 1 11,9-10 1,-2 18 5,12-7 16,-9 28 7,6 0-12,-6 12 28,3 1 34,-2 2-34,2 9-11,-3 4-17,-1 11-11,-3 4-78,0 16-73,-7-9-135,1 9-235,-4-13 521,-12 4 0,9-16 0,-9 0 0</inkml:trace>
</inkml:ink>
</file>

<file path=ppt/ink/ink18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5:07:41.533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0 222 27348,'56'-9'93,"-1"-1"0,-2 1 1,-6 1-60,5 4 22,2-2 33,1 2-16,2-3 11,1 2 101,7-2-79,4-1-72,8 2-1,7-3-27,8 1-6,3-2 11,3 0-360,0-1 349,-2 0 0,-4-1 0,-35 4 0,-1 1 0,21-3 0,10-2 0,-46 7 0,-5 0 0,-12 3 0,-2-3 0,-7 5 5,-3-1-5,3 1 367,-2 0-367,-1-2 0,-3 2 0,-3-1 16,-1-1-4,-4 2-7,1-1-5,-2-1 0,1 2-33,-1-3-925,2 3-1024,-6-1 1982,-1 1 0,0 0 0,0 0 0</inkml:trace>
</inkml:ink>
</file>

<file path=ppt/ink/ink1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4:38:59.918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1 144 27695,'40'-32'11,"1"-1"1,28-19-12,-37 43-28,-4 1-79,-3 3-78,-4 2-72,-3 2-180,-4 1-269,-3 0-1142,-4 0 1848,-4 0 0,-1 0 0,-2 0 0</inkml:trace>
</inkml:ink>
</file>

<file path=ppt/ink/ink18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5:07:47.265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1 0 28037,'7'55'56,"-1"1"-45,-6-10-5,0 9-6,0 3 0,0 1 0,0-2-12,0-4-44,0-6-134,0-4-96,0-9-234,2-8 520,4-12 0,-2-7 0,2-6 0</inkml:trace>
</inkml:ink>
</file>

<file path=ppt/ink/ink18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5:07:47.509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0 2 25466,'10'-1'1708,"-3"0"-1652,-7 1 124,0 0-124,20 35-17,-9-10-11,15 31 5,-19-18-10,-1 0-6,-4 0-17,-1 0 0,-1-5-140,0-3-168,0-9-230,0-4-695,0-9-8598,-4-4 8985,-2-6 1,0 2 0,1-1-1</inkml:trace>
</inkml:ink>
</file>

<file path=ppt/ink/ink18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5:07:47.863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0 27 27415,'54'34'73,"-4"-3"-51,-24-8 6,1 1-16,1 1-12,-1 2 5,-1-2-5,-2-2 0,-2-4 0,-4-5 0,-4-5 0,-4-4-17,-4-4-16,-2-1 33,-3-1-17,-1-10 0,0-8-16,0-12-23,0-4-17,0 1 28,0 1-22,0 6-140,0 3-107,0 6-201,1 3-488,9 1-8828,2 5 9134,8 0 1,-10 5 0,-2 2-1</inkml:trace>
</inkml:ink>
</file>

<file path=ppt/ink/ink18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5:07:48.091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1 0 27790,'19'62'280,"-3"-3"-257,-8-13-6,-2 1-12,3-1-5,-3-3 0,2-7-22,-2-7-191,-2-9-151,1-8-286,-2-8-1013,-1-10 1663,-1-9 0,-1 4 0,0-1 0</inkml:trace>
</inkml:ink>
</file>

<file path=ppt/ink/ink18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5:07:48.270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46 1 26469,'0'3'823,"0"-1"-4027,0-2 3204,-20 0 0,15 0 0,-16 0 0</inkml:trace>
</inkml:ink>
</file>

<file path=ppt/ink/ink18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5:07:48.501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0 0 24699,'0'0'0</inkml:trace>
</inkml:ink>
</file>

<file path=ppt/ink/ink18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5:07:49.163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278 1 27566,'-91'29'202,"13"-1"-62,47 2-11,5 1-62,5 1-50,6 0-17,6-3 0,4-2 0,4 1-17,10-4 0,7 1 0,15-4-16,4-3-12,6-1-11,-2-3-6,-3-2 12,-7-2 33,-6 0 0,-9-1 6,-5 0 0,-6 1-17,-2 1-28,-2 1-112,-6 2-521,-15 5-78,-3-5 767,-15 3 0,22-12 0,0-1 0</inkml:trace>
</inkml:ink>
</file>

<file path=ppt/ink/ink18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5:07:49.561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1 0 24699,'14'12'2649,"-3"-2"-2498,-11-10-67,0 0-78,1 34-1,0-11 35,1 31-12,1-20-6,5-1-5,1-2-17,6-4 0,1-2 5,2-7-5,2-4-16,-2-8 4,2-3 7,-3-3-23,-2-7-17,-1-7 0,-5-9-5,-3-9-23,-3-2 0,-3-3-5,-4 1 16,-7 1-100,-7 4-17,-8 5-107,-14 8-16,11 8-29,-6 5-173,18 10 504,5 12 0,5-8 0,5 6 0</inkml:trace>
</inkml:ink>
</file>

<file path=ppt/ink/ink18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5:07:49.905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1 1 27639,'5'69'269,"-1"-5"-202,-1-27-44,-1 1-12,1-3 0,0-3-5,0-3-6,0-5 0,0-4 0,0-4 0,0-6 0,0-5-40,1-3-60,1-2-12,3 0 22,2 0-16,5-4-124,4-2-224,4-8-677,4-5-5638,1-2 6769,1-3 0,-13 12 0,-5 3 0</inkml:trace>
</inkml:ink>
</file>

<file path=ppt/ink/ink18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5:07:50.251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3 94 24587,'-2'11'2531,"1"-3"-2480,1-8 94,0 0-89,8 46-16,1-20-7,8 38 57,1-32-45,-1-5-29,5-1-4,-1-5-12,3-4-17,-3-6-34,2-5 51,-2-5 0,1-6 0,-2-9-16,-4-9-7,-3-11-5,-6-5-56,-4-27 28,-2 17-33,-1-15-74,-2 30-671,-2 1-578,1 18 1412,0 1 0,3 14 0,0 0 0</inkml:trace>
</inkml:ink>
</file>

<file path=ppt/ink/ink1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4:39:00.248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13 25858,'8'8'1266,"-2"-1"-1098,-6-7 151,0 0-201,-1-13-17,1 10-6,-2-9-34,2 28-5,2 1 23,3 18-12,3 0-33,5 7-12,-1 3-16,1 1-6,-2 0 11,3-3-11,-5-4 0,0-4 0,-1-4-123,-4-5-107,1-8-184,-2-3-421,-1-7-806,-1-4 1641,-1-2 0,0-2 0,0 0 0</inkml:trace>
</inkml:ink>
</file>

<file path=ppt/ink/ink18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5:07:50.644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95 0 27494,'-45'43'246,"7"-3"-123,32-13-50,1 2-39,4-2-12,1 2-22,0-3 0,8-3 0,4-2-62,9-5-33,3-1 17,4-4 50,2-1-11,0-2 11,0 1-6,-7 0 6,-3 0 11,-8 4 17,-6-1 0,-3 12 0,-6-6 0,-4 9 0,-6-7-112,-2 0-134,-3-1-213,3-4-594,3-7-5797,5-3 6850,2-5 0,4 0 0,-1 0 0</inkml:trace>
</inkml:ink>
</file>

<file path=ppt/ink/ink18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5:07:50.843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0 1 25724,'2'15'1585,"-1"-3"-1468,-1-12 29,0 0-135,22 67-11,-12-33 0,16 52-17,-17-54-184,-3-3-309,-3-6-1036,0-5 1546,-3-5 0,0-7 0,0-4 0</inkml:trace>
</inkml:ink>
</file>

<file path=ppt/ink/ink18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5:07:51.001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1 0 23881,'0'0'0</inkml:trace>
</inkml:ink>
</file>

<file path=ppt/ink/ink18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5:07:52.129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1 67 27286,'9'-32'292,"-2"7"-197,-7 25-45,0 0-39,0 8 6,0 6-6,0 15-5,0 9 0,7 8-6,4 3 0,8-3 0,2-5-12,1-9-10,-1-6-40,-1-10-94,0-7-1,-2-7 45,0-7-51,-1-11-44,1-14 39,-4-14 73,-2-8 50,-6-2 45,-3 2 336,-3 0-123,0 21-90,0 6-72,0 21-40,0 5-11,0 10 84,7 27-62,1 2-11,8 18-11,0-14 0,1-7-39,1-3-235,1-9-365,6-9 639,8-8 0,-13-7 0,2-1 0</inkml:trace>
</inkml:ink>
</file>

<file path=ppt/ink/ink18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5:07:52.354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0 1 27331,'8'61'0,"0"0"0,-1-5 0,-1-9 0,0-17-11,-1-5-101,0-7-134,-2-6-169,-2-6-307,1-3-1300,-2-12 2022,0-5 0,0 2 0,0 1 0</inkml:trace>
</inkml:ink>
</file>

<file path=ppt/ink/ink18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5:07:52.615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0 149 27197,'63'37'39,"-7"-5"-39,-19-8 6,-10-10-6,8-1-23,-15-10-5,-3-3 28,-3-3-11,-5-9-11,-3-5-23,-3-12-11,-2-4-129,-1-3 39,0-2-16,0 6-118,-1 4-280,1 8 560,-2 7 0,2 7 0,0 1 0</inkml:trace>
</inkml:ink>
</file>

<file path=ppt/ink/ink18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5:07:52.863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1 0 27706,'20'62'13,"0"0"0,-1-6 1,-5-4-9,-2 10-5,-6-18-33,4 6-147,-8-26-161,0-9-191,-2-7 532,-12-7 0,9-1 0,-9-3 0</inkml:trace>
</inkml:ink>
</file>

<file path=ppt/ink/ink18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5:07:53.330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1 114 27113,'1'15'241,"-1"-3"-152,0-12 141,0 0-225,83-25-5,-40 10 0,12-2 0,1-1-16,-8 0-18,-5 1 6,-6 4 6,-10 4 5,-7 4-6,-7 3 1,-3 0 22,-3 2 0,-1 3 28,-1 6 17,-1 5 95,1 40-95,-2-16-12,3 27 18,1-24-29,1-2-11,5-1 6,0-5-17,4-5 0,0-4 17,2-7-17,0-5-28,0-6 5,1-3-10,-3-7 10,1-11-10,-5-10-51,-1-36 56,-7 8-28,-1-18-67,-4 24-23,0 7-33,-3 10-180,1 10-178,-1 9 537,2 7 0,1 4 0,0 0 0</inkml:trace>
</inkml:ink>
</file>

<file path=ppt/ink/ink18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5:07:53.862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1 0 27550,'5'80'145,"-1"-7"-122,-1-26-23,0-1 16,5-1-4,-1-2-12,4-6 0,-2-7 0,0-7-17,-1-9-39,-3-5 17,-2-6 16,-2-2-22,-1-6-44,0-9 22,3-24 67,0 1-17,6-15 6,0 14-6,12-12-6,-7 14-5,6-5 0,-9 20 0,-2 6 12,-3 5 16,-3 6 16,-1 3 40,-2 1-5,0 5 50,-6 13-6,-1 2-6,-3 11 1,-1-3-17,5-1-28,1 1-23,4-3-5,1-2-17,5 5-62,5-9-83,5 0-124,5-10 0,4-6-269,13 0 538,25-3 0,-27 0 0,7 0 0</inkml:trace>
</inkml:ink>
</file>

<file path=ppt/ink/ink18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5:07:55.109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20 1 27527,'-12'60'151,"4"1"-117,13-9-23,1 0-11,0-4 6,1-3-6,1-7 0,0-5-11,-1-9-34,-2-6-62,0-9-16,-2-5 50,0-3 34,-2-6-39,2-10-34,-1-13 39,2-12-123,2-7-6,3-3 79,5-1-28,7-14 106,-4 22 28,2-13 51,-13 37 95,-2 3-23,-4 13 185,0 3-212,-2 7 5,-6 2 22,-3 11-16,-4 2-1,1 2-16,3 2-34,4-2-16,4 2-6,1-3-6,2 0-11,4-2-6,5-2-22,7-3-61,4-5-113,4-5-112,2-3-251,11-4 565,17-23 0,-23 17 0,4-16 0</inkml:trace>
</inkml:ink>
</file>

<file path=ppt/ink/ink1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4:39:00.722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1 27835,'15'55'191,"-2"-1"-163,-8-14-12,1 4 1,1 0-6,0 2 1,2-2-12,-3 0 5,2-2 6,-2-4-11,-2-6 0,1-5 6,-2-8-6,0-4 0,0-6-11,0-4 11,1-3 0,1-2 17,4 0 5,0 0 0,8 0-10,0-5-12,4-3-12,1-6-49,-1 0-57,-3-1-22,0 3-5,-4-2-85,-2 2-39,-2 1-190,-2-1-331,-4 1 790,2-4 0,-6 8 0,1-1 0</inkml:trace>
</inkml:ink>
</file>

<file path=ppt/ink/ink18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5:07:55.352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56 0 27382,'-10'55'64,"0"0"0,-7 42-52,10-51-12,0-4 0,5-6-68,-1-10-77,3-3-219,0-12-163,0-4-55,0-6 44,0-9-129,5-17-951,1-10 1618,5-14 0,-5 22 0,0 7 0</inkml:trace>
</inkml:ink>
</file>

<file path=ppt/ink/ink18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5:07:55.555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0 0 27578,'32'30'347,"-2"1"-314,-11-7-21,1 7-1,4 2-11,-2 3 0,1 0-11,-5-1-40,-1-1-72,-5-4-95,-4-4-130,-4-4-256,-2-4-1245,-6-5 1849,-5-2 0,2-5 0,-1-3 0</inkml:trace>
</inkml:ink>
</file>

<file path=ppt/ink/ink18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5:07:55.731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1 173 26463,'0'12'280,"1"-2"-263,-1-10-67,0 0-258,61-52-443,-30 25-4165,9-7 1,-1 1 4726,-9 7 0,-14 13 0,-5 4 1</inkml:trace>
</inkml:ink>
</file>

<file path=ppt/ink/ink18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5:07:56.265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0 61 27538,'6'59'104,"-1"0"1,1-5 0,-1-6-60,-1-10-23,3-2-22,1-3 0,2-7 0,1-5-168,1-9-28,0-4 56,2-6-22,-1-11-34,1-10-34,-1-13-67,5-26 269,-7 15 28,1-7 68,-5 28 469,-3 10-369,0 6-33,-1 4 5,2 11-73,1 2-39,4 9-11,4 1-17,3 1 0,1-2 0,2-2 16,-3-3-16,1-3 0,-5-5 0,-3-3 0,-4-4 62,0-11-45,-4-7-17,1-16-17,-3-9-11,0-9 17,0-1 11,0 2-62,0 9-44,0 10-73,0 14-628,0 9 298,6 14 509,10 23 0,-6-13 0,3 10 0</inkml:trace>
</inkml:ink>
</file>

<file path=ppt/ink/ink18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5:07:56.657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0 418 27757,'16'-34'95,"-2"-5"-95,-8-2-73,1-8 17,2-2 17,2 2 5,1 4 6,2 8 6,-3 7 5,2 10-5,-3 6 16,0 8 6,0 3 34,-1 3 33,1 0 34,8 22-68,-2-2-5,5 23-5,-3-5-23,1 6 5,-1 1-5,2 4-11,-2-5-84,-2 0-84,-3-6-45,-5-4-263,-4-5-874,-2-8 1361,-2-4 0,0-9 0,0-4 0</inkml:trace>
</inkml:ink>
</file>

<file path=ppt/ink/ink18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5:07:56.827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18 240 26950,'-9'-11'527,"1"2"-522,8 9-16,0 0-134,39-46-169,-13 23-397,42-42-7893,-26 38 8604,7-4 0,-24 16 0,-6 3 0</inkml:trace>
</inkml:ink>
</file>

<file path=ppt/ink/ink18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5:07:57.193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161 1 27785,'-87'40'302,"18"-4"-251,66-10-29,1-1 45,10 13-56,4-11-11,10 10 0,3-14-11,4-2-11,0-3-17,2-1 5,-5-2 17,-3-1 0,-10-2-5,-4-1 5,-6-2 17,-1 0 0,-2 0-33,0 3-85,-6 1-33,-3 3-68,-9 0-49,-3 2-225,-3-4-846,4 1 1339,2-7 0,8-2 0,5-5 0</inkml:trace>
</inkml:ink>
</file>

<file path=ppt/ink/ink18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5:07:57.608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0 453 27578,'31'-79'-124,"-5"5"-21,-18 26-1,0-3 79,1 1 33,1 4 6,1 6 17,1 10 6,0 10 105,-2 9 1,-1 7 62,-3 11-51,0 7-6,3 9-28,-1 10-38,4 3-7,0 5 1,0 2-23,3-2-11,-1 3 0,0-6 0,-2 0-101,-3-5-140,-3-6-207,-3-6-593,-3-4-8790,-11-8 9764,-4-3 0,2-5 0,2-1 0</inkml:trace>
</inkml:ink>
</file>

<file path=ppt/ink/ink18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5:07:57.744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1 197 26351,'1'16'958,"0"-3"-958,-1-13-34,0 0-173,48-55-219,-11 23-2333,0-4 1,1-1 2758,9 2 0,-22 18 0,-8 3 0</inkml:trace>
</inkml:ink>
</file>

<file path=ppt/ink/ink18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5:07:58.243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15 90 27550,'0'57'70,"-1"0"0,-2 40-59,0-62-11,-1-3 0,2-8-11,1-4-141,0-8-122,1-6-588,0-3-449,0-19 17,3-5-437,0-17 1731,3-1 309,-1 2 2692,-2-5-2295,0 18-325,-3 3-134,1 17-18,1 2-5,1 2-45,3 3-67,3 4 6,3 6-17,5 4-68,1 2 35,7 0 72,2-1-73,4-2-45,2-4-11,-1-4-11,-1-4-28,-7-3 0,-5-1 17,-7-9-6,-8-26-44,-1-3-12,-3-21 23,0 14 10,-4 3-38,0 6-180,-3 5 51,2 14-235,2 5-555,2 10-45,1 2-8789,6 7 8299,3 2 0,-1-1 1,-1-1-1</inkml:trace>
</inkml:ink>
</file>

<file path=ppt/ink/ink1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4:39:00.995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22 233 26194,'-12'-13'835,"2"3"-678,10 10 184,0 0-240,18-25-56,0 13-28,16-22-17,-1 19-12,0-1-94,2-1-96,-3 2-134,-3 0-201,-2-2-752,-7 2 1289,-3 0 0,-9 7 0,-4 2 0</inkml:trace>
</inkml:ink>
</file>

<file path=ppt/ink/ink18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5:07:58.525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0 1 28121,'1'58'28,"0"0"0,0-4 0,-1-6-28,0 2 0,0-4-11,0-3-90,0-6-162,2-8-163,1-8-168,0-9-548,0-6-6067,-1-13 7209,-2-7 0,0 3 0,0-1 0</inkml:trace>
</inkml:ink>
</file>

<file path=ppt/ink/ink18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5:07:58.982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1 25 26945,'12'9'588,"-2"-2"-510,-10-7 6,0 0-78,20-14-1,-4 8 46,18-10-6,-10 13-23,-1 2-16,-1 1-6,-4 0 0,-6 0 0,-3 1 0,-6 8 16,-1 6-16,-2 11 0,-9 8 0,-1 1-5,-7 3 5,2-4-34,3-3-5,6-6 0,1-6-28,5-4-141,5-5 164,5-5 32,6 1 12,7-4-11,9 3 11,-9 2 84,4 3 39,-17 1-33,-5 4 11,-3 1 16,-2 3-38,0 3-34,-4 2-23,-4 1-22,-10 10-129,3-13-123,-4 6-252,7-16 504,-5-4 0,10-4 0,-3-2 0</inkml:trace>
</inkml:ink>
</file>

<file path=ppt/ink/ink18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5:07:59.387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1 441 27634,'8'-86'-56,"0"7"-45,-6 31 34,2-2 33,3 3 6,0 4-11,2 10 11,1 7 11,-1 11 17,0 6 84,-1 6 50,-2 1-10,0 5 60,0 6-66,1 5-51,5 6-50,1 4 5,2 1-10,2 4-12,-2 1 5,2 2-5,-3 2-45,2 9-117,-6-13-101,-1 5-163,-7-17 426,-27 12 0,18-18 0,-18 9 0</inkml:trace>
</inkml:ink>
</file>

<file path=ppt/ink/ink18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5:07:59.545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1 251 26962,'37'-56'-443,"-1"0"1,-3 6-1,0 8 443,9 17 0,-19 13 0,-8 3 0</inkml:trace>
</inkml:ink>
</file>

<file path=ppt/ink/ink18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5:07:59.794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0 0 27958,'12'56'64,"0"0"1,8 39-59,-9-62-6,-2-3-230,6 3-111,-6-13-113,2-3-72,-6-13-331,-2-4 857,-2-18 0,-1 13 0,0-14 0</inkml:trace>
</inkml:ink>
</file>

<file path=ppt/ink/ink18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5:08:00.229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0 54 27197,'47'-27'117,"-6"5"-61,-15 19-5,-1 2 10,-1 1-38,-4 0-23,-2 5-17,-5 5 0,-4 5 12,-5 4-7,-2-1-21,-2 2-18,-5 1-21,-5 1-29,-9 0 11,-4-3-27,-1-1-163,-6-3 201,11-5 62,-2-3 6,13-4 11,3-3 56,4 1 297,1-1-252,5 2-6,4 1-28,6 3-11,3 3-39,5 3-6,1 2 0,5 1-11,-1 2-95,2-3-297,3 1-4064,-1-4 4456,1-3 0,-16-4 0,-5-3 0</inkml:trace>
</inkml:ink>
</file>

<file path=ppt/ink/ink18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5:08:00.631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1 101 27992,'13'53'157,"0"1"0,11 36-96,-10-63 1,2-1-1,6-3-10,4-3-29,3-5-5,4-6-11,2-4-6,3-8 16,2-11-16,-2-10 0,-3-14-11,-6-4 11,-6-5 0,-8 1 11,-5 2-11,-6 3 0,-3 7 0,-1 4-44,0 8-40,0 4-12,-1 8-66,-1 3-135,-2 5-526,-4 2-555,3 1 1378,-3 4 0,5-3 0,1 2 0</inkml:trace>
</inkml:ink>
</file>

<file path=ppt/ink/ink1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4:39:01.230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94 27253,'26'-46'67,"-1"9"-67,-4 33-45,2 1-173,4 1-269,7 1-4435,0 1 4922,4 0 0,-18 0 0,-5 0 0</inkml:trace>
</inkml:ink>
</file>

<file path=ppt/ink/ink1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4:39:01.545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24 1 27622,'-13'31'387,"2"4"-365,11 2-16,0 7-1,0 1-5,6 3 0,2-3 0,4-2 0,1-7-44,-4-5-119,-3-8-66,-2-7-91,-1-7-133,-1-4-555,-1-5-8823,-1-10 8340,0-3 0,0 1 0,0 2 0</inkml:trace>
</inkml:ink>
</file>

<file path=ppt/ink/ink18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4:39:02.057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11 208 25735,'-6'-7'1243,"2"2"-1086,4 5 78,0 0-117,13-61-12,1 37 1,16-45-51,1 53-34,1 4-22,4 4 0,-1 4-5,1 3-1,-3 1-22,-2 2-28,-5 6 34,-5 6-1,-4 4 12,-8 4 11,-3 0 0,-5 1 0,-5 3 0,-8 0 0,-8 1 0,-9 0 0,-3-3 0,0-4 0,1-4 0,5-3 11,5-6-11,7-2 11,5-4-11,6-1 96,2 0-35,10 0-5,4 0-11,13 2-23,3 2-5,5 4-17,1 3 0,0 3 0,0 1 0,-6 1-22,-3-1-34,-6 1-23,-6-1-380,-3 6-50,-6-5 509,-1 3 0,-4-10 0,0-4 0</inkml:trace>
</inkml:ink>
</file>

<file path=ppt/ink/ink18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4:39:02.368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0 27622,'34'92'168,"-7"-10"-151,-20-38 0,-2-1-17,1 1 0,-1-4 0,1-3 0,-4-5-11,2-6-101,-4-6-73,1-5-112,-1-8-168,0-2-666,0-4 1131,-10-18 0,7 12 0,-8-12 0</inkml:trace>
</inkml:ink>
</file>

<file path=ppt/ink/ink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9:00.295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0 25752,'14'10'1753,"-3"-2"-1647,-11-8 90,0 0-67,8 26-73,-2-1-34,7 26-10,-3-7-7,1 2-5,0-2 0,0-4-257,-2 4-113,-4-19-274,-1-3-208,-4-19 1,0-5 0</inkml:trace>
</inkml:ink>
</file>

<file path=ppt/ink/ink19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4:39:02.754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1 202 25348,'11'2'1462,"-2"-1"-1226,-9-1 189,0 0-302,9-4-22,3 8-50,12 2-12,1 10-17,2 6-5,3 2-6,0 4-5,3 1 5,-1 0-11,0 0 0,0-3 0,5 3 0,-11-11 0,0-1 28,-16-14 146,-4-2-118,-1-11-40,-4-5-4,1-15-12,-2-9 11,0-7-11,0-7 5,-2-4-5,-1 1 0,-1 4 0,-1 7 0,2 12 0,1 9-22,1 11-73,1 6-101,-2 6-471,2 1 259,0 12-914,0 2 1322,2 10 0,-2-11 0,1-3 0</inkml:trace>
</inkml:ink>
</file>

<file path=ppt/ink/ink19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4:39:03.191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97 74 27634,'-22'61'296,"2"-2"-234,16-16-28,1-2-18,1 2-4,2-5 4,6-2-16,3-4 12,7-4-12,2-8 16,0-7 24,1-7 16,-1-3-12,0-3-10,0-11-12,1-5 1,-2-14-23,-3-7 11,-5-4-11,-5-5 0,-3-1 0,-1-2-11,-4 0 11,-14-12-17,1 20-11,-11-3-22,9 28-286,-11 7 44,7 11-161,-9 12-214,9 14 667,-5 22 0,14-22 0,1 3 0</inkml:trace>
</inkml:ink>
</file>

<file path=ppt/ink/ink19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4:39:03.537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0 26654,'4'9'1058,"0"-2"-901,-4-7 56,0 0-101,2 3-17,3 12-45,4 9-27,3 16-7,2 6-16,3 4 12,-2 2-12,1-1 0,-3-4 0,-2-7 0,-2-7-62,-3-9-156,-3-7-29,-1-9-10,-1-4-124,-1-4-638,2-8-539,-2-15 1558,-4-26 0,3 19 0,-3-6 0</inkml:trace>
</inkml:ink>
</file>

<file path=ppt/ink/ink19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4:39:04.024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0 241 27919,'31'-79'359,"0"10"-309,-2 48-11,3-1-11,3 4-28,1 3 0,-4 5 0,-6 4 0,-7 5 0,-8 7 0,-5 10 11,-5 11 1,-2 12-1,-9 7-11,-7 2 11,-9-1-11,-4-4 0,3-7 0,5-8 0,6-8 0,7-9 0,4-6-34,4-2-27,1-3 33,4 0 28,6-2-3398,10-1 3398,7-1 0,5-1 0,-2 1 6,0 2-6,-6 1 5,-6 1 7,-4 5 3396,-5 6-3357,-4 21-18,-3-2-10,-3 15-6,-8-10-1,-5 1 1,-7 1-17,-6 0 0,2-2-50,-11 5-135,14-16-173,-3-1-393,15-19 751,4-16 0,3 9 0,1-11 0</inkml:trace>
</inkml:ink>
</file>

<file path=ppt/ink/ink19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4:39:04.362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1 27718,'15'51'268,"2"-4"-234,5-22-17,3 1-12,4-2-5,-1 0 12,0-1-12,-3-1-51,-2-4-128,-5-3-101,-4-4-185,-4-4-95,-5-3-919,-2-3 1479,-3-8 0,0 5 0,0-4 0</inkml:trace>
</inkml:ink>
</file>

<file path=ppt/ink/ink19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4:39:04.653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78 1 26581,'13'14'801,"-3"-3"-706,-10-11 252,0 0-173,1 26-34,0 1-56,0 27-40,-1-4-16,-5 3-16,-3 2-12,-5 0 11,-2-3-11,3-2 0,-2-4-11,3-6-113,2-5-156,2-8-89,2-7-158,2-6-206,1-8-466,2-4 1199,0-2 0,0 0 0</inkml:trace>
</inkml:ink>
</file>

<file path=ppt/ink/ink19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4:39:05.119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1 28210,'14'64'112,"-3"-5"-89,-2-21-12,-1 0 0,1 1 0,0 0 12,-1-1-23,1-5 0,-2-1 5,1-4 7,0-5-12,-1-5 0,-1-4 16,2-7 12,-2-2 34,1-4 16,4-1-9,3 0-69,16 0 0,-3-5 0,9-1 0,-9-4 0,3-2 0,-10 3 0,2 1-18,-13 3-178,-3 3-247,-1 1-447,-4 1-74,1 0 1,-2 0 0</inkml:trace>
</inkml:ink>
</file>

<file path=ppt/ink/ink19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4:39:06.203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0 26290,'7'78'106,"0"0"0,-1-6 1,-1-8-18,-2-5-27,2-6-12,-2-6-27,3-10-23,-2-7 0,3-9-73,-1-7-196,0-6-196,1-6-263,4-10-9103,-2-7 8426,2-12 1,-6 10 0,-3 2 0</inkml:trace>
</inkml:ink>
</file>

<file path=ppt/ink/ink19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4:39:06.960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1 136 27393,'66'-25'84,"-4"2"-73,-23 12-11,3-3 0,-2 1 0,0-1 0,-5 2 0,-3 2 0,-6 3 0,-5 4 0,-6 0 0,-4 3 6,-6 0 16,-3 0 56,-2 0-61,0 4 28,0 4 5,0 6-5,0 4 0,0 3-11,0 2-6,0 3 5,0 0-10,0 4-1,0 1 0,0 5 6,0 1-11,11 23-17,-3-14 11,10 16-5,-6-20-6,-1-2 0,-2-2 6,1 5-6,-4-14 11,-1 3-11,-2-19 0,-3-2 0,2-5 33,-2-3 147,0-2-147,-8-1-16,-5 0-6,-12 0 6,-6 2-6,-8 1 0,-5 2 6,-3 1 22,-1 0 12,5 0-29,5-1-5,11-1-17,6-1 0,8-1 6,6-1-6,4-1-639,2 0 208,9 0-499,5 0 930,7 0 0,-7 0 0,-3 0 0</inkml:trace>
</inkml:ink>
</file>

<file path=ppt/ink/ink19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4:39:09.693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1 26676,'4'62'151,"0"0"0,-1-3 1,0-5-52,0 4-38,0 2-34,0-2-11,1-3-6,-1-6-5,-2-4-6,2-8 0,-3-5 0,2-8-34,-1-6-140,-1-5-234,2-5-595,-2-3 1003,0-2 0,0-1 0,0-2 0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8:04.066"/>
    </inkml:context>
    <inkml:brush xml:id="br0">
      <inkml:brushProperty name="width" value="0.05" units="cm"/>
      <inkml:brushProperty name="height" value="0.05" units="cm"/>
      <inkml:brushProperty name="color" value="#CC0066"/>
    </inkml:brush>
  </inkml:definitions>
  <inkml:trace contextRef="#ctx0" brushRef="#br0">0 0 24575,'0'0'0</inkml:trace>
</inkml:ink>
</file>

<file path=ppt/ink/ink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9:00.437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0 22285,'0'0'0</inkml:trace>
</inkml:ink>
</file>

<file path=ppt/ink/ink20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4:39:10.123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1 154 23831,'9'9'2705,"-1"-1"-2526,-8-8 588,0 0-688,7-3 50,3 0-51,11-5-33,5-1-17,9-2-6,5-4-11,4-2-5,2-3-6,-2 0 0,-3 1-6,-5 3 6,-8 3-22,-6 5-6,-7 2-50,-6 4-18,-4 1-49,-4 1-62,-1 0-141,0 4-559,-11 13-6445,-2 5 7352,-15 11 0,14-16 0,1-3 0</inkml:trace>
</inkml:ink>
</file>

<file path=ppt/ink/ink20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4:39:10.467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1 208 27522,'53'-23'336,"-2"0"-286,-14-5-33,1 3-6,-1-2-11,-2 4 0,-6 3 0,-5 5-11,-4 3-6,-8 6-17,-2 1-72,-6 4-23,-2 1-100,-2 0-57,0 3-291,0 10-4156,-1 2 4733,-6 9 0,4-12 0,-4-3 0</inkml:trace>
</inkml:ink>
</file>

<file path=ppt/ink/ink20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4:39:10.976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7 56 27270,'-3'59'302,"1"-3"-280,1-18-5,1 0-17,0 0 0,7-1 0,2-4 6,8-4-6,3-6 0,-1-5 22,2-8-16,-3-5 22,3-3 5,-1-4-16,1-9-17,1-6 17,-2-14-17,-2-4 11,-4-5-11,-4-2-33,-4-1 21,-3-1-44,-1-12-72,-4 10 4,-1 3-38,0 20-146,0 17-207,2 3 233,1 3 0,0 0 0</inkml:trace>
</inkml:ink>
</file>

<file path=ppt/ink/ink20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4:39:11.726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1 27197,'3'60'71,"0"0"0,0-4 0,-1-6-49,-2 0-11,0-3-5,0-3-1,0-4 1,0-8-6,0-6-6,0-8 6,0-7 0,0-4 0,0-5-134,0-1 100,0-9 6,0-4 23,0-10 5,0-6 0,0-4 0,3-4 0,0-4 17,4-1-12,1-2-5,3 2 11,4 1-11,5 4 0,11-6 0,-5 14 0,4 0-16,-11 16-354,1 7 68,-9 3 145,0 6-252,-9 6-516,-2 9-458,-7 5-4599,-11 9-3803,-12 2 9785,-7 0 1047,0-5 8783,8-8-3685,9-10-5361,7-6-257,7-4-231,3-1 421,2 0-610,1 0 49,5 3-60,4 3-52,11 4-16,3 4-28,5 2 6,-1 3-6,-1 0 0,-1 1 0,-4-1 0,-1-1-123,1 2-84,-6-4-107,0-1-224,-7-4 538,0 1 0,-5-5 0,0 0 0</inkml:trace>
</inkml:ink>
</file>

<file path=ppt/ink/ink20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4:39:12.187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0 103 27410,'12'61'179,"-1"-5"-157,-4-18-5,2-1-6,4 1-11,0-3 6,4-1-6,1-4 17,1-4-17,1-5 11,-2-5-6,-1-9 18,-1-2 5,0-5 22,0-3-27,0-9-7,2-5-16,-4-12 6,-1-3 5,-3-6-5,-6-2-1,-1-27 7,-3 15-12,-3-15 0,-3 24-23,-6-1-5,2 16-28,0 3-73,7 19-134,0 3-689,3 3 952,1 12 0,0-9 0,1 9 0</inkml:trace>
</inkml:ink>
</file>

<file path=ppt/ink/ink20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4:39:12.612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153 1 27678,'-42'4'258,"5"5"-196,15 14-12,2 2-28,5 2-22,6-2 0,3 1 12,4-3-12,2-1 0,0 0-12,7-1 12,4 0 0,9-1 0,3 0 0,3-3 0,-1-2 0,-1 0-28,-3-3 17,-2 2-6,-5-2 12,-4 0-12,-5 1 17,-2 0 17,-3 2-17,-3 13 0,-6-6-6,-2 8-72,-7-11-365,-5 4-111,6-8 554,-2 0 0,13-11 0,2-3 0</inkml:trace>
</inkml:ink>
</file>

<file path=ppt/ink/ink20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4:39:12.901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1 27051,'16'10'566,"-3"-2"-544,-13-8 40,0 0-23,0 41 0,0-15-5,1 38-23,2-26-11,4 5 11,-1-3-11,1-1 0,0-1-11,-3-3-140,-1-1-185,-1-5-560,-2-2-5058,0-5 5954,-2-4 0,2-8 0,-1-5 0</inkml:trace>
</inkml:ink>
</file>

<file path=ppt/ink/ink20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4:39:13.117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0 122 27589,'59'-18'3,"0"0"1,-4 1 0,-8 5-21,-12 7-156,1 2-135,-1-1-107,1-4-1137,-3-2 1552,-2-3 0,-14 5 0,-6 3 0</inkml:trace>
</inkml:ink>
</file>

<file path=ppt/ink/ink20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4:39:13.391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8 28 26810,'-4'-15'762,"1"3"-700,3 12 27,0 0-5,0 33-5,1-6-18,4 31-33,0-15-28,4 1 6,-2 2-6,2-5 0,-1 0-45,0-4-78,-2-4-146,0-4-201,0-3-236,-1-7-1490,-1-4 2196,-1-9 0,-1-2 0,-1-4 0</inkml:trace>
</inkml:ink>
</file>

<file path=ppt/ink/ink20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4:39:13.672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1 27863,'13'82'235,"-1"-6"-207,-12-27-16,3 0-1,0 1-11,2-4 0,2-2 0,0-7-191,0-4-122,-1-9-253,0-6-565,-2-11-8700,-1-4 9801,-3-13 1,0 6 0,0-5 0</inkml:trace>
</inkml:ink>
</file>

<file path=ppt/ink/ink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9:00.930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214 16 26049,'-10'-9'924,"1"2"-622,9 7-106,0 0-89,-65 33-18,41-9-10,-50 32-1,60-15-33,4 3-23,5-1-5,2 0-11,3-8-6,2-2 0,5-8-6,3-7-44,7-7-34,1-7 5,4-2-27,-2-15-12,3-7-16,-3-16-12,-2-8 73,-4-2 73,-2 0 12,-6 5 88,0 6 40,-4 10 17,-1 7-62,-1 9-67,0 5-28,0 4 0,2 10 0,2 7 6,2 12-6,12 25-112,-3-12-62,9 13-100,-3-21-353,10-8-651,1-6 1278,6-11 0,-18-5 0,-5-4 0</inkml:trace>
</inkml:ink>
</file>

<file path=ppt/ink/ink2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4:39:13.836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15 31 26581,'-8'-17'280,"2"3"-392,6 14-991,0 0-2948,4 15 4051,1 0 0,0 2 0,-1-6 0</inkml:trace>
</inkml:ink>
</file>

<file path=ppt/ink/ink2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4:39:14.160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1 25746,'2'9'756,"-1"-1"-470,-1-8 280,0 0-460,17 59-5,-7 1-84,12 35-12,-11-21-5,-2-22 6,0 13-6,-2-24-45,-2 7-168,-3-32-134,-2-5-291,0-7-9193,-2-6 9560,-5-9 1,4 5 0,-4-4 0</inkml:trace>
</inkml:ink>
</file>

<file path=ppt/ink/ink2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4:39:14.746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1 109 27505,'44'18'291,"-6"0"-213,-19-4-16,0 4-12,1 4-27,2 2-1,10 19-11,-8-12-11,9 11 6,-12-16-6,-2-2 6,-5-5-6,-2-6 16,-6-5 7,-1-5 16,-2-2 17,-3-1 22,4 0-27,-2-6-23,4-7-23,-2-11 7,7-27-12,-3 5 0,5-16 0,-2 15 0,3 5 0,0 3-6,6 1 6,-5 13-11,3 2 11,-9 16 5,-1 1-5,-2 4 0,-2 1 23,2 1 22,4 15-29,-1 2 1,4 18 11,-4 1 0,1 7-11,-3 1-11,2 5-6,-2-5 0,7 18-28,-5-21-40,7 9-335,-7-25-140,2-5-510,3-4 1053,6-7 0,-7-5 0,1-2 0</inkml:trace>
</inkml:ink>
</file>

<file path=ppt/ink/ink2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4:39:15.211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0 655 28177,'34'-58'22,"0"1"0,-3 2 1,-5 5-12,-5-8-5,-1 0 5,0 2 6,-1 4-6,-3 6-5,0 8-1,-5 5 12,3 5-17,-5 5 0,0 5 17,0 6-6,-4 4 45,2 5-17,-3 2 0,0 1 34,2 1-11,0 8-16,6 5-46,2 10 0,4 8 0,2 6 0,3 7 0,11 31 0,-9-18 0,8 20 0,-15-28 0,-3 2 0,-7-17-18,-2-3-156,-6-21-229,0-7-588,-6-3 991,-15-13 0,10 9 0,-9-9 0</inkml:trace>
</inkml:ink>
</file>

<file path=ppt/ink/ink2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4:39:15.469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28 207 27079,'-15'-3'963,"3"0"-834,12 3 174,0 0-158,22-29-93,-4 14-52,22-24 0,-5 20 0,5 1 0,4-3 0,4 4 0,-2 0 0,-4 5 0,-5 4-393,-5 4-851,-6 2 1244,-5 2 0,-10 0 0,-4 0 0</inkml:trace>
</inkml:ink>
</file>

<file path=ppt/ink/ink2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4:39:24.414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880 501 28671,'2'-30'0,"-3"4"0,-11 14 0,0-2 0,-3 0 0,-1-1 0,-4-2 0,0 2 0,-1-3 0,-2 2 0,2 0 0,-2 2 0,2 0 0,-1 3 0,3 2 0,-2 2 0,2 1 0,-2 1 0,1 2 0,-3 2 0,-9 1 0,5 0 0,-7 0 0,10 0 0,-13 1 0,9 2 0,-9 2 0,11 2 0,3 1 0,0 1 0,2 0 0,1 2 0,-1 0 0,2 1 0,-8 5 0,8-2 0,-6 3 0,11-3 0,-1 0 0,3 4 0,-2 1 0,3 2 0,-1 12 0,7-7 0,0 8 0,5-9 0,0-1 0,0 2 0,4-1 0,3 1 0,5-2 0,1-1 0,6 3 0,-4-7 0,7 3 0,-5-9 0,3 0 0,1-2 0,2-1 0,2-2 0,0-2 0,1-2 0,15-1 0,-9-2 0,12-1 0,-11-1 0,-1 0 0,0-4 0,-3-3 0,-1-6 0,13-14 0,-10 4 0,12-9 0,-16 6 0,1 0 0,-1-1 0,-4-2 0,2-2 0,7-17 0,-7 8 0,5-13 0,-8 13 0,-1 2 0,-1 0 0,1 3 0,-1-2 0,0 3 0,1 0 0,4-13 0,-3 11 0,1-8 0,-7 17 0,-3 4 0,-2 2 0,-2 6 0,-3 2 0,-1 7 0,-4 1 0,1 4 0,-2 1 0,0 6 0,0 2 0,0 8 0,0 6 0,0 6 0,0 5 0,0 5 0,0 3 0,1 0 0,-1 6 0,3-1 0,-3 1 0,3 2 0,-1 14 0,2-15 0,0 9 0,1-22 0,-1-6 0,0-2 0,1-2 0,-3-8 0,2 0 0,-4-9 0,1-1 0,-1-2 0,0 0 0,0-4 0,0 1 0,0-1 0,-1-1 0,-5 2 0,-3-2 0,-8-2 0,-3-3 0,-1-5 0,-3-4 0,-1-4 0,0-2 0,0-3 0,0-2 0,2-1 0,1-2 0,-4-11 0,8 9 0,-1-5 0,10 16 0,1 3 0,4 6 0,1 2 0,0 5 0,3 2-455,-2 1-295,2 5-958,8 2 1708,4 4 0,-2-5 0,0-2 0</inkml:trace>
</inkml:ink>
</file>

<file path=ppt/ink/ink2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4:39:26.327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615 260 27858,'-33'-9'274,"3"1"-235,7-1-5,-1 3-6,-2-1 39,-2 3 11,1 2-33,-1 1-17,0 1-17,-1 0-11,-2 0 0,1 3 17,1 4-17,-2 4 0,4 6 6,-1 1-6,3 2 5,2 2 1,0-1-6,3 1 6,2 2-6,1 0 0,2 12 0,4-8-6,3 21 23,5-22-17,3 10 11,0-13-11,0-1 11,6 1-11,1-4 0,6 1 11,9 6 1,-2-8-12,8 4 11,-5-11 0,3-3-11,0-4 6,1-2-6,1-3 11,-2 0-11,0-4 0,-1-4 5,0-6-5,10-11-11,-9 3 11,6-4 6,-11 5-6,-1-1-11,0 1 11,-2-5 0,0 2-12,9-20-4,-8 8-1,7-12 6,-11 11-1,2 2 7,-2 0-12,0 0 0,2 1 6,0 1-17,1 1-11,11-9 5,-8 10 1,8-7 21,-10 15 12,-3 2-5,0 3 5,-5 4 0,-3 3 5,-2 5 12,-2 3 17,-1 2 83,-3 1-117,0 4 0,0 2 28,0 8-5,0 5-6,0 5 5,0 6-5,0 2-12,0 2-5,0 2 6,0-1 0,0 2-6,1-1 11,1 2-11,1 1 0,-2 0 0,2-1 0,-3-1 0,3-4 0,-3 5 0,2-12 0,-2 1 0,0-14 0,0-4 0,0-3 5,1 0-5,-1-4 0,2 2 12,-2-4 17,0 2-29,0-6 0,-4-3 0,-3-5 0,-5-2 0,-3-2 0,-1 0 0,-2-2 0,3 1 0,0 0 0,1 1 0,2 1 0,-2-5 0,3 5 0,-5-6 0,6 6 0,-2-1 0,5 2 0,1 0 0,0 2 0,0-2 0,-1 2 0,1 0 0,0 0 0,0 1 0,1 1 0,-2-1 0,4 3 0,-3-1 0,4 4 0,-1 2 0,3 1 0,-3 1 0,2 0 0,-2 1 0,1 0 0,-1 0 0,2 0-309,-4 0-699,-6 4 1008,-13 13 0,9-9 0,-4 9 0</inkml:trace>
</inkml:ink>
</file>

<file path=ppt/ink/ink2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4:39:27.386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30 27146,'46'-16'-288,"-14"6"1,-22 6 0</inkml:trace>
</inkml:ink>
</file>

<file path=ppt/ink/ink2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4:39:28.700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1 22369,'0'0'0</inkml:trace>
</inkml:ink>
</file>

<file path=ppt/ink/ink2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4:39:29.444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0 27684,'25'52'319,"-4"-1"-280,-19-11 6,1 4-17,-2 5 11,1 3-22,-1 2-17,1 1 0,-2 2 6,1-5 5,-1-2-11,0-7-6,0-7 6,0-7-78,0-7-68,0-9-78,2-4-560,1-6 152,4-5 632,7-24 0,-7 16 0,3-14 0</inkml:trace>
</inkml:ink>
</file>

<file path=ppt/ink/ink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9:01.158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5 1 27908,'-2'72'7,"-1"1"1,3-5-1,3-6-1,7 5 5,7 2-11,0-2 0,1-1-123,-4-7-51,1-7-257,-4-8-246,-1-17-769,-4-11 1446,0-12 0,-4-4 0,-1 0 0</inkml:trace>
</inkml:ink>
</file>

<file path=ppt/ink/ink2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4:39:29.858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0 26110,'14'10'773,"-4"-2"-638,-10-8 206,0 0-184,0 16 33,0 2-66,0 18-7,0 0-16,0 4-28,0 4-34,0 1-22,0 0 0,0 1-6,0 0-11,0-2 0,0-1 5,0-4 1,0-5-6,0-4 0,0-4 0,0-11-28,0-3-50,0-10-684,0 0 286,3-2-717,2 0 1193,1 0 0,-1 0 0,-3 0 0</inkml:trace>
</inkml:ink>
</file>

<file path=ppt/ink/ink2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4:39:30.671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31 27471,'26'46'415,"-3"-4"-303,-12-19-34,0 1-16,2 2-6,2 3-12,5 0-10,2 1 0,5 1-1,0 1-22,5-2 1,-1 1-12,1-4 11,-6-4-6,-2-3 1,-8-6 5,-4-5 34,-5-5-17,-4-2 22,2-2 6,-5 0-16,4 0-1,-1 0-21,9-8-18,-2-1 0,6-9 0,-1 0 0,4-4 0,1-2 0,1-2 0,0-2 0,13-14 0,-8 10 0,9-14 0,-12 14 0,-3 0 0,-2 0 0,-4 4 0,-2 1 0,-3 4 0,-2 3 0,-1 2 0,-2 9 0,-1 1 0,-3 7-1301,0 1-306,-4 0 1607,-3 1 0,2 0 0,-1 0 0</inkml:trace>
</inkml:ink>
</file>

<file path=ppt/ink/ink2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4:39:37.923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1922 383 28671,'-7'-25'0,"-1"3"0,-4 8 0,-1 0 0,-1-1 0,-3-2 0,0 2 0,-2-3 0,-1 2 0,-2 0 0,1 0 0,0 0 0,-1-1 0,1-1 0,0 1 0,-1 0 0,-6-1 0,7 5 0,-4-2 0,7 8 0,2-2 0,-2 2 0,-6-1 0,4 1 0,-5 0 0,6 2 0,-1 1 0,0 1 0,0 0 0,3 1 0,-7 1 0,6 1 0,-6 0 0,5 0 0,1 0 0,-3 0 0,1 0 0,-2 0 0,0 0 0,-1 0 0,-11 0 0,9 0 0,-9 0 0,12 0 0,1 0 0,0 0 0,1 2 0,0 0 0,-1 4 0,3-1 0,-12 4 0,8-3 0,-7 3 0,8-3 0,-1 0 0,1 2 0,0 0 0,-2 1 0,-8 5 0,6-3 0,-5 5 0,9-7 0,3 3 0,-5-3 0,3 3 0,-4-1 0,1 3 0,-1-2 0,1 3 0,-1-1 0,-7 9 0,6-5 0,-5 5 0,12-8 0,0 2 0,1 0 0,-8 9 0,5-4 0,-5 4 0,8-5 0,-1-2 0,2 2 0,1-1 0,0 1 0,4 1 0,-2-1 0,-1 7 0,4-6 0,-3 4 0,6-8 0,-1 1 0,-1-2 0,3 1 0,-2-2 0,2 1 0,0 1 0,-1 3 0,3-4 0,-2 0 0,6-6 0,-3-2 0,2 2 0,-1-1 0,-1 1 0,2 4 0,-1-6 0,0 2 0,2-6 0,0 1 0,0-3 0,0 3 0,0-2 0,0 2 0,0 1 0,0 1 0,0-1 0,0 1 0,0-3 0,0-1 0,0 2 0,0-3 0,0 3 0,0 4 0,0 0 0,0 5 0,3-4 0,-1 1 0,3-4 0,-2 0 0,-2-1 0,2-3 0,-3-1 0,2 0 0,-2-3 0,1 3 0,-1-3 0,2 2 0,-2 0 0,1 2 0,0 2 0,1 1 0,1 1 0,1 3 0,1-1 0,0 3 0,0-2 0,1-1 0,-3-1 0,4 6 0,-2-3 0,3 4 0,-1-4 0,4 4 0,-3-3 0,2 2 0,-2-4 0,-2-2 0,2 0 0,-2 0 0,0 0 0,0 0 0,0-1 0,0 2 0,-1-3 0,-1 1 0,-1-4 0,0-1 0,0-1 0,-1-1 0,1 0 0,-3 0 0,1 0 0,3-5 0,1-1 0,7-7 0,4-3 0,4-5 0,5-4 0,3-1 0,1-1 0,-1 5 0,-4 1 0,-4 5 0,-4 3 0,-5 4 0,-5 3 0,-3 4 0,-3 1 0,0 3 0,0 4 0,1 4 0,2 6 0,2-2 0,1 3 0,0-2 0,0 1 0,1-4 0,-1 1 0,1-2 0,-2-4 0,0-1 0,-3-5 0,0-1 0,0-1 0,0 0 0,-1 0 0,1 0 0,0 0 0,4-2 0,2-6 0,17-18 0,-2 0 0,14-12 0,-9 7 0,0 4 0,-3 1 0,-1 7 0,-5 3 0,-4 8 0,-4 1 0,-7 5 0,0 1 0,-2 1 0,1 0 0,2 5 0,1 5 0,1 8 0,2 4 0,5 17 0,-5-10 0,5 20 0,-9-25 0,1 3 0,-3-17 0,-3-4 0,1-3 0,1-1 0,-2-2 0,3 0 0,-2 0 0,4-6 0,1-2 0,4-9 0,3-4 0,3-2 0,1-3 0,0 3 0,-1 3 0,-3 5 0,-2 4 0,-1 4 0,-3 3 0,-1 2 0,-3 2 0,0 0 0,2 2 0,3 7 0,4 4 0,6 22 0,-3-9 0,2 14 0,-6-13 0,-1-2 0,-1-3 0,-2-5 0,-1-4 0,-1-6 0,0-4 0,-2-2 0,1-1 0,1 0 0,5-8 0,2-7 0,7-12 0,1-6 0,2-1 0,8-12 0,-8 17 0,3-6 0,-13 21 0,-4 4 0,-2 5 0,-5 2 0,1 3 0,-2 5 0,0 0 0,1 6 0,1 2 0,2 5 0,1 1 0,1 3 0,-1 0 0,0 1 0,0 1 0,0-9 0,-1-1 0,-2-11 0,1-2 0,-2-1 0,4 0 0,1-2 0,3-7 0,5-5 0,6-12 0,-4 8 0,1-3 0,-11 12 0,-2 3 0,-2 2 0,-1 1 0,1 0 0,-1 0 0,1 1 0,-1 1 0,0 1 0,-1 2 0,0 0 0,0 4 0,0 0 0,0 5 0,0 3 0,0 4 0,0 3 0,0 4 0,0 14 0,0-7 0,0 10 0,0-14 0,-3 9 0,0-10 0,-5 5 0,2-13 0,-1-4 0,-1-2 0,2 0 0,-3-1 0,1 0 0,-1-1 0,-6 3 0,5-3 0,-6 2 0,5-5 0,-1 0 0,0 0 0,0 1 0,-2 0 0,2-1 0,-2 1 0,-1-1 0,5-2 0,-2 0 0,6-3 0,2-1 0,-1 0 0,2-1 0,2 0 0,-2-1 0,2 0 0,-1 0 0,0 0 0,-1 0 0,0 0 0,1 0 0,1 0 0,0 0 0,-2 0 0,-2-1 0,-1-1 0,0-1 0,0-1 0,-1 0 0,1-2 0,0 2 0,0-2 0,1-2 0,1-1 0,1 0 0,1-3 0,0 2 0,0 1 0,0 0 0,-1 4 0,3-3 0,-1 4 0,1 0 0,0 1 0,-2 3 0,2-2 0,-3 2 0,2 0 0,-2 0 0,0 0 0,0 0 0,-2 3 0,-1 3 0,-4 6 0,-6 8 0,-2 3 0,-5 6 0,1-1 0,0-2 0,3-5 0,4-4 0,3-6 0,4-4 0,2-4 0,2-2 0,1-1 0,-2 0 0,1 0 0,-7-12 0,3 1 0,-3-13 0,4 4 0,2-1 0,1 1 0,1-4 0,1 10 0,-1 2 0,3 9 0,-3 3 0,2 0 0,-2 0 0,-2 0 0,-8 4 0,-1 4 0,-12 6 0,1 4 0,-1-1 0,2 1 0,3-4 0,5-2 0,3-4 0,6-2 0,0-5 0,5 1 0,-2-2 0,4 0 0,-3 0 0,2-6 0,-3 0 0,1-7 0,-1-1 0,-2 2 0,1 3 0,-1 5 0,2 4 0,-2 0 0,-5 0 0,-4 3 0,-6 4 0,-7 6 0,-3 3 0,-2 4 0,1-1 0,-5 3 0,13-9 0,-1 0 0,18-10 0,0-1 0,4-2 0,-2-6 0,2-3 0,-5-8 0,2-3 0,-2 0 0,4-1 0,-2-2 0,4 8 0,-2 1 0,2 11 0,-2 2 0,-2 1 0,-4 0 0,-2 0 0,-2 0 0,-2 2 0,-1 3 0,1 3 0,-3 1 0,9-3 0,-2 0 0,8-4 0,2-1 0,1-1 0,1 1 0,0 1 0,0 3 0,-1 2 0,-1 4 0,-1 5 0,0 4 0,0 6 0,0 2 0,1 2 0,1 2 0,1 0 0,0 2 0,0-1 0,0-1 0,1-1 0,3-4 0,3 0 0,2-3 0,0 1 0,0-2 0,6 11 0,-3-9 0,3 6 0,-4-10 0,-1-4 0,0 3 0,5 3 0,-3-4 0,4 6 0,-4-8 0,0 1 0,1-1 0,-1 1 0,0-1 0,7 5 0,-5-4 0,6 1 0,-7-5 0,2-1 0,0 1 0,2 0 0,1 1 0,0-1 0,2 1 0,-2 0 0,3-1 0,7 5 0,-5-7 0,4 6 0,-8-9 0,-1 2 0,-1-2 0,1 0 0,-1-1 0,12 3 0,-6-4 0,10 5 0,-10-6 0,1 2 0,-2-2 0,0-2 0,-2 1 0,1-2 0,-2 0 0,7 0 0,-6 0 0,4-1 0,-9-1 0,0-1 0,0 0 0,2 0 0,3 0 0,9 0 0,-4 0 0,6 0 0,-9 0 0,-3 0 0,0 0 0,-1 0 0,0 0 0,0 0 0,1 0 0,6 0 0,-5 0 0,5 0 0,-7 0 0,0 0 0,1 0 0,0 0 0,1 0 0,12-4 0,-6 0 0,6-3 0,-9 1 0,0 0 0,-2-2 0,3 0 0,-2-1 0,1 0 0,-3 0 0,6-3 0,-7 2 0,3 0 0,-8 1 0,0 0 0,3-3 0,3-3 0,3-4 0,23-14 0,-8 5 0,12-9 0,-18 14 0,-6 2 0,-6 6 0,-2-1 0,-4 2 0,1-3 0,-2 0 0,12-11 0,-6 5 0,9-8 0,-7 7 0,1-2 0,2 0 0,-3 0 0,1 1 0,1-4 0,-7 9 0,2-4 0,-8 11 0,2 1 0,-2-2 0,3 2 0,0-3 0,0 1 0,0 0 0,3-4 0,-5 8 0,2-3 0,-8 8 0,-2 2 0,-1 2 0,-1 1 0,0-3-388,-2-8-2333,-5-6 2721,-2-10 0,1 13 0,2 1 0</inkml:trace>
</inkml:ink>
</file>

<file path=ppt/ink/ink2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4:39:39.092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126 9 27712,'-8'50'129,"2"-6"-124,4-27 1,2-2 0,0-6 5,0-2 0,2-2-11,1-3-6,3-1-16,0-1-6,2-7 0,-2-4 0,-3-9-28,0-4 11,-3-1 28,0 2 17,-4 3 12,-3 6 21,-3 5-16,-4 5-11,2 3-1,-3 1 18,2 0 66,-4 10-50,6 0-11,0 9-16,7-5-1,3 4-11,1-8 11,0 3 0,1-10 12,4 0-12,3-3-11,2 0 0,1 0-28,4-5 22,-8-2 6,2-5 0,-8-1 0,-1 3 17,0 1 22,-7 2-5,-1 4-23,-7 2 6,-1 1 5,-3 7-22,7 1 6,-1 7-6,10 1 0,2-2 5,1-1-5,7-2 6,2-2 0,10-4-1,1-2 6,6-3-44,-7-7-6,3 0-23,-14-8-50,-3 1-17,-3 1-56,-2 3 6,0 4-1221,-4 3-8431,1 1 8712,-2 2 1,3 0-1,1 0 1</inkml:trace>
</inkml:ink>
</file>

<file path=ppt/ink/ink2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4:39:40.601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28 0 26973,'-16'22'319,"5"-4"-218,14-13-12,2 0 12,-1 0-11,2-1-29,-1-1 18,0 0 10,-1 0-21,-1 0-12,-1-1 5,0-1 163,-1-1-168,2 0-17,-2 0-11,4 0-5,-1 0-18,4 2-5,0-2 6,1 1 0,1 1-6,1-2 5,3 1 6,-1 1 12,3-2-23,-1 1 11,0-1-11,0 0 17,-1 0-6,0 0-5,1 0-6,-4 2 0,1-2 0,-3 2 0,-1-2 5,2 1-5,1-1 0,1 3 6,6-1-6,-5 1 11,5-2-11,-6 1 0,-3-2 0,0 1 6,-4-1-6,-1 2 0,1-2 0,-2 0 0,2 0 0,-2 0 0,0 0 0,0 0 0,0 0 0,0 0 5,3 0-5,-1 0 0,2 0 0,-1 0 11,2 0 17,1 0-28,2 0 6,2 0 5,1 0-11,0 0 0,5 0 0,-7 0 0,3 0 6,-8 0-6,-2 0 0,-1 0 0,-1 0 0,2 0 0,-1 0 5,2 0-5,5 0 6,-2 0-6,4 0 0,-2 0 0,-1 0 0,0 0 0,0 0 0,-1 0 0,1 0 7,-3 0-7,0 0 0,-5 0 0,-1 0-141,-8 0-100,-1 0-213,-7 0-397,-10 0-633,1 0 1484,-11 0 0,18 0 0,2 0 0</inkml:trace>
</inkml:ink>
</file>

<file path=ppt/ink/ink2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4:39:45.307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1633 27802,'30'6'246,"0"-1"-196,-4-4-22,4-1 6,1 0-6,4 0 0,3 0 11,2-2 0,2-4-16,1-4-12,-2-2-11,-4 1 0,-5 2 0,-8 2 0,-7 2 17,-2-1-17,-8 3 5,1-2-5,-4 2 12,0 0-12,0 0 0,0 0 11,1 0-6,2-1-5,-1 2 0,0-2 0,0 3 0,-3-2 12,3 3-12,-1-3 11,1 2 0,1-2-11,1 0 17,3 0-12,1-2-5,2 2 6,2-3-6,0 3 0,-1-3 6,0 1-6,-5 2 0,-3 0 0,-4 3 0,-2 0 0,0 0-6,3-1 6,-1 0 0,2 0 0,-1 0 0,-1 0 0,0 0 6,0 1-12,-1 0 6,-1 0 0,1 0 0,-2-1 0,3 0 0,-2 0 0,2 0 6,2 0-6,-2 0 0,2 1 0,-2 0 0,0 0 0,0 0 0,0 0-6,-2 0 6,2 0 0,0-1 0,2 0 11,4 0 6,2 0-17,2 0 6,4-2-1,0 2-5,1-2 0,1 0 6,-3 1-6,2 1 0,-6 1 0,-1 0 0,-6 0 0,4 0 0,-3 0 5,6 0-5,0 0 6,5 0-6,0 0 0,4 0 0,-2 0 0,6 0 0,-8 0 0,0 0 6,-8 0-6,-4 0 0,-1 0 0,-2 0 0,1 0 0,0 0 0,0 0 11,6 0-11,-3 0 17,4 0-17,-2 0 28,1-2-12,2 1-4,3-2-12,-2-2 33,6 0-22,-6 1 1,1 1-7,-6 0 12,0 1-10,-1-1-7,-2 0 0,1 1 0,-1 0 0,2 0 0,7-4 0,1 3 0,4-5 0,-3 5 0,0-3 0,0 3 0,-1-3 0,-2 3 0,0 0 0,-5 1 0,0 2 0,-4 0 0,0 0 0,0 0 0,0 0 0,2-1 0,-2 1 0,1-2 0,4 2 0,-3 0 0,6 0 0,0 0 0,3 0 0,3 0 0,1 0 0,1 0 0,0 2 0,-2-1 0,5 4 0,-8-3 0,5 2 0,-8-2 0,1 1 0,0 0 0,3 0 0,0-2 0,14 2 0,-5-3 0,7 2 0,-7-2 0,-3 0 0,0 0 0,-5 0 0,0 0 0,-3 0 0,-3 0 0,-1 0 0,-2 0 0,2 0 0,5 0 0,3 0 0,4 0 0,5 0 0,1-3 0,13-3 0,-11 1 0,5-4 0,-17 4 0,-5-1 0,-2 0 0,-4 0 0,2 0 0,-2 0 0,0-2 0,3-1 0,-1 0 0,2-3 0,0 1 0,-3-1 0,2-3 0,0 0-29,2-4 29,1 1 16,-1 1-16,5-6 6,-4 7-6,4-4 0,-5 6 0,1 0 0,-1-2 0,1 0 0,0-2 0,1 3 0,0-3 0,7-4 0,-4 3 0,1-1 0,-3 7 0,-5 3 0,2 1 0,-4 0 0,2-2 0,4-5 0,-1 1 0,4-4 0,-3 4 0,-3-1 0,2 2 0,2-5 0,-4 6 0,3-5 0,-7 6 0,3 0 0,-2 0 0,1 0 0,0-2 0,0 2 0,1-2 0,4-6 0,-3 3 7,5-8-7,-6 5 0,0-2 0,-1 1 0,-1 0 0,0 1 0,-1 0 0,-2 2 0,5-10 0,-4 6 0,4-9 0,-1 7 0,-1-3-7,4-4 7,0 0 0,1 0-17,0 1-16,0 3-12,4-10 17,-2 12-6,1-10 1,-4 13 21,-1 0 12,0 2 0,-2 3 0,-2 4 0,-3 6 0,-1 4-28,-2 2 34,0 9 28,0-1 5,0 12-17,0-2 6,0 7-5,0 1-12,-2 5 17,1 1-17,-2 4 17,-1 0-21,1 3-7,0 2 0,0 20 0,2-13 0,-1 12 0,2-20 0,0 13 0,0-13 0,0 10 0,0-15 0,0 1 0,0 0 0,0 18 0,0-11 0,0 12 0,0-16 0,2 0-3392,-1-1 3392,4-1 0,0 1 0,1 0 0,0-1 0,0 2 0,0-1 0,1 17 0,1-15 0,0 11 3392,1-17-3392,-3-3 0,3 0 0,-1-3 0,-1 1 0,2-1 0,-1-1 0,4 13 0,-4-8 0,4 10 0,-6-12 0,3 1 0,-2-2 0,1 0 0,-1-1 0,2-3 0,-2 3 0,2 1 0,-1 0 0,0 2-3392,2 14 3392,-3-9 0,3 12 0,-5-13 0,1-1 0,1 14 0,0-12 0,2 7 3392,-2-16-3392,-1-2 0,3-1 0,-2 0 0,0-1 0,3 9 0,-3-5 0,5 4 0,-4-8-7,1-2-10,0-1-28,4 5 29,-3-6 16,4 3-17,-7-6 11,2-3-39,7 25-5,3 10 16,1 4 12,-7-9 22,-9-26 6,-4-11-1,0-2 180,0-1-168,-1-2-6,-8-7 17,-4-2-21,-8-7-7,-2-2 0,-3-4 0,0 1 0,0-3 0,0 1 0,3-2 0,1 1 0,0-3 0,1 0 0,1-3 0,0 2 0,2 0 0,3-1 0,-2 1 0,6-2 0,-2 2 0,2-1 0,-5-10 0,3 10 0,-5-9 0,6 13 0,-9-6 0,6 7 0,-6-4-3392,6 8 3392,-2 0 0,2 3 0,-3-1 0,2 4 0,-1 1 0,1 1 0,-1-1 3392,1 1-3392,-8-3 0,4 4 0,-6-2 0,4 3 0,-2 1 0,-3 2 0,-3-1 0,1 2 0,-1 1 0,4-1 0,-9 2 0,11-2 0,-5 1 0,11 2 0,-1 0 0,0 1 0,-13-1 0,6 0 0,-12 2 0,12-2 0,-3 1 0,3-1 0,0 0 0,3-1 0,-1 0 0,1 0 0,-11 1 0,7 1 0,-7 1 0,9 1 0,-3 0 0,-2 0 0,-2 0 0,-3 1 0,0 2 0,-3 2 0,-19 2 0,12-1 0,-13-1 0,18-2 0,1 0 0,0 0 0,1 2 0,2-2 0,-18 6 0,13-3 0,-15 5 0,18-2 0,-2 3 0,1-1 0,-1 5 0,2 0 0,1 4 0,3 0 0,-11 12 0,13-7 0,-7 9 0,14-10 0,1 2 0,0 1 0,-1 3 0,2 0 0,-1 2 0,3 0 0,-3 1 0,1 1 0,-11 12 0,10-13 0,-7 7 0,14-16 0,-3 6 0,6-10 0,-2 8 0,7-13 0,0 2 0,0-2 0,0 2 0,-5 6 0,4-3 0,-3 3 0,5-7 0,0-4 0,0 3 0,-5 5 0,2-4 0,-2 5 0,4-6 0,0-1 0,0 1 0,-4 4 0,2-1 0,-2 3 0,3-4 0,-1-2 0,0 0 0,-1 0 0,1 0 0,-5 6 0,3-6 0,-2 4 0,6-7 0,1-2 0,2 0 0,2-5 0,-2 2 0,3-2 0,-2 0 0,3-1 0,0-1 0,1 0 0,0-1 0,1-1-377,9-13-4487,9-6 4864,11-15 0,-10 13 0,-3 3 0</inkml:trace>
</inkml:ink>
</file>

<file path=ppt/ink/ink2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4:39:46.831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1528 27130,'85'-1'386,"-8"-5"-302,-36-15 0,3-4 0,4-4-28,2-1-11,0-2-20,-4 1 0,2-3-291,-8 4 1,0-2 270,19-13 1,0-1-12,-10 6 1,-3 2 5,30-24 0,-6 8 0,-22 18-321,19-14 321,-19 12 0,15-8 0,-26 15 0,-1 2 0,-3-1 6,1 1-6,-1-2 535,20-18-546,-12 10-1,15-14-4,-18 15-7,0 3 351,-3 0-350,0 4 22,-3 1-11,13-8 16,-10 9-5,13-9-3397,-12 13 3386,4-1-1,2 2 1,1 0 6,1 1-7,-2 1 12,-3 3 0,-4 3 0,-1 1 3376,4 0-3376,-11 5-12,4-1 12,-17 7-16,-3 2-7,-4 2 6,0 0 6,-2 0 11,2 8 0,-3-1-5,0 12 5,-4-2 11,0 7 6,-4 4-6,-8 5 34,-8 4-6,-12 4 17,-5 2 5,-26 18-16,14-14-28,-17 10 5,23-21 1,0-1-6,6-3-17,1-1 22,4-2-11,2-2 0,2-1 17,-7 9-5,10-8 10,-10 7 7,11-7-1,-3 1 0,1 2-28,0 2-11,1 0 28,-7 15-28,9-10 0,-5 9 0,11-13 6,1-2-6,1 0 0,1-1 0,0-4 0,2 2-11,4-13-101,2 2-124,5-12-88,1-1-236,0 1 560,0-2 0,0 0 0,0-2 0</inkml:trace>
</inkml:ink>
</file>

<file path=ppt/ink/ink2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4:39:48.232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0 640 27454,'54'-26'348,"-4"5"-264,-29 12 22,5 1-28,3-1-10,3 0 4,3 1-4,5 0-12,-1 1-23,4 0 1,0 2-1,20 1-27,-16 2 16,18 1-10,-21 1 10,2 0 12,0 4 5,19 10-17,-14 2-22,17 7 0,-22-3 6,1 0-6,-4 0 0,-1 0 5,-2-2-5,-2 0 12,1 0-12,17 9 0,-12-8 0,14 7 11,-15-9-11,3 1 0,1-1-6,25 6 12,-19-6-6,18 3 0,-26-7 0,0-4-6,-3 0 6,-1-1 0,-3-4-28,0 0 6,-4-3 16,-4-1-5,-4 0 0,2 0-6,-8 0 17,2 0 0,-9 0 0,0-3-11,-3 0 11,0-3-17,-4 0 17,-1-2 0,0 2 0,0-2 6,-1 1-6,-2 0 0,-1-3 5,-1 1-5,0-6 0,0-1 0,0-3 0,-4-11 34,-2 7 5,-8-8-17,-1 11 6,-5-1-22,-1 2 5,-2 1 0,-1 1 2,-2 2-13,0 0 0,-14-4 0,11 4 0,-8-3 0,15 7 0,0-1 0,2 3 0,1-4 0,1 2 0,-1-6 0,2 3 0,-2-5 0,2 2 0,-12-13 0,7 8 0,-9-7 0,8 9 0,-12-6 0,9 8 0,-9-5 0,12 11 0,0-2 0,-2 2 0,1 0 0,-1 1 0,-1-1 0,0 3 0,-12-10 0,10 7 0,-7-10 0,14 5 0,1-3 0,0-3-18,3 2-117,1 1-1024,-9 5 1159,-7 7 0,10 4 0,0 4 0</inkml:trace>
</inkml:ink>
</file>

<file path=ppt/ink/ink2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4:39:50.494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2152 854 25253,'-3'82'-118,"-1"-16"146,1-57 90,1-3 112,1-3 2749,1-2-2911,0-9-7,0 2-9,0-8-52,0 3 0,-3-3 0,0 2 0,-3-2 0,0 1 0,-2-3 0,1 1 0,-3-5 0,1 3 0,-1-2 0,-1-1 0,-3 1 0,1-3 0,-4 0 0,0-2 0,-3-3 0,-13-14 0,4 5 0,-31-27 0,18 24 0,-22-17 0,12 16 0,-7-2 0,-4-2 0,-1 2 0,-1 1 0,5 5 0,2 4 0,-8-5 0,20 13 0,-5-3 0,27 14 0,4 1 0,5 4 0,0 1 0,3 1 0,-14-2 0,5 3 0,-14 0 0,4 2 0,-5 1 0,-4-1 0,-1 1 0,-1-1 0,-16-2 0,15 0 0,-11-2 0,21 2 0,2 1 0,2 1 0,3 2 0,2 1 0,1 0 0,2 0 0,1 0 0,0 0 0,-6 0 0,6 0 0,-7 0 0,6 0 0,0 0 0,-4 0 0,-13 3 0,11-1 0,-10 2 0,16-1 0,2-1 0,6-1 0,1 1 0,3-2 0,1 1 0,0-1 0,2 2 0,3-2 0,0 1 0,3-1 0,-3 0 0,-3 0 0,-3 0 0,-6 0 0,1 0 0,-1 0 0,4 0 0,2 0 0,6 0 0,0 0-1041,3 0 1,0 0 0</inkml:trace>
</inkml:ink>
</file>

<file path=ppt/ink/ink2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4:39:52.710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397 289 26911,'-22'-39'73,"4"7"11,18 31 347,0 1-392,-3 0-27,-3 0-7,-4 3 6,-6 2-5,-1 2 11,-1 2 0,0 2 33,0 0 0,-2 2-27,1 1 5,0 1 0,2 1-6,0-1 6,3-1 17,2 1-6,2 0-28,3-4-11,1 1 0,5-9 17,-1 1-6,2-3-167,0 0 94,3-10 23,2-3-17,4-10-62,2 0-61,0-1-11,0 1-34,0 1-34,0 4 23,1 2 39,-3 4 112,1 2 61,-3 3 23,0 1 23,-1 2 10,-2 2-27,-1 1 16,-2 0 1658,1 0-1663,-10 0 22,0 0-16,-9 1 5,1 2-11,-1 4-1,-1 2-16,1 0 0,1 2 6,3-2 0,1 0-6,2 1 0,2 0 0,-2 0 5,3-2 1,0 0-6,3-5 0,0 0 17,4-3-51,-2 0-106,5-3 45,5-4-12,6-6-33,7-5-33,4-2 50,2-2 27,0 2 24,-2 2 38,-2 3 34,-5 3-6,-4 3 6,-5 4 0,-3 2 17,-4 3 526,-1 0-543,-8 0 17,-3 0-11,-8 0-1,-3 0 12,-4 0 22,1 0 12,-2 0 10,4 0-16,3 0-11,3 0-34,6 0 17,1 0-17,4 0-6,1 2 6,1 1 17,-1 0-6,3 0-11,-1-2-62,2-1 34,9 0-11,1-4-17,11-2 6,2-5-12,4-4 17,0 1 12,0-3 33,-4 2-6,-3 3-5,-5 2 11,-5 5 6,-5 3-6,-2 1 313,-3 1-296,-6 0-17,-3 0 34,-8-2-1,-6-1 1,-3-3 44,-4-3 6,-2 0-22,1-1 5,3 3-39,7 2-11,4 2 0,7 2-23,2 1 6,5 0-45,2 0-1075,1-2 235,12 2-6256,3-1 7141,13 1 0,-13 0 0,-3 0 0</inkml:trace>
</inkml:ink>
</file>

<file path=ppt/ink/ink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9:01.446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91 22879,'8'14'4351,"-2"-3"-4037,-6-11 84,0 0-359,18-46-17,4 31-16,20-34-6,0 45 0,0 3-17,-3 3 0,-6 10-16,-8 7 5,-6 10 5,-11 4 1,-2 4 16,-6 0-27,-6 1-63,-7-3-21,-9-3-79,-12-3-95,-2-7-1417,-26-6-8123,17-8 7757,-11-8 1,37-1 0,7-3 0</inkml:trace>
</inkml:ink>
</file>

<file path=ppt/ink/ink2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4:40:06.126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1259 0 27863,'-28'7'-50,"5"-2"44,8-5 6,1 0-5,-1 0-7,0 0-16,-1 0 0,2 0-5,1 0 10,1 0 1,-1 0 16,0 0 1,0 0-1,-1 0 6,0 0 0,-10 0 0,7 0 0,-6 0 11,8 1-5,-5 4-6,7-2 6,-5 5-6,8-5 0,-4 1 0,0 1 0,-1-1 11,-2 4-11,0-2 11,-1 2-5,-8 2-6,7-4 0,-4 3 5,9-5-5,2 0 6,1-2-6,0 1 0,2-3 0,-1 3 5,-1-2-5,-9 2 0,5 1 0,-5-1 0,8-2 0,0 2 0,0-1 0,-1-1 0,3 2 0,-2-3 6,1 3-6,-7-3 0,3 3 6,-2-3-6,2 3 0,-1-3 0,-1 2 0,-8-1-6,5 1-5,-6 0 11,7 0 0,1-1 5,0 0 1,4 0 0,0 0-6,4 0 0,2-1-6,2 0 6,2 0-6,-3 0 6,1 0 0,-4 0 0,2 0 0,-1 1 0,0 1 0,-2 1 0,2 0 0,-7 0 0,7-1 0,-4-1 0,7 1 0,1-2 0,1 1 0,1-1 0,0 0 0,0 0 0,0 0 0,-3 0 0,4 0 0,-4 2 0,6-2 0,-2 1-123,2 1 123,0-1-11,0 2 11,3 1 0,-1 0 0,4-1-6,-3 2-5,2-2 11,-2 0 0,-2-2-5,2 1 21,-3-2 12,2 1 12,-2 1-12,0 1-12,0-1-4,0 0-12,0 0 11,0 0-11,0 0 0,0-1 0,0 1 0,0 0 0,-2 1 5,1 0-5,-2 0 0,-2 2 0,1-2 17,-3 3-17,3-1 0,-2 1 6,3-2-6,0-1 0,1 0 0,2-3 0,-1 2 0,1-1 0,-3 0 0,1 0 0,-1 0 0,0 0 0,0 1 0,0 0 0,0 0 5,0 0-5,0-1 6,0 0-6,0-1 0,0 1 0,-2 1 39,1 3 0,-2-2-16,-1 1-18,3-2 1,1 1-6,1-3-11,2 1 16,2 2-5,-2-2 0,1 2 6,-1-2 5,0-1-22,0 3 0,0-1 11,0-1 0,0 2 0,0-1 0,0 1 0,0-2 5,0 2-5,0-1 6,3 1-6,0 0 0,5-1 6,0-1-6,3 0 11,2 0-11,5 0 0,10-1 0,-3 0-6,5 0 6,-11 0 0,2 0-5,-9 0 5,2 0-6,-9 0 0,0 0 1,-1 0 5,1 0-6,1 0 1,-1 0-1,0 0-5,0 0-6,1 0 6,-1 0-6,-2 0-22,-2 0 39,-1 3 0,-1 0 17,-3 5 11,-3-1-17,-2 4-6,-2-2 7,2 3-12,-1-2 0,2 0 5,0-2-5,2-1 0,0-1 11,1-1-11,2-2 0,2 0 28,1-3-28,0 3 0,3-1 0,1 1 17,7 0-11,3-2 5,3 1 0,4-2-11,-1 0 0,3 0 6,-1 0-6,0 0 0,2 0 5,-2 0-5,0 0 0,-2 0 0,0 0 0,-3 0 0,-2 0 0,-4-2 0,-2 2 0,-3-1 0,-1 1 0,0 0 0,0 0 0,1 0 0,3-2 0,-2 2 0,2-1 0,-3 1 0,1 0 0,0-2 0,1 2 0,0-1 0,8-2-16,-4 2-1,4-3 17,-4 3 0,-2-3-11,0 1 5,-1 0 6,1 0-17,3-1 17,-3 1 0,3-2 0,-4 2-5,0 0 5,2 0 0,0 0-6,2-1 6,1 0-11,1-2-17,6 0 22,-6 1-5,3 0 5,-6 1 6,-1 1 0,2 0-11,1 0 0,1 0-23,3-1 34,-5 2-11,0-2 6,-2 3-1,-6 0-5,3 1 11,-3 0 0,1 0-6,2 0 1,0 0-1,2 0 6,1 0 0,1 0-6,-1 0 6,1 0 0,-2 1 0,1 0 0,1 1 0,-2-1 0,-1 0 0,-2-1 6,-1 0-6,0 0 0,-1 0 6,1 0-6,-1 0 0,1 0 11,0 0-11,0 0 0,0 0 5,4 0-5,-3 0 0,4-1 0,-5-1 0,1-1 0,1 0 0,1-1 0,-1 0-5,1 0 5,-4 2 0,-1 1 0,-1 1 0,-3 0-6,3 0 6,2-2 0,2 1-5,5-2 5,-2 0 0,0 0 0,-1 0 0,2 0 0,-2-2 0,2 2 0,-1-2 0,1 1 0,1 1 0,2-3 0,0 1 0,10-2 0,-5 0 0,8 0 0,-10 2-12,-2 1 12,-3 1 0,0 1-11,-5 1 11,1 1 0,-3 0 6,4 0-6,0-2 0,3 2 0,2-3 0,-2 1-6,1-2-16,-3 1 5,-2-3 6,2 0 11,-5 1-6,4-1 6,-4 3-5,1 0 5,1 0 0,0-2 0,0 2-17,-1-3 6,0 3-40,0-3 40,-1 4 11,-1-2-6,-1 2-10,2-2 16,0-1-6,1 0 6,1 0 0,1 0-6,1-1 6,3-2 0,-5 3 0,0 1-5,-6 3 10,-1-1-5,0 1-173,0-1-292,-1 1-946,-7 1 1411,-3 0 0,2 0 0,2 0 0</inkml:trace>
</inkml:ink>
</file>

<file path=ppt/ink/ink2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4:40:08.306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0 607 25629,'46'-10'521,"-9"1"-381,-34 6 16,0 0-4,-1 2-24,0-1 85,-1 2-185,3 0 11,-1-1-5,3 1-17,3-3-6,1 1-11,2-1 0,0 0 6,2 0-6,-2-1 0,3 0 0,-4 0 0,2 1 0,-2 0 5,0 0-5,-1 0 0,-2 0 0,0 0 0,-4 0 11,1 1 1,-4-1-1,2 3 0,-2-3-11,0 1 6,-1 1-6,0-2 11,1 1-11,0-1 0,0 0 0,0 0 0,0 0 0,1 1 0,-1 0 0,1 0 0,0-1-6,1-1 6,1-1 0,3 0-33,0-1 21,2 2-21,2-2 5,3-2 11,-4 2-17,5-2 12,-9 4-6,4-2 28,-5 1-28,-1 0 28,1 0 0,-2 1-6,1-2 6,0 2-11,0-2 0,2-3 5,-3 2 6,3-3-16,-4 3-1,-1-1 17,-1 0-6,0-1 6,0 1 0,0-1 0,0 3-5,0-4 5,0 1 0,0-1-6,0 2 6,0-1 0,0 2 0,0-1 0,0 0 0,0-1 0,-1 3 0,-1-2 0,1 3 6,-1 0-6,2-1-12,0-2 12,0-1 6,0-7-6,0 4 6,0-6-6,0 9 0,0-1 0,0 0 22,0 3-22,0-1 0,0 1 0,0 0 0,0-3 0,0 5 0,0-2 0,0 4 0,0-1-22,-3 3 5,0-2 17,-3 1-34,-7-5 12,4 2 16,-6-4 6,8 3-5,1 0 5,1 1 0,2 1 0,0 2 11,1 1 28,1 1 6,1-2-45,0 1-28,0-1 28,3 1-6,3 1 6,3 0 0,5 0 0,0 2 0,2 3 0,0 3 0,0 2-5,0 1 5,-1 1 0,0 1 0,-1 0 0,1 2 0,0 9 28,-3-4 11,-1 5-6,-6-8 1,-1-1 16,-1 0-27,2-2-1,-2 0 6,3 4-17,-1-3 12,-1 4-18,2-6 1,-1 0-6,2 0 0,-2-1 6,2-1-6,-3-1 22,0 0 28,-1 4-27,-1-1-6,-1 0-6,-1-1 6,0-2-17,0 2 5,0 1 12,0-1 5,0 2 23,0-3-6,-2 1-11,-2 0-11,-2 1-11,0-1 11,0-1-12,1-2 1,-1 1 5,3-3-11,-1 3 6,-1-4-6,0 2 11,1-2-11,-2 1 11,1 0 51,-5 3-34,2-2 5,-4 1-10,3-3-7,0 0-16,-1-1 0,3-1 12,-2 2-12,2-1 0,0 0 0,0 2 0,0-4 5,0 3-5,2-1 0,-1-2 0,1 1-17,1 1-61,-1-2-23,1 3-67,-1-1-123,-4 1-174,-2 1 465,-9 1 0,10-3 0,-4-1 0</inkml:trace>
</inkml:ink>
</file>

<file path=ppt/ink/ink2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4:40:09.338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188 28 26077,'46'-3'425,"-8"0"-352,-29-3 11,-1 0-17,-1 1-16,-2 2-6,-1 2-6,1 1 17,-2 0-11,1 0-12,1 0-22,0 0 51,1 0-28,1 0 10,1 7-10,0-2-12,-2 8 12,-2-2-6,-2 2-11,-1-1 0,-1 0 5,0-1-5,0 1 5,0-3 17,-1 3-22,-4-3-17,-1 2 6,-3-1-6,-2 0 0,2 0 11,-4 1-11,2-2 0,-4 2 0,1-3 0,-1 0 0,-7 1 0,5 0 0,-5-2 0,8-1 0,-1-1 0,2-1 0,-6 3 0,7-3 0,-5 2 0,8-3 0,-1-1 0,2 0 0,1 0 0,-2 1 0,-3 3 0,2-2 0,-3 1-11,5-3 5,1 1 1,2-3-12,2 1-6,2-1-61,-1 0 23,2-1 10,-1-6 23,-1-4 0,2-14 12,-1 3-7,1-5-10,0 6-23,0 3 33,0-2 12,0 3 11,0 3 0,0 1 0,0 6-11,0 2-17,0 3-258,0 2-218,0 6-2425,0 3 2929,0 5 0,0-4 0,0-3 0</inkml:trace>
</inkml:ink>
</file>

<file path=ppt/ink/ink2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4:40:10.277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322 97 25842,'39'-5'95,"-7"-2"-62,-24-3 74,-3 0 16,0 1-61,-2 0 5,-1 1-67,-1 0 50,-1 2-33,0 0 0,0 0 106,-4 1-50,-2 1-45,-5 2-6,-1 1 85,-7 1-46,4 0 29,-7 0-3437,4 0 3391,-2 3-21,0 1-6,-1 5 16,2 2-5,-1 1 6,2 1-12,1-1 3387,1-1-3381,-5 6-22,6-6 5,-6 5-6,9-7-5,-3-1 6,4-1 11,-2-1-6,3 0-11,1-1 6,2-1-6,-1 1 5,3-2 1,-1 2-6,3-4 0,2 2 0,-1-3-28,2 2 28,0 0 5,0 0-5,0 4 0,2-2 12,3 1-12,5-1 0,4 1-152,10-1-83,-3-1 235,10-2 0,-19-1 0,0 0 0</inkml:trace>
</inkml:ink>
</file>

<file path=ppt/ink/ink2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4:40:11.802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212 0 26469,'18'49'173,"-4"-9"-139,-14-28-17,0 0-6,1-2 6,1 1-17,1-1 11,1 2-11,0-3 6,0 0-6,-1-1 0,0-2 0,-1-3 11,1 1 6,-3-3-40,1 0-44,-1-5-17,-2-1 6,-3-4 44,-3 2 34,-1 2 0,0 3 0,0 1 6,0 1-6,-1 0 22,0 0 28,0 0 1,-1 2 10,0 3-5,0 4-11,-1 2 0,1 2 22,-1 3-22,-1 2 5,-1 2-16,-2 1-23,1 1 40,-5 3-23,6-7-6,-6 5-5,14-14 5,-1 0-5,7-8-51,0-1 23,8-3 11,5-6-17,12-3-5,2-8-12,2 1 18,-3 1 10,-4 4 6,-7 4 0,-6 4 28,-4 2 28,-4 3 112,-1 1-106,0 4-18,0 3-10,-1 5-12,-2-1-10,-1 1-7,0-4-10,2-2-1,1-3-375,1-2 297,5-1-28,6-8-28,6-1 51,6-9 49,-3 4 24,0 0 16,-5 7 16,-4 1 46,-5 4-6,-2 1 6,-4 1 128,4 5-134,0 2-22,2 5-18,1-1-4,-2-3-12,3-2 16,-5-3-10,1-2-6,-2 1 0,-1-2-17,1 0-5,-1-4-17,4-5-23,-1-7-190,5-13 151,-2 6 17,-1-5-263,-3 13-527,-3 4-8945,-4 4 9819,-5 4 0,3 2 0,-2 1 0</inkml:trace>
</inkml:ink>
</file>

<file path=ppt/ink/ink2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4:40:13.003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328 204 26749,'-27'6'0,"1"-4"-39,10-12-1,-2-2 24,-1-1-24,1 1-10,1 1 39,2 2 11,1 1 22,5 3-5,2 2-17,3 1 0,3 1-90,1 0 79,0-2-11,4 1 11,4-5-34,6 1-22,3-3-45,0-1 44,-2 3 46,-4 1 22,-4 1 17,-4 4 0,-1-1-57,-2 2 24,-5 0 16,-2 0 0,-6 0 89,-2 0 18,-2 0 55,-1 0-16,0 3-40,-2 3-28,2 3-44,2 1-17,3 0-17,3-5 0,4 0 11,3-4-145,2-1-62,8-11 11,1-1-28,7-12-168,-1 4 213,-2 0 140,-4 6 28,-3 5 84,-4 4 118,-1 4-68,-3 1 85,-3 0-12,-5 4-84,-4 4-11,-2 5-17,-1 2-50,1-1-11,2-4-23,3-1-11,5-5-28,3-2-207,4-2 139,0-5-10,0-3 50,0-5 56,1 0 34,2 3 50,-1 3 33,3 4 6,-5 1 107,1 2-236,5 0 6,0 0 0,9 0 0,2 0-39,3 0-106,3 2-158,1 1-117,4 0-314,3 0-543,9-1-8290,0-2 9567,3 0 0,-20 0 0,-7 0 0</inkml:trace>
</inkml:ink>
</file>

<file path=ppt/ink/ink2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4:40:13.148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42 1 27186,'-21'27'11,"4"-5"-78,15-18-191,1-1-224,1 3-1069,0-1 1551,0 1 0,0-3 0,0-2 0</inkml:trace>
</inkml:ink>
</file>

<file path=ppt/ink/ink2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4:40:14.369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15 0 27858,'12'69'274,"-2"-1"-246,-10-8-17,-2 2-11,1-1 23,-2 0-12,-1-6-11,1-3 0,0-5 17,0-6-17,0-3 0,2-7 0,-2-5 5,3-8-10,-2-4 5,2-7 0,0-2-135,-1-4-358,1-1 197,-3 0 21,2-5-44,-1-2-415,1-11-9097,0 1 9762,1-5 1,0 11 0,0 3 0</inkml:trace>
</inkml:ink>
</file>

<file path=ppt/ink/ink2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4:40:15.032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0 27499,'2'56'465,"0"-2"-336,-2-15-34,0 6-22,0 3 22,0 5-5,0 4-34,0 2-12,0 4-27,0-3 6,0-1-18,0-4 6,0-6-5,2-4-6,-1-7 0,2-4 17,0-7-12,0 0-5,-1-10 6,1-1-6,-3-12 0,2-1-493,-2-3 28,1 0-520,1 0 985,-1-5 0,1 3 0,-2-3 0</inkml:trace>
</inkml:ink>
</file>

<file path=ppt/ink/ink2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4:40:17.569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9 265 28065,'-3'-27'-23,"1"3"7,0 3-52,1-1 18,1-3 5,0 0-5,1-1 5,3 4 6,3 3-6,3 4 28,0 1 0,2 5 17,-4 1-11,2 4-6,-4 2 6,2 1-6,-1 1 1,0 0 16,1 1-23,4 10 23,-3 0 0,5 16 0,-7-8 6,1 6-6,-5-5 0,-2-2 0,-1 2 0,0-2-39,0 1-34,0-3-90,0 0-705,-3 3-1798,0-7 2666,-3 2 0,2-9 0,2-2 0</inkml:trace>
</inkml:ink>
</file>

<file path=ppt/ink/ink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9:02.051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1 27846,'1'73'33,"-1"-1"1,2-4 0,0-8-6,3 4 28,6-1-33,0 2-18,2-3 1,0-3-6,0-7 0,-2-8-28,-2-9-11,-3-11 22,-1-10 17,-4-7 0,1-5 0,-2-16 0,0-3 11,-2-16-11,1 1 0,-1-6 0,1 1 0,1-2 0,8-2 0,5 1 0,10-1-22,5 5-12,2 3-67,-1 7 0,-3 6 23,-6 5 28,-6 9 10,-6 2 18,-5 4 22,-1 0 28,-2 1 62,-12 17 33,-1-1 118,-19 23-157,11-13-28,-4 5-34,15-10 0,4-3-10,3-2-7,3 0-5,0-2 0,3-1-5,4-1-79,6-2-96,3 0-458,20-5 145,5-1 493,35-8 0,-39 2 0,8-3 0</inkml:trace>
</inkml:ink>
</file>

<file path=ppt/ink/ink2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4:40:18.471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19 269 27146,'-10'-45'6,"1"7"-6,9 26 6,0-2-6,2 2 0,1-2-6,1 1-11,4-1-22,0 0 0,1 0 0,1 2-23,1 1 17,9-3 45,-4 4 0,7-2-5,-7 4 5,-1 4-6,-1 0 6,-1 2 0,-3 1 0,0 0 0,-5 1 39,2 0 12,-2 0 16,4 4 11,-3 5-22,2 7-22,-2 5-6,-3 2 11,0 2-17,-3-1 6,0-1-16,0 0-7,-1-5 1,-5 3-6,2-8-67,-5 0-62,6-4-146,-4-4-178,-2 4 453,-11-4 0,10-1 0,-3-1 0</inkml:trace>
</inkml:ink>
</file>

<file path=ppt/ink/ink2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4:40:22.410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1153 1 27393,'-34'11'17,"3"-2"-17,12-9 11,-1 0-6,-2 0-5,0 0 6,0 0-6,-1 0 0,2 0 0,0 2 0,1 1 0,0 0 0,2 3 6,-2-1-6,-1 1 0,-12 3 0,8-3 39,-15 6-17,19-7-5,-4 4-17,12-6 0,1 2 11,-1-4 0,1 2-11,-1 0 0,-1 0 0,-3 3 12,-6 0-7,4 1 6,-4-1 1,9 0 4,0-3 18,2 1-23,0 1-5,0-1 5,-1 3-11,0-1 17,-9 2-6,5-1 0,-7 3 0,10-3 1,0-1-12,1 0 11,1-2-11,0 1 5,3 1-5,-3-1 12,-5 3-7,4-1 6,-6 3 1,5-3 4,-1 2 1,1-3 6,0 3-12,2-3 0,1 2 6,0-1-17,-4 2 5,4-1-5,-2 0 6,9-2-6,-2-3 11,0 3 6,-3 0 28,-2 2 11,-5 5-39,5-4-6,0 1-11,6-6 0,3-2 0,1 0 0,0-1 0,0 2 0,-1 0 0,0 0 11,0 1-11,0-1 0,1 0 17,0 0 0,0 1-6,0-1-6,0-2-5,1 2 34,0-3-23,0 3-11,0-1 0,0-1 0,0 2 17,0 0-17,0 2 22,0 1-22,0 0 6,0 0 0,0 0-6,0 2 0,0-2 0,0 2 0,0-1 11,0 0-11,0 0 0,0-1 5,0-1-5,0 1 0,0-2 0,0 1 0,0-1 0,0 1 0,0 1 0,0-1 6,0 1-6,0-3 6,1-2 5,0 1 11,0-1-22,-1 2 0,1 2-11,1 2 11,1 0 11,-1-1-11,-1-2 11,0-1-11,0-1 0,0 1 56,-1-3-56,1 1 0,2-1-5,2 0 5,3 0 0,-1 0 0,3 0 0,-3 0 0,-1 2 17,-1-2-17,-2 2-6,-1-2 0,-1 0 6,0 1 6,2 1-6,2 2 0,3 1 0,-2-2 0,1 0 11,-2-3-5,1 0-6,-3 0 0,0 0 0,0 0 5,-3 1-16,2-1 11,-1 2 0,1-2 0,2 1 0,1 1 0,0 0 0,0 0 0,0 0 0,1 1 0,0 0-5,0 0 5,1 0 0,-1 0 5,0 0-5,0-1 0,-1 1 0,-1-2 0,-2 1 0,-1-1 0,0-1 0,1 0 0,4 0 0,-1 0-17,2 0 12,-1 0 5,0 0-6,2-1-5,1-3 0,1-3 11,0-2 0,-2 1-6,-2 2 6,-3 3-11,0 2 11,-3 1-73,3 0 73,-2 0 0,2 0 0,2 0 0,0 0 0,2 2 11,1 1-5,1 0-6,-1-2 22,2-1-22,-1 0 0,13-10-11,-6 1 11,9-9-17,-11 6 17,-1 1-5,-3 4-6,-2 4 11,-4 0-23,1 3 1,-4 0 22,2 0 0,-2 0 0,2 0 0,2 1 17,-2 2-17,3 2 0,-3 0 5,3-1 18,1-2-7,0-1-10,2-1 16,-2 0-22,3 0 0,0 0-16,2-3 4,1-1-10,3-5 5,-6 2 17,3 0 0,-8 5-11,-2 1-6,0 1 12,-3 0 5,3 0-17,-1 0 17,1 0 0,1 0 0,1 0 0,2 0 0,0 0 0,1 0 17,2 0-6,8 0-11,1-3-17,6-5 0,-4-3-16,1-3 27,-4 1 0,-2 2-5,-6 3 11,-4 3-17,-3 3 1,0 1-1,-3 1 28,3 0-5,0 0 16,0 1-11,3 1-11,-2 2 11,1-2-11,-1 2 6,0-4-6,-1 2 11,2-2-11,-1 0-28,11 0 0,-3-3-17,8-3-22,-1-4-22,5-6 83,-7 6 0,1-2 6,-11 9 0,-3 2 12,-1 1 21,-3 0-5,3 0 0,-2 0-28,4 2 17,0 1-6,1 1-5,0-1-1,0-1 1,0-1 0,1-1-6,1 0-34,4 0-22,1 0-6,3-3-100,9-8 151,-7 1 5,3-4 6,-11 9 0,-4 2 45,-3 3-6,-1 0-5,0 0 100,4 0-106,-1 3-11,2 0 0,1 4-6,-2-3-5,3-1 10,-1-1-16,1-2 0,0 0 0,3-2-50,0-5-45,5-4-56,10-13 134,-7 6 17,5-3-6,-11 11 6,-5 3 51,-3 3 94,-3 2-106,-2 1-11,1 1-11,-1 0 6,4 0-7,-1 3-10,4 0 11,1 2-12,1-2 1,0-2 11,2-1-17,-2 0-34,0 0 17,-2-1 1,-2-2-7,0-3 6,1-1 17,-2 1-16,4 1 16,-4 2 0,1-1-6,0 3 6,-3-2 6,2 0-6,-4 1 16,1-2 1,-2 2-17,0-5 11,0-6-5,0-2-6,0-6 0,0 1-28,0 0 6,0 0-74,0-1-44,0 4-56,0-4 0,0 11-140,0 0-123,0 10 459,-6 21 0,5-15 0,-5 14 0</inkml:trace>
</inkml:ink>
</file>

<file path=ppt/ink/ink2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4:40:25.077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122 248 26777,'-20'16'-67,"4"-4"55,13-12 7,0 0 5,0 0 28,0 0 11,0 0-5,0 0-12,0 0-11,0 2-11,-2-1 34,-1 5-23,-2 0 34,-2 4 50,-4 0-73,6-5 12,-1 1-28,8-6-141,1 0 141,2-3-1,2 1 1,2-2 11,0-1-17,0 2 5,0-1-5,0 0 6,-2 3-6,0-1 0,-4 2 325,1 0-241,-1 9-45,0 1-5,0 9-1,0 0-5,0-1-11,0-4 5,0-2-10,0-4-12,0-1 0,0-2 0,0-2 0,0 0 0,0-2-157,0 1 112,3-1-17,5-1-66,3-1 49,3-3 46,-1-1 21,-2-2 7,-3 3 5,-4 2 22,-2 1 169,-2 1-130,0 4-16,0 3-17,0 3-6,0 1-10,-2-2-7,2-1 1,-1-2 5,1-3-11,0 1 0,0-3-11,4 0-107,17-2-39,0-5 68,15-1 33,-10-3 0,4 2 45,-13 3 11,0 2 50,-14 3 342,-2 0-370,-1 2-5,0 1-17,0-1 28,0 1-45,4-3-22,4 0-17,6 0 6,6-5-12,0 2 12,3-5 27,-3 5 7,-5-1-7,-3 4 23,-6-2 17,-3 2 140,-2 0-118,1 0-28,-1 2 0,3-1 1,-1 2-12,1-1 16,1-1-16,5-1 0,2 0-72,8 0-63,6-4 12,3-3-34,6-7 56,-2-2 57,4-2 44,-15 8 33,-2 1 79,-16 8 23,-3 1 77,-1 0-133,3 0-12,-1 0-33,3 1-18,-1 3 1,1 0 0,1 1-11,0-2-1,1-2 6,3-1-11,4 0-39,5 0-252,20-12 129,-8 2 89,11-9 34,-18 7 27,-6 3 12,-4 4 118,-6 1 5,-4 4-22,-3-2 45,-1 2-118,3 0-6,-1 0-5,3 0-6,-2 0 6,1 0-6,1 0 0,2 0-11,4 0-22,3 0-85,4-2 40,3-3 0,4-4 17,-2-1 22,1 0 11,-6 3 17,-1 2 0,-6 2 11,-2 1 84,-3 0-50,-3 2-11,0 0 5,-3 0-34,3 0 12,0 0 0,5 0-17,1 0 0,4-1-11,5-3-129,5-4-17,5-4 39,1-2 62,0-1 6,8-6 44,-12 8 6,4-2 0,-13 9 23,-4 1 72,-3 2 17,-2 2 0,0 1-28,-3 0-28,1 0-6,-1 0-33,-1 0-6,5 0-5,-1-2 11,7-1-17,3-3 0,4-3-11,1-4-23,0-2 6,-3-1-11,-2-4 11,-9 8-163,-3-1-150,-12 10 341,-25 5 0,17-2 0,-16 3 0</inkml:trace>
</inkml:ink>
</file>

<file path=ppt/ink/ink2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4:40:26.044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1 356 27057,'34'-23'190,"2"0"-156,3 3-17,5-4-17,2 0 5,4 0-5,-1 1 0,0 3 0,-5 2-22,-6 4 22,-6 4 0,-9 5-6,-6 2 1,-8 3-7,-5 0 12,-3 0 28,-1 0-28,3 0 0,0 0 0,5 0 23,1 0-23,3 0 17,4 0-17,3 0 0,4-4 0,7-1-28,4-7-68,6 0 24,-2-4 27,0 3 28,-6 0 0,-6 4 17,-6 3 0,-6 2 0,-4 2 0,-2 1 0,-2 1 0,-2 0 0,-1 0 0,0 0 6,6-2-1,1 1-5,6-4 6,4 2-6,0-3-22,2 1-146,-6 2-269,-6 0 437,-6 3 0,-4 0 0,-2 0 0</inkml:trace>
</inkml:ink>
</file>

<file path=ppt/ink/ink2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4:40:27.786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1 576 27107,'61'11'84,"-9"0"-67,-39 0-6,0 0 6,-1-2 0,3-1-17,1-4 17,5-1-6,3-1-6,5-2-5,4 0 0,-1 0-11,0-2 11,-5 1 0,-2-2 0,-7 1 0,-5 1 0,-3 1-5,-3 0 5,-1 0-6,2 0 6,2 0 0,4-2 0,6 1 0,1-4 0,12-1 0,-11 2 0,8-1 6,-17 5-6,1-2 0,-7 2-6,0 0 12,3 0-6,0 0 0,4 0 0,0-1 5,4-2 6,0-2-5,5-2 5,1-1-11,1-3 11,10-4-11,-12 5 0,4-3 0,-13 8 0,-2 1 0,0 0 0,9-5 0,-3-1 0,7-2 0,-3 0 0,-2 2 0,-1 1 0,-2 2 6,0 2-6,1-2 28,-5 3 6,1-1-18,-6 1 1,1 1-6,-3 2-5,3-1 5,-1 1-5,3-1-1,-1 1 1,8-2-6,-5 1 0,6 1 0,-5-1 6,1 1-6,2 1 0,-1-2 0,2 1 5,7-4-5,-4 0 0,7-3 6,-5 0-6,-1-1 5,-2-1-5,-2 3 0,-4-1 0,-4 4 0,1-1 0,-5 2 0,1-1 0,6-2-5,-2-2 5,6-1 0,-3 0-23,1-2-10,1-1 27,-1-2 6,0-1-11,6-6 11,-5 5 0,5-5 0,-4 7 0,-1-1 0,4 1 0,-1 0 0,0-1 0,6-2-6,-6 3 6,2-1 0,-11 8 0,-4 2 6,-1 2-6,-4 2 0,1 1 6,-1 0-6,-1-1 0,3 0 0,-1 0-12,4-1 12,-3 1 6,4-1-6,-3-1 0,0 3 0,-1-1 6,0-1-6,0 2 0,-1-1-252,-1 1-96,-1-2 253,0 1 34,2-2 27,-1-2-50,1 2-67,1-3-107,-3 1-139,3 1-293,-3-1-94,1 2 784,-1 0 0,0 1 0,0 1 0</inkml:trace>
</inkml:ink>
</file>

<file path=ppt/ink/ink2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4:40:30.782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1505 25746,'58'-29'773,"-8"3"-666,-31 11-18,4 1-44,2-4-11,4 2 27,0 1 1,0 2-29,-2 0-5,-2 3-5,-3 0-23,-3 3 0,-1 1 5,-3 1 1,0-1-6,0 2 0,1-1 0,0-1 0,1 3 0,16-8 0,-13 5 0,9-6 0,-16 6 6,-4-2-6,1 2 0,-5-1 5,2 1-5,-3-2 0,2 0 6,-2-1-6,2 0 0,3-4 0,-1 3 0,0-2 0,-1 3 5,-2 1-5,0-1 12,0 0-12,-1 0 5,0 0-5,-1 0 11,2-3-5,-2 2-6,1-2 0,-2 4 17,-1 1-6,1 1 17,-2 0-11,2 1 5,-2 0 1,0 1 10,0 1-16,0-2 5,0 2 34,0 0 0,0 0-33,0 0 33,-6-3-56,2 1 17,-6-1-12,3 0 1,0 2 5,1-1-11,1 1 0,-1 2 34,0-1-34,0 3 5,-2-3-5,2 1 0,0 1 0,0-2 0,1 3 0,1-2 6,2 1-6,0 1 5,1-3-27,0 3-84,1-3 83,0 1 6,0 1 12,0-2 117,0 2-95,-3 0-6,-1 0-11,-4-1-6,-1-1 6,-2 0 0,0 0 6,0 0-1,0 0-5,-2 1 12,-5-1 16,4 3 5,-3-1-10,7 1-12,2 0-11,2 0 11,0-2 6,4 2-6,-1-1 6,3-1 0,0 2-1,0-3 1,0 2-11,0-4-1,-1 2 1,-1-3-6,-1 1 0,0-2 0,-1-10 0,-1 1 0,0-9 0,0 6 0,0 0 0,-1 2 0,-2-4 0,3 9 6,0-4-6,2 10 0,-1-1 0,1 1 5,0-1-5,0 1 0,2 2 17,-2-2 28,1 0-45,1 1 17,-2-3 5,3 4-22,-2-4 11,2 2 6,0-3-17,0 3 11,0-2-5,0 2 5,0-3-5,0 3-6,0-5 0,2 4-6,2-4 6,2 0 0,5 0 0,0 0 0,5-6 0,-3 5 0,2-2 0,-5 5 0,-2 2 0,1-1 0,-1 1 0,1 0 0,0-1 0,0 2 0,0-2 0,1 2 0,0 0 0,0 0 0,7-3 0,-5 4-17,7-4 17,-7 6 0,3-3 6,-1 3-6,8-4 0,-5 2 0,6-1 0,-7 0 0,2 1-6,-1-2 6,1 0 0,2-1 0,12-4 0,-6 2 0,9-4 0,-11 4 0,1 0 0,-4 0 0,0 1 0,-4 0 0,-2 1 0,-1-1 0,5-1 0,-3 0 0,8-4-5,-2 5 5,1-3 0,1 1-6,2 0 6,-3 0-11,10-2-23,-12 2 17,7 1-11,-14 4 6,-1 0 11,-1 0-23,2-1 1,0 0 5,1 1 0,0-2-56,5-1 84,-7 1-6,3 1 6,-7 1 0,-1 3 0,-1-2-6,-2 4 6,-2-2 0,0 1 0,-1 0-11,1 1-22,-2 1-29,2 0-3215,-3 0 0,2 0 0</inkml:trace>
</inkml:ink>
</file>

<file path=ppt/ink/ink2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4:40:36.750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899 0 27482,'-33'18'118,"3"-1"-79,9-9 23,1 2-17,-2 1-6,-1 1-17,0 2 12,-1-2-12,1 3-5,-2-1 5,4 0-22,0-1 17,4-2-11,-1 2-6,6-5 5,-2 4-5,7-7 28,-14 11-16,7-6 4,-10 5 7,7-4-12,2-2 6,1-1-12,1-1 1,1 1 5,1-2 0,0 3 1,-3 0 27,2 1-6,-3-1-16,6-2-17,1-1 6,2-1 16,0 1-22,1-2 6,0 1-6,1 1 0,0 0 0,1 0 0,0 2 0,0-1 5,0 0-5,-2 2 0,2 0 6,-3 2-6,0 6 11,1-3-11,-1 3 0,2-4 6,0-1-6,0 0 11,1 0-11,0-1 0,0-1 0,1-1 0,1 1 0,1-3 6,0 2-6,0-2 5,0 0-5,0-1 0,0 2 0,0-1 17,0 3-17,0-1 0,1-2 11,1 1-11,1-2 0,3 1 6,-1 0-6,1-1 0,0 0 11,-2-1-11,2 1 0,5 4 0,-4-2 0,4 3 6,-3-4-1,0 1-5,1-2 6,0 1-6,2-1 0,6 5 0,-2-4 0,4 3 5,-3-3-5,-1 0 0,0 0 0,-1-2 0,-2 1 0,-1-3 0,-2 3 0,0-3 6,0 2-6,3-1 0,-4-1 0,4 2 0,-4-2 0,2 0 0,0 0 0,6 3 0,-5-3 6,6 3-6,-4-3 0,1 0 0,3-1 0,0 1 0,1-2 5,0 2-5,0-1 0,5 1 0,-8-3 0,-1 3 0,-6-3 0,-6 3 0,2-1-5,-4-1 5,3 2 0,-3-3-12,1 3-10,1 1 22,-2 2 0,1 2 0,-1-1 0,0 2 0,0 0 0,0 0 0,0 4 0,0-1 0,0 3 0,-6 5 6,0-3-6,-7 6 0,2-7 0,-3 1 0,0-2 0,-1 0 0,0 0 0,-4 6 0,2-6 0,0 4 0,3-8 0,2-1 0,0 0 0,1-3 0,0 2 11,-3 0-11,3 1 0,-3-1 0,6 0 0,-1-3 0,3 1 0,-2 1 0,2-3 0,0 2 0,0-3 0,1 1-6,2-3 6,2 1-5,1-2 5,-1 0 0,0 1 0,-2 1-12,2 2 12,-2 1 0,1 0-5,-1 3 5,3-2 0,-3 3 0,3-3 0,-3 0 0,3 0 0,-1-2 0,1 3-23,0-4 12,0 0 11,0 0 0,0-4 0,0 3-5,0-1 5,0 1 0,2 1 0,8 2 5,0-1-5,5 1 0,-4-3 0,3-1 0,0-1 0,1-1 0,2 0 0,-1 0 0,3 0 6,7 0-6,-6 0 0,7 0 0,-10-3 0,-2 1 0,-2-2 0,-2 1 0,0 1 0,5-1 0,-3 2 0,7-2 0,-2 0-6,-1 0 6,4 0 0,-3-1 0,2 3 0,-4-2 0,-2 3 0,0-2 0,-4 2-17,0 0 6,-5 0 6,0 0-7,-1 0-4,0 0-7,-1 0-5,-1 0-22,-1 0 50,-1 4-6,0-1 1,-1 4 5,-1-2 0,-1 1 0,-1 0-6,0 0 6,0 0 0,0-1 0,0-1 0,0 1 0,1-2 0,-2 3 0,2-3 0,-4 3 0,4-3 0,-2 0 0,5 0 0,-2-3 0,1 2 0,1-1 0,-3 1 0,3-1 0,-3 1 0,1-1 0,-1-1 0,2 2 0,-2-1 6,-2 1 10,-1 0-4,-2-1 10,-2 0-11,-2 0-11,-6 1 23,-4 1-12,-5 2 17,2 0 0,-1 1 11,-1-2-28,12 0-11,1 0 0,11-4-28,3 2 28,4-2 0,5 0-3381,8 1 3381,9-1 0,5 2 0,5-2 0,1 0 0,0 0 0,-5 0-11,-4 2 3403,-3 2-3392,-4 2-17,-1 1 12,4 5 5,-9-3-11,1 4-1,-9-7 12,-5 0 0,1 0-5,-3-1 5,0 1 0,0-2 0,0 2 0,0-1 0,-4 1 0,-3 0 11,-5 0-5,-3-1 10,-3 1 1,-13-2-17,4 0 0,-8-1 0,7-2 11,1-1-11,-1 3 0,4-3 0,2 3 0,4-1-11,9-1-17,1 1-5,7-2-79,1 0 112,7 1 0,3 1-6,8 2 6,3 1-17,4 1-5,-1 0-1,1 0 7,-4 0-12,-5 0 5,-5-1 6,-4 0-5,-4-2 22,-2 1 0,-1-1 22,-8 6 1,-2-2 38,-9 3-21,1-2-1,1-1-17,1-2-11,3-1-11,1 0-5,6-1-6,0-2-40,4 2 1,1-3-57,1 2 91,0 0 16,3 2 0,-1 2 0,3 0-12,-3-1 12,1 0 0,-3 0 0,0 0 0,0-1 12,0-1 44,-5 0-12,-6 2 7,-10 0-1,-8 1 23,-5 0-39,-4 0-23,0-1 6,-10-1-17,14-2 0,-1-1-12,20-1 7,2 0 5,5 0 5,0 0-5,5 0 0,2 0-16,1-1 16,0-1-6,0 0 6,-1 1 0,0 0 0,-1 0 6,0 0-6,-1-1 0,0 1 0,-2-2 0,2 0 0,-1 0 0,1 0 0,0 1 0,0-1 0,1 3 0,0-2-12,1 2 12,-1 0-11,-1 0 11,0 0 0,0 0 0,0 0-5,0 0 5,0 0 0,-1 0 0,-2 0 0,-3 0 0,-1 0 11,-2 0-6,1 0 7,-1 3-1,0-1 0,1 4-11,-1-1 11,3 1-11,0 0 0,0 1 0,3 0 0,-3 6 0,2-5 0,0 7 0,1-4 0,-3 5 0,2-3 0,0 2 6,1-4-6,3-2 0,-2 0 0,2 0 0,0 0 0,0 0 0,0-1 0,0 0 0,0-2 0,-1 2 0,0-2 0,0 1 0,-1-3 0,1 1 0,-4 1 17,0 2-17,-1-2 5,-3 4-5,5-6 0,0 2 0,6-6-17,1 0 17,4 1 6,0 1-6,3 2 0,1 2 0,-1 2 0,2 3 0,2-1 0,1 4 0,2 0 0,3 1 6,9 6-6,-4-6 0,9 3 0,-8-9-6,2-2-28,2-2-10,0-2 21,-2-2 6,4-1 6,-10 0 11,1 0 0,-11 2 0,-1-2-5,-4 1 5,1-1-6,-4 0-5,2 2 5,-1-2-5,4 1 11,-1 1 0,3-1 0,-1 1 0,2 1 0,-3-3 0,3 2 0,-3-1 0,7-1 0,-5 2-17,3-2 0,-6 0 6,-2 0 6,-2 0-18,-1 1 12,-1 1 11,-6-1 0,-4 2 0,-10-1 0,-4-1 11,-4 2 17,-3-1 0,0 1-11,0 0 0,3 0-17,3 1 11,6 0-5,3 0-6,8-2 0,2-1 0,5 0-12,1 0-16,5 0 28,6 1 6,6-1-6,8 2-22,1 2 5,0-1 6,-3 1-12,-6 1-5,-4-3 6,-8 2 16,-1-1-5,-3 1 11,0 1 17,-5 3-6,-5 0 11,-7 3 1,-1 1-23,0-3 17,-3 2-17,9-4 0,-1-2 0,10-3-6,1-2-22,2 0 11,0 2 17,0-2-5,0 2 5,4 2 0,0-1 0,4 3 0,-4-1 0,-1 0 0,-1-2 0,-2 2 0,0-1 11,0 1 34,-2 1 11,-5 3-6,-5 0-22,-10 3 0,-5-1-11,-4 0 5,-2 0-22,1-1 0,-4 1-22,14-7-45,0 2-12,18-7 23,1 2-56,3-2 101,0 1 11,0 1-11,0 1 11,0 1 0,0 0 0,0 0 17,0-1 16,0 0 40,0 0-6,-3 2-5,-4-1-45,-4 1 39,-6-1-12,-8-1-27,6-1 6,-11-2-35,15-8-16,-4-4-16,8-10 4,2-3 12,4-4-5,2-3-1,3 0 6,0 1-5,0 2-46,2-2 68,2 11 11,0-2-17,3 12 17,-4 2 0,0 1 6,0 2-1,-3 2-77,2 1-1,-2 0-146,0-2-195,0 0-236,0-3-4688,0 0 5338,-3-2 0,2 4 0,-1 1 0</inkml:trace>
</inkml:ink>
</file>

<file path=ppt/ink/ink2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4:40:37.607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254 50 26402,'-74'-7'224,"11"1"-202,43 6 0,4 0-5,0-2 0,4-5-17,3 1 0,2-3 0,1 3 0,-1 2-6,3 2 6,-1 2-11,1 0-11,1 0 11,-2 0 11,3 4-6,1-1-16,1 6 16,0 2 6,0-3-6,0 2 6,0-2 0,10 2 0,-3-3-89,10 3-438,-1-6 527,5 0 0,-8-2 0,1-1 0</inkml:trace>
</inkml:ink>
</file>

<file path=ppt/ink/ink2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4:40:38.214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33 1 23041,'-32'0'0</inkml:trace>
</inkml:ink>
</file>

<file path=ppt/ink/ink2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4:40:39.785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177 0 27051,'-5'54'185,"2"-9"-151,2-27-34,1-5 16,0-3-10,0-7-6,0 0 0,0-3 0,4 0-11,2-3-79,6-4-72,-1-7-51,1-5 45,-7-2 45,-1 1 117,-4 3 6,0 4 45,-5 5 0,-3 3 56,-6 4 89,-1 4-56,-1 6-38,1 6 21,3 5-55,1 3-29,6-3-21,1-3-1,4-5-11,-1-4 11,1-5-224,0-2 146,0-10 22,0-1-39,0-6 45,0 5 39,-2 4 56,-2 4-17,-2 1 23,-5 2 16,2 2-16,-3 6-12,2 3 34,0 14-84,3-7 6,2 1 5,3-12-11,1-2 0,1-4-526,0 1 341,0-13-151,0-1-67,0-10 313,0 3 90,0 4 314,0 4-85,-3 6-94,-1 2-23,-2 3 89,2 4-55,-2 7-57,1 6-33,0 5-33,2 2-12,2-3-11,1 1-140,0-3-280,3-2-2375,3-3 2795,3-5 0,-2-4 0,-2-4 0</inkml:trace>
</inkml:ink>
</file>

<file path=ppt/ink/ink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9:02.508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191 0 27992,'-43'8'67,"4"6"0,19 12 12,-2 6-29,2 3-27,4 2-1,1 2-11,7 0-5,2-2-6,4-1 0,2-5 0,6-5-17,2-5-28,9-9-22,0-5 11,5-4-6,1-8-33,3-13-17,3-12-22,-1-14-6,-2-5 17,-4-3 139,-3-25 108,-9 35 21,-4-11-38,-6 45-63,0 5-38,0 18 0,0 3 5,0 16-6,2 0-5,1 3 0,3-2-67,3-2-179,3-4-174,2-6-622,9-10-4290,1-6 5332,6-11 0,-14 3 0,-5-3 0</inkml:trace>
</inkml:ink>
</file>

<file path=ppt/ink/ink2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4:40:40.633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28 108 24587,'20'-25'863,"-4"2"-824,-15 17 118,0-2-17,0 4 100,-1 0 259,0 3-398,-4 1 5,-2 0 45,-5 3 23,0 4-79,-1 7-61,4 6-12,-1 2 28,6 0-38,0-3-1,3-2-11,0-5 11,2-3-11,5-3 6,5-3-6,8-2-12,4-1-38,3-2-84,0-8-230,3-17 151,-13 0 101,-1-10 112,-15 11 190,-9-3-145,-2 12 17,-9 3 38,2 12 24,1 2-12,2 8-6,0 3-16,4 10-1,1 2-44,2 2 17,3 3-62,2-9 5,1 0 1,1-15-6,0-1-17,0-3 17,7 0-28,3 0-112,16-7-22,-7-3 22,5-7-6,-15-1 101,-5 1 45,-3 3 0,-5 4 101,-5 5-45,-6 2 84,-5 3-22,-2 0-34,2 7 44,1 7-111,6 1-17,4 3 11,6-9-11,3-3 0,0-3-16,0-1-63,4-2-262,4-5-1026,3 0 1367,0-4 0,-5 4 0,-3 1 0</inkml:trace>
</inkml:ink>
</file>

<file path=ppt/ink/ink2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4:40:47.596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45 26693,'37'-25'459,"-6"7"-375,-30 16 358,0 2-453,-1 4 11,0 4 11,0 9 1,0 6-12,0 7 16,0 5 18,0 6-23,0 4 0,0 4-5,0 1-6,0 3 0,0 1 11,0 2-11,0 26 6,3-19-6,-2-11 0,1-1 11,2 6-11,-2 13 0,0-28 0,-2-1 0,1-2 0,-1-2 0,0-1 0,0-1 0,0-1 0,0 19 0,0-9 0,0 13 0,0-15 11,0-1-11,0-3 0,0 0-5,0-2 5,0 1 0,0-1 11,2 17-11,-1-11 0,4 13 0,0-17 0,1 1 0,0-2 0,0 2 0,0-2 0,1 19 0,-3-14 0,2 13-6,-6-18 6,1-3 0,-1-1 0,0-2 0,0-2 0,0 0 0,0-2 0,0 16 0,0-10 0,0 13 0,0-12 0,0-1 0,0-1 0,0 0 0,0-4 11,0 11 6,0-10 6,0 9-23,0-11 11,-1 2 0,-1-1-11,-1 1 22,1-2-10,1 2 10,1-1 0,0 9-10,0-12 4,0 5-16,0-14 0,0-1 0,0-6 12,0 0-12,0-4 0,0-1-73,0-2-162,0-1-269,0-7 504,5-29 0,-3 20 0,3-17 0</inkml:trace>
</inkml:ink>
</file>

<file path=ppt/ink/ink2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4:40:48.422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42 27639,'75'2'67,"-4"1"-44,-32-3-23,8 0 0,0 0-6,6-2 6,2-1 6,0-1-6,0-3 11,-4 1-11,-7 0-6,-7 2 6,-10-1 0,-7 2 6,-8 1-6,-6 0 0,-3 1-566,-3 0-83,-7 1-1032,-3 0 1681,-8 0 0,7 0 0,2 0 0</inkml:trace>
</inkml:ink>
</file>

<file path=ppt/ink/ink2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4:40:49.076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0 125 27550,'64'15'319,"-2"-7"-269,-15-18-11,5-3-11,6-3-5,0-1-23,0-1 0,-4 1-6,-3 2 12,-3 1-12,-4 5 1,-5 0 5,-5 4 0,-8 2 0,-5 2 0,-7 1 0,-2 0 0,-6 0-12,0 0 1,-4 0-1048,-1 0 1,-1 0-1</inkml:trace>
</inkml:ink>
</file>

<file path=ppt/ink/ink2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4:40:49.676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26 0 26956,'-14'28'190,"2"-2"-162,12-11 0,0 3-5,3-2-6,0 2 5,4-3-22,-1 3 0,-2-2 0,2-1 6,-3-3-6,2-1 0,-3-3 0,0-2 0,-1-2 0,0-2-28,-1 1-841,0-3 1,0 1 0</inkml:trace>
</inkml:ink>
</file>

<file path=ppt/ink/ink2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4:40:52.395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71 26435,'22'-22'325,"0"5"-263,-3 13-6,-1 2-12,2 1 1,-1 1 0,0 0-28,1 0-12,-1 0 7,0 0-1,0 0-11,-2-2 0,1 1 0,-2-3 5,-1 1-5,-1 0 0,-2 0 0,-1 0 0,3 2 0,-4-2 6,4 3 5,-9-2 12,-1 2 262,-4 0-240,-3 6-6,-2 0 45,-2 9-17,-1 1-33,0 2 5,2 2-11,0 1-17,0 2 6,0 1-17,1-1 0,2 1 17,0-3-11,3 0 5,-1-4-11,1-2 0,0-4 5,0-2-5,0-6 0,0 0 706,0-3-706,2 0 11,6-3 0,6-2-11,6-4 0,4-2 0,2 0 0,0 2 0,0 2 0,-4 2 0,-1 2 0,-5 2-11,9-1 17,-6 1-6,6-1 0,-7-1 0,9 3 0,-9-1 0,7 1 0,-11 0 0,0 0-11,-2 0 5,-1 0 6,-1 0 0,-1 0-6,0 0 6,6 2 0,-5 2 0,5 0 0,-6 2 0,2-1 0,-2 2 0,3 1-16,-1 3 16,1-1 0,0 4-12,4 8 12,-2-3 0,0 7-5,-4-6 5,-2 1 0,-1 2 0,0 1 11,1 2-5,0 15-1,-1-9 12,-1 11-17,-1-12 0,-2 0 0,0 0 0,0 2 17,-1 0-6,-1 1-11,-1 2 11,0 12 0,0-12-5,0 5-6,0-17 0,0-6 0,0 0 0,0-5 0,0-4 0,0-3 0,0-5 90,0 1-90,-4-2 0,-3 0 0,-5-2 0,-3 1 0,-2-2 0,-2 0 0,-3 1 0,1 1 5,-4 1-5,2 0 0,0 0 0,-1 0 0,3 0 0,-2 0 0,3 0 0,2 0 0,3 0-5,-3 0 5,6 0-12,-4 2 7,7 0 5,0 4-11,0-3 11,1 2 0,0-2-6,-3 3 6,4-3 0,-3 3 0,4-4 0,1-1 0,0 1-6,2-2 6,2 1-16,-1-1 16,2-5-6,0-5 0,0-7 1,0-4-1,0-2 6,0-3-5,2 0-18,-2-2 1,3 0-17,-3-13 27,1 12-32,-1-19 21,0 24-5,0-5-11,-2 10 17,0 6 22,-3 0-23,1 5 1,0 2 5,-1 0 6,0 1 0,-1-1-1,0 3 12,-2-3 0,1 3 0,-3-1 0,1 0 6,-1 3-6,0-1 0,-2 2 6,3 0-6,-4 0 0,2 0 0,-10 0 16,6 0-16,-4 0 0,5 0 23,5 2-23,-1-1 11,5 1-5,-3 1-6,2-1 16,-1 1-16,-3 0 12,3-2-12,0 2 11,3-3-11,2 2-56,1-2 56,5 1-6,-1 2-11,2 0 12,-3 2 5,-1-1 0,-1 0 11,0 1 0,0 2 12,0 0-7,-2 2 1,-3 2 11,-6-2 0,-7 3-17,0-5-11,-4-1 0,5-5 12,-8-1-12,8 0 5,-6 0-5,8 0 11,1 0-11,2-4 0,1 0 12,3-6-1,2 1 0,2-3-11,2-11 6,1 4-6,1-9 0,0 8 11,1 0-11,1 3 0,2 2 0,1 3-11,4-2-1,-2 6 12,1-2-5,-3 5-46,-2 2-89,0 0-145,-3 3-158,3-1 443,-1 1 0,-1 0 0,1 0 0</inkml:trace>
</inkml:ink>
</file>

<file path=ppt/ink/ink2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4:40:54.009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431 458 27309,'11'-37'5,"-2"0"-5,-9 8 0,1-4 0,1-4 0,1-2 0,-1-1 0,-1 0 0,-1 5-5,0 3 5,0 5 0,-1 4 0,-2 4-6,-1 6-11,0 7 17,2 1 28,1 14 28,1 5-11,0 12 6,0 7-18,0 4-22,0 2 6,0-3-17,0-5 0,0-5 17,1-8-17,0-6 11,1-6-11,-1-3-5,0-3-113,-1-6 0,0-7 46,0-9-7,0-9 34,0 1 34,-3 2 11,1 5 56,-2 8 28,1 6-45,1 4-16,-1 4-12,3 1 79,-1 7-18,1 7-16,0 9-22,0 8-34,0-1 0,0-1 6,0-3 5,0-3-11,0-10 11,0-2-11,0-9-157,0-1-16,0-13 55,0-5-5,0-13 44,-3-4 23,1 1 34,-2-1 5,1 4 17,-1 2 0,3 4 0,-1 4 0,2 2 56,0 6 123,0-3-83,0 8 27,0 0-11,0 5 201,0 2-206,-2 0 16,-2 0-95,-6 0-11,-4 0-12,-8 0-5,-8 2 6,-6 3-6,-5 4 11,-4 1-11,0 2 0,0-2 0,-4 3 0,18-6-11,2 2 0,22-8-28,3 1 27,4-2 12,10 0 17,7 0-6,18 0 6,13 0-17,14 0 6,11-3-6,4-3 0,1-4 5,14-6-5,-34 4 0,3-1 0,-39 7 12,-9 2-1,-7 0 0,-3 3 67,-3-1-78,-5 2 0,-5 0 0,-11 0-5,-5 0 5,-9 7-11,-5 2 11,-3 6 0,-4 1 0,3 0 0,1-1 0,8-3 0,3-2-17,17-6-17,3-1-5,12-3 39,17 0 6,7 0-6,20-4 11,6-4-11,6-4 0,4-4 0,1 1 0,-8 3 0,-8 0 0,-16 5 56,-9 3 33,-13 3-33,-9 1-56,-15 0-11,-13 0-28,-18 4-11,-11 4 22,-9 4 22,-2 2 6,2-2 0,-5-3 0,29-4-17,7-2-39,29-3 28,11 0-22,12 0-45,11-2-57,16-2-144,9-3-276,17 1 572,28 2 0,-42 2 0,5 2 0</inkml:trace>
</inkml:ink>
</file>

<file path=ppt/ink/ink2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4:40:54.924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99 26922,'8'-22'73,"-1"3"-73,-8 13 0,1 0-56,0 0-11,0 0 39,0 0 0,0 1 28,0 1-6,0 0-5,0 1 11,0 0 0,0 0 6,0 0 44,0 2 454,0-1-431,-3 10 39,1 7-45,-3 9-33,4 7-6,-1 2-28,2 1 0,0-2 0,0-3 0,0-6-6,0-5-78,0-6-123,0-4-157,0-5 171,0-2 1,0-1 0</inkml:trace>
</inkml:ink>
</file>

<file path=ppt/ink/ink2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4:40:55.240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1 26760,'41'28'375,"-6"0"-313,-29-8-23,2 3-11,-2 3-6,-1-2-5,0 1-17,-1-4 0,-1-3 0,-2-3-17,-1-4-50,0-2-101,0-6-73,0 0-145,0-3-1205,1-5-8240,0-9 9742,2-6 0,-3 4 1,1 4-1</inkml:trace>
</inkml:ink>
</file>

<file path=ppt/ink/ink2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4:40:55.404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1 25903,'13'17'963,"-3"-4"-795,-10-13-56,0 0-67,2 25 6,-1-10-29,2 21-16,0-16-6,-1 0 0,-1-2-191,-1-1-162,0 0-251,0 2-948,0-1 1552,0 1 0,0-9 0,0-3 0</inkml:trace>
</inkml:ink>
</file>

<file path=ppt/ink/ink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9:02.896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0 26418,'14'12'1020,"-3"-3"-925,-11-9-28,0 0-61,1 73 5,2-37-11,2 58 0,-1-59 0,-1-5 0,-1-5 0,-2-8-6,0-6 6,1-6 0,-1-2 0,2-17 0,-2-3 6,1-14-6,0-4 0,3-1 17,0-2-1,5 4-4,4 4-1,1 4 34,2 8 27,2 4-44,2 8-16,2 3-1,-1 5-11,-1 9 0,0 5-95,-2 12-101,-3 1-213,0 8-1187,-4-4 1596,-4 5 0,-3-20 0,-4-4 0</inkml:trace>
</inkml:ink>
</file>

<file path=ppt/ink/ink2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4:40:56.524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246 128 25309,'23'-23'1205,"-5"4"-1015,-18 19 12,0 0-62,-3 0-79,0 0-22,-5 0 17,1 0 23,-4 0-23,-1 4-11,-3 1 44,-2 5 18,-3 1-40,0 1-6,-1 2 29,1 0 16,0 1-27,3 0-18,2-1-38,-2 6-12,5-6-11,-3 5 11,7-5 34,-3 12-34,5-9-11,-1 10 0,6-15 0,1 3 6,0-2-6,0 4 5,1-4 1,5 2 0,2-4 5,5-3 6,1-1-6,3-1 6,1-1 39,13-2-23,-6-2 1,9-1-1,-8 0-10,0 0-6,1 0-12,-1 0 1,2-2-6,-4-2 5,1-1 7,10 0-12,-10 1 5,10 0 12,-12 1-11,1 0-6,-2 0 0,1 0 0,-3 0 39,9-4-17,-7 0-11,6-5 6,-7 1-11,-1-2 5,3-3 0,-2-1-11,3 0 0,-2 0 0,-1 1 0,4-6 0,-8 5 17,1-2-17,-9 6 11,-3-1-5,-2 1 5,1 0-5,-2 2 16,-1-5-22,-1 6 7,-1-5-7,0 6 0,0 0 0,-5-2 0,-2 1 0,-5-3 0,-3 1 0,-1 0 0,-13-4 0,5 4 0,-8-1 0,5 7 0,-1 3 0,-2 1 0,-1 2 0,1 0 0,-1 0 0,2 3-102,-12 8-156,13 3-218,-8 7-364,13 7 840,-5 13 0,13-17 0,-1 5 0</inkml:trace>
</inkml:ink>
</file>

<file path=ppt/ink/ink2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4:40:57.738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0 27925,'16'60'168,"0"-8"-118,-9-25-5,2 0-17,-3 3 0,2 0-17,-2 1-5,-1 1 11,-2 0 5,0-2-11,-3 4 17,1-2-28,-1 1 6,0 1 16,2-2-22,1 1 0,1-2 11,7 13-11,-4-13 6,4 19 0,-4-26-6,-1 8 0,-1-14 0,-1-1 0,0-2 0,-1-2 0,-1-4 0,-1-3 0,1-3 5,-2 0 23,1-3 191,1 1-214,-1-1 19,1 0-24,1 0 0,0 0 0,3 0 0,4 0 0,8 0 0,8-1 0,10-1 0,5-2 0,6-1 0,1-1 0,2 0 0,-4 1 0,-1 1 0,9 1 0,-14 0 0,6 0 0,-17 0 0,1-2 0,-3 0 0,8-2 0,-14 1 0,3-1 0,-13 2 0,-5 1 0,1 0 0,-2 0 0,1-1 0,0 0 0,1-1 0,-3 3 0,2-2 0,-1 0 0,-1 1 0,1 0-7,-4 1-10,2 3-39,-2-3-95,0 1-73,-1-2-162,0-1-74,0-2-626,0-4-8745,-1 0 9434,-2-3 0,0 8 0,1 0 0</inkml:trace>
</inkml:ink>
</file>

<file path=ppt/ink/ink2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4:40:58.482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0 27348,'2'53'213,"1"0"0,1 41-107,-4-54-33,0 5-17,0 4-11,0 2-17,4 3-12,1 2 1,4 0 0,-1 1 0,-1-1 5,-2-1-3380,-1-2 3386,-1-2 56,0 15-62,-1-21 1,0 10-12,-2-27-6,0-4 7,0-6 3391,0-2-3403,0-4 0,0-4 5,0-3-5,0-4-5,0 1 5,0-1 0,0 2-11,0 2 11,0 2-62,1 1-61,1 1-28,1 0-57,0 1 52,0-1-152,1 1-560,1-2 868,1 1 0,-3-5 0,0-2 0</inkml:trace>
</inkml:ink>
</file>

<file path=ppt/ink/ink2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4:41:01.418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164 171 26323,'12'-23'353,"-2"3"-224,-10 14 11,2 0-51,-2 1-16,3 0 28,-3 1 50,2 1 611,-2 2-779,1 1 17,2 0 6,4 0-6,3 0 28,3 0-28,3 0 16,1 0-16,1 0 0,1-2 17,1-1-17,2-1 0,-1-4 6,-1 2-6,0-2 0,-5 4 0,4-4 0,-7 6 0,1-2-6,-4 4-5,-1 0 0,-2 0 11,0 0 0,-3 0 0,0 0-6,0 0 6,-1 0 0,0 0 0,1 0 0,2 1 0,4 2 0,-2 1 0,0 2 0,-1-3 0,-3 1 0,0-1 0,-1 0 0,-2 0 11,0 3 6,0 1-17,0 2 23,-6 1-23,-2 1 16,-6 1-4,-2 1 10,-1-1 0,-10 4-10,6-4-1,-5 2 17,10-6-6,4-2-22,3-1 11,1-4-11,5 2 0,0-3 12,3 3-57,0-3 45,1 2 0,8-4 11,4-3-11,8-4 0,3-4 0,2-1-11,2 0 11,-3 1 0,-1 2-17,-4 3 17,-1 2-17,-2 5 12,5-1 5,-5 2-6,3 2-5,-3 5 11,-2 4-6,1 6 6,-3 2 0,-1 0 0,1 10 11,-5-8 1,-3 5 16,-3-9-23,-2-3 23,0-1 0,0-2 0,-3 0-5,-3-2 5,-3 0 33,-13 1-33,3-2-11,-6 0 5,4-4-5,2-2 11,0-1-5,0-1-1,1 0-15,-3 0-7,5 0 0,1 0 0,8 0 0,2 0 0,3 0 0,1 0 0,1-2 0,0 0-7,1-3 1,5 2 1,4 0 5,6 0-17,4 1-11,3 1-17,2 1 12,-1 0 10,-2 0 6,-1 0-27,-3 0 38,-5 3 0,-4 1 6,-7 3 0,-2 2 0,0-2 28,0 9-5,-1-3 16,-5 4-5,-2-3-1,-7-2-10,-2 3 27,-12 4-43,4-5-7,-6 5 0,7-10 0,2 0 0,-1-1 0,2-2 0,0-1 0,2-1 0,1-1 0,4-1 0,1 1 0,-1-3 0,3 1 0,0-1 0,4 2 0,0-2 0,0 1 0,0-1 0,1 0 0,-3 0 0,3 0 0,-1 0 0,6 0 0,-5 0 0,4 0 0,-7 0 0,4 0 0,-4 0 0,2 0 0,-2 0 0,-2 0 0,-1 0 0,-1 0 0,-7-5 0,5 2 0,-6-5 0,6 3 0,1-2 0,-1 0 0,3-2 0,-2 0 0,2 0 0,0-3 0,-5-4 0,6 2 0,-4-5 0,6 5 0,1-2 0,1 0 0,3 0 0,0 0 0,4-7 0,-1 3 0,1-7 0,0 5 0,1-1 0,3 0 0,3-2 0,3 2 0,1 0 0,1 1 0,4-8 0,-2 10 0,1-5 0,-5 11 0,-2 2 0,-1 1 0,-2 2 0,-1 2 0,2-3 0,-2 3 0,3-4 0,-4 7 0,2-1 0,-2 4 0,-1-1 0,-1 2-281,0 0-425,2 0-772,2 0 1478,0 4 0,-2-3 0,-2 3 0</inkml:trace>
</inkml:ink>
</file>

<file path=ppt/ink/ink2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4:41:02.672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1 849 28082,'20'-31'56,"0"1"-34,-3 8 0,5-2-5,7-5 0,6-2 0,5-5-6,5-1 0,1-2-11,1 1 0,-2 2 0,16-10 0,-15 13 0,13-9 0,-20 14 6,22-14-6,-10 10 0,18-14 0,-14 13 0,0 0 0,1 0 0,-3 4-17,-5 3 17,-8 3 0,-7 6-6,-6 3 6,-10 5 0,-4 2 6,-10 6-6,-2-1-3277,-1 2 0,0 0 0</inkml:trace>
</inkml:ink>
</file>

<file path=ppt/ink/ink2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4:41:03.476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0 18880,'0'0'0</inkml:trace>
</inkml:ink>
</file>

<file path=ppt/ink/ink2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4:41:04.092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0 464 27818,'16'-22'17,"-3"5"-17,-13 16-22,0 1-17,0-3-6,0 0 22,0-3 18,0-2-6,0 0-1,0-2 12,0-1 0,2-1-5,2-2-12,3 0 17,3-1-11,1 0 11,2 0 0,1 1-23,3-1 12,0 2-34,1-1-39,0 0 17,1-2-56,8-7 95,-5 4-6,7-8 34,-9 6-16,0-3 16,-1 3 0,-1-1 0,-5 4 16,-2 3-10,-6 7 11,-1 2 5,-4 6 1,0 0-23,-2 3 0,-3 3-6,-3 4 6,-2 2 0,-1 0 0,0 0-17,2-2-16,2-2-79,0-3-381,4 0-112,0-4 605,3 1 0,0-2 0</inkml:trace>
</inkml:ink>
</file>

<file path=ppt/ink/ink2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4:41:05.759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81 267 27415,'14'81'459,"-3"-8"-335,-11-37-1,0 2-50,0-1-1,0 2-21,0 0-6,4 0-12,1 2 1,6-1 5,0 1-11,1-4-6,-1-1 1,0-5 5,-1-1 5,0-5-5,-1-1-5,1-4-5,-1 1-18,1-3 0,1 3 0,7 9 0,-5-8 0,9 15 0,-9-18 0,3 6 0,-5-11 0,1-1 0,-1-2 0,1 0 0,0-3 0,2 0 0,1-2 0,10 1 0,-5-5 0,7 0 0,3-2 0,-6-1 0,10-3 0,-10-6 0,1-1 0,-2-2 0,-1-1 0,-2 0 0,0-1 0,-3 0 0,-2 0 0,0-2 0,-2-1 0,-1-2 0,0-3 0,-3 0 0,2-3 0,-2 0 0,-1-1 0,0-15 0,-3 10 0,1-11 0,-4 12 0,-1 1 0,-1-2 0,0-15 0,0 11 0,0-12 0,0 16 0,0-2 0,0 5 0,0-2 0,0 1 0,-2-12 0,0 8 0,-6-7 0,3 14 0,-2-1 0,-1 5 0,2-2 0,-3 3 0,0 1 0,0 1 0,-7-4 0,4 6 0,-6-2 0,4 6 0,-1 2 0,-1 0 0,-1-1 0,-2 3 0,1-1 0,-2 2 0,-12-3 0,4 5 0,-9-1 0,7 5 0,2 1 0,-1 0 0,2 2 0,1 0 0,0 0 0,1 0 0,-7 0 0,7 0 0,-6 5 0,8 2 0,2 6 0,-3 5 0,2-1 0,-1 4 0,-6 11 0,7-6 0,-4 8 0,10-12 0,3 1-7,3 0-391,3 4-162,4 12 560,3 18 0,0-23 0,2 4 0</inkml:trace>
</inkml:ink>
</file>

<file path=ppt/ink/ink2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4:41:06.474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0 135 28205,'33'6'157,"0"-3"-135,-4-1-5,2-2 0,1 0-17,-3-4 0,-2-3-23,-2-7-10,-5-3 16,-5-2-56,-5 0-78,-5 0-135,-2 1-95,-3 3-27,-4 7-701,-9 2-8722,-5 12 8189,-9 6 0,13-4 1,2 3-1</inkml:trace>
</inkml:ink>
</file>

<file path=ppt/ink/ink2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4:41:08.383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590 767 21595,'-51'8'-1707,"6"1"3022,22 2-497,1 1-571,0 2-180,0 0-16,1 2-46,1 1 1,-1 3-6,1-2 11,0 1-11,1-3 0,0-3 84,4-3-67,-2-2 946,6-4-515,-2-1-325,2-1 57,0-2-152,-2 0-28,2 1-101,-12 5 11,6-1-78,-15 8 168,13-6 34,-3 3 179,9-2 123,2-2 84,0 2-56,5-2-61,0-1 77,5-1-60,-1-2 979,2-1-1193,3-1 17,2-4-39,5 0-28,4-6-16,3 1-18,4-5 12,3-1-18,4-3-16,5-4 12,23-17-12,-12 7 0,19-13 5,-21 12 6,19-11-11,-16 10 0,13-8 0,-18 15-5,-2 2 5,0 2 0,-3 1-6,0 1 6,-3 3 0,0-3 6,8-7-6,-9 6 0,6-6-11,-11 10-1,-2-1-4,1 1-1,-2 0-6,1 0 1,-3-2 11,2 1-23,5-10 29,-5 9-12,3-7 17,-7 12 0,-2 1 0,0 2-6,-1 1 6,-1 1 0,12-6 0,-7 4-5,11-7 5,-7 5 0,2-3 0,3 2 0,-1-2 0,-1 3 0,6-5 0,-12 7 0,3-2 0,-15 8 0,1 1 0,-4 1 0,1 0 0,-4 0 0,1 2-34,-1 1-184,-1 1-382,0 0 63,-2 4-1586,0 4 2123,0 6 0,0-5 0,0-1 0</inkml:trace>
</inkml:ink>
</file>

<file path=ppt/ink/ink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9:04.010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4 0 27639,'-3'56'375,"6"0"-302,7-4 0,6 8 17,4 5-23,3 7-22,4 3-1,3 4-21,1 3-1119,3 2 1119,0 3 16,2 2-17,-2 4-8,-18-46 0,1 3 20,6 21 0,0 2-23,-7-17 0,0-1-3,6 19 1,-2-1-6,-6-24 1,0-1 163,5 20 1,0-1-168,-5-17 0,0-1 0,3 13 0,0-3 0,5 17 0,-4-6 0,2-3 0,-5-3 0,0 0 188,0-3-188,-2 3 0,2-3 0,-1 1 0,8 24 0,-6-22 571,6 18-571,-6-27 18,0-1-18,0 1 0,0 0 0,0-1 0,6 22 0,-5-19 0,5 17 0,-7-24 0,-1-1 0,-1-3 0,-1-5 0,-1-6 0,0-5 0,-6-14 0,-1-3 0,-4-12 0,0-1 0,0-15-91,0-6-654,0-39 745,0 9 0,0 0 0,0-8 0,0-16 0</inkml:trace>
</inkml:ink>
</file>

<file path=ppt/ink/ink2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4:41:08.852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3 1 27477,'-2'33'229,"3"2"-161,3-3 10,1 5-39,1 2 12,-1 5-1,-1 2 28,1 3-5,-1 0-28,-1 1-17,2 0 11,-2 2-11,0 0-5,0 1-7,1-2 12,0-1-5,0-4-6,1-6-17,-2-6 11,1-6-11,1-4 0,-3-11 0,1-3 5,-2-9-609,-1-1 284,3 0-200,1 0-836,3-4 1356,1-4 0,-4 3 0,-1-2 0</inkml:trace>
</inkml:ink>
</file>

<file path=ppt/ink/ink2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4:41:10.158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0 27516,'40'48'235,"-3"-8"-134,-15-22-23,4-1-33,6 0-34,3 0 6,2-2-6,1 1-11,-3 3 0,-1 1 17,-5 4-17,-2 0 0,-5 5 17,-1 0-17,-6 2 11,0-1 6,-4-1 0,-2-1-3398,-3-1 3403,0-3-5,-3 2 22,2 0 34,1 15-45,-1-7 0,2 13 11,-1-11 3421,2 24-3432,-2-12-12,2 17 12,-2-20-28,0 1 12,0 0-7,4 18-5,-2-15 0,6 12-3392,-5-21 3392,3-3 0,-3 1 0,3-2 0,-2 1 0,0-2 0,-1-1 0,0-2 0,1-2 3398,-3-2-3398,0-1 0,-3 1 0,-1-8 0,-1 1-6,-1-14-78,-1-1-45,0-4-1394,0-1 840,0 1-690,0 2-1265,0 2 2638,3 8 0,-3-8 0,3 2 0</inkml:trace>
</inkml:ink>
</file>

<file path=ppt/ink/ink2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4:41:12.185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679 1283 27975,'23'45'17,"-4"-5"-17,-14-20 0,-2-3 17,-2 2-17,2-3 0,-3 0 0,2 0 11,-2-2-11,0-1 6,0-1-6,0 1 5,0-1-5,0 0 0,-2 0 0,-1 2 17,-3-2-11,-2 2-6,-1-2 11,2-1 17,-2-1-11,2-1-6,-1-1 28,1 1 11,-2-3-5,1 2 22,-1-4-11,0 2-22,0-2-12,0 0-5,0-1 17,-4-1-6,1-1 0,-1-1-6,1-1 6,2-4 0,0-1-5,-2-6-1,3 5-22,1-1 7,3 4-7,2 3 0,1-1 0,0 2 0,1 0 0,-1 0 0,0 0 0,-1 0 0,0 0 0,1 0-63,1 0 18,1-2 12,0 1 21,0-2 7,0 2 10,0-1 1,0-1-6,0 0 6,0 0 5,0 0-11,0 0 0,0 1 22,0 1 86,0 0-108,0-1 0,0 0 0,0 0 0,0-1 0,0-2 0,0-1 0,0-3-18,0 1 7,0-4-29,-1 0-32,0-1-40,0 0 22,1 1 45,0 1 17,0-1 17,-1 2 11,0 1 0,0 2 0,1 1-101,0 1-78,0 1 22,0 0 34,0 1 45,0 0 38,0-1 29,0-2 6,0-2-7,0-8 12,0 4 0,0-7 6,0 4 28,1-2 55,0-1 51,0-2 67,-1-1-61,0-2-40,0 0 6,0-1-16,0 2 55,-1-7-105,-2 8-46,-2-5 0,-1 11 0,0-2 0,1 2 0,-4-10 0,4 3 0,-4-7 0,3 2 0,0-1 0,1-4 0,-1-2 0,2-1 0,-8-17 0,3 11 0,-4-12 0,4 17 0,0-1 0,0 0 0,0 2 0,0 0 0,-2 5 0,2 1 0,-6-6 0,5 11 0,-2-6 0,5 14 0,0 2 0,1 2 0,0 0 0,0 2 0,-1-1 0,0 0 0,-6-7 0,5 5 0,-7-6 0,4 3 0,0 1 0,0-3 0,0 2 0,-1 0 0,-6-6 0,5 4 0,-5-5 0,6 5 0,-1 1 0,1 0 0,1 2 0,2 4 0,2 4 0,2 3 0,1 2 0,1 0-7,1 2-10,1 0 17,1 3 0,0 3 0,0 8 0,0 4 0,0 8 11,0 5 2,0 4-13,0 4 0,0 3 0,0 2 0,0 0 0,0 2 0,0-1 0,0 19 0,0-17 0,0 13 0,0-22 0,0 0 0,0-1 0,0 14 0,0-12 0,0 9 0,0-16 0,0-1 0,1-2 0,1-2 0,-1-1 0,1-3 0,-1 1 0,1 4 0,0-6 0,0 1 0,-1-12 0,1-1 0,-1-3 0,1 0 0,0 1 0,1 2 0,0 1 0,0 2 0,0-3 0,0-2 0,0 1 0,0-4-102,-1 1-245,1-2 173,-3-2 17,1 2-61,-1-2-96,2 1-302,-2 0 616,1 0 0,-1-1 0,0-1 0</inkml:trace>
</inkml:ink>
</file>

<file path=ppt/ink/ink2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4:41:12.912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0 125 27673,'34'-16'409,"3"0"-348,4 9 23,10-4-28,10 2-39,7-3 0,7 1-17,2 0 0,-4 1-6,-5 2 6,-7 2 0,-7 1 0,-6 4 0,-5-1 0,-5 2 0,0 0 0,-3 0 0,15 0 0,-13 0 0,9 0 6,-21 0-1,-2 0 12,-5 0 45,-2 0-12,-7 0-5,-3 0 0,-5 0-616,-1 0-152,-4 0 723,-6 2 0,3-2 0,-2 1 0</inkml:trace>
</inkml:ink>
</file>

<file path=ppt/ink/ink2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4:41:13.799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108 0 27214,'1'56'498,"-1"-1"-352,-2-15-1,-1 6-27,1 2-34,1 4-23,0 2-21,0 2-18,-1-1 0,-1 1 12,-1-1-23,-3 1 17,2 2-5,-2 2-7,-1 2 7,2-1-23,0 1 17,3-2-17,1-1 16,2-2-16,0 16 6,0-19-6,0 9 0,0-25 0,0-4 6,0-4-6,0 8 5,-1-9-5,-1 6 0,-2-11 0,-2-1 11,-1 0-11,0-3 0,1-3 0,1-4 0,1-2-5,2-5-6,0-1-40,2-4-666,0-1 230,11-19 487,19-28 0,-12 18 0,9-13 0</inkml:trace>
</inkml:ink>
</file>

<file path=ppt/ink/ink2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4:41:15.968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1048 1 27393,'-20'79'560,"4"-6"-415,16-24-38,0 3-40,2 4-39,3 5-17,2-1 0,5 5 12,-3-1-1,2 5 1,-2-1-7,1 5-4,1-1-1,3 1-11,0-1 17,1-5-17,-1-4 0,-1-6 0,0-8 11,2 13-22,-4-20 11,1 11 0,-3-20 11,0 17-11,-2-11 0,1 11 0,-3-14 0,-1-3 0,1-3 0,-3-4 0,0-8 0,0-1 0,0-8-11,-1 0 11,0-3 5,0 0-5,0-1-5,0-1 5,0-2 16,0-1-10,-4-1-6,-3 0 6,-3 0 10,-3-1-16,-2 1 0,0-3 0,-1 3 12,0-2-12,-2 2 5,0 0-5,-4 0 0,0 0 17,-17 4-6,10-1-11,-9 2 0,16-3 11,3 1-11,3-3 0,2 1 12,3-1-12,-2 0 0,4 0 0,-3 0 11,7 0-11,1 0 102,1 0-102,2-1 0,0-2 0,0-3 0,0-3 0,0-3 0,0-6 0,0-4 0,-1-8 0,-3-4 0,-3-7 0,-2-5 0,-7-27 0,3 14 0,-7-19 0,4 24-18,0 1 1,0 6 6,2 0 0,0 7-17,1-16 16,3 17-4,1-12-7,5 18-5,2 0 11,-1 2-27,3-9 32,-3 10 12,3-6 0,-3 15 0,3 0 0,-3 2 0,1 0 0,-1 2 0,0 2 0,2 3 0,-2 4 0,2 3 23,-1 4 16,0 1-22,-1 0 0,0 0-17,1 0 0,0 0 5,0 1 1,-1 5-6,-2 5 0,1 6 5,-2 7-5,-2 5 0,2 5 0,-3 5 17,3 1-17,-3 3 11,2 1-11,-1 1 17,-3 24-11,1-15-1,0 18 1,2-23 0,2-1-6,0-3 0,1-4 5,2-1-5,2 11 6,1-13-6,0 7 0,0-19 5,0-2-5,0-5 0,0-1-5,1-4 5,0 4 0,1-4 0,-1 2 0,0-5 0,-1-2 0,0-1 0,0-2 0,0-1 0,0 0 0,0 0 0,0 2 11,0-3-11,0 0 17,0-1 1,0-3-18,-3 2 0,-3-1 0,-5 1 0,-17-1 0,1 1 0,-16-2 0,4 0 0,-3 0 0,-3 0 0,1 0 0,1 0 0,4 0 0,4 0 0,3 0 0,6 2 0,-1 4 0,10 3 0,1-2 0,10 1 0,2-5 0,2 0 0,1-2-298,1-1-133,0 3-34,4-1-112,8 5-834,4 0 1411,5 0 0,-9-2 0,-4-2 0</inkml:trace>
</inkml:ink>
</file>

<file path=ppt/ink/ink2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4:41:16.609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422 83 27533,'-20'-32'448,"3"6"-342,4 23-44,0 1-34,-2 0-11,-2 2-12,-3 0 6,0 0-11,-4 0 0,-1 5 0,-2 1 6,0 6 16,1 1-10,0 2 21,1-2-16,2 4 0,-5 7-12,10-7-5,-3 5 12,12-11-12,5-1-6,1-1-5,3 0 11,0-1 33,0 1-16,7-3 0,6 2 0,12-5-6,11 0 23,9-3-23,11-2 0,-7-7 0,1-2-11,31-6 0,-27 1 0,-2-1 0,15-6-33,-9 5 5,-11 0 0,-8 4 22,-9 0 0,-9 4 6,-6 0 0,-6 3 0,-4 4-5,-3 0 66,-2 3-44,0-1-17,0-1-11,0-3 11,-1-1-62,-2 0-16,-2-1-68,-1 0-128,3 3-118,0-1-431,3 4-931,7-1 1754,5 2 0,-2 0 0,1 0 0</inkml:trace>
</inkml:ink>
</file>

<file path=ppt/ink/ink2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4:41:17.216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109 121 27090,'48'-30'269,"-1"2"-162,-17 12-51,4 1-28,1 3-17,0 3-11,-3 3 0,-3 2 5,-1 3-5,-7 1 0,0 0 0,-5 0 12,-3 6-1,-2 2-6,-5 6 29,-1 1 16,-4-1 12,-1 1 0,-5-3 16,-6 2-22,-9-2 11,-6 1 68,-25 4-79,8-5-23,-19-1-10,16-8-12,-21-1 0,19-4-5,-11-3-6,28-5 0,8-2-28,7-1-45,8 3-168,4 3-969,3 2 1210,1 3 0,0 1 0,0 1 0</inkml:trace>
</inkml:ink>
</file>

<file path=ppt/ink/ink2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4:41:26.139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326 89 26900,'-41'17'420,"8"-2"-274,27-15-40,1 3-5,-2-3 11,0 3-17,-3-1-39,2 2 0,-5 2-11,2 2-6,-4 4 0,1 0-11,-1 6 0,-1 1-5,1 5-1,0 2-5,0 3 11,1 3-6,0 0 1,3 2-1,1-2 12,-1 15-29,3-13 23,1 23-3420,4-23 3403,1 7-11,2-14 12,0 0-7,0-3-5,0 1 0,0-3 6,0 9 3397,0-9-3403,0 5 11,0-10 0,2 1-11,1-2 6,2 0 5,2 0-11,1-2 0,1 0 11,4 4 1,-4-1-12,4-1 5,-5-3-5,1-3 6,-1 0 5,-1-2-11,0 1 11,0-3 0,0 2 17,3 2-16,-1-3-7,1 5 12,-1-6-17,-1 1 11,1 1 0,2-2-11,-2 2 41,10-2-41,-5-3 0,8 0 0,-5-3 0,1 0 0,0 0 0,0 0 0,1 0 0,-3-3 0,0 1 0,0-5 0,-6 3 0,3-1 0,-7 0 0,3 1 0,0-4 0,2-2 0,3-3 0,6-14 0,-3 4 0,4-8 0,-8 10 0,-2 0 0,0 1 0,-3 0 0,0-1 0,-1 2 0,-1-2 0,0 3 0,-2-2 0,5-6 0,-2 5 0,2-5 0,-3 9 0,-1 1 0,0 2 0,1-7 0,1 8 0,-1-8 0,-2 9 0,-1-3 0,0 1 0,2-1 0,-2-1 0,2-8 0,-2 6 0,-2-8 0,1 9 0,-2-1 0,0 0 0,0-1 0,0 1 0,0 1 0,0-1 0,-2 3 0,-1-5 0,-5-5 0,0 3 0,-2-4 0,4 9 0,0 0 0,0 2 0,-3-6 0,2 5 0,-3-3 0,4 4 0,-4-3 0,3 4 0,-2-2 0,3 7 0,0 0 0,0 1 0,0-1 0,-2 3 0,2-1 0,-3 2 0,1 0 0,-1 1 0,0 1 0,-1-3 0,-1 3 0,-1-3 0,-2 2 0,-1-1 0,-1 1 0,-3 1 0,-6 2 0,1 1 0,-2 0 0,5 0 0,2 0-91,-2 1 91,-27 21 0,29-15 0,-19 15 0</inkml:trace>
</inkml:ink>
</file>

<file path=ppt/ink/ink2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4:41:28.454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7 8 27818,'55'-2'23,"-4"0"-23,-24 2-6,0 0-5,-1-1 11,-5 0 0,-1 0-11,-5 1 11,-4 0-17,-2 0 17,-4 0-22,-1 0 5,-2 0 17,-1 0 0,0 1 0,0 4 0,1 2 0,0 4 0,1 1 0,0 6 17,0-4-23,2 6 6,-2-10 0,2 1 0,-2-6 11,-2 1-11,1-3 0,-1 2-5,-1-2 10,2-2-5,-2 2 135,0-2-91,0 1 7,0 0-40,-6 1 6,-1 1-17,-7 0 17,-2 1 5,-2-1-22,-1 2 17,1-2-17,-7 2 0,7-2 11,-4-1 0,9-3-11,3 0 17,1 0-17,1 0-22,0-4 22,2-3-12,0-6 1,-4-8 11,2 2 0,-3 0 0,2 8 0,3 4-5,-1 2 5,0 1 0,1 2 0,-2 1-6,1 1 6,-1 0 0,4 0 0,2 0-34,1 0-5,1-3-45,0 1-56,5-4 101,5 2 28,9-4-12,5 2 12,5-3-22,0 3-23,-3-2-6,-2 3 17,-6 2 0,-5 2 12,-4 1-1,-6 0 6,-2 0 28,-1 4 6,0 2-6,-1 7 28,-4 0 33,-4 3 7,-5 0-12,-4 0 5,-2-1-27,-3-1-1,2-5-21,-1 0-1,4-6-11,6 1 11,3-3-11,6 0-95,1-1 28,17 0 67,0-4 0,16-1 0,-5-3-34,3 1 12,-3 1-1,-4 2 12,-7 2 11,-6 2 50,-6 0 118,-2 0-134,-9 5-17,-3 3-6,-9 9 0,-2-1 12,2 1-23,5-4 16,3-4 1,6-3-17,3-4-39,2-1-112,1-1 100,2-8 35,3-1 10,4-6-11,1 3 17,-1 2 0,-3 6 0,-3 1 0,0 3 56,-3 0-84,3 0-33,1 0-1,4 1 12,1 0 5,0 0 0,-1 0 28,-5 0 17,0 0-17,-3-1 1,0-5-35,-5 1-16,-4-5-17,-3 4-146,-2 2-223,3 2-701,2 1-8677,3 0 8480,2 1 0,2-1 0,1 2 0</inkml:trace>
</inkml:ink>
</file>

<file path=ppt/ink/ink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9:15.873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995 601 27062,'-43'61'129,"-1"1"0,5-5 0,6-3 22,12 2-11,0 5 17,-3 4-34,-4 3-5,-2 2-29,-2 0-22,-3-1-11,1-2-11,-1-2-22,2-2-1,-1 0-5,2-2-6,-1 2 0,1-4 0,0 2-11,-2-4 12,5 0-1,-1-5-6,4-2 7,-8 14-12,10-19 0,-5 11 0,12-23 0,2-1 0,1-1 0,-2 7 0,4-9-17,-1 1-6,7-13 7,2-5-12,2-4 5,1-4 23,1-2 73,0-2-73,0 4 0,0 0 6,0 4-6,0 3 16,-2 3 1,2 5 0,-3 6 0,3 5 5,-3 5-5,1 6 0,-1 4 22,-2 25-32,0-14-7,-2 17 0,2-22 0,0-1 0,-1-3 0,0 14 0,1-17 0,2 5 0,0-19 0,2-5 0,-2-2 0,1-4 0,-1-4 0,3-2 0,-2-7 0,2 0 0,0-4 0,0-1 0,7-5 0,3-4 0,8-6 0,5-4 0,2-2 0,2-3 0,1 2 0,-1-2 0,-1 2 0,0 2 0,-3 0 0,-2 3 0,-1 1 0,-1 0 0,0 4 0,1-2 0,-2 3 0,4-1 0,-5 4 0,0 0 0,-7 5 0,-3-1 0,-2 3 0,-2-2 0,-1 2 0,-1 0 0,1 0 0,0-1 0,1 1 0,0-2 0,2 1 0,-1 1 0,3-3 0,-1 1 0,0 1 0,-2-1 0,2 2 0,-2-1 0,0 1 0,-1-2 0,-1 1 0,0 1 0,-1-2 0,1 1 0,-1 1 0,0-2 0,-1 1 0,0-1 0,0-2 0,0-2 0,2-3 0,-1-2 0,4-3 0,-1-1 0,2-2 0,2-4 0,1-2 0,2-4 0,8-17 0,7-10 0,0 2 0,3-2 0,-6 14 0,-1 0 0,2-1 0,-3 3 0,1 1 0,-1 5 0,-4 2 0,2 4 0,-3 0 0,-1 2 0,0-1 0,-3 2 0,10-11 0,-8 6 0,8-7 0,-8 8 0,1 1 0,0 0 0,1 0 0,-1 2 0,7-10 0,-7 8 0,7-6 0,-9 11 0,0-2 0,1 0 0,0-2 0,1-2 0,0 0 0,2 1 0,5-12 0,-4 9 0,4-8 0,-5 10 0,-2 3 0,2-2 0,-2 2 0,0-1 0,5-9 0,-5 9 0,2-9 0,-5 10 0,1-1 0,-3-2 0,2 1 0,-1-1 0,1-1 0,0 1 0,-1 1 0,1-1 0,4-11 0,-4 9 0,6-9 0,-10 16 0,2 1 0,-5 5 0,4-3 0,-6 8 0,4-4 0,-2 5 0,1-1 0,2-4 0,-2-1 0,3-2 0,-1 1 0,-1 1 0,2-2 0,-4 6 0,0-2 0,-3 6 0,1-3 0,1 2 0,0-2 0,-1 2 0,0 0 0,-1 3 0,1 0 0,-3 1 0,3 1 0,-1-4 0,2-1 0,1-2 0,2-4 0,-1 1 0,6-11-3392,-6 8 3392,2-3 0,-6 9 0,-1 5 0,-1 2 0,0 1 0,0-1 0,0 1 3392,0-2-3392,2-4 0,-2-1 0,1-3 0,-1 3 0,0 0 0,0 0 0,0 0 0,0 0 0,0-1 0,0 1 0,-1-6 0,-1 6 0,-1-3 0,0 4 0,0 2 0,-1 0 0,0 1-7,-1 0-4,-2-2 11,2 3 0,0 1 0,2 1 0,0 3 0,1-2 0,-1 2-6,2 0 1,-3 0-7,1 0 12,-1 0-5,-1 0 5,-2 0 0,0 0 0,1 0 0,2 0 0,1 0 0,1 0 0,-1 0 0,3 0 0,-5 0 0,1 2 0,-2-1-6,1 1 6,2 1 11,2-3 30,-1 2-41,2-5 0,0-1 0,2-4 0,1 0 0,2-6 0,1 2 0,1-5-7,0 0-4,0-2 5,0-3 1,0-1-18,0-1 6,-2-2 1,1 3-1,-3-1 0,0 4 6,-1 2-23,-2-3 17,0 7 6,0-3 6,0 8 5,0 0-12,-3 0-10,-2 0 22,-3 2-6,1-2 6,-2 6 0,1-3 0,-3 3 0,1 0 0,-3 1-11,-4 2 6,2 0-1,-4 0 6,3 0-6,1 3 1,1 2-1,1 4 6,1 2 0,1 2 0,0 1 6,-2 10 5,4-6 0,-4 7-11,7-7 0,-1 1 0,0-1 11,1-1 1,0 1-12,-1 3 11,2-4-11,-2 0 0,3-6 0,0-4 11,2 1-11,-1-2 0,3-1 6,-3-1-6,3-2 0,-1 0 1,1-1 0,-53 43 1,-13 11-1</inkml:trace>
</inkml:ink>
</file>

<file path=ppt/ink/ink2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4:41:28.688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38 41 25040,'-3'-23'-39,"-1"5"-459,-5 18-180,1 0-296,2 0-5059,1 4 6033,4 0 0,-1 1 0,2-3 0</inkml:trace>
</inkml:ink>
</file>

<file path=ppt/ink/ink2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4:41:29.212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178 14 27236,'-49'-2'17,"9"0"-23,35 2 6,0 0 0,2 0-17,2 0-16,-1 0 33,1 0 0,-1 0 22,-3-2 1,1 2-7,-2-1-10,2 1 22,-1 0 39,-3 0 23,1 0 11,-1 0-34,0 0-11,2 0-28,3 0-11,-1 0-6,4 0-3870,-2 0 3859,2-3 0,0 2 0,0-1 0</inkml:trace>
</inkml:ink>
</file>

<file path=ppt/ink/ink2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4:41:30.256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18 28020,'24'-10'0,"-5"3"-6,-13 7 6,-3 0-11,-1 1 11,-2-1-5,0 3 5,1-1 0,2 1 0,2-1 0,0 0-6,-1 0 6,-1 1-11,-1-1 0,-1 0-1,-1-1-77,0 1-135,-1-1-219,-2 0-649,-1-1 1092,-1 0 0,3 0 0,-1 0 0</inkml:trace>
</inkml:ink>
</file>

<file path=ppt/ink/ink2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4:41:30.940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0 27286,'24'0'79,"-4"2"-51,-13 2 0,-2 0-11,-2-1-1,-2 0-4,1 0-12,-2-1 0,1-1 61,-1 1-61,0-1-28,0 1-17,0 1-83,0-3-208,0 3-213,0-1-1361,0 1 1910,0-2 0,0 1 0,0-2 0</inkml:trace>
</inkml:ink>
</file>

<file path=ppt/ink/ink2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4:41:33.200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328 1 27751,'-23'45'359,"1"-7"-275,11-26-23,-1-1 1,-2 1-17,0 1-1,-2 1-4,0 1-1,0 1-17,2-3 1,0 0 5,3-2-17,2 0 0,1 0-5,1 1-1,-2-1 12,3 0-6,-2-1 0,2-1 1,0 0 10,0 1-15,1-1-7,-2 2 0,2-2 0,-1 2 0,2-4 0,-2 4 0,2-5 0,0 4 0,1-7 0,3 3 0,-3-1 0,1 1 0,-1 1 0,-2 5 0,1-2 0,-1 4 0,3-5 0,0 0 0,0 0 0,0-1 0,1 1 0,0-3 0,1 1 0,-1 1 0,0-3 0,0 5 0,1-6 0,0 4 0,0-2 0,0 1 0,0 2 0,0-2 0,0 3 0,0-1 0,3 1 0,0 0 0,3 2 0,2-3 0,-1 3 0,1-1 0,1 0 0,-1 0 0,5 3 0,-3-4 0,3 3 0,-2-5 0,0 1 0,1 0 0,0 0 0,0-1 0,0 1 0,2-3 0,4 3 0,-3-3 0,2 2 0,-3-3 0,-2 0 0,3 0 0,-1 0 0,1-1 0,1-1 0,-1-1 0,8 2 0,-3-2 0,8 1 0,-5 0 0,3-3 0,0 3 0,11-3 0,-11 1 0,6-1 0,-14 0 0,-1 0 0,-1 0 0,-1 0 0,1 0 0,-1-1 0,3-2 0,0-2 0,6-2 0,17-5 0,-8 2 0,13-3 0,-17 4 0,-2-1 0,-2 1 0,1-5 0,-7 5 0,-1-6 0,-8 9 0,-2-3 0,0 1 0,1-2 0,2 0 0,0-1 0,1 1 0,0-3 0,0 2 0,6-10 0,-3 6 0,3-5 0,-5 6 0,-1-1 0,-1 2 0,1 0 0,-4 3 0,4-1 0,-7 4 0,4-2 0,-6 3 0,4 0 0,-2-1 0,4-1 0,-1-1 0,2-1 0,1 1 0,7-5 0,-5 2 0,5-3 0,-6 5 0,0 2 0,0-1 0,0 3 0,-1-2 0,0 3 0,-2 1 0,4 1 0,-3 0 0,4 1 0,-3-1 0,3 2 0,7-2 0,4-2 0,5 1 0,19-5 0,-13 3 0,9-1 0,-20 4 0,-7 0 0,-4 1 0,-7 1 0,-1 1 0,-3 0 0,0 0 0,0 0 0,2 0 0,3 0 0,-1 0 0,4 0 0,-5 0 0,1 1 0,0 1 0,-1 1 0,-2 0 0,-2 0 0,1-1 0,-3 1 0,1-3-1001,1 1 0,-1-1 0</inkml:trace>
</inkml:ink>
</file>

<file path=ppt/ink/ink2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4:41:35.115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34 160 27253,'24'-42'61,"2"6"-44,7 26 17,0-2-1,-3 4-5,-5 0-28,-8 4 6,-6 1 22,-4 3-11,-3 0 11,-1 0-28,3 0 0,-1 0 0,2 0 0,-2 2 50,-1 1 6,-2 0 23,-1 2-12,-1-4 17,0 1 5,0-1-66,-4-1-23,-2 3 5,-8 0-5,-4 0 12,-4 2-12,-1-2 22,1-1-22,3-1 0,1 0 0,6 0 0,1 0 0,4 0 0,3 0 0,0 0 0,3 0 0,-4 1 0,1 1 0,0-1-11,1 1 11,3-3 11,0 1-11,-1 1 11,1-1 0,-3 2 12,1 2-1,-1 1-16,0 2 16,0 2-16,0 2 11,0 2 22,0 3-11,1 1 5,1 3-16,1 1-11,0 1-1,0-3-5,0-2 0,0-4 12,0-2-12,0-7-12,0-1-240,0-4-28,0-10-33,5-6 10,2-15-16,8-7-90,1-6 57,1 1 195,-1 2 157,-3 5 17,-2 8 151,-4 7 56,-3 10-23,-2 5 1,-2 5 100,0 1-139,1 3 10,2 3-100,3 3-34,3 5-5,5-2-12,0 3 34,5-4 17,-1 1-17,1-3-17,-1-2 17,5 1-28,-8-5 0,1 1-11,-10-3-11,-2-1 16,-2 2-5,-1-1 67,-1 1-17,0 1-28,0 1-16,0 1 10,0 2 6,0 2 12,0 6-1,-1 4-27,-1 5 16,-6 16-39,2-9 0,-3 7 5,4-15-5,1-5 6,0-4-6,2-4 0,0-4 17,1-1 5,0-4-22,-3 1 6,-1-2-6,-6 0 0,-5 0 0,-4 0 5,-8-3-5,-20-3 0,12 1 0,-14-2 0,21 3 0,4 3 0,9-1 0,5 2-22,7 0-17,2-1-12,2 1 12,0-3-6,0 0 1,15-6 44,2-1 0,17-5-6,0 0 6,2 0-22,1-2-107,4-1 67,-15 6 12,0-1 50,-19 9 5,-4 1 12,-2 1 34,-1 2-46,-4 0 6,-2 0-11,-5 0-5,-4 0 5,0 3 0,-4 2 5,1 1-10,2 2 5,2-2-11,3-2 11,3 1-62,4-2-39,2-1 6,2 0-17,0 1-123,0 2-247,0 7 163,0-2-157,0 7-230,0 7 706,-8 17 0,6-18 0,-6 5 0</inkml:trace>
</inkml:ink>
</file>

<file path=ppt/ink/ink2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4:41:36.164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171 203 26396,'-22'-69'162,"4"12"-111,18 43-23,0 2-28,0 1 0,0 3 17,0 2 5,0 2 28,0 2-10,0-1-12,0 2 28,0-2 5,0 0-10,-3 1 10,1-1-16,-3 3 28,0-1 44,-3-1-61,3 2-11,-2-1-17,3 1 6,-2 0-29,-1 0 141,-5 0-62,2 0 0,-4 0-11,6 1-23,1 2-16,2 2-1,0 2-21,2 1 38,-1 11-44,2-5 5,-2 9 0,4-6 6,-2 1-12,2 2 7,0-3-12,0 2 16,0-3-16,0 1 6,0 3 5,0-4-5,0 2-6,0-4 5,0-1 1,0 3 11,2-2-6,-1 5 0,1-1 12,1 3-1,-2 0-5,1 2 22,-1 12-11,-1-7 6,0 9-6,0-9 11,0 1-17,0 1 23,0 2-6,0 4-5,-1 20-12,-1-9-16,-1 15 33,0-15-28,0 1 28,2 2 2,-1 20-41,2-15 0,0 13 0,0-22 0,0-2 0,0 0 0,0-4 0,0 0 0,0-5 0,0 1 0,0-2 0,3 2 0,0 10 0,2-11 0,-1 8 0,-1-16 0,2 2 0,-2-2 0,3 2 0,-3-3 0,3 7 0,-4-10 0,1 6 0,-3-10 0,0 2 0,0 0 0,0 13 0,0-8 0,-1 7 0,-1-14 0,0-3 0,1-3 0,-1-6 0,2-1 0,-1-3 0,-1 2 0,-2 6 0,0-2 0,-2 7 0,3-6-113,0 0-319,2-3-3645,-1-3 4077,2-20 0,0 11 0,0-12 0</inkml:trace>
</inkml:ink>
</file>

<file path=ppt/ink/ink2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4:41:37.679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1 27298,'86'20'173,"-11"-2"-145,-51-9 11,-1 0 12,-3 2 22,-2-1 11,-4 4 11,-3 0 11,-1 1-50,-5 3-5,2 1-1,-4 5-16,2 2 89,-4 16-62,1-8-10,-2 10-1,0-12 1,0 1-12,0 3-11,0 0-17,0 1 67,-2 16-44,1-13-27,-2 14-7,0-15 0,1 0 0,0 1 0,2 1 0,0 0 0,0 3 0,0-1 0,0 2 0,0-2 0,0 19 0,0-15 0,2 13 0,0-17 0,1-1 0,0 1 0,0 0 0,-2-1 0,2 19 0,-3-16 0,3 13 0,-3-21 0,2 0 0,-1 0 0,0-2 0,0 1 0,-1-2 0,0 2 0,0 15 0,0-10 0,0 13 0,0-16 0,0 2 0,0 0 0,0-2 0,0-2 0,0 12 0,0-16 0,0 9 0,0-18 0,0-2 0,1 0 0,0-2 0,1 0 0,0 5 0,1-6 0,0 3 0,-1-9 0,1 0 0,-3-4 0,3 1 0,-3-3 0,1 0 0,-1-3 0,0 1 0,0-3 0,0 1 0,0 0 0,0 3 0,0-2 0,0 3 0,0-3 0,0 4 0,0-3 0,0 3 0,0-4 0,0 2 0,0-2 0,0 0 0,0 0 0,0 1 0,0 2 0,0 10 0,0 0 0,-1 5 0,-1-4 0,1-2 0,-1 0 0,2-5 0,0 0 0,0 0 0,0-5 0,0 2 0,0-5-175,0-1-407,-3-1-572,-1-1 1154,-3-8 0,2 6 0,3-5 0</inkml:trace>
</inkml:ink>
</file>

<file path=ppt/ink/ink28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4:41:39.356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94 0 27410,'-7'76'504,"0"-7"-364,3-33-34,0 4-11,-1 1-44,0 3-12,0 1-22,-1-1 5,3 0-22,-1-3 0,0 0 17,3-3-6,-2 0-5,1-4 10,-1-1 1,0 5-11,0-12 16,0 3-22,0-13 39,0-1-22,1-3 22,0 4-39,0-4 12,0 1-12,1-5 0,0 1 0,0-3 0,-1 3 0,1 0 5,0 7-5,1-1 0,0 4 28,0-5-17,0-2 6,0-1 7,4-3-24,2-2 0,5 0 0,4-3 0,13 1 0,-3-2 0,14-1 0,-9-1 0,4 0 0,-1-4 0,-1-1 0,0-4 0,10-4 0,-12 3 0,8-2 0,-14 4-7,-1 4 7,1-1 0,-1 2 0,2 0 0,0 0 0,0 0 7,10-1-7,-8 0 0,7 0-7,-10 2 7,2-1 0,-1 2 7,0-4-7,-2 2-13,6-4 13,-11 2-5,2-1-6,-9 0-1,-5 3 12,0 0 0,-3 0-5,-1 3-1,-1-2-5,1 2 11,1 0 0,1 0 6,2 0-6,-1 0 0,0 0-12,-4 0-693,1 0 593,-6 0-17,0 0-56,-4 0 101,2 0 56,0 0 23,0 0 5,0-1 33,1 0 74,2 0 10,1 1 443,1 0-481,0 1 10,-2 8-38,1 4-7,-4 9-4,2 3-12,-1 4-17,0-1 6,4 0-1,-1-3-4,2-4-7,0-5 1,0-7-6,0-5 0,0-2-6,0-2-5,0-7 0,0 1-17,0-6-11,0 3-34,0-1-28,0-1-101,0-3-61,0 2 22,0 0-190,-9 0 207,-3 6 11,-11 1-27,0 5-29,-2 0 22,-3 0-884,-12 0 274,3 0 857,-21 1 0,33 0 0,-5 0 0</inkml:trace>
</inkml:ink>
</file>

<file path=ppt/ink/ink28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4:41:40.303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492 1 26217,'-50'6'268,"0"1"1,-34 4-162,66-8-1,1 0-27,-1 1-29,1 1 0,-1 2 6,-1 1-16,1 3-18,-2-2 12,2 2-1,-2-2-5,2 0 0,1 0-5,0 0-23,4 0 0,0-1 0,4 0 16,0-2-4,3 0 10,-4 2-11,6-2 0,-3 0-5,7-4 380,-2-1-358,8 0 6,5-1 44,10 0 1,12 0-12,9 0-33,11-5-12,6-2 34,7-7-28,4 0-17,0-2-5,-1-1-6,-4-1 11,-5 2-11,-8 1 0,4 6 0,-22 3 0,2 3-6,-22 3 6,-2 0 0,-4 0 0,0 1 0,2 2 0,10 6 6,-2 0-6,11 1 0,-8-3 11,2 0-11,-3-3 0,-1-1 11,0 0-5,6-3-6,-3 2 0,8-2 11,-2 0-11,2 0 6,1 0-6,-2 0-6,-5-2 6,-4-2 17,-10 2 0,-3-2-17,-7 4-241,0 0 202,-6-2 28,2-1 5,-5-3 6,3 1 0,1-2 0,1 4-6,2-2-10,1 4-35,1-2-279,0 2 78,0-1-163,0-1-201,10-5 616,7-8 0,-4 8 0,2-5 0</inkml:trace>
</inkml:ink>
</file>

<file path=ppt/ink/ink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9:17.564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190 0 27510,'-29'24'96,"2"-3"-85,12-11 0,0 0-11,1 2 0,0-2 6,2 1-6,0 1 11,1-2-11,1 0 0,2-1 5,0-1-5,4 1 17,-2-1-17,4-3 0,-1 0 11,3-5-397,0 2-471,5-5-1120,8-6 1977,4-5 0,-4 4 0,-3 0 0</inkml:trace>
</inkml:ink>
</file>

<file path=ppt/ink/ink29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4:41:41.042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151 55 27656,'-26'44'196,"1"-1"0,-14 35-134,36-37-1,3 0 6,0-4-5,0-4-23,7-5-28,2-5-5,7-8-6,3-4-6,2-7-16,3-3 22,2-2 0,2-9 0,-1-4 6,-2-11-6,-3-1 0,-5-1-6,-2-1 6,-5 0-62,-1-39 6,-6 21 34,0-27-3376,-3 36 3398,-6 6 6,-1 10 28,-5 9-12,0 6-11,0 5-11,0 1 0,-3 8 3392,-1 7-3291,-11 31-34,6-4 0,-4 16-22,11-14 0,6-2-17,3-2-6,3-2 6,1-6-15,3 4-13,4-14 0,4 0 0,4-15-29,-1-4 1,4-2 16,0-1 1,1-4-6,2-5 1,-2-6-113,9-23 62,-11 6-12,1-17 18,-13 9 33,-2-1-17,-2 0 0,-6 2 11,-4 5 23,-17-1 22,2 13-11,-6 4 0,7 13 0,0 4 0,0 4 0,-2 7-11,0 6 11,0 10 0,1 3-17,2 3-263,3 1-324,6 6 604,5 10 0,6-22 0,2 1 0</inkml:trace>
</inkml:ink>
</file>

<file path=ppt/ink/ink29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4:41:42.383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394 58 26267,'-69'-3'515,"10"1"-419,43 2-52,1 0-27,6 0-17,0 0 0,6 0 0,0 0 23,3 0-7,0-3 29,0-2 0,0-3-23,0 1-10,0-1-1,0 3 11,0 2 23,0 2-39,0 0 5,0-1-11,0-1 0,0 0 17,0 1 55,0 1-38,-3 1-12,0 0-22,-3 0 6,0 0-6,0 0 0,0 1 0,-2 0 6,-1 1-6,0 0 0,-2 1 16,1 1 1,-1 3 17,-3 3 50,0 4 95,-6 18-67,6-4-6,-2 17-10,10-8 44,3 19-107,4-16-27,9 12 11,5-25-17,9-5-28,1-10 11,5-6 0,0-5-123,19-28 28,-13 4 39,5-26 17,-20 10 23,-10-1 16,-5-1 11,-5 2 6,-4 4 0,-6 3 0,-5 8 0,-6 5 11,-2 8 1,-12 6-12,7 2 11,-9 10 28,11 4 17,0 10 6,-1 5 139,-5 23-156,9-10-17,-1 15-3392,12-13 3392,7-2-6,1 0-5,3-5 0,1-2-6,6-6-11,6-4-11,7-5 3403,3-6-3426,13-5 34,-5-6 0,7-13-16,-9-4 16,-6-15-23,-3-4 6,-7-2 17,-6-3-5,-3-19 5,-8 14 0,-8-10 0,-6 24 11,-7 8-11,-3 6-22,2 5-18,-1 6-128,2 4-39,4 2-605,-4 5-476,11 6 1288,1 10 0,10-7 0,3 1 0</inkml:trace>
</inkml:ink>
</file>

<file path=ppt/ink/ink29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4:41:44.589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1 20783,'0'0'0</inkml:trace>
</inkml:ink>
</file>

<file path=ppt/ink/ink29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4:41:46.448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45 577 27712,'24'32'314,"-4"-6"-230,-20-26-17,0-2-45,0-4-22,2-2 0,2-5-5,2-4-1,1-1 6,1-5 0,3 0-11,-1-4 0,2-1 11,2-4 0,0 1 0,1 0 0,-1 4 0,-2 2 0,-1 6-6,-2 0 0,0 3-5,2 0 11,-1 1-5,9-6 5,-2 6-28,13-11 28,-7 11 0,6-6 0,-5 7 0,-1 1-6,-1 2 6,-2 0 0,-3 4 11,0-2-11,-2 2-5,10-3 5,-7 3 0,8-3 0,-11 4 0,2-2 0,-5 2 0,-1 2 0,-4-1 11,-2 2-6,-1 1-5,-1 0 0,0 0-5,-1 0 61,-1 1-56,-10 1 0,-3 0 11,-9 0-11,-3 3 0,-2 1 0,-3 6 0,-3 3 0,-2 3 0,-1 2 6,-3 3-6,1 1 0,-1 2 11,3 2-11,3-2 11,3 1-11,5-3 0,4 0-6,3-4 6,5 2 6,-1 2-6,4-4 0,-1 4 0,6-8 0,-1-2 0,4-4 6,-1-2 16,2-4-28,0-1-5,7-9 11,4-4-17,10-10-5,7-4-6,4-5-17,5 0 0,2-1-5,2 2 22,2 1-28,17-7 45,-17 11 11,10 0-6,-24 12 1,-5 7-1,-4 0-11,2 4 17,-9 1-11,3 1 11,-8 0 0,1 0-6,-4 0-5,2 3 11,-4-1 0,2 2 17,-3-2 17,-1 0 111,-1-1-83,-4 1-45,-5 0-17,-7 1 11,-7 3 17,-4 2 22,-5 3 23,-2 2-11,-2 2-12,1 2-11,-1 1-16,3 2-7,1 1 7,3 1-23,2 2 11,1-2 11,3 2-10,2-1 10,-4 12-11,9-9 12,-3 9-1,12-15-5,-1 6 1,3-10-18,2 3 0,1-10 0,1 2 0,0-2 0,1 1 0,0-5 0,0-1 0,-1-2 0,0 1 0,0-3 0,-1 3 0,2-3 0,-3 5 0,0 1 0,0 4 0,-3 1 0,2 1 0,-1 2 0,0-3 0,2 2 0,0-2 0,0 0 0,-4 3 0,3-2 0,-4 1 0,3-1 0,0-1 0,-1 0 0,2 1 0,-2-2 0,-1 4 0,1 0 0,-1 5 0,2-5 0,-2 2 0,3-7 0,-1 1 0,1 0 0,0 0 0,-1-1 0,1 4 0,-1-1 0,2 1 0,0-2 0,2-2 0,-1 0 0,-1 9 0,3-5 0,-2 9-181,1-5-177,1 3-174,-3-1-297,3 2-857,-2-4 1686,1-2 0,1-7 0,-2-4 0</inkml:trace>
</inkml:ink>
</file>

<file path=ppt/ink/ink29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4:41:47.652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455 0 27589,'-8'63'207,"-5"-6"-129,-12-24 1,-4 1-18,-6 2-5,-3 0 17,-5-1-28,0 0-6,-1-3-28,4 0-11,3-4 12,6-2-7,5-5-10,8-4 5,6-3-6,4-5 6,5-5-84,2-1-1131,1-3 313,17-1-2100,3-5 3002,17-3 0,-18 1 0,-3 2 0</inkml:trace>
</inkml:ink>
</file>

<file path=ppt/ink/ink29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4:41:48.295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1 26833,'15'59'476,"1"-5"-381,0-23-5,2 1 10,8 1-16,0 1-22,7 0 0,2-2-34,5-1-12,-1-1-10,0-2-6,-5-3 17,-5-1-17,-5-5 0,-7-3 0,-4-4 0,-4-2 0,-4-6 22,-1-1-11,-4-3-475,2 0-108,-13-3-1433,-5-1 2005,-12-3 0,11 2 0,4 3 0</inkml:trace>
</inkml:ink>
</file>

<file path=ppt/ink/ink29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4:41:49.708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551 1 27404,'-26'18'22,"3"-1"29,12-9-6,-1 2 5,1 1-11,-1 1-16,2 0-1,0 1-22,2-3 11,1 1 6,1-2-11,-2 2 5,2-1 34,-6 8-17,5-4-12,-3 5 7,4-7-6,0 3 5,0-3 56,-3 9-44,2-7-6,-2 3-11,3-6-6,2-2-5,-2 0-6,1 0 16,0 2-16,-2-1 0,2 4 12,-5 9-7,3-1 18,-2 8 5,3-4-6,2 1 0,-3 1 1,1 2-1,-2-1 29,-8 18-3404,2-7 3386,-10 16 7,5-8 10,-3 7-22,-2 5 11,2 5 6,1 1-23,3 1 1,2-4-6,0 8-12,7-25 6,-1 0 1,9-31 3385,-1-7-3380,2-6-6,0-2-22,3-1 11,1-1-17,2-1 17,1 0 0,2 0 0,1-1 6,2 0-6,-3 1 0,-1 2-6,-2 1 6,-5 0-213,1 0-173,-6 0-202,-3 0-1047,-2 0 1635,-2 0 0,6 0 0,1 0 0</inkml:trace>
</inkml:ink>
</file>

<file path=ppt/ink/ink29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4:41:50.318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142 1 26939,'18'76'163,"-4"-11"-85,-14-39 34,-5 1 28,-3 9 0,-9 11-22,-3 11-23,-3 11 22,-1 6-21,2 1-24,2 1-10,7-4-34,2-6-6,5-5-16,3-10 0,2-8-6,1-10 0,0-8 0,0-8 0,0-6 0,0-3 0,0-3 0,0-3 5,0 0-458,0-3 357,0-4-32,0-2-24,0-8-66,0-2-208,0-4-587,0-9-2970,1-2 3983,5-6 0,-4 17 0,4 5 0</inkml:trace>
</inkml:ink>
</file>

<file path=ppt/ink/ink29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4:41:51.240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82 1 27163,'5'64'465,"-3"-3"-381,-12-24 28,3 5 6,-1 1-23,2 4-22,0 2 5,0 3-33,1 0-12,2 1-5,2-3-11,1-1 0,0-4-6,0-6 0,0-4-11,0 8 0,0-13 0,0 8 0,0-12 0,0 0 17,0 1-17,0-1 0,0 0 6,-2 4-6,1-10 0,-1-1 0,1-12 0,1-5-555,0-1 348,0-8-140,-2 2-325,-2-9-1328,-2 4 2000,-4-1 0,5 4 0,1 3 0</inkml:trace>
</inkml:ink>
</file>

<file path=ppt/ink/ink29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4:41:51.873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185 1 27454,'1'63'482,"-2"0"-348,-4-20-27,-1 5-6,0 4-34,1 2-28,1 1-5,-1 1-1,2-2-16,0 1 5,2-3 1,-1 0-1,2-3 6,-1-3-5,-1-2-12,2-2 0,-2 1 0,2-2 12,0 33-12,0-27-11,0 24 11,0-34-11,0-1 7,0-2-7,-1 1 0,-1-6 0,-1-3 0,0-8 0,2-6 0,-1-6 0,2-2 0,0-3 0,0 0 0,-2-1-108,-3 0-334,-4-7-141,-3-2-436,-10-12-7663,-1-1 8682,-6-1 0,14 10 0,4 5 0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8:43.637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1 28671,'19'59'0,"-2"-1"0,-13-16 0,0 6 0,-2 4 0,-1 1 0,1 2 0,-2-2 0,1 25 0,-1-19 0,0 19 0,0-22 0,0 2 0,0 0 0,0 27 0,2-20 0,1 19-3392,1-25 3392,2-1 0,2-2 0,0-1 0,1-2 0,1 2 0,0-2 0,2 2 0,-3 1 0,6 24 0,-5-17 0,3 17 0,-4-25 3392,0-2-3392,-1-2 0,0 1 0,-2 0 0,-2 1 0,2-1 0,0 23 0,1-19 0,-1 16 0,-2-24 0,-1 1 0,0 0 0,0 0 0,0-2 0,2 18 0,-2-17 0,3 13 0,-3-22 0,3 0 0,-3-2 0,3 1 0,-3-1 0,5 16 0,-5-11 0,3 11 0,-3-14 0,-1-1 0,1 2 0,-3 1 0,1 0 0,1 2 0,-2 1 0,3 18 0,-3-14 0,3 13 0,-3-19 0,3-1 0,-2 1 0,2-2 0,1 0 0,-1-2 0,0-1 0,-2 10 0,2-15 0,-3 10 0,2-17 0,-2 1 0,0-1 0,0 3 0,0 1 0,0 1 0,0 0 0,0 0 0,0-1 0,0 15 0,0-10 0,0 11 0,0-13 0,0 2 0,0 1 0,0-2 0,0 4 0,0 9 0,0-13 0,0 8 0,0-18 0,-2-2 0,2-2 0,-1-5 0,1-3 0,0-4 0,0-3 0,-2-4 0,-1-14-24,-6-40-5244,0-21 5268,0 16 0,1 1 0,1-4 0,-1 8 0</inkml:trace>
</inkml:ink>
</file>

<file path=ppt/ink/ink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9:19.108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1208 416 27634,'-19'19'145,"3"-4"46,15-13 223,1-2-341,-3 0-12,1 0-16,-1 0-28,-3-4 0,-1-3-17,-4-6 5,-5-4-5,-2-5 0,-4-2 0,-3-3 0,-1-1 0,-1 0 0,-1 3 6,1 0-6,1 2 0,0 2 0,2 1 6,0 3 5,-10-5-11,7 7 5,-7-4-5,8 8 6,-9-5-6,5 5 6,-7-4 5,10 6 7,1 1-18,0 2 0,3 1 0,0 1 0,2 1 0,0 0 0,-9 1 0,7 1 0,-7 1 0,9 0 0,0 0 0,-1 0 0,2 0 0,-1 0 0,3 1 0,-3 4 0,-6 5 0,7 0 0,-5 5 0,10-6 0,0 4 0,1-1 0,0 4 0,2-2 0,0 4 0,0-1 0,0 1 0,1 0 0,-1 10 0,4-7 0,0 8 0,4-10 0,2 0 0,-1-1 0,2 1 0,-1 0 0,-1-1 0,3 1 0,-1-3 0,1 1 0,0 10 0,0-6 0,0 8 0,0-9 0,0 1 0,0 2 0,0 13 0,2-7 0,2 11 0,3-14 0,2 0 0,1-3 0,2-1 0,0 1 0,2-1 0,1 2 0,8 10 0,-4-9 0,6 10 0,-7-13 0,-1-1 0,1-1 0,-1-3 0,0-1 0,6 5 0,-4-6 0,3 4 0,-5-8 0,-2 1 0,0-4 0,0 1 0,-1-3 0,4 1 0,-5 0 0,3 0 0,-4-1 0,1 0 0,-1 0 0,0 0 0,0 1 0,0-1 0,-1-2 0,1 2 0,-3-3 0,5 3 0,-6-2 0,2 0 0,-4-2 0,0 0 0,2-1 0,0 2 0,2-2 0,0 2 0,1 2 0,3-1 0,-3 0 0,1 0 0,-4-4 0,-4 2 0,-1-2 0,-1 0 0,-2 2 0,-20 35 0,14-25 0,-14 25 0</inkml:trace>
</inkml:ink>
</file>

<file path=ppt/ink/ink30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4:41:52.485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1 27785,'75'3'280,"6"0"-202,6 5-1998,12-4 1931,-44-2 0,0-1-5,2 1 0,-1-1 134,0 0 0,-2 1-140,-2 1 0,-1 0 6,37 6 386,-13 2-392,-17 0 0,-14 1 0,-13-3 0,-8 0 997,-1 0-997,-10-5 284,3 0-278,-12-4 5,1 0-11,-4 0-852,2 0 1,-2 0 0</inkml:trace>
</inkml:ink>
</file>

<file path=ppt/ink/ink30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4:41:54.857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1 27611,'11'57'392,"-2"2"-297,-9-13-11,0 5-16,3 4-1,1 0-17,4 2-11,3-4-22,-2-1-6,0-5 6,0-1-6,-2-5 6,-1 0 0,-1-2 0,0 1 0,1 1-17,-1-1 11,1 1-6,-3-3-5,2-1 17,-2-3-17,-2-1 0,2-3 17,-3 19-11,2-19-6,-2 14 0,0-16 0,0-7 0,0 2 5,0-8-5,0-1 0,0 1 0,0 2 0,0-1 0,0 4 6,0 0-6,-2 1 0,2 1 0,-3-2 0,3-2 0,-1-3 0,-1-1 0,2-3-6,-1-1 6,1-3 0,0 0 0,0-4 0,0 3 0,0-3 0,0 3 0,0-3 0,-2 2 0,2-4 0,-1 2 0,1-3 0,0 3-5,0 0-1,0 3-11,0 3 17,0 4 0,0 3-17,0 14 17,0-8-5,0 7-6,0-15-1,1-3-10,1-6 0,1-3 5,-2-2 11,2 0 6,-3 0 0,4 0-5,-3 0 5,3 0 0,-1 0 0,3 0 0,5 0 11,3 0 11,5 0-11,4-1-5,5-2 16,2-2-22,2 0 0,14 2 0,-11 2 6,6 1 0,-13 0-12,-4 0 6,-1 0 0,2 0 0,-9 0 11,-2 0-11,-11 0 107,-2 0-107,-1-3 5,0-2-5,0-5 0,0-4 0,0-3 0,0-4-11,0 0 5,0-5 6,2-2 0,1-1-5,1-2 5,4-19-11,-3 9 11,2-15-17,-2 15 6,1-3-6,1 0-6,5-22 18,0 16 5,1-13-6,-2 24-16,-4-1 22,2 4 0,0-4 0,1 3 0,2-2 0,-1 0-11,1-3-1,0 0-16,5-17 28,-4 17-16,3-8 10,-9 25 0,1 3-5,-5 6 6,1 1 5,-3 8 0,0 2 5,-1 5 1,0 0-6,0 3-6,0 3 6,0 6 17,0 20 11,0-3-17,0 15 0,0-6 1,0 1-12,0 3 0,0-2 5,0 1 1,1 0 11,1 2-1,1 21-16,-1-13 0,0 16 28,0-19-22,1 2 5,0 0-11,2 1 0,-1 0 11,4-2-11,-2 3 6,7 16 5,-5-19-11,4 9 0,-5-27 0,0-7-11,-2-4 11,-1-6 0,-1-4 0,-1-4 17,1-1 0,-3-4-17,3 1 0,-3-2 16,3 0-3,-1 0-13,2 0 0,6 0 0,2-3 0,7 0 0,2-5 0,7-1 0,5-3 0,7-4 0,3 0 0,0-1 0,-2 0 0,-7 5 0,-7 1 0,-5 4 0,-12 2 0,-1 2 0,-9 1 0,0 2 0,0-4 0,-2-2 0,-3-5 0,-4-4 0,-4 0 0,0-6 0,0-2 0,1-6 0,1-5 0,0-5 0,3-8 0,-2-35 0,4 11 0,-3-26 0,4 19 0,2-3 0,2-4 0,1 25 0,0-1 0,0-29-4,-1 32 1,0 2 3,0-13 0,-2 4 0,-2 7 0,2 8 0,-3 7 0,1 8-6,0 9 6,-2 5 0,5 11-11,-2 4 0,4 6-532,-1 0 296,0 6-77,0 3-197,1 16-767,0-1 1288,0 8 0,0-16 0,0-4 0</inkml:trace>
</inkml:ink>
</file>

<file path=ppt/ink/ink30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4:41:55.747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333 263 27846,'-36'-40'45,"4"7"-50,11 30 5,0 2 0,-5 1-17,-3 4 6,-2 6 11,-1 9 0,2 4-6,4 4-5,4-1 0,7 1-6,7-2 0,4-2 17,4-1 28,4-4 11,9-3-22,11-4 11,35-4-28,-3-4 0,25-11-17,-11-6-28,1-11 12,1-2 10,10-10 23,-28 11 0,3-6 12,-32 17-12,-6 0 5,-4 4 1,-2 0-1,-4 4 18,-2-2-1,-2 4 29,-2-1 27,-2 3-39,-1-1-28,0-1 1,0-3-12,0-2 0,-5-4 0,-3-6 0,-17-12-17,6 6-6,-6-6 1,10 15-40,5 4-66,3 5-136,4 3-150,2 4-605,9 4 1019,21 12 0,-14-8 0,12 8 0</inkml:trace>
</inkml:ink>
</file>

<file path=ppt/ink/ink30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4:41:56.306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147 43 26418,'66'-22'476,"-7"4"-313,-29 17-40,1-1-84,-2 2-11,-2 3-17,-3 7 23,-2 8 50,-4 8 22,-4 5 6,-5 3-33,-5 3-12,-2-3 45,-8-1 17,-6-5-17,-11-3-17,-9-3-28,-6-5-22,-6-4 17,-2-6 22,-25-3-40,2-25-38,5 5 22,17-16-28,29 12-22,11 2-34,3 4-180,4-2 102,6 6-174,5-2-129,9 6-576,9-3-8818,1 3 8430,0-5 0,-12 8 0,-7-1 0</inkml:trace>
</inkml:ink>
</file>

<file path=ppt/ink/ink30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4:41:57.206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6 1 27090,'-5'66'336,"4"-5"-263,14-18-6,2-3 1,3-1-1,-1-5 28,6 1-45,-2-6 1,2 3-40,0-6 11,-4 1-16,-4-4 11,-3-2-12,-4-2 7,-1 3-1,-2-9-6,-1 3 18,1-10 33,1-1 0,1-3 17,15 2-68,-3-4 12,9 3-6,-5-3-11,-3 0 6,-3 0-1,-2 0 1,-3 0-6,11-4-50,-1-4-141,10-6-184,-1-3-112,8-2-4098,-3-1 4585,4 1 0,-21 8 0,-5 4 0</inkml:trace>
</inkml:ink>
</file>

<file path=ppt/ink/ink30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4:41:58.533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420 0 26838,'-30'72'544,"1"-4"-416,12-25-72,-1 4-5,1 5 38,1 1-49,2 2 4,3-1-16,2-3-11,3-1-6,1-1 12,1-3 10,2-2-10,1-6-6,1-1-17,0-7 11,0-1-11,-2-3 0,2-4 5,-1-3-5,-1-4 0,2-4 0,-3-3 6,3-4-6,-1-2 11,1 0 0,-2-1 1,2 0 10,-3-1-5,2 0 0,-4 0 5,0 0-11,-5 2 56,-10-2-27,-1 1 4,-8-1-10,7 0 0,0 0-18,0 0 1,4 0-11,1-1 11,3-3-17,8 1 0,0-2-12,6 4-32,0-1-68,0 0-51,2-2 6,3-1 51,2 0-12,6-1-150,7-1 228,-5 0 12,4-2 28,-10 5-11,-4-1 11,-2 4 23,-3-2 5,0 1-6,0-5-22,0 0 0,-2-5 0,-1 0 0,-1-3-17,-1-3-16,0-4 5,4-2 0,-1-1 11,2 1 17,0 5 0,0 4-23,0 9 23,0 2-16,0 4 16,-1 0 61,-2 1 12,-2 5 17,-8 9-62,3 0 5,-5 3-27,6-7 5,4-5 0,2-3 0,3-2 1,0-1-24,3-3-38,3-4 50,4-6 0,1-2 28,-2 0-22,-5 4 10,-1 3-16,-3 5-44,0 2-158,-3 1-403,-7 0-1607,-3 1 2212,-8 2 0,11-1 0,0 1 0</inkml:trace>
</inkml:ink>
</file>

<file path=ppt/ink/ink30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4:42:00.626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213 0 26088,'-26'39'358,"4"-5"-268,15-16-45,4-2-12,-1-1 1,4-2 16,-2-2-5,2-2-11,0-1 16,0-3-5,6-2-11,1-2-12,3-1-5,2 0 0,-2-5-1,-2-5 24,-3-12-12,-3 3 0,-1-4 22,-3 12-22,-13 1-22,1 6-6,-11 1 16,4 13 35,-2 3 10,0 13-16,0 3-11,3 6 22,3 2 11,4 2-5,5 2-18,3-2 1,4 11-22,4-18-23,4 6 22,6-22 12,4-6-23,0-6 11,1-2-11,-3-2 1,6-10 4,-8 0-16,1-13-5,-10 0-23,-3-4 0,-1-3-17,0-3 28,-5 0 0,-7-10 17,-2 15 6,-2-2-6,5 22-6,2 4 1,1 4-1,-2 8 6,4 7 23,-3 11-1,5 6 0,2 3 6,2 0-5,0-1 10,2-7 1,9-3 11,3-9-12,10-5-10,1-7 5,14-7-28,-11-7 0,8-9 0,-18-6 0,-3-3-34,-6-4-22,-5 0-5,-1-2 33,-3 3 22,-8 3-11,-9 2 12,-3 12 5,-4 4-6,6 10 6,2 6 0,-3 9 0,2 9 6,3 9 38,3 22-10,6-12-12,0 10-5,8-21 11,6-7-11,7-6-6,4-7 12,4-5-1,-1-5-16,0-5-1,6-20-5,-11 2 11,1-17-11,-15 11-16,-3-1-7,-1 3 12,-4 3-6,-5 3-5,-10 8 11,0 4 11,-4 6 0,7 10-12,0 5 12,1 11 23,2 4-6,4 4 5,4 0-16,4-1 22,5 3-28,4-14 22,6-3 0,3-13-5,0-4-17,-1 0-17,-2-8-27,0-2-63,-4-16 12,-3 7-45,-3-3-95,-4 11-163,0 7-599,0 1 997,-10 3 0,8 0 0,-7 0 0</inkml:trace>
</inkml:ink>
</file>

<file path=ppt/ink/ink30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20T04:42:02.092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84 27690,'44'-11'123,"-6"1"-67,-22 0 0,-5 2 5,0 1 12,-8 3-11,0 2-6,-3 2-23,1 0-33,1 1 0,1 1 0,-2 1 0,2 0 0,-2-2 0,1 2 0,-1-1 0,1 1 0,1 0 0,2 0 0,2-1 12,3 0-12,0-1 0,3 1 11,-3-1-6,2 0 7,-1-1-1,8 0-11,-2-1 0,6-4 0,-1-1 0,13-9 0,-6 5 0,8-3 0,-14 6 0,-2 3 0,-6 2-6,0 1 6,-4 1-22,2 0 16,-3 0 6,3 3 0,-3 3 0,1 3-5,-1 4 5,0 0 0,0 2 0,-1 1 0,-2 0 5,5 2-5,-5-4 0,3-3 0,-4-5 0,-1-4 0,2-1 0,0-1 17,4 0-6,17-3-5,-4-4-6,13-4 0,-11-3 0,-3 2-11,-5 3-1,-4 4 12,-4 2-16,-3 3 4,0 0 7,0 0 5,2 6 0,2 0 0,-1 7 0,0-1 0,0 0 0,-1-3 0,0 0 0,-1-4 0,0-2 22,7-2-22,-2-1 6,9-1-6,-2-6 0,3-2 0,-1-4 0,-1 3-11,-7 2-6,-2 4 11,-6 2 1,-3 2 5,1 0 0,0 4 0,2 2 0,3 8 0,-1 0 0,2 4 0,-1-3-12,2 6 12,-3-9 6,1 1-6,-4-9 6,-1-2-6,-1-1 0,1-1-6,1 0-39,1 0 12,0 0-18,0-4-16,-1 1-6,1-5-22,-4 2 45,1 0-18,-3 1 1,0 2-17,0 2-425,0 0-695,0-1 1204,0-4 0,0 4 0,0-2 0</inkml:trace>
</inkml:ink>
</file>

<file path=ppt/ink/ink30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22:07.584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487 26 28020,'-42'-14'280,"6"3"-230,21 11-27,-1 0-6,-3 0-1,-1 1-3391,-3 5 3386,2 3 1,-5 6 4,3 2 12,-14 15-5,12-7 10,-16 21-16,14-7-6,1-1 3381,5-1-3392,8-13 12,2 3-12,0 1 0,4 2 16,-1 2-16,2 0 0,1 0 12,1 14-1,2-12-6,1 8-10,1-14 10,0-4 7,0 0-12,5 7 11,-1-6-11,6 5 0,-2-11 11,3-2-11,-2 0 0,4-2 7,0-1-7,4 0 0,-1-1 0,4 0 0,0 0 0,12 3 0,-6-4 0,6 1 0,-9-5 0,-2-3 0,-1-1 0,0-2 0,-2-1 0,0-1 0,0 0 0,9 0 0,-7 0 0,7 0 0,-8 0 0,1 0 0,1 0 0,2-4 0,0 0 0,12-11 0,-8 4 0,7-7 0,-12 5 0,-3-1 0,-2-1 0,0-1 0,-3 1 0,5-8 0,-7 4 0,4-6 0,-7 6 0,0-1 0,-1-4 0,-1 0 0,-1-2 0,-1 3 0,-1 1 0,-1-10 0,0 8 0,-1-9 0,-1 12 0,1 0 0,-2-1 0,2 1 0,-2 1 0,0 1 0,0 2 0,0 1 0,0 3 0,0-5 0,-2 6 0,-2-4 0,-4 6 0,-1 0 0,-5-2 0,-4-3 0,2 2 0,-6-2 0,5 4 0,-1 1 0,-2-2 0,1 3 0,-2-3 0,-8-3 0,5 2 0,-7-4 0,9 5 0,0 0 0,-1 0 0,2 1 0,0 2 0,-2 3 0,-1 3-668,-16 6-4589,11 10 5257,-8 6 0,24-4 0,5-3 0</inkml:trace>
</inkml:ink>
</file>

<file path=ppt/ink/ink30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22:09.008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320 0 27970,'-49'9'22,"6"6"6,27 13 0,-2 7 11,1 2 6,0 7 0,1 0 0,1 8 5,1 1 6,0 5-28,2 3-6,1 2 6,2 2 6,3 1-6,1 2-6,4 1-5,-2-1 11,1 2-11,-1-3 11,0 3-11,0-4 11,0 1-11,-1-5 5,0 1-15,-1-4-7,0 0 0,0-2 0,-2 22 0,3-21 0,0 15 0,3-27 0,1 32 0,0-30 0,0 24 0,0-39 0,0-1 0,0-1 0,1-2 0,1 0 0,1-3 0,0-3 0,1-1 0,-2-10 0,2-2 0,-4-9 0,3-1 0,-1 0-181,1-8-339,9-27 520,13-43 0,-9 30 0,4-15 0</inkml:trace>
</inkml:ink>
</file>

<file path=ppt/ink/ink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9:20.927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62 103 25578,'17'-51'891,"-2"10"-690,-15 35 1,1 3 1069,-1 1-1220,4 10 5,4-3-17,6 9-17,4-4-11,2 2-11,2 0 12,-1 2-12,-1-3 0,-2 2 5,-3-5-5,-2 1 0,-4-4 17,-4-1-11,-3-2 10,-2-1-32,-4-1-7,-2 0 1,-5-1-6,-1-3 17,0-2 5,-2-2-5,2 1 0,-2-2 11,3 3-12,1-3 12,1 3 0,-2-2 0,3 5 6,0 0 11,4 3-6,-4 0-11,-1 6 0,-7 4 11,0 9 0,-2 5 6,1 2-6,1 1-5,3-4 0,0 2-6,7-13 0,1 1 0,5-12-40,0-1-10,8-8 28,4-6 10,9-11 12,2-4-5,1 0 5,-2 3 0,-5 4 0,-5 10 0,-8 5 11,-1 5 34,-3 2-34,-4 7 0,-4 4-5,-5 9-1,-4 3 7,-2 3-12,4-4 0,1-2 5,6-7-5,4-6 0,3-3 6,1-4-29,5-3 23,5-4 6,8-5 0,3-3-6,1 0 0,-4 4 0,-5 2 16,-7 6 24,-4 2 44,-2 1-73,-4 2 0,-2 4-11,-5 4 0,0 2 0,2-1 0,3-3 0,3-4-17,2-3-61,1-1 50,6 0 28,4-1 0,8-5 0,4 0-6,-2-4 6,-2 4 0,-5 3 0,-6 2 0,-4 1 118,-2 0-107,-6 0 0,1 0-11,-5 0 11,4 0-11,2 0-425,2 0 27,1-10-828,0 0 1226,0-10 0,0 10 0,0 2 0</inkml:trace>
</inkml:ink>
</file>

<file path=ppt/ink/ink3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22:10.483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1 27510,'32'25'68,"1"-1"-63,-6-6-5,3 2 6,0 3-6,0 0 11,0 3-11,-3-1 22,-2 0-5,-2 0 11,-4 0 6,-2 1 11,0 2-12,-2-2 12,0 1 50,6 11-61,-6-7-6,5 7-6,-8-11 12,6 7-17,-7-6-1,5 3-4,-7-10-7,-1-5 1,-1-1 5,-1-3-5,0-1 5,-1-2-6,1-2 1,-1 1 0,-1-4-6,-1 1 0,-1-5 89,-2 2-78,2-2-11,-1 0 6,3 0 5,-2 0-11,1 0 17,3 1-17,-1 1 0,4 1 11,-3 1-5,8 1 5,-5 0-11,6-1 0,-6 0 6,-1 0-6,1 0 5,1-1-5,-1 0 0,1 0 0,-4 1 0,0-1 6,0 0-6,0 0 0,2 0 28,3 0-6,0-2-11,3 2-5,-4-3-6,0 2 6,-1-2-6,0 1 5,1 0-5,0 0 0,-1 0 6,2 0-6,-3 0 5,2-1-5,-5 0 0,2 1 6,-4 0-6,-1 0 11,1-1-11,-3 1 6,2 0-1,-1 0-5,1-1 0,2 0 0,2 0 0,2 0 0,2 0 17,3 0 0,2 0 0,3 0-6,2 0 6,1 0-6,-1-3-11,0 0 0,-3-3 11,-2 0-11,-1 1 0,-3-1 0,-2 3 0,-1-2 0,-3 2 0,3 2 0,-6-1-633,0 2 141,-10 0-1570,-5 4 2062,-8 3 0,7-2 0,3 1 0</inkml:trace>
</inkml:ink>
</file>

<file path=ppt/ink/ink3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22:11.081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0 494 28171,'66'-31'163,"-4"-2"-147,-23 3-4,2-5-7,1 0 6,-1 1-11,-4 1 0,-3 3 0,-3 3 0,-4 3 6,-2 2 0,-5 4-6,-1 3 0,-5 1 0,1 4 0,-3-1 0,0 1 0,2 0 0,-3 0 0,1 0 0,-3 1 0,-1 2 0,-1-1 0,1-1 0,-3 4-28,-1-2-28,-2 5-409,-2 1-78,0-1 543,-13 2 0,10-1 0,-9 1 0</inkml:trace>
</inkml:ink>
</file>

<file path=ppt/ink/ink3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22:12.424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87 390 28042,'16'-41'51,"-2"5"-40,-17 25-5,-2-1 22,-4 1 28,0-1 5,-3 1-22,1-1 1,-1 0-18,0 0-22,-1 1 0,3-1 0,0 1 0,4-2 0,3 0 0,2-2 0,1 0-22,0-1 22,1-1 0,6 1-17,4-1 17,6 2-11,3 3 5,8-3-5,-5 7-45,15-1 0,-17 6 5,5 1-105,-7 2 94,-7 7 34,2 2 28,-7 7 0,-3 1 0,-1 3 0,-1-2 0,-2 2 0,0-4 0,0-3 17,0-2-6,0-5 11,0-2 1,0-2-6,0-2-40,2-3 6,2 1 17,5-2-5,0 1 5,6 0-6,0 1-5,4 1 11,-1 1 0,0 0 0,-1 0 0,-2 0-6,-2 0 6,-4 0 0,-2 1 0,-3 2 0,0 0 0,-4 3 0,1-2 0,-1 0 0,0-1 0,0-1 6,3 0-6,0 1 0,9 5 0,-1-1 0,6 3 22,0-2-16,0 2 0,1 1-6,-3 1 0,-1 2 16,-5-1 12,-4 4 45,-2 8-39,-3-6-1,-3 7 1,-3-10-17,-6-1 11,-4-2-11,-5 0-6,-1-3-11,-3 0 5,0-3-5,-6-1 0,10-1 0,0-2-5,13-2-68,4-1-61,2 0-1082,2 0 1127,7 0 27,-3 0 17,5 2-5,-4-2 50,-4 3 28,1-2 140,-2 2-6,0 0-33,0 0-106,0-1-23,-4 1-224,-1-1-409,-11 3 633,-11 7 0,11-5 0,-5 2 0</inkml:trace>
</inkml:ink>
</file>

<file path=ppt/ink/ink3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22:13.447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159 1 27527,'-4'39'95,"-1"-5"-50,-4-26 6,-1 1 5,3 0-23,-2 0-16,1-1 0,-1 2 0,0 0-6,-2 2 11,2 1 45,-6 9-27,5-4-12,-2 6 5,5-7 18,1 3-1,0 1-22,1 2-11,2 4 11,0 15-28,3-7 22,-2 12-5,2-13 0,0 2 5,0-1 1,0 2-7,0 0 12,0 17-11,0-14 6,0 10-18,0-21-5,0-3 0,0-6 6,0-6-6,0-4 0,0-7-45,0 0-291,0-3-118,0-14 454,0-12 0,0 7 0,0-4 0</inkml:trace>
</inkml:ink>
</file>

<file path=ppt/ink/ink3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22:14.616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0 240 27404,'34'-40'375,"-1"5"-257,-6 23-23,5-1-33,5 1-23,4 0-28,6 1 0,5 2-11,3 2 0,4 2 0,2 1 0,3 1 0,3-1 0,0 1 0,2-1 6,-2 1-6,-3-4 0,0 1 0,-6-2 0,-3 0 0,-8-1 0,-7 1 0,-10 1 0,-2 2 11,-15 2 0,-1 1 6,-12 2 50,0 0-100,3 0 33,-1 0-6,3 0 6,-1 0 0,0 0 0,-1 0 17,-1 7 33,1 6-11,-2 11-5,1 8-12,-1 9-5,-1 5-17,0 6 17,0 4 0,0 2 0,0 5 11,0 33-12,0-19-5,0-10 1,0 1-1,0 14-6,0-28 1,0-2 0,0 23 5,0-3-11,0-2 6,0-3-1,0-3 1,0-5 16,0-1-11,0 20-11,0-22 12,0 17-12,0-29 0,0 0 0,0-4 0,0-1 5,0-3-5,0-3 0,0-1 0,0 11 0,0-11 0,0 7 0,0-16 6,0-3-6,0-5 0,0-4-11,0-5-90,0-3-157,0-3-195,0-7-561,0-20-8817,-4-11 9542,-5-19 1,3 26 0,-2 5 0</inkml:trace>
</inkml:ink>
</file>

<file path=ppt/ink/ink3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22:15.782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44 25870,'39'-24'1002,"-8"5"-767,-31 19-39,0 3 0,0 1-112,-1 3-45,-2 3-16,-3 1 33,-2 5 39,-1 8 45,0 7-17,1 9-28,2 8 12,3 6-40,1 10-22,2 2-17,0 6-11,0 3 16,2-18 1,0 2-12,2 31-380,0-30 0,0-1 369,2 23 0,0-3-11,-2-1-95,-1-26 1,0 0 94,1 25 0,-1 19 6,-1-36-6,-1-4 0,0-6 11,-1-3-11,0-5 6,1 9-6,1-15 0,1 5 724,1-17-724,0-3 209,0 0-209,-1-1 0,0 0 0,0-2 6,0-1-6,2 5 0,-2-7 11,0 3-11,0-8 11,-3-1-11,3 1 0,-3-3 6,3 1-1,-1-2-5,-1-3 0,1 0 11,-2-3-683,1 0 325,1-3-17,1-1-129,0-4 17,1-3 68,1 2 111,1 0 224,-1 3 73,-2 1 185,-2 4 5,-1-1-531,0-1-3704,0 0 4045,0-3 0,0 3 0,0 0 0</inkml:trace>
</inkml:ink>
</file>

<file path=ppt/ink/ink3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22:16.705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371 1 27057,'-11'75'442,"2"-4"-307,9-31-7,0 9-16,0 3-28,0 6-16,0 3-12,0 3-6,0 3-16,0 1 10,0 4-10,0 1-12,0 0-5,0 2-6,0-3 1,0-2-12,0-5 0,0-3 11,0-5-11,0-7 5,0-4-5,0-9 0,0-7 6,0-3-6,0-14 0,0 0 0,0-11 112,0-1-112,-4-1 0,-4 0 6,-6 1-6,-4 2 11,-5 2-11,-3 1 0,-6 0 0,0 2 0,-3-2 5,2 2 1,2-2 0,2-3-6,6 1 0,5-4 5,5 2-5,6-2 0,4 0-263,2 0-23,1-4-134,6-4-470,11-14 890,22-16 0,-17 15 0,6-4 0</inkml:trace>
</inkml:ink>
</file>

<file path=ppt/ink/ink3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22:17.534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1 26838,'10'32'471,"1"2"-382,-8 2 29,4 8-17,0 5-45,1 8-11,0 2 11,0 7 11,0 1 11,1 4-11,2 0-16,-2 1-6,2-1-12,-2 0-16,0-2 0,-1-1-6,-1-3 6,-1-3 16,2 19-33,-3-22 12,3 30-7,-4-42-5,3 8 0,-3-25 6,0-6-6,-1-4 0,0-5 0,0-4 0,0-2 0,0-3 0,0-3 0,0 0 0,2-3 0,0 0 0,-1 0 5,2-1 1,-1-1 5,2-1-5,1 0 11,2 0 22,11-7-22,-3 3-12,10-9 6,-3 3-5,2-2-6,2 0 17,2-2-6,-2 2-11,-3-1 0,-3 4 0,-2 2 0,-8 5 0,-2-1 0,-8 6-22,-1-3-57,-2 3-94,0-3-197,0 1 370,0-17 0,0 13 0,0-11 0</inkml:trace>
</inkml:ink>
</file>

<file path=ppt/ink/ink3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22:18.131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1 552 28009,'50'-39'22,"-4"1"-22,-26 4 0,0 0 6,1-1-6,-4 2 0,1 1 0,-4 0-17,-2 1 0,-2 2-11,-2 1-17,0 2 12,-4 0 5,-1 3 17,-1 3-12,-2 2-5,0 1 17,0 4 5,0 2-5,0 2-6,-6 0 23,-1 2-6,-3 1 0,-2 5 0,2 1 11,-3 0 0,2 0-11,-4 1 0,0 6 6,-1 3-6,-2 8 0,1 2 0,-6 14 0,6-7 0,-2 8-28,10-12-3689,-1 6 3717,1 9 0,3-15 0,2 1 0</inkml:trace>
</inkml:ink>
</file>

<file path=ppt/ink/ink3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22:18.942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60 346 27163,'24'-29'263,"-1"1"-184,-5 2-34,0-3-29,4-3-4,-2-2-7,-2 2-5,-3 3 0,-3 3 6,-2 6 5,-6 4 0,-1 4 12,-3 3 5,0 1-17,0 3 28,0 1 11,-4 1-16,-4 1 5,-6 1-16,-4 1-23,-3 1 22,-4 6-11,1 6 6,-2 5-6,3 5-11,2 1 17,-2 12-17,8-10-6,2 6 6,7-14-33,3 7-46,2-6-27,-1 5-56,2-8-85,0 3-274,0 1 521,0 8 0,0-13 0,0 2 0</inkml:trace>
</inkml:ink>
</file>

<file path=ppt/ink/ink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9:07.043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1056 28138,'63'1'140,"-1"-6"-135,-13-10 12,7-4-6,7-5-11,5-1 0,4-3 0,3-1 0,1-2 0,-3 1 0,0-1 6,-3-1-6,-1 2 0,1-2 0,0 0 0,0 1 0,3-1 0,-1 2 0,-1 1 0,1 1 0,-2 4 0,-21 8 0,0 1 0,24-5 0,21-6-11,-35 9 11,2 1 0,-1-2 0,1 1 0,-1 1 5,1-1-5,-2 2 0,17-5 0,-23 6 0,11-5-17,-26 5 1,0-3-12,4-1-28,26-13 33,-13 6-5,16-6 23,-25 11-7,-8 6 12,-6 2-5,-6 3 5,-5 0 0,-1-2 0,-2 1 0,1-3 0,1 1-11,6-1-1,-9 6 1,-1 0-11,-12 7 22,-3 0 0,-1 0 56,0 3 0,0 5 0,0 8 0,0 8 56,0 22-62,2-9-11,1 16 1,4-13-1,3 2-6,3 3 12,12 23-28,-4-16-10,8 18-7,-6-24 0,-2 2 0,2-2 0,-2 1 0,-1-2 0,0-1 0,0-2 0,5 18 0,-4-12 0,4 13 0,-5-17 0,-1 2 0,0 0 0,1-2 0,-1 2 0,1-4 0,-1 2 0,10 15 0,-8-13 0,7 8 0,-10-16 0,-1-4 0,1-1 0,-3-1 0,1-2 0,4 12 0,-6-9 0,5 7 0,-7-9 0,1-1 0,0 3 0,2-1 0,-3 2 0,3-1 0,-2 1 0,7 13 0,-6-12 0,6 9 0,-6-14 0,1-2 0,1 2 0,-1 1 0,0 1 0,7 15 0,-5-10 0,4 7 0,-6-14 0,-3-2 0,2-1 0,-2 0 0,-1-1 0,-2 2 0,-2-4 0,-1 16 0,-2-10 0,-2 13 0,-2-10 0,0 4 0,0 2 0,-1 3 0,-5 2 0,-7 22 0,-1-14 0,-5 17 0,5-20 0,0 0 0,1-1 0,2 1 0,1-2 0,-1 0 0,2-2 0,-6 15 0,5-17 0,-2 10 0,5-19 0,1-2 0,-1 0 0,1-2 0,0 2 0,0 17 0,1-11 0,0 13 0,1-15 0,0-2 0,2-2 0,0-2 0,0-4 0,-1 0 0,-2-5 0,1 6 0,0-12 0,0 3 0,4-10 0,-3-1 0,1 2 0,-2-2 0,1 4 0,-4 4 0,3-3 0,-2 1 0,4-6 0,0-3 0,1-2 0,0-2 0,0 0 0,-1 0 0,-1 0 0,-1 0 0,-3 0 0,-3 0 0,-4-4 0,-6-1 0,-3-5 0,-3-1 0,-4 0 0,-1-1 0,-2 3 0,-1-2 0,1 1 0,-16-6 0,12 1 0,-11-3 0,14 3 0,-13-6 0,10 4 0,-7-3 0,14 6 0,4 2 0,0 1 0,2 1 0,-1 2 0,2 0 0,1 4 0,0-1 0,1 4 0,-11-1 0,5 2 0,-7 0 0,8 0 0,2 0 0,1 4 0,-5 1 0,9 2 0,-2-2 0,8-3 0,3 1 0,-2-1 0,1 2 0,-1-1 0,1 0 0,2 0 0,3-3 0,3 2 0,1-2 0,2-3 0,0-4 0,2-7 0,1-8 0,3-5 0,4-5 0,4-5 0,4-1 0,4-3 0,2 0 0,3-2 0,1 1 0,2 0 0,-2 3 0,0 1 0,9-10 0,-8 12 0,9-8 0,-7 13 0,-2 1 0,4 1 0,18-12 0,-10 10 0,16-8 0,-14 11 0,1 2 0,2-1 0,1 1 0,-1 0 0,3 0 0,-3 2 0,16-10 0,-18 10 0,8-6 0,-20 13 0,-2 0 0,1 2 0,-1 1 0,1-1 0,15-3 0,-10 3 0,14-2 0,-16 5 0,1 1 0,-3 2 0,-4 1 0,-4 3 0,-8 2 0,-3 1 0,-3 1 0,-5-1 0,-1 1 0,-1 0 0,-3 1-444,-4 1 444,-23 20 0,15-15 0,-13 15 0</inkml:trace>
</inkml:ink>
</file>

<file path=ppt/ink/ink3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22:19.084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0 23058,'1'10'-725,"1"-3"1,-2-7-1</inkml:trace>
</inkml:ink>
</file>

<file path=ppt/ink/ink3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22:21.007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0 330 28009,'49'13'11,"-6"-2"-5,-18-11-6,0 0 0,3 0 0,2 0 5,2 0-5,5 0 6,1-1-6,3-2 0,3-2 0,2-1 5,1 0-5,5 1 0,-2 1 0,6-1 0,-1 1 0,3-2 0,26-5 0,-21 3 0,19-3 6,-29 4-6,22-3 0,-21 1 0,18-2 0,-26 3 0,0 0 0,-1 2 0,-2 0 0,1-1 0,18-3 0,-16 1 0,13-1 6,-18 2-6,1-1 0,2 2 0,0-1 0,2 1 0,21-6 5,-16 6-5,17-6 0,-23 5 0,21-2 6,-16 2-6,14 0-6,-23 4 6,0 1 0,-1 0 0,1 0 0,0 0 0,21-3 0,-15 1 0,34-4 0,-35 4 0,30-4 0,-35 6 6,11-2-6,-20 3 0,0 1 11,-1-1 0,-2 1 0,-1 0 1,-1 0-12,-3-1 11,-4 0-11,-4 1 5,-5 1-5,-5 0-112,-3 0-296,-21 0 408,-39 8 0,26-6 0,-21 6 0</inkml:trace>
</inkml:ink>
</file>

<file path=ppt/ink/ink3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22:22.786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1506 1400 26782,'-51'-14'471,"4"2"-303,27 12 0,-5 0 0,-4 0-34,-5 0-55,-4 0-23,-3 3 22,-5 2-11,-1 3-16,-2 1-18,0-2-5,2 2 23,-20-1-35,16-2-10,-15-1 5,20-4 0,1-1 6,-1 0-6,-20-3-5,14 1-6,-15-2 11,22 2-11,1 1 0,2 1 17,4 0-11,3 0-6,5 0 16,2 0-10,-4 0-6,9 0 11,-4 0 0,12 0 12,-3 1-6,5 1-12,-2 1 6,3 0 1,3 2-1,-2-2 0,2 1 11,2-1-10,-1 0 10,2-1 6,1 0-21,2-2-7,2 0 0,5-6 0,1 1 0,7-9 0,3 1 0,6-7 0,7-3 0,4-4 0,3-1 0,0-1 0,2 2 0,-5 2 0,0 1 0,-3 4 0,-5 2 0,-1 0 0,-3 2 0,-3 0 0,0 0 0,-1 0 0,2-1 0,-1-1 0,11-10 0,-8 6 0,9-6 0,-9 7 0,3 1 0,0-3 0,12-11 0,-6 7 0,8-9 0,-11 11 0,-1 0 0,-2 1 0,0 3 0,-2-3 0,10-9 0,-6 7 0,8-8 0,-9 9 0,1 1 0,-1 1 0,0 0-13,1 2 2,-2 0 0,-1 1 0,12-11-6,-9 10 6,12-9-6,-12 10 6,1 0-17,-2-1-6,-2 2 17,0 0 6,5-8 11,-6 6 0,6-6 0,-9 7-5,-1 2 5,-1 1 0,-2 0-6,0 4-5,-5-1 0,0 3 5,0-2-22,-4 5-11,4-3-17,-5 4-28,3 0-6,-1 0-106,0 0-56,0 0-1411,3-2 1663,-4 6 0,1-1 0,-5 4 0</inkml:trace>
</inkml:ink>
</file>

<file path=ppt/ink/ink3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22:26.036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0 26542,'11'56'487,"-2"-5"-386,-9-25-12,0 5 6,0 4-39,0 5 6,0 7-12,0 6 6,0 5-22,0 4 0,0 4-1,0 1-10,0 0-7,0-2 12,3 2 17,0-3 6,4 5-1,0-3 0,0 1 12,1-2-28,-2-3-12,2-2 12,2 19-18,-3-21 7,2 13-1,-5-26 12,-1 13-17,-1-17-1,-1 10 1,-1-17 11,0-4-11,0 1 5,0-2-16,0-5 28,0 7-23,0-11-11,0 5 0,0-10 11,0 1-11,0-2 0,-1-1 0,1-2 6,-2-2-6,2-2 11,0-3-11,0-1-23,0-3-83,0-4-135,0-10-84,4-9-257,5-30 582,10-37 0,-8 37 0,1-12 0</inkml:trace>
</inkml:ink>
</file>

<file path=ppt/ink/ink3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22:27.683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0 301 27258,'39'-24'140,"-1"5"-123,-3 16-11,7 1-6,5-1 0,5 1 11,0 1-11,2 1 0,-1 0 11,1 0-11,-1 0 6,2 0 11,1 0-1,2 0-10,2 0 0,2 0 5,1 0-11,1 0 11,1 0-11,1-1 11,-1-4 0,2-1-11,-4-3 6,1 0-6,22-5 6,-21 4-6,20-3 0,-32 5 5,3 1-5,-4 1 0,20-2 0,-18 3 0,12 1 0,-22 2 0,0 2 0,-1 0 0,1-1 0,-1 1 0,18-3 0,-13 3 0,12-2 0,-20 1 0,-2 1 0,-1-3 0,0 1 0,3-2 0,-2-1 0,3-1 6,20-4-6,-13 1 0,16-2 5,-18 1-5,2 0 0,0 0-5,1-1 5,0 1 5,13-3-5,-18 6 0,7-2 0,-27 8 0,-1-1 0,-9 2 0,-2 0 0,-6 0 51,-3 0 262,-2 0-262,-1 2 10,0 3-16,0 6-17,0 9 0,0 5-17,2 6 1,-1 6-1,4 4 6,-2 5 5,2 5-11,-1 5 12,-1 3-1,3 5 0,-3 1-5,3 3-6,-1 1 1,0 0-7,0-1 1,0-2 16,3 21-11,-3-23-11,2 15 0,-4-29 0,3-2 6,-3-1 5,4 17-11,-3-13 0,2 11 6,-2-20-6,0-4 0,1 0 0,0-2 5,1-2-5,0 0 6,-1-1-6,2 13 0,-3-12 0,2 8 6,-3-17-6,-2-1 0,2-4 0,-3-2 0,2-1 0,-2 1 5,0-5-5,0 1 0,0-4 0,0-1 0,0 0 0,0 0 0,0 1 0,0 1 0,0 3 0,0 8 0,0-6 0,0 5 0,0-10 0,0-2 6,0-4-6,0-1 0,0-3-767,0 0-381,0-11 1148,-3-3 0,2 1 0,-1 1 0</inkml:trace>
</inkml:ink>
</file>

<file path=ppt/ink/ink3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22:29.383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1 606 25819,'35'-22'706,"0"1"-633,-6 10-29,3-4 46,3 0-40,3-5 1,2-3-6,0-1-17,1-5-17,-3 1 6,-2-2-6,-1 4-11,-4 0 11,-4 6-11,-4 3 0,-6 5-6,-3 4 1,-5 3-1,0 1 1,-3 3 5,1-2 0,-1 3 0,2-2-6,0 2-11,2 0 12,-2 0 5,0 0 33,-5 0-16,0 0-6,-2 0 6,2 0 0,2 0 39,5 3-23,1 0-16,6 4 11,0-1 0,1 0 11,3 0-5,3 0-12,5 0-22,3-3 23,8 0 27,3-3-11,7 0 12,36 0-29,-15-1-11,28-6-11,-25-2 12,0-4-1,0 1-11,-2-2 5,-1 1-5,-20 3 0,1 0 0,28-4 0,-28 5 0,0-1 0,20-1 0,-1 1 0,-2 2 0,-4 1 0,-2 2 0,12 1 0,-20 2 0,8 1 0,-22 1 0,-4 0 0,1 0 0,-2-2 6,2 1-6,23-5 0,-10-1 0,17-2 0,-17 0 0,0-1 0,-1 0 0,0 0 0,-2 0 0,-2 3 0,-4-1 6,-1 4-6,-1-2 0,-1 2 0,0-1 0,12 0 0,-14 1 0,7 0 0,-18 4 0,-5-1 0,-2 1 0,-3 0 0,-1 0 0,7 0 0,-5 1 0,7 2 0,-9 3 0,3 1 0,-1-1 0,0 0 0,1-2 0,-3 1 0,1-1 0,1-1 0,-6 0 0,2-1 0,-7 1-6,-3-3 6,1 3-11,-4 0 5,2 0 6,-2 3 0,0-1 39,-12 10-5,-2 1 56,-13 8-18,-2-2-21,-2 1-18,-2 3 18,1-1-6,2-1-23,-2 2-22,13-10 0,-1 0 6,14-9-6,2-2 0,2 0-6,-1-2-11,1 0-39,-2 0-39,-1 1-135,-5 4 79,2 0-56,-4-1-191,4 1-694,2-6 1092,2 0 0,2-2 0,1 0 0</inkml:trace>
</inkml:ink>
</file>

<file path=ppt/ink/ink3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22:30.133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16 0 26609,'2'79'448,"-3"-10"-342,-2-39-44,-2 1-1,2 5 40,0 2-34,2 5-16,-1 1-18,2 2 12,0 0 0,0 1-17,0-1-11,0 2-6,0-1 6,3 1 0,-1-1-6,4 0 0,-1 0 0,1 1 0,0 0-11,0-1 12,0 1-1,0 0-11,1-3 11,-2 2-5,5 13 5,-6-11-11,6 26 0,-6-30 0,2 9 5,-3-16 1,-2-3 0,1 2 5,-1-4-11,-1 1 0,3-1 0,-3-1 11,3 3 6,0-1 33,2 14-22,1-11 11,0 8-5,0-14-6,0-5-17,0 3 12,2-4-7,-3 0-4,2 0 4,-4-1 1,3 0 0,-2 1 5,0-2-10,-1-1-7,-1 0-5,0-1 0,-1-1 6,0 0-6,-1-5 0,0-1 0,0-5-129,0-4-162,1-3-96,0-10-1326,0-7 1713,-1-14 0,0 11 0,0 0 0</inkml:trace>
</inkml:ink>
</file>

<file path=ppt/ink/ink3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22:31.540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1 224 27197,'44'9'386,"-5"-2"-279,-24-1-23,4-3-17,3 1-11,6-1-17,5-1-17,7-1 34,5-1-11,6 0-17,2 0-5,3 0-12,2 0-11,2 0 0,1 0 5,0 0 1,0 0 0,29 0 5,-21 0-11,21 0 0,-29 0 5,25 0-5,-21 0 0,20 0 6,-26 0-6,1 0 0,-3-1 0,1-1 0,-5-1 0,0-1 0,-1 1 0,-2-5 0,0 3 6,18-7-1,-17 3 1,13-4 5,-20 2 0,-1 2-11,1-2 6,-1 2-6,1 1 11,22-2-11,-15 5 0,16-4 0,-22 4 0,0 1 0,-1-2 0,3 1 0,-1-2 6,19-1-6,-19 0 0,11 2 0,-22 2 0,-3 1 0,0 0 0,-1 1 5,2-1-5,1 3 0,2-1 0,2 1 0,-2 0 6,20 0-6,-14 2 5,13 3-5,-17 3 0,-2 1 0,2 0 0,19 2 0,-10-5 0,15 1 17,-15-5-17,1-1 17,2-1-6,2 0 0,1 0-5,3-2 5,-1-3-5,25-10-6,-24 5 0,14-5 0,-29 8 5,-6 2-5,-3 0 0,-4 4 0,-4-1 12,5 2-12,-8 0 5,3 0-5,-10 0 0,-2 0 0,-1 0 0,-2 0 6,-1 0-6,1 0 0,0 0 0,2 0 11,1 0 28,8 0-28,-6 0-5,5 0-6,-10 0 0,-1 0-22,-5 0-29,0-1-100,-3-2 151,-53-19 0,40 14 0,-40-12 0</inkml:trace>
</inkml:ink>
</file>

<file path=ppt/ink/ink3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22:33.217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183 0 26760,'-42'48'102,"1"0"1,2-3 0,9-5-25,19-3-5,2-1 22,2 4-33,4-2-17,2 3 22,1 0-11,0 2-11,0-2-23,4 1 12,3-3 11,3 0-12,3-4 1,-1-1 5,1-4 17,3-2 22,-1-4-16,4-2-23,0-4-16,2-3-12,1-1-6,0-5 7,1 0-12,3-4 11,0-2 6,15-2-6,-11-1 6,10-4-6,-15-4 6,11-14-6,-10 3 0,8-9 6,-14 8 0,-1-1-6,-2-2-11,-2 2 5,-1-2 1,-3 2 0,-2 1 5,-2-1-11,-1 1 11,1-11 0,-4 6-11,0-7 0,-3 7 0,0-1 6,0 0 5,0 0 0,0 1 0,-4 2-11,-2 0 12,-11-8-1,3 9 17,-8-7 17,5 10-17,0 2-17,1 1 0,1 2-11,-1-1 11,-3-1-11,4 2 6,-1 0-6,6 5 0,2 1 0,-1-1 0,1 3 0,-1 0 0,0 0 0,-2 2-11,2 1 5,-4 2-39,-5 1 17,1 0-11,-3 0-6,4 0-168,-3 0-61,7 0-140,-2 0-723,10 0 1137,2 3 0,2-3 0,0 3 0</inkml:trace>
</inkml:ink>
</file>

<file path=ppt/ink/ink3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22:34.320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262 0 26928,'-66'48'342,"9"-6"-197,42-26-38,-3 3-35,2 1-10,1 2 0,1 3-6,2 2 11,1 2-17,2 2-5,2 0 11,1 2-11,1 0-6,1 1 6,0-1-12,3 1-5,-1-1-5,2-1 5,0 0-11,0-1-6,0-2 0,0-2 6,3 0 33,6 9-27,1-9 27,12 16-39,-7-21 0,7 6 1,-5-12-1,3-2-6,1 0-5,1-2 6,2-1-6,-3-3 11,3-3 0,9-2 12,-8-1-6,9-1 5,-11-1-5,2-6-6,1-4 0,0-8-11,0-1 0,5-11 0,-9 9 0,3-7 0,-11 11 17,-4 2-17,-1 0 11,-2 1-11,-3-1 17,-2-7-17,-1 1 0,-1-8 17,0 4-12,0-3-5,0-1 6,-5-1-6,-2-2 0,-7 1 0,0-1 7,-8-8-7,7 10 0,-7-5 0,10 14 0,-3 1 0,1 2 0,-1 1 0,-2 0 0,-7-2 0,6 4 0,-7-3 0,8 6 0,-1 0 0,0 1 0,-1 2 0,1 2 0,1 0 0,-1 3 0,-5-3 0,4 3 0,-2-2 0,9 4 0,6 1-52,0 1-49,3 0-67,1 0-2167,1 0 2335,9 1 0,-6 0 0,6 0 0</inkml:trace>
</inkml:ink>
</file>

<file path=ppt/ink/ink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9:08.124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1 404 27813,'62'2'291,"-10"0"-235,-37-2-22,-2 0-18,3 0-4,-1 0-1,5 0 6,3 0-6,1 0 11,6 0-16,4-1-6,4-5 17,8-2-6,3-6-11,8-1 0,3 0 5,5-1-5,2 3 0,1 1 0,2 1 3,-20 4 0,1 1-3,28-4 0,-26 4 0,-2 0 11,24-4-11,0 0 0,1 0 0,-1 0 0,-2 1 0,24-1 0,-26 2 0,18-1-5,-32 1 5,-1 1 0,-1-4 0,-1 2 0,0-3 0,-2 1 5,-2 0-5,16-5 0,-16 6 0,12-5 0,-22 6 0,-1 0 0,-2 1 6,-1 1-12,-1 1 6,11-2 0,-12 3 0,8-2 11,-16 4 6,0-2 0,-2 3 5,-1 0 96,20 0-101,-22 0 0,11 1 11,-27 1-12,-4 0-699,-1 0-1103,-9 0 1786,-3 0 0,0 0 0,2 0 0</inkml:trace>
</inkml:ink>
</file>

<file path=ppt/ink/ink3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22:35.308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239 65 27309,'-67'66'347,"10"-7"-213,41-32 18,-2 3-57,3 1-39,-1 3-11,3-1-12,2 1-10,2 1-7,2 0 7,2 1-6,2 1 11,1-1 0,2 0 0,0-2-12,0-1 12,0-2-5,2-3-6,2-1-1,4-4 7,3-1-1,2-1-11,1-4 1,11 6-1,-6-8-11,18 6 11,-13-11-11,8-2 6,-6-5 5,1-1-11,2-2 0,3-2 11,2-6-5,1-4-6,0-6 5,0-2-5,-3-1 0,-1-1 0,-5 0 6,-2 2-6,-6 0 11,0 5-11,-5-2 6,-3 5-1,-1 0-5,-4-1 11,2 1-11,-3-4 12,0 1-12,-2-5 5,-1-12-5,-1 5 6,0-12-6,0 12 11,-4-17-11,-1 13 6,-6-11-6,1 16 11,-4 0 0,2 1-4,-3 2-7,2-1 0,-2 1 0,1 0 0,-8-10 0,6 9 0,-6-7 0,6 11 0,1 3 0,1 1 0,-1 3 0,1 2 0,1 3 0,-2 0 0,-5 1 0,5 2 0,-7-1 0,7 4 0,-3 1-7,-2 1-94,0 0-61,-1 0-717,-7 11-197,9 2 1076,-2 17 0,15-15 0,4 1 0</inkml:trace>
</inkml:ink>
</file>

<file path=ppt/ink/ink3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22:36.157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282 22 27292,'-53'10'358,"4"4"-274,29 6 0,-4 4 6,2 5-12,1 2-44,2 4-6,2 0-6,1 0-5,4 1-17,2 0 17,2-1 33,2 1-5,3-2-6,1 1 6,2-2-6,0 1-16,6-2-12,3 0-11,8-2 6,5-1-1,2-1 1,2-4-6,1-3 11,2-4 28,11-1 6,5-7-17,0-2-6,-4-6 1,-12-3-1,-2-7-11,-2-3 1,-2-6-1,-4 2 6,2-11-6,-6 5-11,1-4 17,-8 6-12,-1 2-5,-1 0 11,0 1 2,-1-3-13,1 3 0,-3-5 0,0 0 0,-1-2 0,-2-17 0,0 9 0,-4-14 0,-3 12 0,-5 1 0,-2 1 0,-2 1 0,-3 3 0,-10-8 0,4 11 0,-6-4 0,9 12 0,4 3 0,2 1 0,2 2 0,0 0-18,3 3-105,2 1-544,-2 0-262,1 1 929,-10 1 0,11 3 0,-3 1 0</inkml:trace>
</inkml:ink>
</file>

<file path=ppt/ink/ink3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22:37.420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512 26 26631,'-46'-14'392,"7"2"-257,25 12-35,-1 0-21,-3 2-6,-2 1-12,-4 3 12,-2 3-17,-3 3 0,-3 3 34,0 2-1,0 4-16,1 0-17,2 3-22,5-3-6,0 3 44,-2 10-32,8-5-12,0 9 0,10-9 5,4 0 6,1 1 34,5 11-39,8-7-6,6 9-6,12-12-22,6 0 0,6 1 11,1-4-11,2-2 0,-1-6 0,1-5 0,-2-5-11,0-5 11,14-2-11,-13-7-6,9-7 17,-16-8 0,-1-7 0,-4-3 0,9-20 0,-15 10 6,2-17-6,-16 15 0,-4-2 17,-3 0-17,-1 1 11,-2 3 0,0 3-5,-4 7 10,-11-5-4,-1 12 4,-7-4-4,3 12-1,0 0-11,-1 2 0,-2 1 0,0 2 0,-13 0 0,8 6-11,-8-1 11,14 4-28,1 0-34,5 0-84,3 0-78,2 0-196,5 1-358,2 6 778,10 10 0,-4-7 0,6 3 0</inkml:trace>
</inkml:ink>
</file>

<file path=ppt/ink/ink3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22:38.236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312 16 27018,'-60'40'414,"6"-3"-280,27-15-10,1 2-24,0 2-21,3 4 10,0 1-5,5 4-16,0 0-24,5 2-21,3-1-6,2 1 5,5-1-5,0-1 0,3 0 5,0-1-5,0-3 5,3-3-22,2-2 17,12 5-6,-2-7 6,12 2-6,-5-9-11,15-1 6,-6-6-6,12-1 0,-10-8 0,2-1 0,2-7 0,-2-2 0,1-11 5,10-13 1,-11 6 0,6-8-6,-15 9 5,-4 2 6,-3-2-11,-3 3 0,-6 0 17,-1 5-6,-5 0 17,0-6-16,-4 6-1,1-10-11,-1 6 5,-1-5 1,-5 0 5,-2-5-11,-7-2 0,-11-19-5,2 12 5,-7-10 5,7 19-5,2 8 6,0 3-6,0 7 0,1 2 0,-2 5-17,2 2-28,-16 3-16,11 1-46,-10 6-145,13 3-84,3 10-39,3 2-196,9 10 571,3 9 0,5-16 0,0 1 0</inkml:trace>
</inkml:ink>
</file>

<file path=ppt/ink/ink3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22:38.979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180 39 27113,'-30'22'459,"2"1"-375,7-1-22,1 2-6,0 3 5,3 3-22,3 3-5,3 1-6,3 2 6,2-1 5,3 2 6,1-4-17,2 0 0,0-2 5,2-5-5,3 1-11,5-4-11,5 0 5,2-3-11,3-3 5,1-3-5,2-5 0,3-3 0,0-3 12,13-2-12,-7-3 11,8-7-11,-10-7 11,-2-6-11,-1-2 11,6-11 0,-11 9 1,4-7-7,-13 13 1,-2 1 11,-3 3 5,0 2 0,-4 0 29,2-6-29,-3 3-5,1-6 5,-3 4-5,-1 0-6,0-3-11,0-2 12,0-2-1,-3-2-11,-3 1 11,-14-8 6,2 8 0,-11-3-17,7 12 0,-5 6 0,0 0-6,-17 3-5,10 4-28,-8 1-40,15 4-430,-5 7 55,10 4-2369,-5 28 2823,19-10 0,3 4 0,5-21 0</inkml:trace>
</inkml:ink>
</file>

<file path=ppt/ink/ink3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22:39.664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185 0 27208,'-28'37'370,"1"-1"-309,7-12 1,0 4 50,1 2-17,2 4-39,0-1 0,5 4-11,1-5 0,5 1 5,2-4-11,2-1-5,1-4 5,1-1 0,0-3-16,4-1-12,3 0-6,6-2 7,5 1-7,2-3-5,4 0 0,4-1 11,2-3 1,2-4-7,3-1 40,16-4-6,-11-1 12,24-13-35,-32 0 7,7-11-1,-22 3 6,-4 3 0,-4 2-4,-1 0-24,-3 1 0,-2-1 0,-2-1 0,-1-11 0,0 2 0,0-9 0,-1 4 0,-7-4 0,-1-1 0,-9-3 0,-4 3 0,-16-8 0,5 16 0,-12-2 0,12 19 0,1 3 0,-1 6 0,2-1-158,-1 2-128,1 6-447,1 6 733,-6 11 0,18-9 0,-1 1 0</inkml:trace>
</inkml:ink>
</file>

<file path=ppt/ink/ink3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22:39.813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0 25842,'0'0'0</inkml:trace>
</inkml:ink>
</file>

<file path=ppt/ink/ink3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22:41.373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1418 27382,'40'7'162,"-4"-8"-162,-23-25 0,3-6 6,4-9 5,1-5-11,2-6 0,1-1 0,1-3 0,-1 2 5,-1-1-5,1 5-5,-2 0-6,0 4-6,0 0 6,-2 4-6,-1-1 6,6-16-1,-5 15 1,7-11-11,-7 18-6,0 2 5,-1 1 7,0 4-1,-4 1 11,3-5 6,-7 9 0,1-4 0,-4 13 0,-2 1-5,0 5 5,0-2 0,0 2 0,0-2-6,2 2-16,5-12-29,-1 5 18,5-10 5,-2 7 0,1-1 11,1 1 11,-2 0 6,0 2 0,2-6 0,-6 9 0,-1-2 6,-7 9 39,-1 5 72,-2 0 40,0 3-56,-7 0-73,-3 0-11,-8 0-1,-4 0 35,-3 0 27,-3 0 12,-2 0-1,-2 1-33,-2 2-11,-1 2 0,-2 0 17,-17 2-40,12-3 12,-12 1-18,17-1 1,3-3-17,5 2 11,5-3-11,6 2 0,6-2-33,5 0-62,5 0-689,2 0 140,5 0-4437,2 0 5081,5 0 0,-5 0 0,-2 0 0</inkml:trace>
</inkml:ink>
</file>

<file path=ppt/ink/ink3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22:43.583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618 1 27410,'-7'20'61,"0"-2"23,7-17-5,-3 1-1,3-2 17,-3 0 12,1 0-40,-2 0-45,-2 0-16,-2 0-6,-4 0 45,-6 0-17,3 0 16,-5 0-10,6 0-17,-2-2-6,1 2-5,0-1-6,0 1 5,-10 0-5,5 0 0,-10 4 0,7 2 0,-1 6 0,1 2 0,2 0 0,1 0 0,4-4 0,2 1 0,1-3 6,4-1-6,0-1 0,3-1 0,1-1 0,1-1 0,1 0 0,0-1 0,0 1 0,0-2 0,0 2 0,-3 3 0,2-1 0,-2 4 0,5 0 0,-2 3 0,3 4 11,-2 2 0,2 3 0,0 2 1,0 2 16,0 11-12,0-8-4,2 10 4,-1-12-10,2 0 5,0-1-11,0 0 11,-1-4 1,1-1-12,-3-6 11,3-4-11,-3-3 0,2-4 17,-2-2-6,1-1-22,1 0-23,-1 0-56,2 0-89,-1-3-123,-1 0-12,2-2 40,-3-1-45,3 2 44,-1-1 135,1 2 95,-1 1 85,0 2 1432,-1 0-1416,-8 0-16,-5 2-29,-9 1-11,-3 3 0,-2 3 0,-2 2 5,5 2-5,2 0 0,8-1 0,5-3-28,5-3 17,3 2 28,8-5-11,8 2 5,7-4 0,6-1-11,0 0 0,0 0 6,-3-1-6,1-4 0,-13 2 11,-2-2 6,-11 4 106,-1 1-123,-2 4 0,1-3 0,-2 3-79,3-4 74,7 0 5,3-1 0,8-3 0,1 0 0,-1-1 0,-3 1 17,-5 2 11,-4 1-6,-5 1 0,-1 0-16,-8 0-6,-16 8-34,-2-2-44,-8 6-146,13-6-67,6-3-241,7-2 532,4-24 0,4 17 0,0-17 0</inkml:trace>
</inkml:ink>
</file>

<file path=ppt/ink/ink3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22:44.617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72 38 27107,'-1'46'224,"1"-3"-190,0-7-17,0-2-1,0 0-16,0-5 12,0-5-12,1-6 0,-1-4 0,3-5 0,-3-3 5,2-3-167,-2-2-79,0-6 17,0-6 90,0-9 10,-6-4 46,0-5 44,-7 0 34,0 1 6,2 1 112,-1 5-23,5 4 56,2 4 79,3 1-191,1 5 28,1-2 0,2 2-5,4 0-17,5-1 5,4 0-5,2 0-28,0 1-17,0 1 5,-5 2-5,0 1 0,-5 2 17,-3 1 5,-3 1 258,-1 0-268,-8 1-12,-2 1 0,-8 2 0,0 1 0,-1 1 5,2 0-5,4 0 0,3-3-17,6 0 6,3-3 6,1 0 5,4 0 22,6 0-5,8-3 0,5-3-6,1-2 0,-2-2-11,-4 3 11,-7 1 28,-6 5 17,-3-1 68,-2 2-113,-11 3-11,-1 2 0,-12 4 0,1 2 0,1 0 0,4-1 0,4-2 0,6-3 0,4-3-17,3-2-470,1 0 78,5 0-610,6 0-8167,5 0 9186,2 0 0,-8 0 0,-3 0 0</inkml:trace>
</inkml:ink>
</file>

<file path=ppt/ink/ink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9:22.768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172 14 28334,'-32'55'44,"4"-4"-32,5-17-1,2 1-6,2 4 1,3 1 11,3 4-17,4 2 0,3 0 11,3 0 0,2-2 0,1-3 1,2-1 10,15 10-5,2-16 33,29 15-27,-12-29-1,14 3-3397,-9-15 3386,3-3-5,3-4-1,3-1 1,1-4 12,1-7-18,-2-9 0,-1-7 0,-5-6 0,9-18 0,-19 13 3392,4-13-3392,-23 18 0,-4-2 0,-5 0 0,-3-23 0,-2 12 0,-1-18-3392,-7 20 3392,-2 3 0,-10 3 0,-3 7 0,-3 2 0,-5 8 0,-4 1 0,-5 6 0,-7 4 3392,-25 4-3392,16 3 0,-15 1 0,28 2 0,5 4 0,7 3 0,-3 14-136,12-2-200,0 11-207,14-6-454,9 8-4719,13-1 5716,12 1 0,-10-14 0,1-7 0</inkml:trace>
</inkml:ink>
</file>

<file path=ppt/ink/ink3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22:45.593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119 0 27622,'-36'34'17,"7"-6"-17,19-10-56,3-3-173,1 0-175,1 1-352,-1 4-2134,0 1 2890,0 3 0,1-11 0,2-3 0</inkml:trace>
</inkml:ink>
</file>

<file path=ppt/ink/ink3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22:45.751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1 25029,'5'13'1742,"-1"-3"-1495,-4-10 10,0 0-257,0 26-67,0-19-230,3 22-632,3-23-5798,3 2 6727,2 0 0,-4-4 0,-3-1 0</inkml:trace>
</inkml:ink>
</file>

<file path=ppt/ink/ink3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22:45.880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1 22548,'0'0'0</inkml:trace>
</inkml:ink>
</file>

<file path=ppt/ink/ink3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22:46.732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6 26693,'29'-4'112,"0"3"-23,-6 4 1,0 3-40,1-1-22,-1 2 0,0 1 0,0 3 12,-3 1 10,-2 3 62,-2 2-22,-4 1-18,-3 2 24,-3 2-18,-3 4 6,-2 5 0,-1 1 6,0 2-46,-1-1-16,-5 1-16,0-1-1,-12 14-11,6-11 11,-10 19-5,11-25-6,-3 3 0,7-12 0,-1-4 5,2 0-5,-1-2 0,0-1 6,1-2-6,2-3-34,-2-3-83,4-2-63,-1-3-144,3-1-343,0-14 667,0-21 0,0 13 0,0-11 0</inkml:trace>
</inkml:ink>
</file>

<file path=ppt/ink/ink3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22:47.250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300 2 26760,'-49'-2'314,"6"5"-202,24 11-34,3 1-28,-2 2-16,2 0 0,-2 0-6,2 0-6,1 0-5,2 0-6,0 0-5,3-2-6,-1 2 11,3 0-11,0 1 0,1 2 11,0-2 6,2 2 16,1-2 12,2-1 11,1 1-17,1-1 17,0 1 6,0 0 22,0 1-11,2-1-12,3 0-33,4 0-16,1-1-12,1 0 0,-1-3 11,3 5-11,-3-7 0,0 4 0,-1-7-6,-2-1-27,1 1-219,4-2 22,-2-1-151,4-2-784,-7-4 1165,1 0 0,-5 0 0,0 0 0</inkml:trace>
</inkml:ink>
</file>

<file path=ppt/ink/ink3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22:47.936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34 0 26922,'-18'59'348,"4"-4"-231,13-21 1,1 1-17,0 3-12,0-1-27,8-1-23,3-2-22,11-3-6,2-3-11,2-1 0,2-4 0,-2 0 0,-1-4 0,-3-3-39,-1-4-17,-3-3-34,-1-2-72,1-4-34,-2-2-325,7-1 79,-6-11 442,6-9 0,-14 5 0,-1-3 0</inkml:trace>
</inkml:ink>
</file>

<file path=ppt/ink/ink3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22:48.383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76 22811,'2'17'3652,"-1"-3"-3450,-1-14 223,0 0-352,-1-18 22,9 9 1,2-16-35,13 13-5,4 0 6,5 1-29,5 2-10,17 3-6,-12 3 11,11 1 22,-21 4 34,9 14-6,-13 1-5,5 14-28,-13-5-23,-4 3-10,-3 0-1,-4 2 0,-4 2 0,-2 0 6,-3 1-11,-3 13-6,-2-13 0,-4 10-12,-2-21-27,-1-1-78,1-6-102,2-3-50,2-5-1327,-2-4-8235,2-10 9708,-2-9 0,6 4 0,0-1 0</inkml:trace>
</inkml:ink>
</file>

<file path=ppt/ink/ink3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22:48.718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10 0 27309,'-8'26'73,"6"-3"-57,16-10-4,1-2-7,1-2 1,-1-2-1,-1-3-5,1-1-16,-3-3-24,2 0-49,-2 0-40,-1-3-201,-1-2-281,-5-5-1125,-1-3 1736,-4-1 0,0 6 0,0 3 0</inkml:trace>
</inkml:ink>
</file>

<file path=ppt/ink/ink3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22:48.908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16 135 22627,'-9'-10'3523,"2"1"-3243,7 9 128,0 0-329,9-12-46,2 6-21,13-10-12,4 9-17,8-2-241,4 0-414,19-3-1036,0-2 1708,12-1 0,-34 6 0,-9 3 0</inkml:trace>
</inkml:ink>
</file>

<file path=ppt/ink/ink3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22:49.955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159 58 26654,'60'19'252,"-6"-4"-157,-24-19-34,4-2-33,0-6-11,1-2-17,-5 0 6,-2 0-6,-7 3 0,-7 4 5,-4 1 12,-6 4 6,-2 1 173,-2 1-157,-4 1-28,-1 2-11,-5 2 6,-1 1-6,-4 0 0,1 2 0,-6-1 0,3 4 5,-2-2-5,0 3 0,1-2 0,2 0 0,2-1 0,1-1 0,3 0 0,-1-1-5,2 1 5,-2 1 0,1 1 5,-4 1-5,-1 1 0,-1 1 0,-2-3 0,1 2 0,-1-2 0,0 0 0,1-1 0,0-1 0,2 0 0,1-4 0,-1 1 6,4-2-6,-5 0 0,7 0 0,-2-1 0,5 0 0,0-1 0,1 1 0,1-1 0,1 0 0,1-1-235,0 0-124,8-9-279,9-10-4356,6-9 4994,8-7 0,-14 16 0,-3 4 0</inkml:trace>
</inkml:ink>
</file>

<file path=ppt/ink/ink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9:23.248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1 27695,'17'65'13,"0"0"0,-2-3 0,-3-5-1,-4 4-1,-2-2-11,-1-5 0,-1-7 0,-1-10-11,-1-8-113,0-11-133,-1-9-1630,0-5 1887,-1-24 0,0 15 0,0-16 0</inkml:trace>
</inkml:ink>
</file>

<file path=ppt/ink/ink3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22:50.404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1 27023,'49'2'56,"-6"-1"-45,-25-1-11,0 0 17,-1 0 0,0 0-17,-3 0 6,-2 0-6,-2 2 11,-3 2 28,-1 4-5,-5 3 5,1 2 11,-2 0-5,0 2-17,0-3-17,-10 9-11,2-9-101,-15 11-39,9-14-106,-4 4-230,4-8 476,-1-2 0,6-2 0,1-1 0</inkml:trace>
</inkml:ink>
</file>

<file path=ppt/ink/ink3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22:50.602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0 23276,'9'12'3271,"-2"-3"-3176,-7-9 68,0 0-163,25-7-11,-14 6-197,18-6-503,-20 10-6105,-4 4 6816,1 2 0,-4-2 0,-1-3 0</inkml:trace>
</inkml:ink>
</file>

<file path=ppt/ink/ink3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22:50.953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1 21887,'0'0'0</inkml:trace>
</inkml:ink>
</file>

<file path=ppt/ink/ink3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22:52.387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25 55 26850,'-12'-30'459,"3"5"-336,8 25 163,0 0-180,0 6-33,1 6-6,0 12-22,1 13-17,5 12 11,2 9 6,6 12-23,0 3-11,1 9 12,1-1-18,0 3 7,0-2-323,-2 2 311,1 0 17,-1 1-17,-4-24 0,1 0 6,3 29-4,-5-31 1,0-1-3,1 17 3,-4-25 0,0 0 3,2 24-6,0 17 5,-1-35-5,-3-2 11,2-6-11,-1-1 0,1-2 6,3 16 5,2 0-11,-3-3 0,2-10 322,-7-21-317,2-2-5,-2-2 0,-2-5 6,2 1-6,-3-3 0,2 1 0,-1-4 5,-1 1-5,2-2 0,-2-1 0,0 1 0,1-1 0,-1 2 6,2 1-6,-1 1 17,-1 1-17,2-1 11,-2 10 0,0-5-11,0 8 0,0-5 6,0 1-6,0 1 5,-2 14-5,-1-11 6,0 10 5,-3-17-11,2-1 11,-2-5-11,1-4 12,2-4 10,1-4 56,2-1-78,0-8-33,0 2-74,0-6-133,0-2-236,11-14-756,1-6 1232,12-14 0,-11 22 0,-3 4 0</inkml:trace>
</inkml:ink>
</file>

<file path=ppt/ink/ink3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22:54.513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18 1 28602,'6'67'69,"-4"-9"-69,-5-37 0,-2 2 0,2 3 0,0 3 0,0 0 0,0 2 0,0 1 0,2 0 0,-1 3 0,2 1 0,0 1 0,0 2 0,0 1 0,0 0 0,0 2 0,0-1 0,0 1 0,0 0 0,0-2 0,0 1 0,0-1 0,0-2 0,0 16 0,0-14 0,0 28 0,0-29 0,0 11 0,0-17 0,0 2 0,0-1 0,0 2 0,0-3 0,0 0 0,0-4 0,0 0-3392,0-3 3392,0 1 0,0-1 0,0 3 0,0 0 0,0 1 0,0 2 0,0 0 3392,0 0-3392,0 17 0,0-15 0,0 14 0,0-17 0,0 1 0,0-2 0,0-1 0,0 1 0,0-2 0,0 0 0,0 10 0,0-11 0,0 8 0,0-11 0,0-2 0,0 0 0,0-2 0,0 0 0,0 8 0,0-6 0,0 7 0,0-9 0,0 0 0,0-2 0,0-1 0,0 0 0,0 3 0,0-4 0,0 4 0,0-6 0,0 1 0,0 2 0,0-1 0,0 1 0,0 1 0,0-1 0,0 8 0,0-5 0,0 4 0,0-7 0,0-2 0,0 0 0,0 0 0,0 2 0,0 6 0,0-5 0,0 3 0,0-10 0,0-3 0,0-2 0,0-3 0,0-2 0,0 1 0,2-6-91,-2-5-671,1-22-1382,-1-6 2144,0-19 0,0 27 0,0 3 0</inkml:trace>
</inkml:ink>
</file>

<file path=ppt/ink/ink3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22:55.744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1366 27578,'42'-31'156,"-3"-1"-133,-19 0-18,4-5 1,4-3-6,2-4 6,2-1-6,3-3 0,-1-2 0,2 1 5,-2-1-5,2 3 0,-2 0 0,1 2 0,-2 1 0,-1 3 0,0 0 0,-3 4 0,-1 1 0,-4 4 0,-2 1 0,-1 4 0,5-11 0,-4 11 0,4-10 0,-7 13 0,7-10 6,-7 10-6,6-8 0,-10 13 0,0-2 0,-1 3 17,1-2-1,-3 3 7,7-7-23,-7 6 5,6-6-5,-7 8 17,-1-1-17,1 4 11,-2-1-5,0 3 16,-1 2 12,-1 2 67,-2 1-40,-2 2 12,0 0-22,-3 4-1059,2-2-320,-2 9 1328,-4 3 0,3-1 0,-4-1 0</inkml:trace>
</inkml:ink>
</file>

<file path=ppt/ink/ink3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22:59.761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54 0 27583,'1'51'-5,"-1"0"5,0-13 0,0 8 0,0-2 5,0 3 1,-1-2-6,0-4 0,-1-3 0,0-7 0,0-5-23,1-10 1,1-5-101,0-7-370,-3-2-235,0-4-695,-6-13-5573,1-5 6996,-4-12 0,7 14 0,-1 4 0</inkml:trace>
</inkml:ink>
</file>

<file path=ppt/ink/ink3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23:00.404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55 25023,'15'14'919,"-3"-3"-700,-12-11 5,0 0-84,0-8-23,1 3-105,8-8 49,4 4-22,8-1-27,5 0-7,1 1-5,4 2 0,-1 1 0,-1 5 0,-1-1 0,-2 2-5,-2 0 5,-1 0 0,-3 0-17,-2 3-28,0 3 17,-8 0 22,1 2-5,-7-4 11,-3 3 0,1-1 45,-2 6 11,0 2-17,0 5 12,-2 4 5,-1 5-6,-2 4-5,-1 2-6,2 3 0,1 21-22,1-14-17,2 12 6,0-20-6,0-5 0,0-4 11,0-4 0,0-6 0,0-4 0,0-4 12,0 0-12,-3-2-11,-1-1 6,-5 0-6,-4-3 11,-2 3-11,-4-2 0,-3 3 11,-19 0-11,10-2 17,-12-1-6,16-2-5,3-2 5,5 0-11,6 0-17,5 0-134,5 0-129,2 0 280,47-18 0,-35 14 0,35-14 0</inkml:trace>
</inkml:ink>
</file>

<file path=ppt/ink/ink3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23:01.293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329 1 27146,'-51'13'148,"0"0"1,-37 16-82,53 5-11,3 5-11,4 6-22,7 2-7,7 2-16,8-2 0,4-2 0,3-4 0,9-5 0,4-5 0,12-7-112,18-7 17,-8-9-56,14-7-67,-17-14-180,13-28 247,-14 1 39,3-19 84,-17 19 28,-7 2 73,-2 8 44,-4 4-5,-1 8-17,-2 6-16,-1 4 22,2 5-73,-1 2 0,4 10 5,-2 4-10,4 13-23,1 3 5,2 1-5,2 0 0,3-7 0,1-2 6,1-6-1,3-7-49,11-2-46,-3-16 0,8-7 18,-13-15 44,-1-7 5,-5-3 23,-4 2 17,-3 2 185,-5 2-57,-3 14-16,-2 4-51,-1 15-50,0 1-28,0 13 12,0 3-12,0 11 5,1 1-5,2 3 0,4-2-39,2-2-219,2-2-78,1-4-352,5-3 688,8-4 0,-10-5 0,1-3 0</inkml:trace>
</inkml:ink>
</file>

<file path=ppt/ink/ink3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23:01.825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218 1 27286,'-50'22'98,"0"0"0,-31 20-58,66-12-12,4 2-17,5 2 6,3-2-17,2-1 0,1-5 0,4-4 0,5-5 0,8-5-68,5-4-10,5-5-62,2-2-22,3-10-1,11-22 141,-13 0 22,11-31 89,-26 30 68,2-7 17,-12 24-40,-2 7-55,-2 4-18,-1 4-66,0 4 5,3 5 0,0 8 0,5 5 0,0 3-17,2 0-95,1-1-62,1-2-128,2-4-191,2-3 493,8-1 0,-11-7 0,2-2 0</inkml:trace>
</inkml:ink>
</file>

<file path=ppt/ink/ink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9:23.958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14 183 26945,'-7'12'711,"1"-2"-476,6-10-100,0 0-124,12-11 45,6 4-6,16-9-5,11 6-28,5-2-6,10-2 0,-1-2-11,2 0 0,-3 0 0,-6 0 6,-5 1-6,-7 1 11,-8 0-5,-8 3-6,-6 3 11,-7 3-11,-5 3 11,-3 1 51,-3 1-6,0 2 0,0 6-23,0 6-16,1 7 0,2 5-6,2 6-11,1 4 11,0 6-11,0 5 17,1 3-17,-1 5 11,1 2-11,1 0 0,5 20 0,-4-22 0,2 9 6,-6-33-6,-2-7 11,-2-11 28,-1-4 0,0-6-26,0-1-13,-5-2 0,-6 0 0,-11 1 0,-11 2 0,-8 3 0,-8 2 0,-4 2 0,-27 7 0,19-4 0,-15 6 0,29-6 0,3 0 0,8-1 0,6-2 0,9-1 0,7-6 0,7 0 0,4-3-377,3 0-65,4 0-314,7 0-1272,4 0 2028,4 0 0,-8 0 0,-4 0 0</inkml:trace>
</inkml:ink>
</file>

<file path=ppt/ink/ink3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23:01.998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0 26693,'1'12'168,"0"-3"-286,-1-9-853,0 0 0,0 0 1</inkml:trace>
</inkml:ink>
</file>

<file path=ppt/ink/ink3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23:02.322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28 1 27292,'-15'98'146,"3"-8"-141,14-37-5,5 4 11,3-2-11,4 0-33,3-5-90,-3-6-124,0-6-117,-5-9-274,-4-13-1233,-3-6 1871,-2-10 0,0 0 0,0 0 0</inkml:trace>
</inkml:ink>
</file>

<file path=ppt/ink/ink3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23:02.660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1 122 26659,'2'4'857,"-1"-1"-437,-1-3-414,10-42-6,4 26 0,14-33-12,4 38 12,2 5-16,2 2-124,-4 4 106,0 7 6,-6 8 17,-6 11 11,-6 11 0,-8 5 0,-3 6 0,-12 2 0,-7 2 0,-14-3-11,-8-2-90,-2-8-398,-15-2 57,19-18-364,-3-4-2124,24-18 2930,9-7 0,3 3 0,3-2 0</inkml:trace>
</inkml:ink>
</file>

<file path=ppt/ink/ink3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23:03.028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58 27219,'11'55'28,"0"0"0,8 43-28,-16-54 0,1-1 11,0-6-11,0-5-11,-1-9-34,0-8 23,-1-8 22,-1-4-34,-1-4 34,0-13 17,0-9-17,0-18 17,-3-6 22,0-8 124,0-22-107,0 22-17,7-10-28,5 33-17,15 2-16,-2 15-129,9 2-90,-7 12-201,2 1-23,8 9 465,14 10 0,-21-6 0,4 4 0</inkml:trace>
</inkml:ink>
</file>

<file path=ppt/ink/ink3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23:03.270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9 13 26486,'-5'-7'263,"1"1"-106,4 6 16,0 0-173,0 76 0,2-36 0,-1 11 0,1 1 0,2-3-50,4-3-146,1-3-420,2-7-2045,1-8 2661,-1-10 0,-5-9 0,-2-6 0</inkml:trace>
</inkml:ink>
</file>

<file path=ppt/ink/ink3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23:04.292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1 26883,'4'47'280,"0"-4"-224,-2-18-11,1 5-6,-2 7-11,1 4 0,-2 6-5,0 2-18,0 3-5,0-3 6,0-5-6,0-7 0,1-10-11,0-9-29,1-8-128,1-6-16,2-6-248,4-21-907,0-4 1339,2-23 0,-4 24 0,-3 4 0</inkml:trace>
</inkml:ink>
</file>

<file path=ppt/ink/ink3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23:04.543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7 17 27062,'-4'-6'292,"1"1"-192,3 5-318,0 0 44,0-2-173,0 1-778,0-2 1125,3 9 0,-3-5 0,3 4 0</inkml:trace>
</inkml:ink>
</file>

<file path=ppt/ink/ink3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23:05.225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24 1 26945,'-14'56'325,"4"0"-281,12-8-32,2 3-12,0 1 11,0-3-11,-1-2 0,0-9 0,0-6 0,-1-10 17,1-10-1,-3-7-16,1-5-28,-1-13 0,2-12 17,-1-18 11,4-11 0,1-3 0,3-1 0,3 8 34,3 4 27,12 6-44,-8 16 112,15 6-39,-18 22-51,7 10-28,-10 11-11,0 8-62,1 3-89,-2 0-190,2-2-354,5-7-5733,0-5 6428,7-11 0,-13-6 0,-2-5 0</inkml:trace>
</inkml:ink>
</file>

<file path=ppt/ink/ink3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23:05.708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309 1 27622,'-50'58'45,"0"1"0,4-5 0,13-5-28,28-1 11,2-7-17,3-6-11,0-8-56,6-8-45,3-9-22,8-6 56,3-8-34,3-12 0,0-10 28,0-16 17,-5-4 56,-3-2 84,-7-11 79,-4 20-23,-2 1-40,-2 24 35,0 8-102,0 3-16,0 3 28,2 8-11,3 8-12,4 12-5,3 11-6,4 7-11,1 10 0,1 7 11,-1 7 0,-3 3 9,-10-17 0,-1 1 8,2 28-23,-10-28 1,-4-2-6,-12 16-6,-20-5-151,-8-7-2306,0-24 0,-5-4 2463,-19 8 0,-8-3 0,51-28 0</inkml:trace>
</inkml:ink>
</file>

<file path=ppt/ink/ink3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23:06.541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0 26603,'15'51'112,"0"0"0,11 42-101,-14-37-5,-3 1-6,2-4 0,-3-4-39,-1-6-191,-2-9-425,-2-10-2106,-2-10 2761,-1-9 0,0-3 0,0-2 0</inkml:trace>
</inkml:ink>
</file>

<file path=ppt/ink/ink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9:24.427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173 1 27734,'-18'47'188,"1"0"0,-15 44-132,12-23-34,0 2-22,1-3 6,4-3-6,3-7 0,3-11-101,3-10-213,3-13-117,1-10-135,2-7-638,4-17 1204,15-31 0,-10 20 0,8-17 0</inkml:trace>
</inkml:ink>
</file>

<file path=ppt/ink/ink3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23:07.124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54 27398,'94'-21'62,"-10"2"-62,-41 12 0,-4 2 0,-7 4 0,-5 1 0,-7 0 0,-4 0 0,-6 0 6,-4 0 22,-1 4-12,-2 1 18,0 7-12,0 3 6,0 6-5,0 7-1,-1 4-5,-1 7-6,0 3-11,0 5 11,1 2-5,-1 2-6,3 24 6,-1-18-6,2 11 0,-1-27 11,-2-8-11,1-5 0,-3-4 0,1-9 0,-1-2 0,0-9 5,-5-2-5,-5-1 0,-7 1 6,-6-2 5,-20 4-5,6-2-6,-13 5 0,13-2 0,3 4 5,1-2-5,5 0 0,4-1 12,7-1-12,5-2 0,6 0-6,3-3-319,2 1-168,5-1-638,6-2 1131,5-3 0,-4 1 0,-3 0 0</inkml:trace>
</inkml:ink>
</file>

<file path=ppt/ink/ink3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23:17.811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187 64 27270,'-39'-13'140,"2"8"-135,13 18 51,-1 12-22,2 10-17,5 8-6,6 5 6,6 5-17,3 0 16,8-2-16,9-7 0,8-8-28,8-10-39,23-9-11,-9-10-62,16-12-95,-14-13-191,0-13-84,-3-12-885,9-29 1121,-21 17 274,3-17 470,-25 31 214,-3 7-191,-5 9-174,-1 9-156,0 6-96,2 7-45,1 2 96,3 9-1,2 6-21,4 9-29,0 8-22,3-1-29,3 2-4,1-2-7,2-5-5,2-5 0,-1-6 0,2-5-11,-1-6-39,1-2-51,0-13-56,1-6 6,-1-15 39,-1-4 45,-3-4 50,-3 1 17,-5 2 50,-4 4 297,-4 5-246,-3 13-67,-1 5-23,0 10 28,3 6 6,1 7 11,7 22-39,-1-2-17,5 11 0,-3-12 0,0-4 0,1-3-191,-1-4-509,3-6 700,6-5 0,-10-6 0,3-1 0</inkml:trace>
</inkml:ink>
</file>

<file path=ppt/ink/ink3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23:18.327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196 1 26659,'-75'56'510,"11"-2"-409,43-24-51,5 5-16,4-1-18,8 1 7,1-3 5,3-2-23,5-3-5,5-6-16,7-6-96,27-6 16,-14-8-44,19-12-5,-21-11-6,-4-7 100,-1-5 51,-5 2 90,-4 5 61,-2 4-11,-6 8-56,2 5-84,-5 6 11,3 3-11,-2 9 11,4 3-11,0 12 6,2 3 5,1 5-11,7 14 0,-6-9-106,5 6-258,-9-17-319,0-7-1048,-4-6 1731,-2-6 0,-1-3 0,-1-3 0</inkml:trace>
</inkml:ink>
</file>

<file path=ppt/ink/ink3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23:18.502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1 22895,'7'13'2823,"-2"-2"-2823,-5-11-338,0 0 0,0 0 0</inkml:trace>
</inkml:ink>
</file>

<file path=ppt/ink/ink3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23:19.233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40 50 27062,'-22'-31'112,"4"13"23,18 34-51,0 15-23,0 12 1,0 9-17,2 4-17,5 4-6,4 1-11,7-3-5,2-3-6,0-7 11,0-6-11,-2-7 0,0-11 0,-1-6 0,0-10-17,-1-4-16,1-4-6,2-11 11,-2-5 11,2-28 11,-9 8 6,0-12 6,-8 16-6,-9-12 11,-3 16-11,-6-7 0,-3 22 11,2 5-11,-4 5-33,2 1 21,0 4-27,2 7-112,0 5-672,5 21-925,4-9 1748,4 6 0,4-19 0,0-7 0</inkml:trace>
</inkml:ink>
</file>

<file path=ppt/ink/ink3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23:19.734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71 0 26934,'-30'52'308,"5"-2"-275,18-10-5,2-2 0,3 0-28,1-4 0,1-4 0,4-5-17,2-4-11,5-9-16,1-4 16,0-6 5,0-2-44,1-10-51,-1-8-44,0-14-28,0-6 89,-2-4 84,-1 1 17,-5 3 34,-1 4 128,0 7 84,-3 5-201,2 11-45,-2 5 0,1 6 17,1 1 28,2 7-6,2 5-28,3 9-5,8 13-6,-3-8 0,4 10 0,-3-16-118,-1 0-347,4-6 465,6-2 0,-11-8 0,2-1 0</inkml:trace>
</inkml:ink>
</file>

<file path=ppt/ink/ink3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23:20.485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1 26906,'28'92'201,"-2"-9"-134,-14-36-44,0 2-6,2 6-17,0 0 11,1 3-11,0-2 0,-1 0 0,-2-3 0,-4-3-6,-4-7-33,-2-5-140,-2-9-135,-7-7-16,-4-6-96,-8-9 146,-2-3-90,-1-4-56,4-8 292,-4-18 134,11-2 62,0-16 66,10 9 270,10-26-207,3 11-6,12-17 50,1 19-50,3 1-68,3 4 40,1 1-50,1 5-7,1 2-55,-2 7-17,5 6-28,-12 11 0,1 4 0,-15 15 0,-2 6 11,-3 12-5,-1 6-6,1 2 0,2 13 0,2-17-28,4 6-56,-2-25-39,1-4-124,3-6-285,1-11-196,2-8-95,1-13-1222,0-5 2891,7-16 554,-10 14-313,3-4-398,-12 24-353,-2 7-190,-5 7-102,1 3-4,-1 1 55,2 12-78,2 3-1,1 12-16,-1 1 12,-1-1-12,-2-1-112,-1 0-336,-1-3 448,-4 1 0,3-12 0,-3-1 0</inkml:trace>
</inkml:ink>
</file>

<file path=ppt/ink/ink3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23:20.655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1 25275,'0'0'0</inkml:trace>
</inkml:ink>
</file>

<file path=ppt/ink/ink3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23:08.194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24 0 26620,'-13'98'199,"7"-46"0,2 0-82,4 45-1053,0-42 0,0 2 980,0 3 1,0 2-23,1 1 1,1 1-4,0 3 1,2 1 0,-1 0 0,2 0 2,1 2 0,0 0-8,-2-1 0,1 1-55,0-3 0,1 0 49,-2-4 1,-1-1-9,1-5 0,0-2 16,2 40 349,-1-17-365,-1-16 0,-2-15-6,0-14-28,0-12 857,1-12-1422,2-16-611,-2-13 1210,0-17 0,-2 14 0,-1 1 0</inkml:trace>
</inkml:ink>
</file>

<file path=ppt/ink/ink3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23:10.116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0 242 24794,'13'16'1440,"-2"-2"-1172,-11-14 46,0 0-241,-5 0 0,4 0 5,-3 0-5,4 0 78,6 0-39,6-3-17,12-2-39,12-4-28,9-5-28,9-1 11,5-3-11,5-1 0,1 1 6,-1 1-6,-4 2 0,0 1 0,-4 2 6,2 3-6,-2-1-6,3 5 6,35-3 0,-17 5 0,-2-1 0,1 1 0,23-1-565,-30 1 1,0-1 567,-17 2 0,-3 1-3,4-2 0,-1 0-91,-1 1 1,1-1 90,-1 0 0,-1-1 0,47-4 0,-6 0 0,-10 1 0,12 1 0,-35 1 0,4 2-11,-36 2 11,-9 1 0,-5 0 1101,-6 0-1101,-2 0 203,-1 2-203,-1 0 5,-1 3-5,-1-4 0,0 2 0,1-3 6,1 2-6,3-2 0,1 1 11,4 2-11,16 3 0,-2-1 0,13 1 0,-9-3 0,2 0 0,-2-1 0,1-1 6,-2-1-6,17 0 0,-10 0 0,25 0 0,-29 0-6,6 0-5,-22 0 11,-5 0 0,-5 0 0,-2 0 17,-2 4 123,0 9-62,-3 4-27,-2 10-7,-3-1 12,-2 4 6,0 4 0,0 4 10,2 3 57,-1 30-62,5-10-39,0 22 6,4-18-12,0 1 1,0 2-6,0 2-6,0 2 0,2 4-5,2 0 10,1 4 1,4-1-12,-4-22 1,0 0 6,4 30-188,-4-31 1,0-1 175,3 18 6,-3-3-6,2-4-21,-1 21 21,0-25 0,0 17 0,-1-30 0,-1 0 0,0-6 0,0-3 0,-1-4 0,0-6 349,0-4-349,-1-4 22,0-3-33,-1 7 11,0-10 0,-1 6 0,2-10-28,-2 0 6,3-1-12,0 5 28,-1-6 1,2 4-12,-4-7-5,1-1-1,1-1 12,-2-2 5,1 0 62,-1-3-56,-6 1 0,-7-1 6,-10-4-6,-7-1 0,-10-3 0,-6 1 6,-11 2-6,-9 1 0,-9 2 11,-7 1-11,-5 1 0,21 0 0,-1 0 0,16 0 0,0 0-150,-17 0 1,1 0 149,-23 0 5,3 0-5,5 0 0,6 0 0,4 0-99,-19 1 99,25 2 0,-14 3 0,31 1 5,2-1-5,1-1 0,0-1 0,1 0-5,-19-1 10,17-1 302,-12-1-307,22-1 103,3 0-97,1 0-6,3 0 0,3 0 0,-9-1 0,10-1 0,-9-1 0,11 0 0,-1 2 0,-4-1-6,3 2 6,-4 0 0,4 0 6,-2 0-1,-3 0-5,9 0 0,-2 0 0,10 0 0,2 0 0,0 0 0,-1 0 0,1 0 6,-3 0-6,0 0-17,-13 0 17,7 0 17,-5 0-17,11 0 11,4 0-11,4 0 11,4 0-11,1-1 6,1-1-6,-1-2 0,-2 0 0,-1-1 0,-1 0 0,1-1-28,2 0-112,2 0-95,1-3-560,0-9 795,15-22 0,-12 19 0,12-10 0</inkml:trace>
</inkml:ink>
</file>

<file path=ppt/ink/ink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9:24.891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289 0 26138,'5'6'1227,"0"-2"-919,-5-4 50,0 0-117,0-5-168,6 19-28,0-4-23,9 23-5,1 0-6,5 4-11,0 4 11,4 1-11,-1 2 0,0-1 6,1 2-6,-1-1 0,-2-1 0,-1 0 5,-6-8-5,-1-3 6,-5-6-6,-4-10 11,-2-6 6,-3-6 33,-2-4-38,-8 1-7,-6-1-5,-12 0 0,-7 0 0,-9 2 0,-7 2 0,-5 5 0,-5 4 6,1 2-6,-20 7 0,30-8 0,-9 2 0,39-10 0,5-4-45,10-1-61,3-1-124,2 0-296,6-8-471,14-14 149,25-31 0,-19 23 0,8-9 0</inkml:trace>
</inkml:ink>
</file>

<file path=ppt/ink/ink3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23:11.303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480 52 26855,'-53'12'263,"-1"1"1,-38 12-119,57-1-27,0 4-40,1 2 6,1 5 0,6 5-11,2 3-28,7 2-17,4 2 0,4 1-6,6 0 6,1 3 0,3-1-5,4 3 21,4-1-4,7 1-7,5-2-16,6-1 5,0-4 6,4-2 6,-1-6-6,2-3-6,-1-5 57,16 9-40,-9-12 45,32 10-49,-22-20-35,18-1 0,-12-11 0,2-4 0,3-2 0,0-9 0,-2-3 0,-2-11 0,-6 0 0,-2-4 0,-6 0 0,-1-2 0,-5-1 0,11-14 0,-15 11 0,6-12 0,-19 16 0,-4 1 0,-4-3 0,-3-15 0,-2 7 0,-3-13 0,-1 13 0,0 1 0,0 2 0,-1-1 0,-3 6 0,-8-15 0,1 14 0,-8-9 0,4 15 0,-2-1 0,-3 2 0,-1-1 0,-2 2 0,-2 1 0,-2 1 0,0 2 0,-5 1 0,-14-5 0,11 7 0,-11-1 0,14 5 0,2 6 0,-4-2 0,1 5 0,-1-1 0,-18 3 0,12 1 0,-14 1 0,15 1 0,-1 4 0,-3 3 0,2 5 0,-2 3 0,1 1 0,-1 0 0,-17 6 0,15-5 0,-9 4-57,24-8-313,6-2-627,7-2 997,6-1 0,7-5 0,2 0 0</inkml:trace>
</inkml:ink>
</file>

<file path=ppt/ink/ink3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23:12.699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0 731 27902,'27'-53'96,"7"2"-74,11 15-22,6-4 0,2-2 22,0-1-22,-4 1 0,-4 0 6,-5 4-6,-6 4 0,-10 7 0,-4 7 0,-11 7 0,-2 5 0,-5 5-6,-1 2-16,-1 1 28,7 0-6,3-2 0,9-1 5,9-3-5,4-2 0,10-1 11,4-1-11,6 0 0,3 0 0,3 1 0,1 0 0,4 1 0,1 2 0,1 0 0,5 3-11,0-2 11,5 1 11,1 0-5,0-1-6,3 0 0,-2 0 0,-22 1 0,0 0 0,26-2 0,-29 2 0,-1-1 0,14-1 0,-5 0 6,-3 0-6,-5 0 0,1 1-6,22-4 6,-14 3 11,19-4-11,-19 4 0,2 1 0,1-1 0,0 3 0,-3-2 0,23 1 0,-25 2 0,17-1 0,-28 3-5,-3 0 5,-3 0 0,-5 0-6,-3 0 6,6 1 0,-13 1 0,3 1-6,-14 0 6,-3 0-11,-1 0 11,2 2 0,1-2 0,2 3 0,3-3 0,9 6-39,-6-4-6,3 4-11,-13-3 28,-5 1-17,-3 0 1,-4 2 38,-1-2 0,0 13 18,-7-1-1,-3 11 17,-11-3 0,-5 2 17,-6 3-1,-4-1-16,-1 2 0,-1-2-28,3-1 23,-12 14-23,14-13 0,-9 10 0,17-14 5,1-2-5,-1-1 0,1 0 0,-1-2 12,-9 5-12,10-10 0,-7 0 0,16-10 0,0-2-6,4-2-39,1-1 23,2-2-79,2 0-61,3 0-751,7-5-1283,8-5 2196,9-7 0,-6 4 0,-2 3 0</inkml:trace>
</inkml:ink>
</file>

<file path=ppt/ink/ink3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23:13.749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551 1 27174,'-29'89'247,"4"-8"-214,19-39 12,2 4 0,-1 3-6,3 1-11,1 5 17,1 0 11,0 4-39,0 1 5,4 2-11,1 1 1,4-1-12,-1 1 11,0-4 6,-4-1-17,1-2 5,-1-2-5,-1-3 0,3-2 0,-1-2 6,0-4-6,0 1 0,-1-6 5,3 16-5,-3-15 0,3 10 6,-2-17-6,2 9 0,-1-11 0,1 8 0,-2-13 0,-1-2 0,0-1 0,0 8 0,0-7 0,0 5 0,1-10 0,-2 0-11,1-2-6,-1 1-5,1-2 16,-1 3-16,0 0-6,-2 5 0,1 0-23,-2 15 12,0-10 11,0 10 6,0-14 10,-3-2 1,-2-3 11,-3-2-11,1-5 11,-2 0 0,2-5-6,1-3 6,-1-1 6,1-3-6,-5 4 28,-2 0-6,-3 3 12,-5 2 0,1 2 10,-14 11-32,10-5-12,-9 9 0,11-3 5,-2 3 18,1 3 5,-1 4-6,-1 0 23,-8 17-40,9-15 1,-8 12-6,13-16 0,0-1 11,2-2-11,-1-3 6,2-3 5,1-5 0,1-2 0,-3 0 1,5-4 4,-4 1 1,6-5 0,3-1 0,1-1-12,1 0-5,2-2 0,0 1 0,0-1 0,0 3-5,0-2 5,1 1-51,0-1-94,1 0-130,0-2-1657,2-1 1932,5-6 0,-3 3 0,2-3 0</inkml:trace>
</inkml:ink>
</file>

<file path=ppt/ink/ink3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23:13.862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0 17636,'0'0'0</inkml:trace>
</inkml:ink>
</file>

<file path=ppt/ink/ink3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23:15.478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75 12 26962,'-29'22'235,"5"-7"-202,24-12-21,0-3-12,5-1 11,1-4-11,3-1 22,-3-5-11,-3 2 1,-1 0 10,-2 3 0,0 3-5,0 1-6,-3 2-11,-2 0 0,-4 6 0,0 5 0,-1 7 0,2 16 0,4-7-16,0 6-80,4-15-878,13-5-5977,2-6 6951,12-3 0,-14-4 0,-2 0 0</inkml:trace>
</inkml:ink>
</file>

<file path=ppt/ink/ink3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23:15.943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57 1 26637,'-14'51'5,"0"1"1,-5 29-6,23-71 17,5-7 16,2 0-5,3-3-11,0-7 0,1-4 0,-3-7 5,-2-5-5,-6 3 17,-3-1-6,-1 5 44,0 2-38,-5 7-34,-3 2 0,-6 4 0,-3 4-185,2 5-252,0 11-1238,2 4 1675,4 3 0,4-11 0,3-5 0</inkml:trace>
</inkml:ink>
</file>

<file path=ppt/ink/ink3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23:16.426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47 1 27281,'-20'56'190,"5"-8"-167,7-29 10,5-6-33,2-1 39,1-4 17,1-2-16,7-3-12,4-1-17,8-2-11,4-3 0,1-6-51,-1-5 51,-4-7 28,-6-1 0,-5 1-11,-6 2-11,-1 5-6,-2 4-67,-7 5-157,-4 2-275,-19 6-4332,-2 9 4831,-10 4 0,20-2 0,4-4 0</inkml:trace>
</inkml:ink>
</file>

<file path=ppt/ink/ink3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23:21.491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103 1 26698,'-34'84'364,"6"-10"-302,15-44-23,3-1-39,0-6 0,6-4 0,1-5-257,3-3-281,0-7-1271,1-1 1809,4-3 0,-3 0 0,2 0 0</inkml:trace>
</inkml:ink>
</file>

<file path=ppt/ink/ink38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23:21.729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156 25 25365,'0'-14'1087,"0"3"-813,0 11 85,0 0-359,-63 60 0,44-29 0,-16 8 0,4 2-185,26-3-252,2 3-1165,3-2 1602,7-3 0,-5-16 0,4-8 0</inkml:trace>
</inkml:ink>
</file>

<file path=ppt/ink/ink38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23:22.509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0 27527,'31'48'-73,"-6"-5"-67,-22-17-128,-2 0-225,-1 2-1020,-2-5 1513,-6-3 0,4-11 0,-3-4 0</inkml:trace>
</inkml:ink>
</file>

<file path=ppt/ink/ink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9:25.684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0 185 28188,'48'-51'-11,"2"6"11,-5 22 0,6 1 0,2 4-11,2 4 11,0 6-6,0 4 6,-3 4 0,-2 2-6,-6 7 6,-4 7-5,-7 10 5,-5 5 5,-7 0 7,-4 1-7,-5-2 6,-3-1 1,-3-1 4,-3 3-16,-1-12 6,-2 2-6,0-16-17,0-1-1198,0-4-247,0-8 1462,-2 0 0,2-1 0,-2 4 0</inkml:trace>
</inkml:ink>
</file>

<file path=ppt/ink/ink39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23:22.758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0 23528,'3'8'2795,"0"-3"-2548,-3-5 94,0 0-285,74 52-39,-46-26-17,17 8 0,-5 1 0,-24-5-45,-7 2-324,-5 8-976,-15 1 1345,-5 3 0,2-19 0,0-9 0</inkml:trace>
</inkml:ink>
</file>

<file path=ppt/ink/ink39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23:23.492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127 1 27253,'-4'30'117,"1"0"-94,9-10-12,-2 4-11,-1 4 6,-2 1-6,-1 1 0,0 1 0,-4-1-90,-7-2-106,-4-2-235,-7-6-863,-2-9-8401,4-4 9695,-1-7 0,11 0 0,3 0 0</inkml:trace>
</inkml:ink>
</file>

<file path=ppt/ink/ink39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23:23.712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71 1 24133,'8'4'2073,"-1"-1"-1816,-7-3 158,0 0-393,27 83-11,-20-46-11,10 14 0,-7 1-151,-32-9-4031,-3-4 4182,-25 5 0,24-22 0,3-6 0</inkml:trace>
</inkml:ink>
</file>

<file path=ppt/ink/ink39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23:24.294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42 0 27197,'-8'58'0,"1"-1"0,-6 41-34,5-59-190,5-7-341,0-7-1413,3-7 1978,0-11 0,0-2 0,0-5 0</inkml:trace>
</inkml:ink>
</file>

<file path=ppt/ink/ink39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23:24.493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88 17 26586,'-8'-9'633,"1"2"-493,7 7 28,0 0-168,-32 85-84,24-44-11,-10 15 0,3 1-443,15-7-1562,1-2 2100,4-4 0,-3-20 0,2-9 0</inkml:trace>
</inkml:ink>
</file>

<file path=ppt/ink/ink39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23:27.856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0 28054,'26'93'5,"-3"-4"-5,-14-19 0,0 3 0,0 0 0,-1-5 0,1-4 0,-4-9 0,2-6 0,-4-12-106,0-7-68,-1-9-11,-2-6-347,0-5-168,-2-6 700,-10-15 0,7 8 0,-7-9 0</inkml:trace>
</inkml:ink>
</file>

<file path=ppt/ink/ink39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23:28.977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0 142 26838,'81'-45'202,"-8"6"-157,-39 24-45,6 1 5,-2 2-5,2 4 6,-4 2-6,-2 5 6,-5-1-6,-5 2 0,-5 0 0,-6 0 0,-2 2 5,-4 1-5,1 1 0,-2 1 0,0 0 0,1-4 0,1 1 0,1-1 0,-1-1 0,0 2 0,-4-2 0,1 1 0,-4-1 0,1 3 17,-2-3-6,0 3 17,0-1 45,0 5-23,0 1 1,0 7-18,0 3 40,0 7-6,0 4 6,0 22-34,0-8 1,0 19-1,0-13 6,0 5-6,0-1-11,0 2-6,0 0-11,0-3 6,0-1-6,0-5-11,0-3 17,0 7-17,0-16 6,0 4-6,0-19 0,0-3 5,0-4 1,0 0-6,0-7 6,-2 1-6,2-6 56,-1 0-45,-3 0 0,-1 0-5,-5 0 5,0 0 0,-1 0 11,-1 0 12,-3 0 5,-1-2 0,-5 0-16,-2-1 5,-5 2-11,-3-1 5,-5 2 12,-1 0-6,-1 0 22,-15 2-28,17-1 1,-7 4-6,22-2-1,9 2-16,3-4 6,5 2-6,2-3 0,0 3-246,2-3-186,6 2-441,3-2 873,7-4 0,-6 3 0,-2-3 0</inkml:trace>
</inkml:ink>
</file>

<file path=ppt/ink/ink39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23:33.405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614 1 27583,'-18'60'6,"-2"-5"-6,-5-24 0,0 1 0,-2 3 5,1 0-5,-2 1 0,1 1 0,0 0 0,-1-2 6,2 1-6,-1-1 0,2 2 0,0-2 0,2 1 6,-10 13-6,10-11 11,-7 10 0,12-17 17,-5 9-22,6-10-6,-5 7 0,8-15 16,2-3-16,1-4 0,3-2 0,1-4 0,2-3 0,1-2 12,1-1-7,1-1-5,-1-1 11,3 1-358,-1-2 129,5 0-85,1-4-77,4-1-152,0-3 50,-1 5 157,-1-1 17,-3 3-40,0 0 348,-4 1 0,1 0 0,-1 0 0</inkml:trace>
</inkml:ink>
</file>

<file path=ppt/ink/ink39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23:35.006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1025 221 26838,'33'-24'264,"-6"4"-197,-27 11-22,0-2-6,0 2 22,-3-3 46,-1 1-40,-5-2 0,-2 0-16,-4-2 21,-1 1 63,-5 1-46,0-1-21,-6 2-35,-1 1-10,-4 2-7,-2 3 1,-17 3 0,9 1-6,-12 2 12,15 2-12,0 6 17,2 4 39,-18 21-33,15-7-18,-14 14 18,20-10 5,0 2 6,1 3 0,0 1 5,1 4 6,0 1-22,0 3 22,-11 22-34,13-13 2,-10 15-24,16-20 0,1-2 0,3 1 0,3 0 0,5 0 0,4 28 0,4-19 0,3 22 0,6-25 0,6 2 0,8 0 0,4-3 0,2 0 0,3-5 0,1-1 0,18 13 0,-9-17 0,14 9 0,-10-19 0,1-4 0,6-3 0,2-3 0,5-4 0,30 0 0,-18-8 0,21-2 0,-25-6 0,0-2 0,0-2 0,-1-7 0,-2-6 0,-3-11 0,-2-3 0,-3-6 0,-1-3 0,14-25 0,-18 14 0,7-17 0,-23 20 0,-5 2 0,-4 0 0,4-17 0,-12 17 0,3-14 0,-14 20 0,-1-3 0,-3-1 0,0-2 0,0 0 0,0-2 0,-4 3 0,-9-16 0,-1 16 0,-8-13 0,4 20 0,-2-1 0,-2 2 0,0 0 0,-1 3 0,-14-13 0,7 11 0,-10-9 0,10 16 0,-2 1 0,0 3 0,-2 0 0,1 2 0,1 2 0,0 3 0,3 2 0,0 4 0,-15-2 0,10 4 0,-14 0 0,14 5 0,-1 2 0,1 1 0,2 0 0,2 0 0,-7 1 0,13 2 0,-4 2 0,19 0 0,2-2 0,5-1-141,1 0-576,18 1 717,33 2 0,-22-3 0,17 0 0</inkml:trace>
</inkml:ink>
</file>

<file path=ppt/ink/ink39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23:35.980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177 49 25791,'-41'-3'0,"5"1"28,28 2 51,-1 0 122,-2 0-16,2 0 0,-2 0-34,2-4 62,-1-2-28,0-1-51,1-1-11,3 2-33,2 1-12,2 1-5,1 2 22,1 1-72,6 1-12,7 4 6,11 5 16,10 8 1,7 6 5,9 2-22,30 11-17,-17-10 0,13 6 0,-32-12 11,-12-5-11,-9-1 6,-9-5 5,-7-4 6,-4-1 5,-2-4-1016,-1 2 1,0-2 0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8:45.938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1 653 28591,'70'-6'11,"1"-1"-11,-16-5 0,12-1 6,5-1-6,7-3 0,3 2-676,2-2 676,0 3 0,-3 2 165,-6 1-165,-7 4 0,-8 1 0,-6 1 0,-5 2 0,14-1 0,-14 0 511,11 0-511,-16-1 0,2 1 0,2-2 6,3-2-6,3 0 0,29-5 0,-17 3 5,19-5-5,-25 6 0,-1-1 0,-2 2 0,23-1 0,-22 5 0,15 0 0,-28 4 0,1 0 0,-1 0 0,4 0 0,3 0 0,1 0 0,2 0 0,1 0 0,0 0 0,27 0 6,-20-1-6,20-1 0,-25 0 0,-1 0 0,-1 1 0,-1 0 0,-2 1 0,26 0 0,-19 0 5,17 0-5,-23 0 0,-3-1 0,0-2 0,-1-2 0,0 0 0,24-2 6,-16 2-6,19-2 0,-21 0 6,2 1-6,3-1 0,1 1 0,2-2 5,-1 2-5,-2 0 0,16 0 0,-22 1 6,11 2-6,-28 0 0,-3 3 5,-3-1-5,-2 1 0,-1-2 13,14-1-13,-11-1 0,12-3 0,-12 1 0,4-1 0,4-1 0,4-2 0,6-1 0,4-3 0,2 0 0,24-6 0,-22 6 0,12-3 0,-32 9 0,-6 0 0,-7 2 0,-3 1 0,-4 2 0,-3 1 0,0 1 0,4-1 0,1 1 0,5 0 0,2 0 0,4 0 0,6-1 0,1 0 0,1-1 0,19-2 0,-16 1 0,15-2 0,-19-1 0,2 1 0,-2 0 0,-3 0 0,-1 2 0,4-2 0,-9 2 0,5 0 0,-9 2 0,2 0 0,2 1 0,3 0 0,2 1 0,-1 0 0,4 0 0,9 0 0,-10 0 0,6 0 0,-15 0 0,-4 0 0,-2 0 0,-3 0 0,-3-2 0,4-2 0,-8 0 0,4 0 0,-12 3 0,0 1-108,-3 0-592,-25 0 700,-40 16 0,25-12 0,-19 12 0</inkml:trace>
</inkml:ink>
</file>

<file path=ppt/ink/ink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9:26.113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58 28188,'34'30'22,"-1"-3"-16,-5-11 0,-2-2-1,-2-2-5,-1-4 0,-5-4 23,-1-2 5,-5-2 39,-1-2-17,-2-6-16,0-5-12,-1-8-22,-1-1 11,2-9-11,-2 12-5,2-5-12,-3 14-173,1 0-68,1 5-72,1 1-113,8 2 443,9 13 0,-9-8 0,2 7 0</inkml:trace>
</inkml:ink>
</file>

<file path=ppt/ink/ink40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23:36.348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78 1 27292,'-20'50'140,"-1"1"0,-10 34-95,26-55-6,4-5 34,2-4-45,8-6-28,4-6 0,7-4 22,1-4-5,0-1 5,-2-8-5,-1-4 6,-7-9-1,-4-3-11,-4-1 0,-6-7 6,-4 11 6,-4 1-1,-4 14-22,-6 5-17,6 1-123,-4 5-123,8 4-174,-1 14-750,3 1 1187,0 5 0,4-15 0,2-3 0</inkml:trace>
</inkml:ink>
</file>

<file path=ppt/ink/ink40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23:41.183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0 156 26514,'32'-12'420,"-1"1"-336,-7 13-34,2-2-16,0 0-18,-1 0-10,-4 0-6,-3 0 0,-1 0 0,-2 0 6,2 1-6,-1 2 0,1 1 0,0 0 0,-3 0 0,-2 0 0,-4 0 11,-4 0 0,-3 0 11,-1 0 1,0-1 10,-6 0-5,0 0-11,-4 0-17,2 1 6,3-1-6,1-2 11,1 2 23,1-3 55,1 2-78,1-1 6,0 1-6,0 2 17,0 2 12,0 3-12,0 2 11,0 1-22,0 2-17,0-2 11,0 3 0,0-1 0,0 3 17,0 0-5,0 2-7,0 1-4,0 3 16,0 0 0,0 1-6,-1 3 0,-1 1 6,-3 4 0,2-1-11,-3 1-6,3-2 1,0-1 4,2 0 1,1-3 6,0 1 5,0-2 28,0 13-17,0-10 0,0 11-17,0-12 6,0 0 0,0 1-11,-2-1 0,2 1 22,-2 11-28,1-8 6,1 7 0,-2-14-6,2-1 0,0-3-5,0-2 11,0-1 0,0 2-6,0-5-11,0 0 11,0-6-11,0-2 0,0-3 0,2 1 11,-2-3-44,1 0 44,-1 3-11,0 0 0,0 3 5,0 1-5,0-1 6,0 3-6,0 1 0,0 1 0,0 2 0,0 0 0,0 0 6,0 0-6,0-2 0,0-1 0,0 3 0,0-5-6,0 3 6,0-8 0,0 2-11,0-4 5,2 2 6,-1-2 0,4 1 0,-2 0 11,3 1-5,-1 1 0,1 1-6,1 0 33,5 2-22,-2-3-5,5-1 5,-4-2 6,2-2-6,4 0-11,3 0 11,4 0-5,21 0-6,-7 0 0,15 0 0,-15 0 11,-1 0-11,-5 0 0,-2 0 0,-3 2 0,-1 0 0,0 4 0,0-1 0,0 0 0,19-1 0,-11-2 0,16 0 0,-17-1 0,0 1 0,-4 0 0,12 0 0,-13 0 6,9-1-6,-16 0 0,-1 1 0,-1-2 0,-2 3 0,-1-3 0,1 3 0,0-2 0,2 2 0,1-1 0,13 1 0,-9-3-11,8 1 11,-11-1-12,-1 0 12,1 0 0,-2 0-5,2 0-6,7 0 11,-5 0-12,5 0 12,-8-1 0,-5 1-5,-1-3-6,-4 3 5,-3-2 6,-1 2 0,-3 0-6,1-1 6,-1 1 0,2-2 0,-2 1 0,-1 1 6,0-2-6,-1 1 0,0 1 0,0-3 0,1 1 0,2-2 0,2 0 0,1-1 0,0 1 6,-2 1-6,-2 1 0,-2 1 28,-1 0-28,0-2 5,0 1-5,0-5 0,2-2 0,-2-4 0,3-3 0,-1-1 0,1-4 0,-2-1 0,1-2 0,-1-1 0,-1 1 0,2 1 0,-1 0 0,-1 3-11,3-1 11,0 3-6,1-3-5,0 1 6,-1-1-1,1-10 6,0 8 0,0-6-6,-2 11 6,1 1-11,-3-1 11,1-1-5,-1 2 5,0 2 0,0 7 5,0-1-5,0 1 0,-2-1 0,0 1 0,-4 1 0,2-1 0,-1-1 0,1 0 0,-2-1 0,3 1 0,-7-7 0,3 4 0,-6-5 0,4 3 0,-3 0 0,1-2 6,-3 0-6,2-1 0,-3 1 0,0 0 0,-2 0 5,-3 1 12,-9-7-17,4 3 0,-7-3 0,8 5 6,3 1-6,-1 0 5,-5-9-5,9 7 0,-4-6 6,12 8-6,1 0 0,1 1 0,2 0 6,0 0-6,3-2 5,-3 0-5,3-12 0,0 8 0,1-8-5,2 11 5,0-1 0,0 2 0,0 0-6,0-2 6,7-7-6,0 4 6,7-3-11,-1 7 11,2 1-5,4-1 5,2-2 0,1 1 0,0 1 0,0 2-6,-1 2 6,2 2 0,9-2-17,-4 7 17,8-1 0,-9 6 0,1 1-5,0 1 5,12 0 0,-8 2-6,8 3 6,-11 4 0,1 4 0,2-2 0,2 0 0,-1-1 0,2-4-6,0 0 6,21-3 0,-12-1 0,16-1 0,-13-1 0,3 0 0,5-1 0,3-4 0,2-1 0,1-3 0,0 1 0,22-2 6,-20 3-6,15-1 0,-27 5 0,-3 1 0,1 1 0,-2-1 0,-2 0 0,17 0 0,-17 1 0,11 1 0,-21 0 0,-4 0 0,-4 0 6,-4 0-12,-2 0 6,-5 0 0,-1 0 0,-1 0 0,-1 0 0,2 0 0,-3 0 0,1 0 0,-1 0 0,0 0 0,0 0-6,7 1 6,-5 4 0,6 0 0,-7 5 0,0-1-5,-2 5 5,0 0-11,-4 4 11,0 0 0,-3 6 5,-1 13-5,-1-5 0,-1 9 0,-1-10 0,0-1 6,0 1-6,0-1 0,0 1 11,0 14 0,0-11 0,-3 10 6,-1-14-17,-4-2 17,-1-1-17,1-1 0,2-4 0,3-3 0,1-2 0,2 0 0,0-4 0,0-2 0,0-5 0,0-1 0,0-2 0,0-1 11,0-1-11,0 0-5,0 2 5,0 3 0,0 4 11,2 0 0,2 1 6,3 0 0,3-3 5,1 0 0,2-1 1,1 0-1,1 1-5,2-2-17,1 1 7,2 0-7,3 0 0,1-1 0,4 3 0,1 0 0,15 8 0,-12-2 0,11 5 0,-16-3 0,-2 1 0,0 2 0,-3 1 0,-1 1 0,7 16 0,-9-11 0,4 13 0,-8-11 0,-4-2 0,1 2 0,-3 0 0,-1-1 0,-1-1 0,-2-1 0,0 9 0,-4-9 0,1 7 0,-2-11 0,0-2 0,0-1 0,0-2 0,0-2 0,0 4 0,0-5 0,0 1 0,0-6 0,0-5 0,0 1 0,0-2 0,0-2 0,0 1 0,0-1 0,0 2 0,-3 3 0,1 2 0,-2 1 0,0-1 0,3-2 0,-1-2 0,2-2 0,0-1 0,0 1 0,0 1 0,0 2 0,0 1 0,0 0 0,0 0 0,-1-1 0,1-2 0,-2-2 0,1-1 0,-1 0 0,-1 0 0,2 0-449,-1 0-319,2-11-1310,0-5 2078,0-13 0,0 12 0,0 2 0</inkml:trace>
</inkml:ink>
</file>

<file path=ppt/ink/ink40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23:43.322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111 0 26329,'2'41'431,"-3"-8"-336,-5-27-39,-2 2-28,-2-2-5,-1 3-1,-1-3 0,-1 2 18,1-1 21,0-2-5,1 2-22,2-3-23,4-1-5,3-2-46,2-1 18,5 0-12,-2 0 6,5 0 17,-4 0 6,-1 0 5,-1 0 806,-1 0-806,1 0 0,0 1 11,3 1-5,-1 0-1,1 1-5,-2-3 6,0 3-6,-3-2 0,3 1 0,-3 1 0,3-2 6,-2 1-6,3 1 11,0-3 6,1 3 27,2-3 7,1 3-12,2-3-5,3 2 16,10-1-16,-3-1 16,8 2-5,-5-2 0,12-2-34,-7-1 0,10-2-5,-15-1-6,2 0 11,-3 0-11,1 1 0,-2 1 0,0 2 0,-1 1 0,9 1 0,-9 0 0,7 0 0,-11 0 0,0 0 0,-1 0 0,2 0 0,0 0 0,13 0 0,-4 0 0,11 0 0,-10 0 0,3 0 0,-3 0 0,0 0 0,-5 0 0,-3 0 0,-3 0 0,2 0 0,-4 0 0,4 0 0,-6 0 0,1 0 0,1 0 0,4 0 0,2 0 0,2 0 0,2 0 0,7 0 0,-7 0 0,5 0 0,-11 0 0,-1 0 0,1 0 0,-3 0 0,3 0 0,2 0 0,-4 0 0,2 0 0,-7 0 0,1 0 0,-2 1 0,3 1 0,-1 1 0,1 0 0,1 0 0,11 2 0,-5-2 0,7 0 0,-6 0 0,-4-3 0,2 3 0,-3-3 0,1 3 0,-2-1 0,1-1 0,7 2 0,-5-3 0,3 3 0,-8-3 0,-1 2 0,-2-2-51,1 1-16,-4-1-17,1 2 23,-5-2 10,-1 0-2054,-1 0-5116,1-2 7221,-1-1 0,0 1 0,-1 0 0</inkml:trace>
</inkml:ink>
</file>

<file path=ppt/ink/ink40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23:44.610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81 27040,'43'13'258,"-4"-3"-208,-28-10 0,2 0-5,-4 0-17,-2 0 0,-3 0-5,-2 0 184,-1 0-179,1 0-6,-1 0 29,5 0 5,2 0-17,4 0-22,3 0-12,4 0-5,2 0 0,3 0 6,4-2-6,2 1 11,4-1-11,2-1 11,4 3-11,3-3 0,2 1 0,1 1 0,1-2 6,-2 3-6,0-3 0,1 0 0,1 0 0,3-5 0,1 3 5,2-3-5,0 0 0,1-1 0,15-2 0,-6 4 0,-4 0 0,-16 6 0,-16-1 0,-1 1 0,2-1 0,-1-1 0,1 1 0,-1 1 0,-1 1 0,9 0 0,-9 0 0,6 0 0,-12 0 0,1 0 0,-3 0 0,13 0 0,-7 0 0,9 0 0,-7 0 0,2 0 0,1 0 0,-2 0 0,2-1 0,-3 0 0,0 0 0,8 1 0,-9 0 6,7 0-6,-8 0 0,1 0 0,4 0 0,-1 0 6,2 0-1,-4 0 1,1 0 5,2 0-11,-9 0 0,-2 0 17,-9 0 0,-4 0-12,-1 0 1,-2 0-157,-1 0-191,-17 8-862,-10 1 1204,-22 9 0,19-9 0,2-1 0</inkml:trace>
</inkml:ink>
</file>

<file path=ppt/ink/ink40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23:45.522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1 248 27555,'5'66'202,"-2"-5"-146,-3-22-11,4 1 16,2-1-5,5 0-11,2-3-6,3-2 0,1-2-11,2-3 0,0-2-5,1-3 5,3-2-11,1-4 11,4-3 16,16-1-27,-10-6-6,13-1 6,-15-5 0,1-1-6,1-1 23,14 0-6,-11 0-11,10 0-6,-13-3-11,-1-4 17,2-6-12,1-5-5,0-2 6,-4-2-6,1 0 5,6-14-5,-11 10 12,6-11-12,-15 13 0,-2 1 0,-1 0 11,-1 0-11,0 0 0,6-15 11,-6 9-11,4-10 0,-10 11 6,0 2 5,-4 0-11,-1 2 11,-2 0-11,-1 1 0,-1 0 6,0 3-6,0-1 5,0-4-5,0 5-11,0-4 11,0 9-6,0 0-16,-1 0-17,-1 2-23,-1 0-391,-1 4-74,-6 2 527,-15 3 0,12 4 0,-8 0 0</inkml:trace>
</inkml:ink>
</file>

<file path=ppt/ink/ink40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23:46.668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146 1 27426,'-70'31'437,"14"5"-297,51 2-56,2 4-28,7-3-33,8-2-18,8-7-5,8-7 0,5-6 0,0-10 0,3-3-17,-3-6 6,6-22 11,-16 2 11,0-19-11,-19 10 17,-2-1-11,-8 4-6,-3 4 22,-8 4 68,-11 7-51,6 5-17,-7 4-10,11 6-12,0 9 0,6 3 0,1 7-6,7 1-22,1-2 11,3-3 0,12 0 6,1-9 11,12 0 0,-3-8 0,0-3 0,-3-6 0,-4-5 11,-7-7 6,-4-13-11,-15 8 11,-5-5 16,-13 18 6,-3 4 1,-3 6-29,2 1 6,0 9-17,7 6 0,2 8 0,10 4 0,5 1-12,6 4 12,13-10 0,3 1 0,10-13 6,1-3-6,-1-4 0,5-1 0,-12-3 6,0-1-1,-14-4 6,-2-1-11,0 1 0,-2 2 0,-3 1 0,-4 4-50,-2-1-219,-3 2-50,3 0-123,-2 6-802,4 2 1244,-2 6 0,6-6 0,1-1 0</inkml:trace>
</inkml:ink>
</file>

<file path=ppt/ink/ink40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23:47.580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1 27986,'68'0'275,"-1"-1"-236,-20 1 0,7 0-22,6 0-17,3 0 17,1 0-17,-3 0 0,-3 1 0,-7 2 0,-4 3 0,-5 4 0,-3 0 0,-4 3 0,1 0 5,-2 1-5,1 1 0,-3 0 6,11 5-6,-13-5 0,7 1 0,-14-6 0,-3-2 0,-1 0 0,-2-2 0,1-1 11,6 0-11,-6 0 0,7 0 0,-9-1 0,-1-1 0,-2 0 0,-2 0 6,-2 0-6,-3 0 0,-1-1 5,-2 1-5,-1-3 0,-1 1 0,0-1 6,1 0-6,1 0 0,1 0 0,1 2 6,5-2-46,-1 3-105,1-3-270,-2 3-475,-5 0-5697,0 2 6587,-3-1 0,0-1 0,0-1 0</inkml:trace>
</inkml:ink>
</file>

<file path=ppt/ink/ink40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23:48.653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188 166 27841,'-25'-7'162,"4"1"-162,14 6 0,1 0 0,0 0 0,-1 1 0,4 2-11,0 0-6,3 3 17,0-3 0,0 2 6,0-3 5,7-1 0,3-1-11,8 0 0,2-3-17,0-6 6,-3-5 11,-5-6 0,-4-1 0,-5 0 11,-2 2 6,-1 1 39,-8 5 0,-4 4-28,-8 5-11,-4 3-17,2 2 6,-10 18-6,13-3-6,-3 12-11,16-12-22,4-1 22,2-8 17,2 0 0,6-7 0,4 0-17,4-5 6,0-3 11,-4-9 0,-4 0 0,-5-3 23,-7-5-1,-6 9-22,-8-2-45,-3 13-190,1 2-224,0 3 459,-1 6 0,11-5 0,-1 4 0</inkml:trace>
</inkml:ink>
</file>

<file path=ppt/ink/ink40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23:49.276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23 0 27258,'-7'49'280,"1"-4"-235,1-17-6,2-2 1,2-1 10,1-2 23,0-1-6,5-5-11,3-4-22,5-4-12,2-3-22,0-3-22,2-1-62,2-2-45,1 0-78,0-4-23,-1-1-100,-4-3-180,-7 0-1215,-2 4 1725,-6 1 0,0 1 0,0 2 0</inkml:trace>
</inkml:ink>
</file>

<file path=ppt/ink/ink40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23:50.262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1 27018,'55'10'168,"-2"1"-135,-24-7 23,8 1 0,2-1-22,5-2-12,4-1-22,1-1 0,1 0 0,-1 0 0,1 0 6,0 0-6,2 0 0,1 2 0,3-1 0,1 1 0,1 1 0,0-1 0,-2-1 0,0 2 5,19 0 7,-20 0-12,13 2 11,-28-3 0,1-1 0,-4-1 17,17 0-28,-15 0 6,12 1-6,-17 0 5,-4 1-5,1 0 0,-5 1 0,-1 0 23,-2 0-12,0 0 79,12 3-62,-9-1 0,12 1-17,-13-2 0,2-1 11,-1-1-10,3 1-1,0-3 28,17 2-28,-10-2 17,11 0 6,-15 0-12,-4 0 17,-2-3 12,-8 0-6,-3-4-1,-7 1-16,-2 2-56,-5 1-235,1 1-263,-24 2-5303,-5 0 5829,-27 4 0,25-3 0,2 3 0</inkml:trace>
</inkml:ink>
</file>

<file path=ppt/ink/ink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9:26.768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304 58 27589,'5'-32'308,"0"7"-275,-5 26-16,0 6 6,0 6 5,0 9-6,0 7 6,-2 8-6,-2 4 12,-2 4-6,-6 0 0,-3 1-11,-4-2 11,-5-1-6,-1-3 6,-2-5-17,-1-3-11,1-6 12,1-4-12,2-3 0,2-6-23,5-1-72,4-5-146,4-1-95,1-5-201,5 1-863,0-2 1400,3 0 0,0 0 0</inkml:trace>
</inkml:ink>
</file>

<file path=ppt/ink/ink4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23:51.117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1 798 27572,'33'-24'39,"-5"2"-39,-21 10 0,-1-4 6,-2-2-6,2-5 11,-4-3-5,1-6-6,-3-3 0,0-6 0,0-3 0,0-5-12,-2-4 12,-3-3 0,-3-5-5,-5-1 5,1 3 0,0-7 0,3 26 0,2 1-6,5 27-5,2 7-11,0 3-51,0 2-11,0 6-84,0 6-84,0 6-146,4 4-414,1 0 812,5 3 0,-4-12 0,-1 0 0</inkml:trace>
</inkml:ink>
</file>

<file path=ppt/ink/ink4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23:51.529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200 49 27130,'-69'26'319,"14"2"-241,51 5 17,3 1 1,6 1-24,8-4-32,11-1-24,9-7 1,6-3-6,5-9 1,3-6-1,2-3-6,-2-13 23,5-16 0,-21-5-11,-2-10 6,-24 9 5,-14-12-17,-9 10-6,-12-7-5,-8 19 0,-4 5-5,-2 7-51,-2 5-135,1 5-55,2 2-17,2 9-280,0 15-1547,7 11 2090,2 9 0,16-20 0,6-6 0</inkml:trace>
</inkml:ink>
</file>

<file path=ppt/ink/ink4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23:53.412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0 136 27986,'60'14'68,"-2"-3"-68,-14-11 5,10 0-5,8 2 0,10 2 6,4 1-6,5 0 0,0-1 5,-2-2-5,-5 1 0,-6 0 0,-6 0 0,-2 0 0,-4-1 6,2-1-6,-2-1 0,3 0 0,1 0 0,1 0 0,1 0 0,29-5 0,-21 0 0,19-2 0,-31 1 6,21 3-6,-21 0 0,17 1 0,-28 2 0,1 0 0,1-2 0,3-2 0,1-2-6,4-1 6,1-1 0,28-4 0,-18 5 0,22-3 0,-25 6 0,3-4 0,1 0 0,1-2 0,0-1 0,27-5 0,-24 4 0,18-1 0,-35 7 0,-3 3 0,-4 1 0,-2 2 0,-1 0 0,1 0 0,0 0 0,3 0 6,1 0-6,30 0 0,-16-1 0,22-2 0,-25-2 0,-4 0 0,-1 2 5,-6 2-5,-1 1 0,-1 0 0,0 4 0,21 8 0,-16 0 0,20 4 0,-22-5 0,4-3 17,2-2 28,32-3-34,-18-2 0,22-1-11,-30 0 0,-3 0 6,-5 0 5,-3 0-11,-4 0 0,-3 0 11,-2 0 12,15 0-12,-14 0-6,11 0 1,-17 0-6,-3 0 11,1 0-11,-3 0 6,0 0-6,-3 0 0,0 0 17,16 0-6,-10 1-11,13 1 5,-11 1-5,1-1 0,3 1 12,1-3-12,0 1 11,25-1-11,-16 0 0,17-1 0,-24-2 5,-2-2-5,-6 0 0,-2 2 0,-5 2 0,7 1 0,-9 0 0,4 0 6,-7 0 0,3 0-1,5 0 6,4 0 1,6 0 10,4 0 0,6 1 1,31 1-1,-20 0-5,18-1 11,-31-1 22,-6 0 12,-5 0-23,-5 0-15,-2 0-24,-4 0 0,-2-1 0,8-2 0,-7-1 0,9 0 0,-6 1 0,3 0 0,6 1 0,3-1 0,2 2 0,20-4 0,-21 2 0,12 0 0,-29 0 0,-3 3 0,-8-2 0,-1 2 0,-5 0 0,-3 0 0,-2 0 0,-3 0 0,-1 0-91,-1 0-284,-15 0 375,-28 9 0,18-7 0,-15 6 0</inkml:trace>
</inkml:ink>
</file>

<file path=ppt/ink/ink4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23:55.928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116 52 28507,'-15'76'11,"2"-4"1,13-23-12,2-2 0,1-4 5,2-8-5,-1-6 6,1-8-1,-4-6 1,1-5-6,-1-6 0,-1-3 11,2-1-33,-2-6 5,0-7 0,0-11 0,0-10-22,0-8 6,-2-7 16,-1-5 6,-1 1 5,-2 2 6,-1 7 0,3 10 0,-1 9 0,2 11 0,2 6-6,-1 6-38,2 2 32,0 5 12,0 9 0,0 10 23,2 13 10,2 6 29,8 30-62,0-17 22,1 18-22,-4-29 12,-3-5-12,-1-6 0,-2-8 0,0-8 16,-3-6-10,1-8 28,-1-1 10,0-3-44,0-7 6,0-5-6,-5-12-11,-2-10-6,-8-6 0,1-6 6,-4-2-11,2 0 10,0 2 12,3 7-5,3 8 5,4 8 0,3 10-11,0 7-1,3 3-32,-2 3 38,2 7 6,0 8 0,0 13 0,2 9 0,2 5 0,4 2 0,1-1 0,3-2 0,-2-5 0,-1-7 11,-3-8-11,-3-6 34,0-9-6,-3-2 5,1-4-21,-1-5-7,0-9-5,0-12-22,-9-35-1,1 8 12,-9-22 11,4 24-5,1 5 5,3 10-6,3 10 6,1 9-22,2 10 5,1 4 17,1 10 0,1 9 22,0 13 6,0 11-5,0 5 10,0 4-5,0-2-11,0-2-17,1 4 0,0-18 6,0-1-6,0-20 22,0-7 12,0-2-51,-1-12-39,0-6-6,0-15 1,0-7 10,0-3 34,0 1 6,0 2 11,0 8 0,0 7-5,0 7 5,0 10 5,0 3 29,0 4 11,0 10-1,0 5-4,0 14-7,0 2-10,0 4-7,0-3-16,2 0 12,2-6-12,0-5 11,3-1-11,-4-12 0,0 2 0,-2-10-207,-1 2 106,3-2-78,-2 0-185,3 0-185,-1 0-1282,0-4 1831,3-3 0,-4 2 0,1-1 0</inkml:trace>
</inkml:ink>
</file>

<file path=ppt/ink/ink4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23:57.396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82 28188,'38'-19'78,"1"3"-66,-3 11-1,3 2 0,2-3-11,2 3 0,0-3 17,-3 2-17,0 1 0,-3 2 0,4 1 5,22 0-5,-9 0 0,21 0 12,-16 0-12,34-1 0,-26 0 5,19 0-5,-37 1 0,-8 0 11,-6 0-11,-8 0 0,-4 0 0,-3 0 12,-2 0 10,3 0-11,2 0 17,26 0-28,-9 0 0,21 0 0,-17-1 11,1 0-11,-6 0 0,-4 1 6,-8 0 5,-6 0 6,-5 0 39,-3 0-17,-5 0-5,-1 0-1,-1-1-10,-1-1-5,1 0-18,-1 1 0,0 1 0,-3 0 0,1 0-29,-3-1-184,-5 0-616,-9 0 829,-12 1 0,9 0 0,0 0 0</inkml:trace>
</inkml:ink>
</file>

<file path=ppt/ink/ink4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23:59.524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271 43 27186,'-51'-7'347,"8"6"-263,31 9 33,-2 6-10,0 0-29,-2 4-16,0 0-17,1 4-17,1 0 5,3 1 1,1 2-6,3 0-6,2 1 1,3 2-12,1-1 6,1 1-12,2-1 6,6-1 6,4 1 17,19 7-17,-4-7-1,10 4-16,-5-13 23,11-1-18,-7-7 7,8-3 4,-12-6 18,-3-1 0,1-5-6,-2-5-12,0-7-10,-3-4 5,-2-2 0,8-15-5,-10 9 5,4-11 0,-13 13 1,-3-2 4,-2 1 1,-3-2-6,-2 2 12,-2 1-6,0 1 12,-1-6-29,-6 7 0,-4-5 0,-7 11 0,-5 2 0,-2 0 0,-5 3 0,-2 2 0,-22 4 0,-8 4 0,-1 3 0,4 7-57,19 6-55,2 9-90,3 5-291,3 7-257,2 13-4154,7 4 4904,3 6 0,10-27 0,5-7 0</inkml:trace>
</inkml:ink>
</file>

<file path=ppt/ink/ink4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24:00.435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529 64 25998,'1'-34'471,"0"7"-460,-4 25-11,1 1 0,-1 1 0,2 0-6,-1 0 6,-1 0 0,3 0 0,-3 0 0,1 0 12,1 0 21,-2 0 12,1 0 17,-1 0 16,2 0-28,-2 0-33,3 0 202,-3 0-219,1 0 0,-1 0 0,0 0 0,0 0 56,0 0 39,1 0 45,0 0-34,1 0 241,-1 0-212,0 0-29,-1 0-16,-2 0-12,1 0-27,-4 0-12,-2 0-6,-3 1 7,-5 9 4,-2 6 1,-4 13 11,-2 7-5,0 9-18,0 4-10,3 5-7,0 1 1,1 3 0,-1 2-17,-2 0 0,0 3 11,-1 0-11,0-1 6,1-4-6,4-4 17,-1 5-17,9-22 5,1 5-5,10-28 0,1-4-22,1-7-381,0-3 190,7-11-190,4-2-449,17-24-1539,2 0 2391,10-10 0,-20 22 0,-4 6 0</inkml:trace>
</inkml:ink>
</file>

<file path=ppt/ink/ink4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24:01.026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36 27118,'31'-20'588,"-6"4"-453,-25 16 50,0 9-29,0 2-60,1 13-24,4 7-21,1 7-1,6 6-5,2 8 5,4 1 1,3 7-29,2-1-5,3 1-17,0 0 0,2-3 6,-2-1-6,-1-4 0,-3-4 5,3 5-5,-10-19 0,1-1 11,-11-23 2,-1-5-13,-4-4-63,2-1-77,-2-7-56,-2-2-291,-5-10-605,-15-2-8739,-5 1 9615,-14 2 1,20 8 0,4 5-1</inkml:trace>
</inkml:ink>
</file>

<file path=ppt/ink/ink4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24:01.876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0 27533,'70'29'168,"-4"-5"-168,-23-23 17,0 0-17,-1 0 0,-6 1-40,-3 2-16,-7 1-22,-4 0-23,-7 1-22,-6-3-51,-5 3 29,-2-3-40,-2 4-554,-12 4 352,-4-1 242,-14 3 145,-1-5 325,-16 2-157,14-5 33,-7 1 1,20-3 50,5-3-6,4 1-55,5-1-57,3 2 56,2 2-94,1 5 49,0 7 29,0 8-62,0 8-17,2 12-11,2 8-22,3 10-1,0 7-10,0 4-1,-1 3-11,0 2-25,-2-23 0,0 2 3,1 29-17,-3-31 0,0-1 11,-1 17 0,-1-5-11,0-8 0,0-8 0,0-13 0,0-7 0,0-17-22,2-4-23,0-9-22,1-5-28,0-9-107,1-9-156,1-9-129,2-5-863,2-8 1350,5-18 0,-7 29 0,2-5 0</inkml:trace>
</inkml:ink>
</file>

<file path=ppt/ink/ink4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24:02.402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36 0 27566,'7'62'605,"-4"-1"-515,-6-8-23,-3 6 0,-1 4-39,1 1-11,0-3-6,0-6-5,1-7-6,1-10 0,2-11 0,1-10-34,1-7-39,0-7-257,0-1-157,0-9-532,0-17-7199,1-8 8218,4-16 0,-3 22 0,2 4 0</inkml:trace>
</inkml:ink>
</file>

<file path=ppt/ink/ink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9:27.144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64 1 26525,'3'13'616,"0"-2"-482,-3-11 73,0 0-111,-17 23-7,10-7 6,-16 21-11,17-13-28,-2-1-11,4 0 0,1-3-23,1 0 6,2-3-5,0-4-1,0-1-5,0-4 0,0 0 11,0-5-6,2 1-11,2-4 12,4 2-6,4-2-12,5 0-5,1 0-11,5 0-39,1 0-90,1 0-84,-2 0-68,-3-2-133,-5 2-578,-7-1 1003,-3 1 0,-5 0 0,0 0 0</inkml:trace>
</inkml:ink>
</file>

<file path=ppt/ink/ink4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24:03.420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0 27376,'2'67'454,"-1"-2"-382,-2-18-21,-1 4-18,2 1-16,0-2-11,0-1-1,0-6 1,0-4-6,0-10 0,0-5-11,0-10-17,0-5-11,0-6-992,0-1-50,2-12-5433,1 1 6514,0-8 0,0 9 0,-2 3 0</inkml:trace>
</inkml:ink>
</file>

<file path=ppt/ink/ink4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24:04.134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138 1 26743,'-32'13'-414,"3"-1"212,15-3-145,1-1 5,3-2 23,1-3-17,3-2 336,2-1 190,0 0 975,3 0-140,0 0-857,-1 0 79,0 0-152,0 4 56,0 7 0,0 6-39,0 10-45,1 5-27,0 5-29,1 4 0,0-1-11,0 1-3386,0-4 3380,0-2-634,0-8 550,0-4-156,0-9-23,0-5-683,4-6-404,4-7 1356,4-9 0,-3 5 0,-3-2 0</inkml:trace>
</inkml:ink>
</file>

<file path=ppt/ink/ink4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24:04.376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52 1 27230,'-8'98'40,"1"-17"-158,1-63-196,1-3-229,0-1-869,0-3-4446,0-2 5858,-1-3 0,4-3 0,0-2 0</inkml:trace>
</inkml:ink>
</file>

<file path=ppt/ink/ink4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24:04.828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209 26 26122,'-77'31'-325,"12"-6"297,52-19 28,0-2 0,0-2 22,4-1 73,1-1 51,4 0-51,2 0 56,0-4 169,1-1 16,0-4-62,1 1-5,0 2-40,0 3 455,0 2-623,7 1-22,3 0-16,8 0-12,3 0-11,1 0-17,0 0-106,0 0-219,-2 0-369,2-8-1524,-3-3 2235,1-8 0,-11 8 0,-2 2 0</inkml:trace>
</inkml:ink>
</file>

<file path=ppt/ink/ink4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24:07.076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0 28048,'58'17'302,"-2"-1"-279,-20-9-23,3 0-11,0-2-101,-1-1-258,-4-2-235,1-1-1691,-4-2 2296,0-8 0,-17 6 0,-3-5 0</inkml:trace>
</inkml:ink>
</file>

<file path=ppt/ink/ink4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24:10.506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193 353 27208,'-28'36'459,"4"2"-291,19-3-45,1 5-11,1 1-28,0 3-33,1-1 5,1 1-3387,1-3 3387,0 1-11,0 0-11,0-1-17,0 0 16,0 12-27,0-14-1,0 6 7,0-19-12,0-5 0,0-4 0,0-2 3392,0-3-3387,0-1 1,0 1-6,1 4 0,-1-3 0,2 2 5,-2-7-5,0 0 0,0-4 6,0 0-6,0-3 119,0 0-119,0-7 0,0-4 0,0-10 0,-3-6 0,-2-4 0,-3-5 0,-2-6 0,0-4 0,-1-2 0,0-3 0,-1 1 0,-1 0 0,3 3 0,0 5 0,3 4 0,1 6 0,1 3 0,2-4 0,2 8 0,1-3 0,0 8 0,0 1 0,0 0 0,1-6 0,1 6 0,2-3 0,0 8 0,0 1 0,-1-1 0,0 3 0,0-1 0,1 1 0,0 0 0,3-6 0,-2 6 0,2-5 0,-2 6 0,1 1 0,-3 1 0,2 2 0,-2 1 0,3-1 0,-1 2 0,3-3 0,2 3 0,0-3 0,4 3 0,0-3 0,2 2 0,9-3 0,-6 4 0,7-2 0,-10 2 0,1 3 0,-2-1 0,-1 1 0,-1 0 0,-2 0-7,0 0 7,2 0 0,-4 0 0,3 0 0,-4 0 0,1 0 7,0 0-7,1 0 0,-3 0 0,2 0 0,-4 0 0,4 1 0,-6-1 0,5 2 0,-4-2 0,2 1 0,2-1 0,1 2 0,0-2 0,6 0 0,-6 0 0,2 0 0,-5 0 0,2 0 0,-2 0 0,0 0 0,0 0 0,-2 0 0,0 0 0,0 0 0,0-2 0,0 2 0,-1-3 0,0 2 0,0-2 0,0-2 0,-1 1 0,1-4 0,-2 0 0,2-1 0,0 0 0,-1 1 0,0 1 0,-1-1 0,-1 2 0,3-2 0,-3 2 0,2 0 0,-1 0 0,1-4 0,1 3 0,-2-5 0,2 6 0,-1-1 0,1 1 0,-1-1 0,-1 3 0,0 1 0,0 0 0,1 1 0,-1-1 0,1 2 0,0-2 0,1 1 0,0-1 0,2-1-7,-1 0 7,4-1 0,-2 1-17,0 1 17,0 2 0,0 1-11,2 0 11,1 0 0,2 0 0,6 0 0,-2 0-6,6 0 6,-7 0-5,1 0 5,0 0 0,1 0 0,1 1 0,-1 1 0,2 1 0,-2 0 0,0 0 0,5 0 0,-5 0-6,4 0 6,-7 0 0,-1 0-11,1 0 5,0 2-5,0-2-6,1 3 6,-1-3-6,5 3 6,-8-3 11,3 0-11,-8 0 11,-2-3 0,-1 3-22,-1-3 22,0 3-6,-1-3 6,0 3 0,0-1 0,0 2 0,0 2 17,0 6-17,0 2 11,-1 9 0,-1 0-11,-2 7 28,-4 19-28,3-10 17,-2 14-17,4-18 11,1 1-11,-1-1 0,2 15 6,-1-12-6,1 10 0,1-19 5,0 3-5,0-5 0,0 2 0,0-3 6,0 0-6,0-2 0,0-1 0,0-1 0,0 5 0,0-6 0,0 5 0,0-8-6,0 1 6,0-1 0,0 8 0,0-5 0,0 4 0,0-9 0,0-1-5,0 1 5,0-2 0,0-1 5,0-1-5,0-1 0,0 2 0,0-3 0,0 2 0,0-3 0,0 0 0,0-1 0,0 1 0,0-3 0,0 2 0,0-2 0,0 1 0,0-3 0,0 1 0,0-4 6,0 0-6,-2 0 0,1 0 6,-1 0-6,-1 0 0,1 0 11,-1 1 0,-2-1-11,-3 2 6,-6-3-6,-3 3 16,-3-2-3,-2 1-13,0 1 0,1-2 0,1 2 0,3 0 0,-6 2 0,7-3 0,-5 2 0,7-4 0,-1 2 0,-1-2-97,-3 0-138,6 0-476,-2-8-543,9-7 1254,1-8 0,4 8 0,-1 3 0</inkml:trace>
</inkml:ink>
</file>

<file path=ppt/ink/ink4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24:11.462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322 0 27746,'10'58'218,"-3"-6"-168,-12-24 6,1-1-16,-2 3-12,-2-2 0,0 0 5,-1-3 1,0 0-6,0-2-6,-2-2 1,2-3-12,-2-3 6,1 0-6,0-4 22,-5 7 1,0-5-23,-1 2 0,2-4-5,4-4 5,-1-2 6,1 1-6,0-2 0,0 1 1,1-1-12,0 0 5,1-1-5,1 0 0,1-2 11,0 1-5,0-2-6,-2 0 6,2 0-1,-7 0-5,5 0 0,-4 0-11,5 0-17,1-3-45,2 1-28,2-5-128,1-1-158,1-3-117,0-2 504,19-27 0,-15 25 0,15-17 0</inkml:trace>
</inkml:ink>
</file>

<file path=ppt/ink/ink4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24:12.239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130 1 27219,'-14'52'224,"2"-4"-196,8-22-17,0-2 6,4-3-6,-1-4-5,-1-2 11,1-5-17,-3-2 22,1-3-11,2-2 12,-2-1 5,3-2-28,-3 0-17,1 0-50,-1-11-12,2-4-27,-1-15 5,2-20 101,0 11 0,0-7 17,0 24 162,0 10-106,0 6-17,0 5 22,-1 8 51,-2 8-22,-2 10-40,-2 9 0,0 1-28,-2 11-39,4-15 0,1 2 0,3-21 0,1-6 0,0-3-89,0-3 16,0-10-22,0-4 22,0-14 28,0-2 34,0-1 11,0 5 61,0 7 40,0 9-50,0 6-35,0 2-16,0 2 0,-2 3-11,-1 4-134,-3 6-141,0 4-1798,0 15 2084,2-12 0,3 3 0,1-16 0</inkml:trace>
</inkml:ink>
</file>

<file path=ppt/ink/ink4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24:13.655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14 181 27639,'53'-22'51,"-4"3"-51,-12 19 0,0 0 16,-4 0-16,1 0 0,-7 0 12,-1 0-12,-5 0 0,-2 0 0,-4 0 0,-3 0 0,-1 0 0,-5 0 5,0 0 18,-3 0-23,-2 0-404,1 0 320,-2-2 34,-2-2 28,-1-2 10,-1-1 12,-2 0 28,-1 0 23,0 1-1,-2 0-33,-3 1 22,-18 1-11,1 2 11,-16 1-5,6 1 67,-18 5-73,18-1-11,-6 5-6,26-6-11,10 0-11,5-3-79,4 0 73,8-1 17,5-5-17,12-4-11,4-4-5,4-1 16,0 1 11,-1 1 6,-8 2 0,-5 3 23,-9 2 72,-6 5 17,-2-1-101,-13 2-11,-4 0 0,-14 0 6,-3 0 33,-3 3 11,-2 2 6,5 4-22,2-1-6,8 1-17,6-4-22,8-2 0,4-2 11,4-1 0,6 0 5,6-3 12,8-1-17,3-5 0,0-1 6,-3 0 11,-4 3-17,-8 3 5,-2 2-5,-6 2-45,0 0-106,-7 2-50,-2 3-63,-6 5-223,0 6 487,-3 6 0,9-10 0,-1 0 0</inkml:trace>
</inkml:ink>
</file>

<file path=ppt/ink/ink4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24:14.374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98 27538,'53'-34'443,"-1"4"-365,-15 19-50,1 2-28,-8 1 6,-8 5-6,-8 0 22,-8 3 1,-3 0 10,-3 0-33,-6 0 11,0 3-11,-5-1 12,2 4-12,2-4 0,4 0 0,2-2-3277,1 0 0,0 0 0</inkml:trace>
</inkml:ink>
</file>

<file path=ppt/ink/ink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9:27.540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0 26598,'71'4'-1586,"-13"-1"455,-44-3-5092,-3 0 6223,-5 0 0,-3 0 0,-2 0 0</inkml:trace>
</inkml:ink>
</file>

<file path=ppt/ink/ink4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24:17.748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20 0 27813,'-11'86'67,"2"-5"-67,9-26 0,0 1 0,0-3-106,3-5-107,1-5-118,3-8-548,-2-9-1821,1-9 2700,-5-10 0,1-4 0,-2-3 0</inkml:trace>
</inkml:ink>
</file>

<file path=ppt/ink/ink4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24:18.340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48 25903,'11'4'689,"-2"-1"-504,-9-3 56,0 0-180,39-20-33,-14 12-17,33-14-5,-24 19-6,0 2 0,0 1 0,-2 0-6,-2 0 6,-5 0-11,-4 5 11,-4 3 0,-6 7 17,-5 4-6,-3 1-11,-3 4 6,-3-1-6,-7 4 22,-6-1-22,-8 0 0,-1-1-3381,0-4 3387,-3 1-6,15-11-11,-2 0 5,15-11 6,8 0 0,5 0-17,24 0 17,-8 0 3376,10 0-3388,-18 0 12,-5 7 12,-5 4 16,-5 9 11,-3 4 34,-3 5 16,-7 3 79,-19 20-117,-3-12-29,-16 12-16,10-18-6,0-4 0,5-4 0,2-8-157,7-6 157,4-7 0,9-3 0,3-3 0</inkml:trace>
</inkml:ink>
</file>

<file path=ppt/ink/ink4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24:19.220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0 216 27225,'74'9'123,"-8"-9"-123,-36-18 0,-1-4-22,-3-3 10,-3 1 1,-7-2 11,-5 2 0,-6 2 11,-2 2 6,-3 5 0,-7 3 0,-4 4-6,-8 2 17,-2 5-11,-2-1-12,0 2-5,-1 7 0,0 6 12,2 8 32,2 7 7,8 2-1,3 2 40,6 14-51,3-12-22,8 7-17,5-17-17,8-4-17,4-3-234,20-8 77,-9-3-100,16-11-62,-17-9 12,-3-10 89,-5-6 252,-4-1 168,-7 1 543,-6-2-437,-6 14-117,-2 1-95,-2 14-46,1 1-16,-1 2 0,3 0 0,-1 6 17,2 3-6,1 8 1,4 11-12,-4-6 0,4 3 5,-5-11-5,1-5 0,0-3 11,-2-3 23,-2-2 67,5-2-84,-3-8-6,5-6-11,1-8 0,0-6 28,3 2-11,1 2-1,-1 5-4,5-1-12,-2 11 0,3 0-12,-3 8 12,0 2 0,1 0-5,6 17 5,-8-2 0,4 13 0,-10-5 0,1-2-90,-3-1-61,-1-3-146,-1-4-268,1-3-864,1-6 1429,4-1 0,-4-3 0,1 0 0</inkml:trace>
</inkml:ink>
</file>

<file path=ppt/ink/ink4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24:19.791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268 0 27342,'-80'32'303,"11"-1"-214,43-4-21,5 2-24,4-1 1,8-1-34,4-3-5,4-1-6,1-6-28,5 0-17,5-9-39,7-3-39,6-3 0,1-2-12,5-8 23,-3-7 23,-1-9 61,-6-5 28,-6 0 17,-4 0 55,-6 5 40,-2 2-11,-1 8-28,0 2-28,0 6-68,0 3 7,0 1 4,0 8 12,2 5 12,1 10-12,1 5 16,4 9-10,0 2 0,2 6 10,2 24-10,-3-14 5,-2 17 0,-6-24 6,-1-3 22,-8-5 23,-5-8-28,-11-5-18,-20-6-60,8-10-85,-11-3-84,16-7-67,3-6-403,3-11 683,-2-16 0,15 14 0,0-3 0</inkml:trace>
</inkml:ink>
</file>

<file path=ppt/ink/ink4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24:20.519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0 27242,'1'96'252,"0"-9"-208,-1-42-16,0 1-5,0-2-23,0-2 11,0-5-11,0-4 0,0-6 0,0-6 0,0-5 6,0-6-6,0-5 22,0-3 84,0-2-89,0-5-17,0-7 0,0-8-17,0-8-11,2-2-5,2-2-6,5-2-40,5 3-22,4 3 6,4 3 11,-1 5 28,2 5 11,-4 3-5,-3 6 11,-5 0 33,-5 4 6,-3 1 39,-3 1 1,-4 1 38,-4 5 0,-4 2-33,-4 4-17,3 0 0,-1 1 0,4-1-17,3 0 12,4-1 5,2 1-6,1-1 1,0 2-1,0 0 12,8 6-29,-1-6-5,9 3-33,0-7-79,1-1-118,2-5-2582,17 0 2812,-10-7 0,2 3 0,-19-3 0</inkml:trace>
</inkml:ink>
</file>

<file path=ppt/ink/ink4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24:20.949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0 166 26844,'71'3'101,"-11"-7"-124,-46-16-21,-2-2-12,-4 0 0,-4 0 11,-2 2 6,-2 2 39,0 3 28,-6 4 89,-2 2-55,-6 6-40,-2 0 12,-3 3 83,0 7-10,-1 5 38,0 10-21,4 6-18,1 1-5,6 1-6,3 1 0,3-1-39,3-2-11,11 16-45,1-19-45,12 11-95,1-24-84,2-4-134,2-4-281,6-4-2066,-3-10 2705,1-4 0,-16 1 0,-6 3 0</inkml:trace>
</inkml:ink>
</file>

<file path=ppt/ink/ink4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24:21.246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1 27998,'10'57'263,"-1"1"-230,-6-12-10,2 6-18,0 0-5,1 1 0,1-2 0,1-4-22,1-6-135,-1-5-263,-1-8-381,-3-4-1954,-2-8 2755,-2-6 0,0-5 0,0-4 0</inkml:trace>
</inkml:ink>
</file>

<file path=ppt/ink/ink4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24:22.620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316 1 26771,'-69'40'177,"-1"0"1,6-3-1,14 2-59,25 12-12,7 4-27,6-1-29,6-2-33,4-8-17,5-7 0,7-10-17,8-9-11,9-8-45,4-6-5,4-11-40,0-12 17,-1-14 34,-3-15 50,-4-7 12,-9 0 5,-6-23 22,-8 26 23,-4-9 5,-4 35-10,-1 8-12,-1 9-17,1 5-6,4 7-5,-1 13 12,2 10 21,0 17 6,0 9-16,0 7-1,3 6-11,13 31-5,-2-21-6,10 20 0,-7-31 0,-5-3 6,-1-3-1,-5-3 1,-3-3-6,-2-6 0,-1-4 0,-13 3 0,0-15 0,-13 0-11,4-19 11,-1-5-17,-2-5 6,2-2 11,3-8-6,0-17 6,10 0 0,1-15-6,13 10-16,11-4-96,8 0-638,44-22 756,6 2 0,-13 11 0,-16 14 0</inkml:trace>
</inkml:ink>
</file>

<file path=ppt/ink/ink4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24:23.152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224 1 27085,'-50'35'117,"0"0"1,4 0 0,10-1-34,17 9-34,7 4-16,4-2-1,6-3-10,2-5-12,0-5-11,5-9-17,5-5 17,5-10-28,6-3-17,2-5-33,5-8-45,2-7-79,12-35 118,-13 6 28,4-21 34,-21 19 100,-3-9 34,-6 22-39,-1 0-45,-2 26-28,0 4 0,1 6 5,2 11 35,0 8 55,9 34-73,-5-13-22,9 14 0,-5-22 0,4-6-61,-1-4-74,1-7-139,2-7-157,0-6-712,4-6 1143,6-28 0,-13 19 0,3-18 0</inkml:trace>
</inkml:ink>
</file>

<file path=ppt/ink/ink4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24:23.574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1 26519,'18'9'689,"-5"-2"-599,-13-7 268,0 0-252,0 72-5,0-34-50,0 59-29,4-54-11,0-2 6,5-6-17,-3-4 0,3-7 0,-4-7 0,1-5 6,-3-7 5,-1-3-11,0-2 0,-1-5-45,2-9 11,-3-10 6,3-11-5,-2-5-23,4-21 39,-1 18-5,4-9 5,0 24 0,2 7 6,2 6-6,10 7 6,-3 4 5,6 14 6,-8 5 0,-1 16 0,0 4 0,-2 5 0,-2-2-17,0-3-128,-3-3-600,6 0-403,-4-16 1148,8-1 0,-11-15 0,1 0 0</inkml:trace>
</inkml:ink>
</file>

<file path=ppt/ink/ink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9:28.465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421 631 24766,'-7'-13'2744,"2"1"-2458,5 12-28,-14 0-51,11 0-50,-12 0-40,12 0-33,-2 0-39,-2-2-38,-2-2-7,-3-4 0,-10-10 0,3 0 0,-6-10 0,7 2 0,-7-21-13,6 9-48,-7-32 27,13 29-22,0-15-11,8 24 0,2 1 11,3 8 11,0 4-5,0 4 5,8 0 28,0 5 0,7 1 17,-3 5 0,-1 1-17,-1 1 12,-1 1 5,-2 1-11,-2 0 11,-3 0-667,-1 0 723,-5 0 11,2 0-16,-4-2 5,3 2 17,-1-1-12,-2 1-38,-2 0-7,-4 1 1,-3 9 11,-5 4-11,-5 12 0,1 3-6,-3 2 0,3-1-5,2-4-6,5-6 0,5-5 0,5-7-51,5-4-66,2-2-18,0-9-66,7-8 106,2-12 55,10-9 24,-1-3-1,2 0 17,-3 3 5,-3 6-5,-3 6 73,0 1 17,-4 11 128,0 3-61,-5 7-11,-1 2-79,-1 3-6,0 4-10,3 5-6,3 4-17,6 2 5,3 2 1,6 2 5,1-2-17,2-2 18,12 1-29,-12-7 0,8-2-11,-17-7 0,0-3-11,-5 0-68,-1 0-83,-5 0-1456,-1 4 1618,-1 1 0,-2 0 0,0-1 0</inkml:trace>
</inkml:ink>
</file>

<file path=ppt/ink/ink4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24:23.852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0 27589,'11'67'99,"0"0"0,-1-4 0,-2-6-55,0 6-38,1-1 0,2-1-6,1-4 0,0-7-40,-1-6-111,-2-7-67,-2-7-68,-3-7-263,-1-6-997,-3-8 1546,-5-5 0,4-2 0,-3-2 0</inkml:trace>
</inkml:ink>
</file>

<file path=ppt/ink/ink4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24:24.138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70 26777,'6'9'448,"-1"-2"-314,-5-7 17,0 0-89,68-31-23,-33 19-16,57-23 5,-50 30-17,0 3-11,-4 2 0,-2 5 0,-5 7 0,-2 9 0,-6 7 0,-5 5 0,-6 0 0,-6 2-28,-3-3-90,-3-3-128,0-3-303,-1-4-1372,-8-7 1921,-2-6 0,1-5 0,1-4 0</inkml:trace>
</inkml:ink>
</file>

<file path=ppt/ink/ink4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24:24.271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33 26032,'0'-32'0</inkml:trace>
</inkml:ink>
</file>

<file path=ppt/ink/ink4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24:24.692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120 142 27309,'-33'58'99,"0"0"0,1 13 0,13-7-83,26-19-16,7 19 0,8-45-16,16-9-1,-10-6-6,10-14 1,-15-10 5,-3-15 17,-5-9 0,-6-5 0,-5-6 0,-2-3 0,-8 1 17,-19-19-6,0 27-11,-15-6 0,12 37-73,2 9-72,3 9-169,2 16-369,7 15 683,4 32 0,7-28 0,1 7 0</inkml:trace>
</inkml:ink>
</file>

<file path=ppt/ink/ink4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24:25.309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1 674 27404,'41'-34'140,"-1"-4"-140,-17-2 0,3-7-39,0-3-17,-3-4-34,-3-2 1,-8-2-29,-4 0 23,-6-1 39,-2 5 33,-5 7 18,-3 10 5,-6 13 22,-1 12-22,-1 6 6,1 13 27,-1 11 40,0 14 134,-5 45-151,11-10-5,-2 29-23,11-26-17,1 0 0,7-5-5,15 10-6,2-26 0,11 2-39,-6-33-34,0-9-6,2-8-10,-1-15 16,1-7 39,-4-12 34,-1-3 96,-1-2-18,-9 14-33,-1 4-34,-10 16 0,-1 4 17,-1 1 39,3 25-50,-2 0-6,3 21-11,-4-7 12,3-2-12,-1 0 0,0-5-62,0-5-140,-1-6-262,-1-8 464,-2-7 0,-1-4 0,0-3 0</inkml:trace>
</inkml:ink>
</file>

<file path=ppt/ink/ink4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24:25.465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0 26822,'0'0'0</inkml:trace>
</inkml:ink>
</file>

<file path=ppt/ink/ink4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17:44.570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1 27354,'16'37'-17,"-3"-8"-56,-13-29-4480,0 0 4267,0 3 286,0-1 902,0 4-1,0-3-178,0 0-146,0 0 532,0-3 268,1 2-1360,-1-1-17,2 1 11,-2 3-11,0 3 0,0 2 0,0 3 6,0-1 5,1 5-11,1 1 11,2 4-11,0-1 0,1 1 0,0-3 0,0-3 0,-1-3 0,-1-2 0,-1-3 0,1-2 0,-3-1 0,3 0 0,-2 4 0,2-1 0,2 1 0,-2 0 0,3 0 0,-1 1 0,4 8 0,-3-3 0,5 8 0,-4-5 0,2 0 0,1 1 0,-3-1 0,2-1 0,0 3 0,-1-5 0,1 4 0,-1-3 0,-2-1 0,1 2 0,1-3 0,-3-1 0,2-1 0,-2 0 0,2 6 0,0-6 0,-1 5 0,0-7 0,-3 0 0,1 0 0,-1-3 6,0 1-6,1-2 0,-1 1 0,1 5 0,1-2 0,-1 4 0,2-5 0,-2 0 0,0 0 0,-1 0 0,0-1 0,1 1 0,0 0 0,7 13 0,-4-8 0,4 8 0,-4-13 0,-2-1 0,0-2 6,0 0-1,3 4-5,-1-2 0,1 4 0,0-4 0,-2 1 6,0-4-6,1 3 0,-4-4 0,2 2 11,-3-3-5,2 0-6,0 1 11,3 2-11,-4 1 0,3-1 0,-4-2 5,1-1 1,-3 0 0,1-1-1,-1 1 152,0-3-135,0 3 6,0 0 0,0 3-5,0 2-1,0 2-11,0 0 1,0-1-1,2-2-11,-2-1 5,3-1-5,-2 0 0,1-2 6,-1 0-6,1-2 0,-2 2 17,3-3-6,-1 3 0,1-2 0,1 1 6,-1-1-6,2 1 12,-1 0-18,-2 0 7,2 0-12,-1 0 11,2 1-11,1 1 11,0 1-11,2 1 0,-1 2 11,3-2-11,0 3 6,0-3-1,3 3 1,-3-4 0,0 1-6,-1-3 5,-1 0-5,2-1 0,9 2 11,-2-2-11,8 4 0,-5-3 0,0 3 0,0-1 0,-1 1 0,-1 0 0,1 1 6,-2 0-6,9 4 0,-4-2 0,7 4 0,-6-2 0,4 1 0,1 0 0,4-1-6,0 1 6,14 1 0,-14-3 0,8 2 0,-18-6 0,-3-1 0,0-1 0,-5-1 0,3 0 0,-5-1 0,3 1-5,6 0 5,-3-1 0,4 2 0,-7-3-6,-1 1 6,-5 1 0,0-3 0,-4 3 0,-1-3 0,-2 2-1926,-1-2 1926,-9-4 0,6 2 0,-6-2 0</inkml:trace>
</inkml:ink>
</file>

<file path=ppt/ink/ink4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18:31.587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0 27208,'42'56'162,"-7"-6"-134,-26-26 0,0-2 0,-1-1-5,1-4-12,-2-2-5,1-3-6,0-3 0,-2-3 0,-1-3 5,0-1-5,0-2 0,2 0 0,3-2-45,8-14-39,-2 1-28,6-13-33,-8 8-40,-1 0-39,-2 3-851,4-7-1435,-8 5-7321,2-5 2557,-8 8 7274,-1 2 0,0 6 0,0 2 0</inkml:trace>
</inkml:ink>
</file>

<file path=ppt/ink/ink4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18:31.812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1 22677,'18'1'3601,"-4"1"-3427,-14-2 28,0 0-202,-3 63-185,1-36-487,-3 49-7288,1-55 7960,-1-7 0,2-5 0,0-6 0</inkml:trace>
</inkml:ink>
</file>

<file path=ppt/ink/ink4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18:30.715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1 25679,'8'62'213,"1"0"0,-2-5 0,0-13 22,-1-31-45,0-3-44,-1 0-6,0-4-23,-2 2-44,1-1-17,1 2 17,1 3-39,0 2-1,0 2 6,0-1-11,2 0-5,-1 0-12,3 0 6,-3-1 16,1-2-10,-2-1 27,1-2-27,0-4 5,0-1-12,1-4 18,8 0-34,-1-1-22,6-6-46,-3-3-55,-4-8-50,1-1-124,-6-2-90,0-2-654,-6 0 1041,0-5 0,-3 13 0,0 1 0</inkml:trace>
</inkml:ink>
</file>

<file path=ppt/ink/ink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9:31.248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0 28457,'14'61'84,"-3"5"-51,-11 2-5,2 12 6,2 9-918,4 8 887,-4-45 1,1 0-4,1 2 0,0 0 0,-1 3 0,1 0 0,0 1 0,0 0 0,0 2 0,0-1 0,0 1 0,0-1 0,0 0 0,-1 1 0,1-1 0,-1-1 0,-1 1 0,0-1 0,0 1 0,0-1 0,-1 0 0,-1 2 0,2 25 0,0 1 0,-3-19 0,0-1 0,0 19 0,0-2 0,-1-25 0,0 0 0,1 20 0,0 0 0,-1-18 0,0-1 0,1 17 0,-1-2 0,0 25 0,2-3 0,-1-5 0,2-1 295,2-3-295,-2-27 0,0 0 0,3 27-168,-2-32 0,0-2 168,3 11 0,0-6 0,0-6 443,-1-5-443,0-6 0,-1-1 0,-1-5 510,-1-2-510,0-2 0,-1 0 0,0-11 0,-2-3 0,0-11 0,0-4 0,0 2 0,0 1 0,0 6 0,0 24 0,0-1 0,0 18 0,0-8 0,0-1 0,0 4 0,0-1 0,2 5 0,2 2 0,0 3 0,1 19 0,-4-20 0,1 9 0,-2-32 0,0-8 0,0-6 0,0-7 0,0-2 0,0-2 0,0 0 0,0 0 0,0-1 0,0 0 0,0 0 0,0 2 0,0-2 0,0 2 0,0-4 0,0 1 0,0-4 0,0 1 0,0-10-298,4-32-1001,2-14 1299,2-37 0,-1 44 0,-5 4 0</inkml:trace>
</inkml:ink>
</file>

<file path=ppt/ink/ink4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18:31.009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67 25 22487,'-1'-14'3573,"0"3"-3427,1 11 352,0 0-425,-6 20-23,2-2 17,-6 17 6,2-6-45,-1 0-17,1 0-11,1-1 0,1-5-44,2-4-192,2-5-805,2-6-8790,0-4 8632,0-4 1,0 0-1</inkml:trace>
</inkml:ink>
</file>

<file path=ppt/ink/ink4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17:48.085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0 27404,'54'4'168,"-7"0"-134,-23-3-18,1 3-10,5 4 0,1 4-6,4 2 16,2 2-16,1 0 0,0 0 0,0 2 0,-4-1 0,-2 0 0,-5-2 0,-3-2 6,3 1-6,-9-4 0,1 0 0,-10-5 0,-1-2 0,-3-1 6,-1 0-1,-2 0 286,-1-1-279,-1 0 10,1 2 0,4 2-5,4 3 0,3-2 0,8 4 11,1 0 0,7 2-6,4 3-16,3-1-1,4 4 7,23 6-12,-14-4 0,15 2 5,-23-7-5,-1-4 0,-5-2 0,-2 0 6,-6-4-6,6 2 11,-9-5-11,7 2 0,-9-4 0,2 2 6,0-2-6,1 0 0,0 0 0,10 0 0,-8 0 5,6 0-5,-11 0 0,0 0 0,-1 0 0,0 0 0,-3 0 0,-2 0 0,-3 1 0,-3-1 6,-4 2 16,-2-2 79,-3 1-230,0 1-173,-3-1-488,-3 1-1361,-1-2 2151,-3-4 0,6 3 0,0-3 0</inkml:trace>
</inkml:ink>
</file>

<file path=ppt/ink/ink4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17:49.354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91 27410,'29'-1'84,"-3"-2"-68,-10-5-4,-1-1 4,2 0-10,-3 1 5,-1 1-11,-3 1 6,-2 1-6,-2 2 5,1 2-5,-3-1 0,2 2 0,-1-1 6,1-1 0,1 2-6,0-3 0,-1 3 0,-2-1 5,-1 1-5,-1 0 6,1 0-6,-2 0 0,5-2 5,1 1 12,6-4-17,-4 2 0,2-2 0,-6 2 6,-1 2 5,-2-1-11,1 2 0,-3 0 0,3 0 0,-2 0 0,2 0 0,0 0 0,3 0 0,-2 0 0,2 0 0,-3 0-6,-2 0 6,2 0 12,-3 0-24,3 0 12,-1 0 0,2 0 0,1 0 0,1 0 0,0 0 6,0 0 0,0 0 5,-1 0 0,1 0 0,-3 0 0,0 0-11,-1 0 17,-1 2-17,1-1 0,2 1 11,0 1-11,0-3 0,0 3 0,0-3 6,1 1-6,-1 1 11,-1-2-5,0 1-1,-3-1 7,1 2-1,-1 0 11,0-1-22,0 2-698,0-3 0,0 2 0</inkml:trace>
</inkml:ink>
</file>

<file path=ppt/ink/ink4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17:51.186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358 17 22649,'36'-7'-2577,"-5"2"1905,-30 3 8368,0 1-7629,2 0-5,0 1-23,5 0-11,-1 0-17,2 0-5,-1 0 16,-2 0 1,-1 0 10,-3 0 6,0 0 90,-1 0-62,0 1-5,-1 1 0,0 1-6,0 0-23,0 1 1,-3 1 11,0 1-17,-5 0-12,2 0-4,-3 1-12,3-1 0,-2 0 5,2 0-5,0 0 11,0-1-5,-3 2-6,4-4 6,-1 2-6,5-4 0,-1 1 5,2-2-5,-3 1 6,2 1-6,-3-2 0,1 1 11,0 1-11,0-1 0,0 2 22,0-1-10,-3 1-12,1-3 5,-2 3 12,1-1-6,0 1 0,0 0 1,1 0-12,2-2-12,2 2-32,1-3 44,4 2 0,2-2 0,5 0 0,1 0 0,-1 0 0,1 0-12,-3 0 7,0 0-1,-1 0 1,-3 0 5,-1 1-12,-1 1 12,0 2 0,-1 0 0,-1 0 0,-1-1-5,0 1 16,0 5 0,0 1-5,0 4-1,0-2 7,-3 0-1,-1 1 17,-8 5-11,2-4-6,-4 0-11,5-6 17,2-3-17,-1-1 5,2-2 1,1-1 5,2 0-11,2 0-95,1 0 89,7-1 6,-2 0-5,9 0-7,-4 0 7,1 0-6,0 0 11,-3 3-12,-1 0 12,-4 5 0,0-2 0,-3 3 23,0-3-6,0 3 22,0-2 17,-9 4-39,-2-5-6,-9 4 11,2-7-5,-1 0-6,-1 0 17,-10-3-11,9 3-11,-5-3-1,14 2-5,0-2 6,4 0-1,2 0-5,0 0 0,2 0 6,-2 0 0,-2 0-6,0 0 11,-8 0 11,4 0 1,-7 0 5,4-2-6,-2-1 12,-1-2-1,1-1 6,2 2-5,-1-2-34,5 2 11,0 1-11,6 1 0,1 1 0,1 0 0,1 1-218,1 0-6,1-3-157,1 3-375,13-8-1552,3 2 2308,13-7 0,-15 7 0,-1-1 0</inkml:trace>
</inkml:ink>
</file>

<file path=ppt/ink/ink4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17:51.988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77 52 21847,'-42'-18'146,"9"4"1557,32 13-275,1 1-789,0-3-241,0 1-124,0 0-83,0 0-74,0 0-38,0-1-18,0 1 12,0 0 857,0 1-869,4 3-16,1 5-17,6 7 0,-1 5-17,4 3-11,-3 1 11,2 0-11,-5 0 6,1-3-6,-3-2 17,-1-3-17,-1-1 0,-2-6 0,-1-2-23,-1-5-817,0-1 280,0-5-863,0-3 1423,0-8 0,0 8 0,0-1 0</inkml:trace>
</inkml:ink>
</file>

<file path=ppt/ink/ink4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17:52.476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56 0 26463,'1'45'291,"0"-6"-201,-1-27-23,-3 1 6,1 0 0,-2 2-23,1-1 6,0 1 6,0 0-29,0 0-5,0 0-16,0 1-7,-2-1-5,2-1 11,-2-1 6,2-2 0,0 0-11,0-2 5,0-3 6,0 1-6,2-5 0,-1 2 11,2-3-330,0 0 146,0-6-157,2-1-437,3-7-2011,5-1 2767,1-1 0,-3 5 0,-4 3 0</inkml:trace>
</inkml:ink>
</file>

<file path=ppt/ink/ink4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17:52.958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126 0 22123,'5'9'403,"-2"-1"616,-3-8 683,0 0-1427,7 14 5,-6-7 12,6 11-91,-7-12-55,0 2-17,0-1-29,0 3-27,0-3-17,-2 2-17,-2-2 17,-1 0 17,0 0 11,-1 1-17,-1 3-5,-3-2-6,2 3 0,-4-1-6,3 0-27,-2-1-18,2-1 7,-3 6-12,4-5 5,-7 8-5,8-10 0,-1 2 0,3-5 0,2-2-11,1 0-23,1-3-2957,1 1 2991,4-3 0,-3 1 0,3-2 0</inkml:trace>
</inkml:ink>
</file>

<file path=ppt/ink/ink4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17:56.054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1433 1 27471,'-29'31'107,"2"-3"-96,9-14 11,0 3 6,-2 0-11,0 4 11,-1 0 22,-3 4-10,0 2-18,-1 0-5,-1 4 5,0-1-5,0 1 0,-1-1 0,2-1 11,-1 2 0,2-5 0,0 2-6,-1-3-5,1 1 5,1-2-5,-1-1-6,2 1 12,-1-2 16,-5 10-17,8-10-11,-11 17 1,14-18-1,-5 6 6,8-8-6,-1-2 6,2 0-17,-2-1 16,3 1 1,-2-1 0,1 0 17,-8 10-18,4-9-4,-3 9-1,6-9-11,2 0 11,1 0-11,-1-3 0,1 1 0,-6 7 0,2-4 6,-3 7-1,4-6 1,2-3-1,1 0-5,2-3 0,0-2 6,3 1-6,-3-3 11,-3 7-5,2-4-6,-4 3 11,3-3-11,0-3 6,-2 3-1,2-1-5,-4 3 0,0-1 0,-1 3 23,-10 6-23,7-5 11,-6 3-11,8-6 0,3-2 0,2-1 0,3-1 0,2-2 5,2-2-5,2-1 0,2-4 0,1 1 0,-2-1 0,2-1 0,-3 3 0,1 0 0,-2 2 0,-2 2 0,-3 2 0,-2 2 6,-1 3-6,0 0 0,-1 0 0,3 0 0,-1-1 11,2-1-11,1 0 6,-2 2-6,3-4 0,0 1 0,2-6 0,4-1 0,-1-2-969,2-1 431,0-6-520,10-9-7635,2-6 8693,8-6 0,-9 11 0,-3 4 0</inkml:trace>
</inkml:ink>
</file>

<file path=ppt/ink/ink4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17:57.710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83 0 27449,'7'40'123,"-2"-8"-106,-8-28-6,0-1 6,-1 0 0,0 2 11,1-2 5,-2 2 18,1-2-1,1 0-11,-3 0-5,2-2-17,0 2-1,1-3-10,0 3 0,0-1-6,-2 1 0,2 0 16,-5 3-16,4-3 6,-5 3 0,6-3-1,-2-1 12,4-1-6,-2 1 6,3-2-291,-2 1 145,2-5-62,0 1-150,0-5-135,8-2-757,1 0 1233,6-2 0,-7 6 0,-2 1 0</inkml:trace>
</inkml:ink>
</file>

<file path=ppt/ink/ink4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17:59.679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673 0 27230,'-22'51'180,"1"-6"-147,7-30 12,0 2-6,1-2-11,0 1-11,3-3 0,-1 2-6,2-4-11,1 3 0,1-5 17,1 2 5,-2 2-16,3-3-1,-2 5-5,5-9 17,-2 3 0,2-6 0,1 3-6,-1-1 6,2 2 16,0 8-16,0-2 0,0 8-17,0-4 11,0 1 0,0 2 6,0 1-11,0 1-6,0 2 5,0-3-5,0 2 0,0 0 12,0-2-12,0 3 0,0-2 5,0-1-5,0-1 0,0-2 11,2 1-11,-2-3 6,3 1 16,-2 4-10,1-6-7,1 4-5,-2-8 0,2-1 6,-1-1 5,1 6-11,-3-5 0,3 5 0,-3-6 6,2-1-6,-1-1 22,-1 2-16,2-5 10,-2 2-10,0-6 184,0 0-178,0 2-1,0 2 6,0 0-6,-4 2 0,0 0 6,-5 2-6,0 1 0,-2 2-5,-1 1 5,-3 3 6,0 3-12,-4 4 1,-2 1 5,1 1 12,-4 2 5,2-2-6,0 1-11,0-2-11,2-4 34,-9 8-29,8-7 12,-6 5 6,10-8-12,0-1-11,3-2 11,2 0-11,3-3 6,-1 3-6,3-4 0,-2 4 0,3-5 0,2-2 0,-1 1 5,2-2-5,0-1 0,0-1 0,0-1 6,0 3-6,0-2 0,1 0 0,1-1 5,1-3-5,-2 2 0,2-1 0,-3 2 0,2 2 6,-4 2-6,1 2 0,-1 1 0,-1-1 0,3 0 0,-2-3 0,4 2 0,-2-1 0,1-1 0,-2 5 0,0-5 0,0 3 0,1-3 6,0-1-6,1 1 0,-1-3 0,3 0 113,-1-1-113,5-1 0,2 3 0,5 4 0,3 1 0,0 2 0,-1-2 0,1-1 0,-2-1 0,-2-1 0,0 1 0,-4-3 0,6 3 0,-4-3 0,4 2 0,-4-3 0,-1 0 0,-1 0 0,2-1 0,-3 0 0,-1-1 0,-1 0 0,-3-1-85,2 1-319,-2-12-716,0-6 1120,-4-17 0,3 15 0,-4 2 0</inkml:trace>
</inkml:ink>
</file>

<file path=ppt/ink/ink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9:33.407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0 384 28671,'66'-1'0,"2"-2"0,-1-5 0,8-1 0,11 0-564,6 0 564,3 1 0,1 0 0,-3 2 0,-3 2 0,-2-1 0,-4 4 0,-2-1 0,0 2 0,0 0 0,3 0 0,-17 0 0,1 0 0,-15 0 0,3 0 0,9 0 0,7 0 0,-5 0 0,-4 0 0,0 0 0,23 0 0,-1 0 0,-26 0 0,-3 0-291,2 0 1,-2 0 290,-2 0 0,-2 0 0,-1 0 0,-2 0 274,45 0-274,-33 0 0,-1 0 0,30 0 0,-34 0 0,-2 0 0,16 0 0,-1 0 0,-3 0 0,3 0 0,-1 2 0,2-2 0,-1 1 0,2-1 0,-3 0 269,26 0-269,-23 0 602,21 0-602,-28 0 0,2 0 0,3 0 0,3 0 0,3 0 0,-18-3 0,2-2 0,31-1 0,-31 0 0,-1-1 0,23-2 0,-5 0 0,-1 1 0,-3-1 0,0 0 0,0-1 0,0-1 0,-20 4 0,1 1 0,26-5 0,-27 6 0,-2 0 0,15-3 0,-3 2 0,-4 0 0,-2 1 0,-5 0 0,1 0 0,-4-1 0,23-4 0,-19 2 0,15-3 0,-25 5 0,0-3 0,-4 1 0,2-1 0,3 0 0,27-5 0,-13 3 0,21-3 0,-23 4 0,0 1 0,-4 1 0,-3 2 0,-9 3 0,-9 1 0,-12 2 0,-8 0 0,-7 0 0,-3 0 0,-1 0 0,0 5 0,0 4 0,0 8 0,0 8 0,0 8 0,0 6 0,-1 6 0,-1 6 0,-1 5 0,2 8 0,-1 8 0,1 4 0,1 9-765,-2 4 765,1 5 0,-1 4-72,0-49 0,0 2 72,-1 24 0,1 0 0,0-18 0,-1 0-199,2 18 1,-1-2 198,1 24 0,1-4 0,0-3 0,0-29 0,0 0 0,0 33 0,0-34 0,0-1 0,0 26 0,0-1 0,0 1 0,0-1 0,1 1 0,1-25 0,1 1 0,0 32 0,0-32 0,0-1 281,0 23-281,-1 0 0,1 0 47,-3-1-47,1-1 0,1 1 411,-2-3-411,1 3 0,-1 0 0,1-23 0,0 0 0,-1 31-199,1-34 1,-1-1 198,2 14 235,-2-6-235,1-5 0,-1-4 0,0-4 0,0-4 0,0-4 97,0 14-97,0-14 0,0 10 0,0-18 412,0 0-412,2-2 220,-2 1-220,1-2 0,1 17 0,-2-11 0,3 15 0,-3-13 0,3 1 0,-1 1 0,1 15 0,-2-14 0,2 13 0,-1-20 0,1-2 0,0-1 0,0-4 0,0-1 0,0-3 0,0-2 0,1 6 0,0-11 0,-1 2 0,0-12 0,-3-4 0,1-1 0,1-4 0,-1-7 0,2-9-858,3-20-2996,1-4 3854,-1-9 0,-2 24 0,-2 7 0</inkml:trace>
</inkml:ink>
</file>

<file path=ppt/ink/ink4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18:02.372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874 1 25640,'11'38'750,"-3"-7"-626,-8-27-24,0-1-4,0 2 10,0-1 6,0 3-22,0-3-34,0 2-12,0-1-10,0 0 11,0 0 16,0-1 7,0 1-12,0-1 0,0 2-12,0-2 7,0 2-12,0 1-11,0-3-17,0 1-11,-1-2 0,0-2 0,0 2-907,1-3 717,7 0-74,2-5-60,7-6 10,2-5 180,-4-2 78,0 1 56,-5 1 140,-4 3 201,-3 2-55,-2 4-51,0 4-89,0 0 106,0 3-163,-2 0-16,1 0 0,-3 0-17,1 0-6,-1 0 12,-3 0-1,1 0 7,-3 3-7,0 1 1,0 6 22,-2 0-17,2 4-17,-2 0-16,3 1-12,1 2 6,1 8-16,2-4 10,2 6-5,2-6 22,0 7-28,0-3 6,0 5-17,2-8 17,4 0-6,4 0 0,3 0 0,1-1-5,2-1 16,-1-3 34,7 5-22,-7-10-12,6 4-16,-11-10 0,0-1-6,-3-1 11,-1-1-11,-1 0 0,-1 2 0,-1-2 0,0 3 11,0-3-11,0 6 17,-1-4 0,1 5 22,-3-2-6,2 1 12,-2-1 17,0 6-34,0-3-6,0 5-11,0-1-5,-2-1-6,1 4 11,-4-1-11,2 1 0,-2 2 0,1 0 11,-2 13-11,-1-6 6,1 9-6,2-9 6,2-2-6,-1 2 0,2-3 0,-2 2 11,-3 9-11,1-8 0,-2 7 5,0-10 1,1-2-6,0 1 0,0-4 0,-1 2 11,-4 8-5,1-6-6,-1 6 5,1-9-5,1 1 0,0-2 0,0 1 6,1-3-6,1 0 0,1-1 0,-2 7 0,3-6 0,-2 5 0,4-6 0,-3 0 0,2 0 6,-1 0-6,1-1 0,0-2 0,2-1 0,-2 0 0,2-2 0,-2 0 0,1-1 0,0-1 0,0-1 0,0 1 0,1-3 0,1-2 5,1-1-5,-2-1 17,2 0-17,-3 0-6,3 1 6,-3 4 0,1 0 0,-2 3 6,1-1-6,-2 0 0,2-2 0,0 0 0,1-2 0,0 1 6,0-2-1,-1 0-5,0 0 6,-1 0-6,-1 1 0,-1 0 11,-8 3-11,1-2 6,-9 3-6,4-1 0,-5 1 0,-3 4 0,-18 10 0,7-2 0,-13 9 0,12-3 0,0 0 0,0 5 0,0-2 0,4 0 0,-12 9 0,16-12 5,-7 4-5,18-13 0,3-5 0,5-1 11,3-5 1,3-3-7,1 0 1,2-3 5,1 3-11,1-3 22,-2 1-22,0-1 0,1 0 12,-2 0-68,3 0 44,-4 0-27,-1 0 6,-4 0 16,-2 0 6,-1 0-1,-2 0 12,2 0 0,-2 0 0,2 0 0,-2 0 0,6 0 0,0 0 17,6 0 17,1 0-29,11 0 1,4 0 5,10 2-11,3 2 6,1 3-6,1 0 0,0 1 0,-4-2 5,3 0 1,-11-3 0,-1 0-6,-12-3 16,-3 0 12,-1 0-95,0-4-67,-1-2-185,-2-7-533,1-9-1730,-1-2 2582,3-7 0,0 14 0,0 3 0</inkml:trace>
</inkml:ink>
</file>

<file path=ppt/ink/ink4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18:03.588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1214 0 27219,'-20'43'426,"1"-5"-325,9-22-17,-1 4-28,-1 3-17,0 4 6,-1 3-6,-3 2 22,0 3 7,-3 0-29,-1 3 6,-2 0-12,2 0-5,2 0-11,2-3-11,2-1-1,2-4 1,-3 8 5,5-10-11,-3 5 0,2-13 17,0 0-17,-1-2 0,-3 0 5,1 0 12,-11 6-17,9-6 0,-7 2 0,12-7 0,-1-5 0,5 1 6,1-3-6,1-1 0,2-1 0,-1-1 0,-5 3 0,0 0 5,-4 2-5,4 1 0,-3-3 0,1 3 0,-1-1 0,0 1 6,-3-1 0,-1 1-1,-14 4 12,4 0-17,-10 5 11,6-1-11,0-1 6,-2 4-1,0 1 1,-3 2 5,0 2-11,0-1 11,-16 10-5,14-7-6,-9 5 6,17-10 5,4-3-11,3-2 5,-1 1-5,8-8 0,1 0 6,6-7-6,4 2 0,-2-2 0,2 0 6,0 0-6,2-3-202,1 1-11,1-3-95,11-10-213,20-20-1058,15-10 1579,18-19 0,-28 30 0,-8 4 0</inkml:trace>
</inkml:ink>
</file>

<file path=ppt/ink/ink4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18:04.963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248 1 25724,'-32'53'784,"6"-7"-610,20-23-74,0 0 7,0 3-6,-1 1-17,1 2 0,0 3-17,0-1 0,0 2-11,0-2-6,1 1-10,-2-1 4,2-1 7,-4 1-1,2-2-5,-4 1-6,2-2-5,-2-2 27,-2 10-27,4-11-17,-2 6-17,6-12 0,-2 6 5,4-7-5,-2 2 6,5-11-6,-2-3 0,2-1 0,0-2 6,0 1-6,0 1 0,0 1 5,0 1-5,-1 1 11,-1 5 6,-1-1 6,0 1-7,0-2-4,1-2-12,1-1 5,1-2-5,0-2 39,0-1 1,0-1-18,0 1-5,5-3 0,4 3-6,7-2-6,4 3 7,4 0-7,20 3-5,-8 1 0,14 4 6,-15-1-6,2 1 11,-5 1-11,1 0 0,-4 1 0,-1 1 0,-3-1 0,-2 0 6,-1-4-6,5 2 0,-9-4 0,5-1 0,-12-3 5,-2-4-5,-2 1 6,1-1-6,-2 0 0,0 0 0,-2 0 0,-3 0-11,-1-1-6,0-3-17,0-3-22,0-2-33,0-2-242,-6-6 163,1 2-56,-7-6-28,1 6-33,-1-2 5,-1 0-12,0-2 96,-2-1 17,0 0 112,-1 0 157,-8-5-1,7 6 113,-4-3 11,9 10 11,4 2-12,2 3 12,2 2-39,2 3 291,1 1-431,3 6-6,6 3-16,4 6-12,5 0-11,0-1 5,0-1-5,-5-2-5,0 0-113,-5-5-167,-3 2-292,-3 1-1877,-3 1 2454,-10 2 0,7-5 0,-6-1 0</inkml:trace>
</inkml:ink>
</file>

<file path=ppt/ink/ink4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18:05.714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4 26962,'48'51'274,"-7"-8"-224,-22-28-22,2 1-11,0-3-17,5 2 0,-1-2 0,-1 0 6,-4-2-6,-2 0 0,-6-4 5,-2 0 12,-5-3 11,-3-2 314,-1-1-314,-7-1-17,-7-1 17,-7-5 11,-5-2 0,1-3 1,2-1-18,4 3-22,6-2-34,4 1-100,5-1-79,2-3-134,1-1-336,4-10-6156,5-1 6839,5-8 0,-3 17 0,-3 2 0</inkml:trace>
</inkml:ink>
</file>

<file path=ppt/ink/ink4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18:07.130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2 26833,'64'-1'69,"-1"0"0,-3 2 0,-6 2-13,0 5 0,4 7-17,3 4-11,3 2-11,0 3 11,3 4 17,-3 1 22,1 1 0,-1 2-28,-1 0-11,-2 0-22,-3 2 33,-5-5-5,-6 1-6,-4-2 0,0 3-28,-15-8 5,0-1 7,-18-10 16,-4-6 0,-2 0 11,-3-4 56,-1-1-112,-3-1-100,-8 0-29,-11 0 0,-13-3 34,-11-3 12,-10-6 10,-7-5 45,-8-4 17,-3-3 23,-3-2 5,0-3 0,1 1 0,3 1 28,4 2 61,5 3-27,5 3-29,6 2 57,-11 1-6,22 6-17,-5 0-11,26 5 0,4 2-17,8 2-22,2-1 6,5 2 16,1 0 0,10 0 11,6 7-16,15 3 11,9 10-28,12 1 11,12 4 16,11-1-16,11 2-280,6-3 269,2 1-11,-6-3-1,-6 1-5,-14-2 0,-14-2 6,-5 1-6,-23-8 5,-4-1 18,-17-9 274,-2-1-420,-2 0-29,-7-8-49,-1-1-219,-9-10-1171,0 3 1591,0-2 0,7 9 0,4 3 0</inkml:trace>
</inkml:ink>
</file>

<file path=ppt/ink/ink4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18:08.867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1 27454,'32'48'247,"-5"-4"-135,-19-22-17,1 1-45,-3-5-22,2-1-16,-1-5-1,0-4 6,0-4-1,0-2 68,1-2 0,3 0-22,1-4-17,3-7-28,3-5-6,2-6-11,-1 0 0,-1 2 0,-1-2-17,-7 11-173,-1-1-40,-7 10-168,1 1-190,0 5 588,2 16 0,-2-12 0,0 11 0</inkml:trace>
</inkml:ink>
</file>

<file path=ppt/ink/ink4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18:09.253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8 0 26553,'14'68'-95,"-2"-10"-275,-16-29-599,-3-4 969,-4-1 0,5-11 0,0-5 0</inkml:trace>
</inkml:ink>
</file>

<file path=ppt/ink/ink4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18:09.922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25 1 27494,'-14'26'252,"4"-1"-185,13-4-17,1 0-11,4 5-22,-2-1 6,3 1-12,-3-3-11,2-2 5,-1-3 7,0-3-12,-1-4 5,0-3 6,-3-5 1,5-2-7,-1-1 29,13-15-34,-3 1 0,9-16 0,-5 4-17,8-14 6,-12 18-6,4-6-28,-16 22-67,-1 1-61,-1 2-12,1 0-39,0 0-34,0 0-111,-1 0 369,-1 1 0,-1 1 0,-1 1 0</inkml:trace>
</inkml:ink>
</file>

<file path=ppt/ink/ink4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18:10.169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1 26491,'18'26'224,"-2"-1"-207,-12-8-17,1 1-56,-4-1-246,1 1-948,-2-2 1250,0-2 0,0-7 0,0-3 0</inkml:trace>
</inkml:ink>
</file>

<file path=ppt/ink/ink4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18:10.729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1 27124,'16'56'302,"0"-4"-212,-10-24-45,3-1-17,-3 2-6,3-3 12,-1-3-17,0-3 11,-1-6-12,-1-5 24,0-5 21,0-2-5,1-2 11,0 0-22,2-7-22,2-3-23,2-10 0,1 0-6,2-4-28,-2 2-55,-1 1-62,-2 1-40,-1 5-470,1-4 1,-4 7 660,-2-4 0,-3 11 0,-2-1 0</inkml:trace>
</inkml:ink>
</file>

<file path=ppt/ink/ink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9:35.514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0 354 28412,'57'-4'86,"0"0"0,-4 0 1,-6-1-87,-4-5 0,0-1 0,3 0 0,0-1 0,1 1 0,-1 2 0,0 1 0,2 3 0,1 0 0,6 1 0,4 0 0,-9 0 0,2 1 0,33-1 0,-26 0 0,1-1-434,27 1 434,4-3 0,0 3 0,-3 1-200,0 1 200,-5 2 0,-3 0 0,-5 0 0,-3 0 0,23-4 0,-24 0 0,21-6 0,-28 2 0,0-2 0,2 1 0,-4 1 0,-1 2 0,21 1 0,-22 4 424,16-1-424,-27 2 210,-2 0-210,1 0 0,0 2 0,2 2 0,0 4 0,3 3 0,25 6 0,-17-5 0,18 3 0,-23-8 0,1-3 0,1-2 0,2-2 0,2 0 0,34 0 0,-21-4 0,23-2 0,-31-3 0,-3-2 0,-1 2 0,-4 1 0,1 1 0,-3 1 0,0-1 0,23-1 0,-17 2 0,16-2 0,-23 3 0,1 0 0,-4 1 0,25 1 0,-22 1 0,17-1-3392,-24 2 3392,-2-2 0,-1 1 0,-1-1 0,0 3 0,0-1 0,4 1 0,3 0 0,5 0 0,39-3 0,-20 0 0,-24 0 0,-1 0 0,22-4 0,-1 3 3392,-2 1-3392,0 0 0,-3 3 0,31-2 0,-26 2 0,20 0 0,-36 0 0,-1 0 0,-5 0 0,-1 0 0,-2 0 0,-1 0 0,-2 0 0,20 2 0,-16-1 0,16 1 0,-21-1 0,4 1 0,-1-2 0,4 1 0,2-1 0,31 0 0,-15-4 0,25-2 0,-26-6 0,3-1 0,-3 0 0,0 3 0,-3 1 0,-4 5 0,-4 1 0,16 1 0,-20 2 0,15 0 0,-20 0 0,3 0 0,3 0 0,3 2 0,2 1 0,33 3 0,-21-1 0,22 2 0,-29-4 0,-4 2 0,-3-2 0,-5 0 0,-6-2 0,-4 2 0,-6-3 0,14 3 0,-17-2 0,12 0 0,-19-1 0,-3 0 0,-6 0 0,-6 0 0,-5 0 0,-4 0 0,-1 0 0,3 0 0,-1 0 0,1 0 0,0 0 0,-3 0 0,3 0 0,3 0 0,6 1 0,6 0 0,8 1 0,2 0 0,4 0 0,0-1 0,1-1 0,-2 0 0,-4 0 0,-4 0 0,-7 0 0,-4 0 0,-6-1 0,-3 0 0,-1 0 0,-1 1 0,-8 0-9831,-72-15 8284,3 2 0,-14-4 1,42 7-1</inkml:trace>
</inkml:ink>
</file>

<file path=ppt/ink/ink4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18:10.955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50 6 22105,'-13'-3'4269,"4"0"-4202,9 3 235,0 0-195,0 20-51,0-4-40,0 19-10,0-8-6,0-1 0,0-3-95,0-2-286,-3 0-1036,-2-2 1417,-4-1 0,3-9 0,1-3 0</inkml:trace>
</inkml:ink>
</file>

<file path=ppt/ink/ink4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18:11.477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69 27230,'50'15'163,"-7"0"-130,-28-1-16,-1 0-6,0 0-11,-2-5 17,-1-2-6,-1-4 1,-1-1 4,2-2 1,2 0-11,3-3 11,2-4-17,1-6 0,-1-4 0,0-1 0,-2 0 0,-1 1-17,-3 1-62,-3 3-61,0 2-123,-3 1-224,-2 3 487,-2 0 0,-2 5 0,0-1 0</inkml:trace>
</inkml:ink>
</file>

<file path=ppt/ink/ink4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18:11.703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12 10 22895,'-5'-5'3568,"2"0"-3540,3 5 196,0 0-207,0 18-11,0-3-6,0 15 0,0-6-73,0-4-230,0 4-4327,0-5 4630,-2 0 0,2-9 0,-2-3 0</inkml:trace>
</inkml:ink>
</file>

<file path=ppt/ink/ink4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18:12.277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0 27734,'6'30'185,"4"-2"-162,5-8-23,2 0 5,-3-1-5,-1-3 0,-2-1 0,0-4 11,-2-2-11,-3-2 0,1-2 6,-3-2-6,0 0 11,-1-3-11,-1 2 0,0-2 6,0 0-6,3 0 5,-1 0-33,9-2-22,-2-4-28,5 0-85,-3-8-307,5-3 139,-3 0-234,4-8 565,-1 0 0,-8 10 0,0-2 0</inkml:trace>
</inkml:ink>
</file>

<file path=ppt/ink/ink4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18:12.554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44 28 22772,'-12'-15'3282,"2"3"-3102,10 12 335,0 0-426,0 24-55,0-8-28,0 21 5,0-14-11,0 0-28,0 1-140,0-2-359,-1 2-1416,-4-2 1943,-1-4 0,1-7 0,1-5 0</inkml:trace>
</inkml:ink>
</file>

<file path=ppt/ink/ink4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18:13.095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1 26945,'28'47'213,"-2"-5"-180,-13-23-10,0-1-7,-2-1-4,1-1 4,-1-4 1,-1-2-6,1-2-5,-3 0 5,0-4 0,0-1 1,1-1-1,2-2-11,0 0 0,2-4 0,1-4-118,8-14 1,-5 1-23,5-5-51,-8 6-850,6-6 1041,-4 1 0,-3 6 0,-6 7 0</inkml:trace>
</inkml:ink>
</file>

<file path=ppt/ink/ink4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18:13.353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10 22 22537,'0'-12'3411,"-1"3"-3305,1 9 292,0 0-320,-1 46-61,1-24-17,-2 38 0,2-36-106,0 0-314,0 3-1462,0-2 1882,-2 1 0,1-13 0,-2-3 0</inkml:trace>
</inkml:ink>
</file>

<file path=ppt/ink/ink4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18:13.913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0 26816,'61'68'179,"-10"-9"-95,-32-45-28,0 1 0,-3-3-28,1-1-11,-3-2-17,-1-1 0,-2-2 0,0 0 6,-2-3-6,-3 0 0,0-3 5,-3 0 6,-1 0-11,1 0-33,-2 0 5,2 0-17,2-7-61,1-3-96,3-9-151,2-3-1831,12-20-6963,-6 11 9147,8-13 0,-15 27 0,-3 5 0</inkml:trace>
</inkml:ink>
</file>

<file path=ppt/ink/ink4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18:14.235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104 1 22352,'-10'0'3294,"1"-1"-3093,9 1 365,0 0-432,-29 26-67,18-16 6,-22 20-28,28-23-17,1-1-6,2-1-22,1 2 12,1 0-7,0 3-5,0 1-129,0 3-319,0-1-2319,3 1 2767,-1-1 0,1-7 0,-2-2 0</inkml:trace>
</inkml:ink>
</file>

<file path=ppt/ink/ink4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17:37.056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0 243 28513,'34'-6'22,"2"1"-11,-2 3-11,4-2 0,3-1 0,0-4 0,-1 1 0,0 1 6,-5-1-6,-2 2 0,23-5 0,-22 3 0,19-3 0,-28 4 0,2 3 0,27-5-6,-16 4 6,21-3 0,-26 3-11,1 1 6,-1-3-1,-1 2 6,0-1 0,-4 0-6,7 2 6,-11 0-5,5 0 5,-9 2 0,-2-1 0,3-1 0,-1 1-11,0-1 5,0 2-5,-2 1 11,3 0-11,-5 1 5,1 0 6,-7 0-11,1-1 5,-2-1-22,6-1 23,-5 0-7,2 1 7,-5 1 5,-2 1 0,-2 0 22,-2 0-27,1 0 5,-1 0 0,2 0 0,2-1 0,2-1 0,4-1-6,6-3 6,0 1 0,4-2 0,-4 0 0,0 3 0,-5 1 0,-4 0 0,-3 3 0,-3-2 101,-1 2-101,-1 4 5,0 1-5,0 6 12,-1 1-1,-2 3-11,0 5 11,-3 3-11,2 6 11,-1 3-11,1 3 0,1 2 0,2-1 6,1 2-1,0 0 1,0 20-6,0-16 0,0 14 6,0-21-6,0-2 0,0-2 5,0-4-5,0-1 11,0 9-11,0-6 0,0 7 0,0-9 0,0-3 6,0-1-6,0-2 0,0-1 0,0 9 0,0-8 0,0 6 0,0-8 0,0-1 0,0 0 0,0-1 0,0-2 6,0-1-6,0-3 0,0 6 0,0-5 0,0 4 0,0-4 0,0-1 0,0 0 5,0-1-5,0 0 0,0 0 0,0-2 0,0 1 0,0-3 0,0 0 0,0 0 0,0 0 0,-1 0 0,0-1 0,0-2 0,1 0 0,0-3 17,0 3-17,-1-3-50,0 2-135,-2-2-353,-2-15-1181,-2-3 1719,-6-13 0,7 14 0,-1 3 0</inkml:trace>
</inkml:ink>
</file>

<file path=ppt/ink/ink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9:37.052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1 575 28602,'55'-17'69,"6"0"-69,9 5 0,11-2-573,11 0 573,4 0 0,-46 9 0,0-1 0,3 2 0,-1-1-259,3 1 0,0 1 259,3 0 0,0 0 0,1 0 0,1 1 0,1 0 0,1 1 0,0 0 0,0 1 0,-2 0 0,3 0 0,24 0 0,1 0 0,-23 0 0,0 0 0,20 0 0,-3 0 0,-26 0 0,-1 0 0,23 0 0,0 0 0,-17 0 0,-1 0 0,18 0 0,0 0 0,-23-1 0,-2 0 0,2 0 0,-1-1 0,0 0 0,-1-2 0,1 0 0,0-1 0,-1 0 0,0-1 0,-1 0 0,1 0 0,-3 0 0,3-1 0,21-3 0,0 0 0,-18 3 0,0-1 0,17-1 0,-2 0 0,22-1 0,-3 2 0,-8 2 0,-3 3 0,-6 2 0,-1 1 0,-5 0 94,31 0-94,-25 0 0,24-2 0,-30 2 0,1-3 0,2 2 0,-19-2 0,1 0 0,27-4 0,-26 4 0,-2-1-2882,18-4 2882,0 1 365,-5 0-365,-3-2 122,-2 2-122,-1-4 0,-2 0 0,2 1 0,-3-4 0,27-4 0,-20 3 0,21-4 0,-27 7 0,-1 0 0,-3 1 0,-5 1 0,-3 2 3392,8-2-3392,-17 4 0,6-2 0,-20 4 0,-1 0 0,-2 0 0,1-1 0,-1 0 0,0-1 0,-1 2 0,8-3 0,-8 3 0,6-1 0,-9 2 0,0 0 0,-1 0 0,-1 2 0,-1-1 0,-4 2 0,-1 0 0,-5 0 0,1 0-136,-8-1-838,-1 0 974,-6-3 0,6 4 0,0-3 0</inkml:trace>
</inkml:ink>
</file>

<file path=ppt/ink/ink4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17:38.264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0 27622,'33'46'353,"-5"-4"-286,-14-25-5,0 1-6,1 1-17,2 1 12,0 3-18,2 0 1,1 3-12,3 0 12,1 1-12,1 1-11,2 0 6,-2 2-6,2 0 6,-1 0 6,13 14-23,-7-10 5,8 12-5,-11-16 11,9 18-5,-8-13 5,9 13-11,-13-17 0,1 1 6,-4-3-6,2-2 0,-3 0 0,-1-2 5,0 1 1,8 8-6,-6-10 0,5 5 6,-9-13-6,4 2 0,-5-5 0,2 2 0,-4-6 5,-1 0-5,-1 0 0,-1 1 0,0-3 0,-1 2 0,3 0 0,-4-2 0,2 2 0,-4-6 0,3 3 0,-3-4 11,1 2 6,-5-4-6,-1 1-5,-1-1 0,0 2-6,0-2 5,0 3 1,-1-3-415,-1 2 118,-5-2-196,-5 0-785,-4-2 1272,-5-2 0,9 1 0,1-1 0</inkml:trace>
</inkml:ink>
</file>

<file path=ppt/ink/ink4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17:39.459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378 1 28014,'-13'34'45,"2"-4"-28,11-6 5,0-2-5,-1 0 11,0-2-11,-1 0 5,0-2-5,-1-1-6,1-2-11,1-1 6,1-5-6,0 0 0,0-3 6,0-1-6,0 0 5,0-4-5,0 2 0,-2-3 6,2 2-6,-1-1 0,1 1 0,0 2 0,0-1 0,0 3 0,0-2 0,0 0 0,0-2 0,0 0 78,0-1-61,-2 0 11,-1-1-17,-1 0-11,-5 0 0,-1-3 6,-5-1-6,0-3 5,-6-2 12,1 2-6,-6-3 6,3 1 0,-3-1-6,2-1 6,1-3-6,3-1-5,2 0-6,4-2 0,0 3 11,0-5-11,3 7 0,1-2 6,6 6-6,1 3 0,1 1 0,1 2 0,1 1-1966,-2 1 1966,1 0 0,-1 0 0,1 0 0</inkml:trace>
</inkml:ink>
</file>

<file path=ppt/ink/ink4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17:40.746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135 1 27611,'-10'49'325,"0"-6"-258,-4-23-5,2 0-1,0 2-10,1 0-6,2 1-23,0-2 0,3 2 6,-2 0-11,2 2 0,1 1 5,0 1 6,1 0-5,0-3-6,1 2-1,0 0 1,1-2 6,1 1-12,1-1 0,0-2 6,0 0-6,0-2 6,0 0-12,0-3 1,0-1 5,0-2-5,2 0 5,3-1 0,3 0-5,3 0 5,-2-1 11,10 5-10,-6-4 10,8 2-15,-4-5-7,8 1 0,-6-4 0,7 0 0,-11-6 0,2 1 0,-2-2 0,0 0 0,1 0 0,-1 0 0,-1 0 0,7-2 0,-4-3 0,6-2 0,-7-5 0,-1 1 0,1-1 0,-2 0 0,0-2 0,-1 2 0,0-3 0,6-4 0,-5 2 0,5-2 0,-8 5 0,-2 3 0,-1 1 0,-2 2 0,-1 1 0,-1 1 0,-2 2 0,0 0 0,-1 2 0,0 1 0,-1-1 0,0 1 0,0-1-52,0-1-233,0-1-471,-3 0-1933,-4 0 2689,-4 1 0,2 1 0,3 1 0</inkml:trace>
</inkml:ink>
</file>

<file path=ppt/ink/ink4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18:15.511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0 26900,'4'58'143,"-1"-1"1,0-3 0,0-7-4,-3-9-17,0 2-33,0-2-6,0 0-39,1-1-6,5-1-5,2-2-1,7-1 6,-1-4-11,4-1 6,-1-4-17,1-1 5,-1-5 40,1-1-1,-1-4-21,1-3-35,0-1 12,1-5-17,4 1 6,-4-3-6,7 0-45,-11-1-62,1 0-77,-6-1-158,0 0-224,3 0 566,2 0 0,-4 0 0,-2 0 0</inkml:trace>
</inkml:ink>
</file>

<file path=ppt/ink/ink4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18:17.795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1 27718,'34'55'123,"-4"-4"-112,-16-19-5,1-4 5,1-4-11,-3-7 17,1-3-6,-3-5 6,1-4-17,-3-3 11,3-2-11,0 0-17,2 0-39,3-5-73,-2-2-72,3-5-119,-2 0-60,2 2-348,3 3 728,9 2 0,-13 4 0,2-1 0</inkml:trace>
</inkml:ink>
</file>

<file path=ppt/ink/ink4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18:18.372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1 27152,'23'53'22,"-6"-5"-83,-17-22-169,0-1-279,-1 1-1357,-3-2 1866,-4-2 0,2-10 0,1-4 0</inkml:trace>
</inkml:ink>
</file>

<file path=ppt/ink/ink4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18:18.884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5 27051,'26'25'118,"-2"1"-96,-6-4-5,-3-1 0,2-2-6,-2-4 0,-1-4 0,-1-4-5,0-2 5,-1-4 6,0 1-17,1-2 0,3-4 0,-1-6-17,3-5-50,-2-5-51,-1-1-55,-3 1-141,-3 1 314,-4-5 0,-2 13 0,-3-4 0</inkml:trace>
</inkml:ink>
</file>

<file path=ppt/ink/ink4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18:19.130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63 21 21993,'-16'-11'3854,"3"2"-3691,13 9 223,0 0-302,-7 32-50,4-13-6,-6 29-28,6-23 0,2 0-12,-2 0-178,3-2-437,-2-2-5627,1-3 6254,-1-4 0,1-6 0,-1-4 0</inkml:trace>
</inkml:ink>
</file>

<file path=ppt/ink/ink48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18:19.634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0 26486,'37'45'67,"0"0"0,24 32-28,-48-59-5,-2 0-17,-1-4-1,-3-3-4,1-4-7,-2-2 18,1-4-12,1 1-11,4-2 17,0 0-12,5 0-5,0-4 0,1-3-22,0-4-40,1-1-89,-2 0-202,-2 1 353,4-17 0,-11 19 0,3-13 0</inkml:trace>
</inkml:ink>
</file>

<file path=ppt/ink/ink48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18:19.889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49 6 23517,'-8'-3'2319,"1"0"-2157,7 3 169,0 0-331,-11 67 0,7-38-67,-9 51-309,12-53-627,-1-2 1003,1-4 0,1-8 0,-2-7 0</inkml:trace>
</inkml:ink>
</file>

<file path=ppt/ink/ink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9:38.197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114 31 19927,'-59'-17'4329,"11"3"-3349,45 14-240,1 0 934,1 0-1646,1 14 180,2 31-141,3 9 17,3 31-34,1-7-27,0 6-12,0 3 6,0-3-17,1-5 0,-1-7 0,-1-7 0,-1-8 5,-1-9-5,-1-11 0,-1-10-84,-1-10-89,0-9-7,0-4-94,0-11-252,0-23-981,0-11 1507,-1-21 0,0 28 0,-2 7 0</inkml:trace>
</inkml:ink>
</file>

<file path=ppt/ink/ink49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18:20.396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0 26738,'44'55'123,"-7"-9"-95,-28-26-6,-1-4-11,-2-3 1,-2-3-12,1-2 0,-1-4 5,1 0-5,1-3 11,2-1-11,1 0 0,1 0-16,3 0-35,2-3-16,0-3-23,3-5-10,1-4-68,-1-1-208,0-1-347,2 0-2060,-3 0 2783,0 1 0,-9 8 0,-3 3 0</inkml:trace>
</inkml:ink>
</file>

<file path=ppt/ink/ink49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18:20.640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105 31 23265,'-2'-17'2246,"0"4"-2111,2 13 128,0 0-263,-22 73-23,12-40-105,-18 57-152,17-56-4115,0-5 4395,1-3 0,4-12 0,4-6 0</inkml:trace>
</inkml:ink>
</file>

<file path=ppt/ink/ink49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18:21.195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0 27074,'26'58'212,"-4"-5"-167,-14-23-17,-3-1-5,0 0-7,0-3-4,1-2-7,0-2-5,0-5 0,-1-4 6,1-4-6,-2-3 0,1-1 0,2-3-39,5-1-17,0-1-34,7-5-106,-3-4-45,2-6-168,0-2-6502,7-17 6911,-9 9 0,0-2 0,-12 16 0</inkml:trace>
</inkml:ink>
</file>

<file path=ppt/ink/ink49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18:21.390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203 1 23304,'8'11'2168,"-3"-2"-2062,-5-9-78,0 0-44,-43 55-265,21-27-441,-40 47-9109,34-45 9206,-4-3 1,15-13 0,5-6-1</inkml:trace>
</inkml:ink>
</file>

<file path=ppt/ink/ink49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18:22.080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1 27337,'11'63'241,"0"-5"-191,-1-25-16,0 1-18,-1 1-4,2-4 4,-2-1-16,3-5 12,-2-3-12,0-5 5,-1-3 1,-1-5 5,0-4 0,-4-2 0,1-3-11,-2 0-16,0 0-12,3 0-12,0-5-49,4-4-85,1-5-111,0-7-684,6-11 969,-6-2 0,1 8 0,-8 8 0</inkml:trace>
</inkml:ink>
</file>

<file path=ppt/ink/ink49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18:22.328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66 0 26217,'-14'64'106,"2"-8"-106,6-33-39,0 1-314,-1 0-499,1 1 852,-2-2 0,6-10 0,-2-5 0</inkml:trace>
</inkml:ink>
</file>

<file path=ppt/ink/ink49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18:35.748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1838 70 27818,'-53'-4'17,"-4"0"-17,5 1 6,-10 2-6,-6 1 11,-5 0 6,-2 0-6,-1 3-5,0 3-1,1 2 6,1 5-11,2 0 6,1 2 0,2 1-6,2 3 0,3 1 5,3 2-5,2 1 0,2 3 0,3 0 0,0 2 0,5 0 0,-19 12 0,18-8 0,-32 20 11,39-23-11,-9 8 0,23-16 6,6-3-6,4-1 0,3-2-6,4-1-5,0 6 11,5-6 0,2 5 0,3-8 0,2 1-5,0-1 5,2 2 0,5 2 0,7 2 11,9 3-11,26 9 0,-5-5 0,20 7 11,-14-11-11,3-1 0,1 0 0,1-1 0,-2-1 6,26 5-6,-18-7 5,23 1 1,-23-7-1,5-4-5,2-2 0,3-2 0,0-1 6,0 0-6,-1 0 0,-20 0 0,1 0 0,27 0 0,21 0 0,-33-4 0,-3 0 0,-4-4 0,-1-1 0,-5-1 0,-1-3 6,-2 2-6,15-10 0,-17 6 0,10-4 0,-24 4 0,-2 1 0,-5-1 0,-3 0 0,-2 1 0,-3-1 0,-3 2 0,1-4 5,-5 4-5,0-4 0,-3 2 0,-3 1 0,1-4 6,0 0-1,-3-1 1,2-14-6,-4 9 0,1-13 0,-3 11 0,0 0 0,0 0 0,0 1 6,0-1-6,-6-15 5,0 9 1,-8-11-1,0 14-5,-1 1 0,-2 1 6,0 3-6,-4-1 0,0 3 11,-4 0-5,-12-4-6,7 4 11,-9-1-11,13 7 6,1 3-6,5 2 0,2 2 0,6 1 0,0 4-6,4 1-95,-3 1-16,1 2 21,-6 0-27,-1 0 0,-4 2-39,-4 3-23,-2 6-50,-1 3-1014,-14 14-7140,14-9 8389,-9 6 0,26-15 0,3-5 0</inkml:trace>
</inkml:ink>
</file>

<file path=ppt/ink/ink49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18:36.887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1 467 27202,'23'-22'56,"4"4"-39,2 9 0,6 1-17,6-4 11,5 0-11,3-1 0,4 0 0,2-1 0,0 0 6,3-1-6,-2 1 5,3-1-5,31-3 0,-19 5-454,24-5 454,-25 9 5,3 0-5,2 0 0,-19 4 0,1 1 0,29-4 0,-29 3 0,-2 1-3241,21-2 3241,-4-2-34,-1 2 40,-2-1 296,-2 0-302,-5 1 0,-1 0 0,-4 0 12,-3 1 21,27-4-5,-20 3-17,22-6 6,-22 5-6,1-3-5,-3 3-6,-1-1 3386,-8 2-3386,15-1 0,-22 2 0,7-3 58,-23 5-58,-5-1 0,-2 1 0,-2 0 6,0 0-6,2-1 0,-1 1 0,7-1 0,-7 1 5,3-2-5,-9 2 0,-1 2 0,-2-2 0,-1 2-28,-5 0-336,1 1-117,-4 0 481,1 4 0,-2-3 0,0 3 0</inkml:trace>
</inkml:ink>
</file>

<file path=ppt/ink/ink49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18:38.006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0 470 26458,'71'-60'308,"-11"11"-236,-37 38-21,-5 4 10,1-1-16,0 2-22,-1 1-7,5 1-4,0 1-7,3 0-5,2 1 11,3-1-5,2 3 11,5-3-17,5 3 11,6-3-11,4 2 6,6-2-6,3-2 0,3 2 0,-1-4 5,3 2-5,-3-3 0,0 1 0,28-5 0,-23 0 0,23-1 6,-30 2-6,27 0-6,-22 2 6,17-1 0,-30 4 0,-3 0 0,-3 1 0,-5 1 0,-2 1 0,-6 1 0,-3-1 0,9 1 0,-9 1 0,9-2 0,-6 1 0,0-2 0,6-1 0,1-1 0,0 0 0,16-4 0,-17 1 6,9-1 5,-22 1-11,-1 3 0,-4-2-6,-1 1 6,-4 0 0,4-3 0,-7 4 0,3-3 0,-8 3 0,1 1 0,-2-1 0,2 1 0,-4 1 0,1-1 0,-2 4 0,0-2 0,-1 3 0,-2-2-676,-2 2 0,-1 0 1</inkml:trace>
</inkml:ink>
</file>

<file path=ppt/ink/ink49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18:38.959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28 27102,'38'-19'56,"-1"11"-45,-1 19 6,4 9 5,6 1-5,1 4 11,2 2 0,0 1 0,-2 2-17,-2 0 0,-6 0-11,-4-2 6,-7 0-6,-5-2 17,-1 9-12,-9-8 29,3 20-29,-10-15 18,-1 11-23,-4-10 11,-1 1-11,0-1 28,0 16-17,0-11 0,-1 11-11,-1-13 6,-2-2 0,0 0-1,0-2-5,-1-2 6,2-1-6,-4 0 0,2 0 11,-4-2-5,-4 12-6,1-11 0,-4 6 11,4-13-6,-2-1-5,2-5 28,-10 6-22,5-9-6,-7 5 0,6-7 6,0 0 5,-1-2-11,3-1 0,0-1 0,4 1 0,3-3-28,4-1-51,3-1-777,2-2-309,9-3 1165,3-6 0,0 4 0,-3-3 0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8:48.048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18 862 25130,'4'63'504,"-1"-14"-151,-6-46-50,-1 0-46,0-3 12,0 3 22,1-3-22,0 2 39,1-2 679,1 0-987,9-2 0,5-1 0,15-3 0,12-2 0,13-3 0,15-3 0,11-2 0,8-2-813,5 0 813,3-1 0,-46 9 0,1 1-104,0-1 0,0 1 104,1 1 0,-1 0 0,1 0 0,0 0 0,-2 2 0,1-1 0,18-1 0,0 0 0,-18 1 0,-1 0 0,15 0 0,-3-1 0,18-5 0,-2 2 0,-2-4 0,-21 4 0,1 0 0,26-6 0,-26 4 0,-2 1 0,22-3 0,1-1 0,-1 3 0,0 1 0,-4 2 0,1 0 0,-2 4 0,28-5 0,-22 5 0,19-3 0,-31 3 0,-3 1 0,-3-1 794,-3 2-794,-4-1 0,-3-1 0,-2 3 0,17-4 0,-13 2 227,16-4-227,-17 2 0,4-3 0,-1 2 0,3-2 0,-4 0 0,20 1 0,-18 1 0,11 2 0,-20 2 0,-4 2 0,2 0 0,0 1 0,0-1 0,20 0 0,-12-1 0,15-2 0,-16 1 0,1-1 0,-1-1 0,1 1 0,-1 1 0,-2-2 0,-1 3 0,15-1 0,-14 3 0,14 0 0,-19 0 0,2-1 0,1 0 0,0-1 0,1 0 0,19-1 0,-16-1 0,14 0 0,-19-1 0,-1 2 0,2-1 0,-1-2 0,2 2 0,0-4 0,-1 1 0,1-1 0,-2 1 0,18-5 0,-16 6 0,11-6 0,-21 7 0,1-2 0,-4 2 0,2 0 0,-2 0 0,12 0 0,-13 1 0,11 1 0,-16-1 0,-1 2 0,0-2 0,-5 2 0,-1 2 0,-6-1 0,-4 2 0,-3 0 0,-4 0 0,-2 0 0,0 0 0,1 0 0,2 0 0,3 0 0,3 0 0,5 0 0,4-1 0,5-1 0,1-1 0,5-1 0,2-1 0,4-2 0,0-1 0,-3 0 0,-6 1 0,-8 2 0,-8 0 0,-5 4 0,-5-1 0,-1 2 0,3 0 0,-3 0-63,3 0-351,-10-5-656,-6-8-3439,-8-9 4509,-5-9 0,13 14 0,2 2 0</inkml:trace>
</inkml:ink>
</file>

<file path=ppt/ink/ink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9:38.554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21 139 25825,'-5'-14'952,"1"3"-700,4 11 17,0 0-129,-5-3-6,4 2-22,-5-1 62,12 3 5,3 2-56,9 2-45,7-2-27,8 0-1,7-3-16,10-6-17,5-5-6,3-6-6,-1-4-5,-7 2 12,-7 3-12,-10 4 0,-8 2 0,-9 4 0,-7 3-23,-4 2-66,-4 1-466,-1 0 130,-7 3-628,-16 12-5733,-9 6 6786,-17 13 0,23-15 0,5-4 0</inkml:trace>
</inkml:ink>
</file>

<file path=ppt/ink/ink50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18:40.557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7 27309,'38'-4'33,"3"1"-33,0 3 12,6 0-12,4 2 5,2 1-5,3 0 0,1 2 0,-2-2 0,-1 0 0,-4 0-5,-5-2-7,-4 2 12,-6-1 0,-4 1-5,-8-1 5,-2 0-6,-11-1 6,-2 1 0,-5-1 0,-3 0-11,2 0 11,-2 1 0,0 1 0,0 1 11,0 5 28,0 5-11,-3 9-11,-1 7 0,-2 10 22,0 6-16,0 7 5,0 2 0,0 6 11,0 0 17,0 4-23,1 1 18,1 28-40,2-24-11,1 17 0,1-32 0,0-4 6,0-4-1,0-5-5,0-2 0,2 6 0,0-14 0,3 1 0,-4-16 6,2-4-6,-3-3 0,2-1 0,-2-6-6,0 1-5,0-3-241,0 0 252,0 3-6,0 1 6,0 7-22,0-2 16,0 3 6,0-5-11,0 1-6,0-4 17,0-1 0,0-2 6,0-1 0,-6-1-6,0-1 11,-9-2-11,-2-3 17,-6-1-17,-4 0-12,-5 1 12,-8-1 0,-3 0 6,-5 1 0,-4-3-6,-2 0 0,1-1-6,1-2 6,6 1 11,9 2-11,10 0-11,13 4-28,7 1-286,11 1 118,10 0-342,17-1-5728,9-1 6277,6-1 0,-20 2 0,-9 2 0</inkml:trace>
</inkml:ink>
</file>

<file path=ppt/ink/ink50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18:41.744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1 102 26631,'47'-12'73,"0"2"-62,-10 10-5,3-4-6,1-2 0,-1-4 0,-2-2 5,-2 3-5,-6 0 0,-3 1 0,-7 3 0,-4 1 0,-2 2 0,-1 1 0,0 0 0,3 0 0,12-1-5,-4 1 5,10 0 0,-10 0 0,0 0 0,-1 0 0,3 1 0,-11 0 0,-2 0 0,-10 0 252,-3 0-252,0 5 5,0 3 18,0 8-12,1 2 6,3 3 11,3 4-11,2 2-6,3 4 17,-1 2 5,4 4-5,0 2-5,2 2-6,3 2-1,1-2-10,1 0 22,8 13-17,-8-17-11,3 7 11,-10-23-11,-5-4 12,-1-5-12,-2-2-6,-3-3 6,1-3 6,-4-1-6,1-3-45,0 3-84,1-1-39,0 1-106,1 1-219,0-1 493,4 5 0,-5-6 0,2 2 0</inkml:trace>
</inkml:ink>
</file>

<file path=ppt/ink/ink50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18:42.102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79 1 26878,'3'50'246,"-3"-2"-173,-10-14-17,-1 1-39,-1 1 11,0 1 0,1-1 11,0 0 0,5-3-17,0 0 1,4-3-1,1 1-11,1-4-5,0 6-6,0-11 0,0 2 0,0-15 17,0-3-17,0-5-1966,0 1 1966,0-6 0,0 3 0,0-3 0</inkml:trace>
</inkml:ink>
</file>

<file path=ppt/ink/ink50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18:42.664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0 108 26362,'67'-12'101,"-8"2"-78,-30 5 5,3 0 0,5 1 5,4-3-16,2 2 61,4-3-5,2 1-22,1 0-51,3 0 5,-2 1-5,-4 0 0,-6 1 0,-9 0 6,-7 2 5,-9 2-5,-7-2-1,-4 3-5,-2-2-834,-3 2 83,-4 0-9080,-4 0 9468,-7 3 1,6-2 0,1 1-1</inkml:trace>
</inkml:ink>
</file>

<file path=ppt/ink/ink50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18:43.757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328 102 26760,'7'53'73,"0"-7"-62,-7-26 39,0 0-22,0 3-11,0-2-17,0 2 6,0-2 5,0-1-11,0 1 6,-2-3-6,1-1 0,-4-3 0,2-1 5,-3-2-5,1 0 11,1 0-5,-2-1 0,1 0-1,-1-1 12,0-1-17,-2 0 28,2 0-28,-3 0 6,1-1 5,1-1-11,-2-1 28,1 0-17,-2-1 0,0-1 12,-2 2-7,0-3-4,0-1-1,-5-1 0,3 0-11,-2 0 17,2 0 0,0 0 5,2 0-16,0-1 5,1-3-11,0-2 0,2-1 0,-5-7 0,5 4 5,-4-4-5,8 3 6,-1-5-6,4 1 6,-1-3-6,3 3 5,0-2-5,0 2 0,0-3 0,0 0-5,0-9 5,0 5-6,0-4 6,0 6-6,0 1 1,0 0-1,0 1 6,0-1 0,3-4 0,-1 4 0,1-1 6,0 5-1,0 1-5,0-1 0,2-1 0,-1 3-5,1-6 5,0 6 0,-1-1 0,-2 8-17,-1 1-17,-1 4-1629,0-1-7512,-7 10 9175,-1 3 0,-1-1 0,3-2 0</inkml:trace>
</inkml:ink>
</file>

<file path=ppt/ink/ink50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18:44.672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180 514 24307,'37'16'728,"-8"-3"-347,-27-13 1092,-2 0-1328,-4 0-61,-3 0-67,-6-2-17,-4 2 73,-5-1-45,-2-1-6,-2 0-10,0 1-12,0-2 11,5 1-11,-1 1 0,7-2 0,3 3 0,4-2 0,5 2 0,2-1 0,1 1 78,0-3-61,0 1-6,0 1 6,0-2 0,0 0-17,1-2 17,2-4-12,1-2 1,1-4-6,0-4-6,0-4-5,-2-5-23,-2-2-22,-1-5-61,0-2 22,0-5-17,0-19 72,-1 15 29,1-8 0,-2 24 5,2 3 6,0 10-5,0 3 5,0 9 0,0 4-297,0-1-336,3 2-1854,-1 0 2487,1 0 0,-2 0 0,-1 0 0</inkml:trace>
</inkml:ink>
</file>

<file path=ppt/ink/ink50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18:46.023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291 178 25657,'66'48'157,"-10"-4"-101,-38-18-12,-3 2 40,-1 3-16,-5 1 27,0 1-28,-5 2-33,-2-1 16,-2 0 17,0-3-50,0-1 56,0-3-40,-1-3-5,-3-2-5,-4-1 22,-3-4-6,-1 2-34,-2-5 7,-1 3 10,-2-5-5,-1 0-17,0 0 0,-2-2 11,-14 3 0,12-6-11,-8 0 0,17-4-22,2-3 22,2 2 0,0-2-51,1 1 35,-1-1 16,0 2 0,1-2 0,1 0 5,2 0-5,2 0 17,0 0-17,3 0 6,-3 0-6,2 0 5,-3 0 34,0-3-16,-1-6-6,1-1 27,-1-5-16,3 3 17,0 0-39,0-1-6,-2 1 0,-1 0 33,-7-5-33,2 3 6,-3-4-6,1 6 17,2 0-17,0 0 0,2 0 0,1-3 0,1-1 0,0-3 0,-3-11 5,3 6-5,-2-5 0,4 9 23,1 2-18,2 1 1,1-1 5,0 1-11,0 0 0,0-1 0,4-7 0,1 5 0,4-8 0,2 10 0,-2-2 0,3 2 0,6-9 0,-4 8 0,5-7 0,-7 11 0,1-3 0,1 1 0,3-1 0,-2 1 0,2-1 0,-2 4 0,-1-1 0,1 3-5,0-1 5,-5 5-17,0 2-67,-8 5-577,-1 1-89,-1 3-4527,-4 4 5277,-2 3 0,0-2 0,1-2 0</inkml:trace>
</inkml:ink>
</file>

<file path=ppt/ink/ink50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18:47.030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323 740 26088,'-46'20'280,"4"-4"-196,10-15-34,1-1-27,-1 0-18,3 0 51,2 0-33,4 0-18,4 0 7,6 0-12,7 0 22,1-1-22,5-1 11,0-1-11,0 0 0,0-1 6,0-1-6,0-5 0,0 4 0,0-3 0,0 8 0,-1-2 0,-1 1 0,-1-1 0,0 0 11,0 0 11,2-1 1,-2-1 5,2 0 39,0 0 6,1 1 72,0-2-111,0 2 5,0-4 0,0 0-27,0-3-1,0-2 17,0-12-28,0 5 0,0-9 0,0 4 0,0-3-17,0-3-33,0-5-12,0-3-28,0-3 51,0-3-90,0-18 68,1 17 33,4-10 11,1 26 6,5 6 5,2 3-16,3 5 22,2 1 5,13 2 12,-9 1-17,12 2 0,-12 3 0,-1 2 6,-1 0-6,-5 4 0,-3-1-23,-3 2-100,-6 0 123,0 2 0,-3-2 0,0 1 0</inkml:trace>
</inkml:ink>
</file>

<file path=ppt/ink/ink50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18:47.706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1 21903,'0'0'0</inkml:trace>
</inkml:ink>
</file>

<file path=ppt/ink/ink50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18:48.676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157 1 26262,'-66'66'358,"13"-9"-257,45-35-40,2 3 1,0 1-12,0 2-10,1 2-24,1 0 18,2 1-12,1-1-10,1-1-1,0-1 11,0-3-22,0 0 11,0-2 1,3-2-7,1-1 12,6-3-17,0-1 11,3-1-5,0-1-6,2 1 17,2-4-17,2 2 11,-1-2-11,0 0 5,0-2-5,-1 0 6,20 3-6,-10-3 0,9 1 0,-14-7 0,-10 0 0,2-3 6,-1 1-6,4-1 0,-4 0 0,3 0 5,-6 0-5,7 0 0,-5 0 0,4 0 0,-4 0 6,-1-2-6,1 0 0,0-4 0,-1 2 5,5-3-5,-4 2 0,3-1 0,-6 2 0,-2 1 0,1-2 6,-3 2-6,2-3 0,-2 3 0,1-4 11,1-2 6,0-3-17,-1-1 17,-2-2-17,-2-1 11,-1-2-11,-1 0 6,0 1 5,0 0-11,0 3 0,0 2 0,0 2 0,0-5 0,0 5 5,0-8-5,0 6 0,0-3 0,0-2 6,0 2-6,0-3 0,0-7 0,-1 4 0,-3-6 0,-2 7 0,-2-3 0,0 1 0,-3-2 6,2 2-6,-4 0-12,2 1-60,-7-6-29,6 8-90,-1 0-49,5 10-281,1 5-779,-4 1 1300,-9 1 0,9 2 0,-4 0 0</inkml:trace>
</inkml:ink>
</file>

<file path=ppt/ink/ink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9:38.854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0 103 28474,'71'-9'162,"-2"0"-140,-24-2-9,4-3-13,-2 2 0,-3-2 0,-4 3 0,-9 2-29,-7 3-106,-9 2-106,-6 2-268,-5 1-477,-2 3-1064,-2 7 2050,0 5 0,0-3 0,0-2 0</inkml:trace>
</inkml:ink>
</file>

<file path=ppt/ink/ink5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18:49.741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314 728 24783,'28'-44'22,"-4"8"101,-23 28 168,1 3-4,-2 2 586,0 2-789,-3 1-56,-4 0-17,-6 0 17,-7 0 17,-1 0-6,-4 3-22,0 0 28,-1 3-11,-2 0-12,1 0-16,-1 0-6,1 2-12,2-2 12,1 0 0,4 0 6,3-4-6,2 2 0,7-3 0,1 0 0,5-1 28,1 0-6,1-3-10,3-2-7,-1-2-5,4-4 6,-3-1-6,3-3 17,-3-3-17,2-4 11,-2-1 6,-2-4-1,1-1-16,-2-2 0,0-1 0,0 1 6,0 0-6,0-12 0,0 10 0,0-6 0,0 12 0,0 3 0,0 2 0,0 1 0,2 4 0,2-1 0,2 2-6,8-7 6,-2 5 0,10-6 0,-2 7 0,3-1 0,0 3 6,-3 2-6,-2 2 0,-4 2 0,-3 2 0,-1 2-22,-6 2-158,0 0-542,-4 2 722,-15 3 0,11-2 0,-11 2 0</inkml:trace>
</inkml:ink>
</file>

<file path=ppt/ink/ink5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18:52.121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23 24 26782,'-12'27'17,"1"0"-17,11-9 6,0 2-6,0-3-6,0-3-44,0-2-40,0-6-44,0 0-23,0-4-190,0-1 89,0-9 90,0-5 112,0-9 17,2-3 39,2 0 101,1 2 78,4 5-17,-2 4 1,0 4-6,0 3-57,1 1 57,1 5-56,2-1-11,2 2-23,4 0-22,6 0 16,3 0-10,7 3 5,4 2-12,7 1-10,28 4-28,-14-4 5,21 1-6,-23-5 18,29-1-18,-17-1 1,20 0 0,-23 0-6,0-1 0,0-2 0,-2-1 0,-3 0 0,-4 2 0,-6 1 0,6 1 0,-19 0 0,5 0 0,-22 0 0,-5 0 0,-3 0-6,-5 0 6,-2 0-6,0 0 6,-2 0 0,2 0-5,-2 0 5,1 0 0,-1 1 0,2 1 0,-2-1 0,-1 2-6,0-2 6,0 1 0,2 0 0,2 1 0,4 0 0,2 0 0,3 0-5,2 0 5,-2 0-17,2 2 6,-10-2-12,0 3 18,-7-2 5,0 4 44,0 1-21,0 2-1,0 1 12,-7 6-23,2-5 6,-6 3-12,3-6 1,-2-2-6,-1 0 0,-3 1 6,2 2-6,-2-2 0,3 2 0,0-1 0,4-3-28,0 0 11,5-5 6,-1-1-1,0-1-10,-3 0 11,-4 0 5,-4 0-33,-6 0-23,-18-7 1,4-1 27,-16-7 34,9-1 0,-5 3-17,-4 0 17,-3 3 0,-5 2 0,-32 2 17,19 3-11,-23 2 22,26 1-28,2 0 22,2 0-22,5 0-17,5 0-5,-9 0 22,19 1-22,-4 1 10,24 1 12,5 0 0,6-1 0,5-1 6,4-1-6,2 0-22,2 0 10,-1 3 12,-2-1-16,-5 3 4,0 0-10,-5 1-17,2 0-28,-3 0 22,2-1-73,1 1-111,2-1-315,5-1-1203,1-1 1747,3-1 0,0-2 0,0 0 0</inkml:trace>
</inkml:ink>
</file>

<file path=ppt/ink/ink5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18:52.428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35 1 26245,'-19'21'17,"4"-5"-34,20-14-6,3-2-5,7 0 0,1 0-72,1-5 55,-3 1 45,-2-5 5,-4 4 57,-3 2-23,-3 2-39,-1 1 0,2 0 0,2 0 0,44 5 0,-33-3 0,30 3 0</inkml:trace>
</inkml:ink>
</file>

<file path=ppt/ink/ink5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18:52.873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122 22 26351,'-1'41'247,"-2"-8"-203,1-30 7,-1-1 100,3-2-151,0-6 17,1-3-17,0-7 0,1-2 0,-1 1-39,0 2-40,-1 4-251,-4 5-482,-13 3-4692,-8 9 5504,-11 5 0,16-4 0,3 3 0</inkml:trace>
</inkml:ink>
</file>

<file path=ppt/ink/ink5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18:53.947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14 35 26463,'-8'31'123,"2"-3"-95,8-8-16,1-1 10,1 2 6,4-3-6,0 2-5,2-2 0,1-1-6,0 0 0,1-2-11,-1-3 0,1 2 17,1-5 0,1 0-11,1-1 10,1-2-16,0-1 17,6 0-17,-3-3 0,3 1 0,-7-2 6,6 1-6,-5 0 0,4 0 0,-6 0 5,-1 1-5,2 0 0,-1-1 0,1 1 0,-1-3 0,-1 3 0,1-3 6,-3 1 5,8-1-11,-7 0 11,5 0-5,-4 0-6,0 0 11,0 0-11,6 0 6,-6 0-6,5 0 11,-6 0 6,6 0-6,-6 0-5,5 0 5,-6 0 0,1 0-11,2-1 17,4-5-17,-2 1 11,2-5 0,-6 2-11,0 0 17,-3-1 0,2 0-6,-2 0-11,0-4 0,0 1 6,6-8-6,-5 5 0,5-4 5,-6 5-5,0 2 0,1 0 0,0-2 0,0 2 0,0-3 11,-3 2 1,2-8-7,-4 5 6,0-5-11,-3 8 6,-1 1-6,0 1-39,-1 2-45,0 1-95,0 3-325,-1 2 504,-12 2 0,9 1 0,-8 0 0</inkml:trace>
</inkml:ink>
</file>

<file path=ppt/ink/ink5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18:54.492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1 104 26054,'57'-29'51,"-10"5"-46,-41 12-5,-2 1-33,0 0-68,-2 3-151,-1 3-269,0 3-202,-1 1 1,0 1-1</inkml:trace>
</inkml:ink>
</file>

<file path=ppt/ink/ink5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18:55.241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2 0 25337,'8'12'1177,"-2"-3"-1037,-6-9 0,0 0-90,-1 5 23,-1 2-23,-2 5-22,0 0-5,1 1-7,2-1-4,1 1-12,0 0 5,0 2-5,0-4 0,0 2 6,0-3-6,0 0 5,0-1-5,0 0 0,0 1 6,0-3-6,0 1 0,1-1 0,0 0 0,3 4 0,-2-2 0,2 1 0,0-2 6,1-1-6,1-1 11,4 6-11,-1-4 0,3 3 5,-2-4-5,1-1 0,3-1 6,0 1 5,1-1-11,1-1 0,1 2 6,12-2 5,-5-1-11,7-2 0,-7-1 0,-2 0 0,-1 0 0,4 0 0,-8 0 0,4 0 0,-9 0 0,-1 0 0,0 1 0,-1 0 0,0 1 0,-1-1 0,-1 1 0,4 0 0,-5 0 0,3 0 0,-5-1 0,1 2 0,-2-2-6,2 2-5,-1-1-101,1-1-61,-1 1 173,-1-2 0,-1 1 0,-1-1 0</inkml:trace>
</inkml:ink>
</file>

<file path=ppt/ink/ink5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18:55.758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14 26894,'21'-7'28,"-3"1"-11,-15 6-6,0 0 57,-3 0-85,-3 2-50,-2 0-23,-1 3-78,0-2-190,1-1-482,4-1 840,-1-1 0,2 0 0</inkml:trace>
</inkml:ink>
</file>

<file path=ppt/ink/ink5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18:58.193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39 1 27046,'1'51'95,"-1"-5"-28,0-22-5,0-1-29,0 0-16,0-2-11,0-1-6,0-3 0,-1-3-12,-1-5-49,-1-2-62,2-2-73,-2-1-62,1-2-89,-2 1-230,0-3-353,-1 2-2201,0-2 3131,0 0 0,2 0 0,2 0 0</inkml:trace>
</inkml:ink>
</file>

<file path=ppt/ink/ink5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18:58.726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53 22750,'2'8'3293,"0"-1"-3097,-2-7 319,0 0-419,17-7-24,0 3 29,19-7-17,1 5-28,3-1-17,1-1-16,-1 0-18,-5 1-5,-6 2 6,-4 2-6,-6 2 0,-3 1 0,-2 0 0,-5 0 0,0 0-6,-5 0 6,-2 0 0,-2 0 51,0 2 10,0 5-5,0 5 0,0 5-5,0 4-23,-1 3-11,-2 4-6,-2-1 6,0 4-6,1-2 0,2 0 0,1 0-5,1-3-6,0-2 5,0-4-5,0-3 0,0-4 0,0-6-61,-1-2-62,0-5-68,-3 0-94,2 0 285,-13-20 0,11 15 0,-9-15 0</inkml:trace>
</inkml:ink>
</file>

<file path=ppt/ink/ink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9:39.158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1 28518,'12'71'153,"-2"2"-153,-10-11 0,1 4 0,2 1 0,3-3 0,2-4 0,0-7 0,0-8-97,-1-12-132,0-12-230,-1-10-96,2-7-514,4-23 1069,6-31 0,-7 20 0,1-14 0</inkml:trace>
</inkml:ink>
</file>

<file path=ppt/ink/ink5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18:59.103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70 1 26939,'-31'48'224,"4"-6"-196,21-21-11,2-4-17,2-4 0,2-2-17,3-6-16,4-3 16,7-2 0,5-1 11,2-5 6,-2-2 0,-3-3 0,-3 2 23,-6 3 55,-2 3 29,-4 2-85,-1 1-134,-4 4-230,-2 1-789,-9 5 1131,-12 2 0,13-4 0,-5-2 0</inkml:trace>
</inkml:ink>
</file>

<file path=ppt/ink/ink5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18:59.862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1 518 23472,'7'11'1070,"-1"-3"-1025,-6-8 503,0 0-312,13-3 16,-10 2 95,11-1 6,-14 2 594,0 0-936,-3 0 6,1 0-17,-2 0-12,-1 0 1,2 0 11,-3 0 0,3 0 0,0 0 17,2 0-17,1-3 0,0 0 22,0-3-5,0-3-11,0-2 11,0-4-6,0-4-11,0-1 0,0-4 0,0-3-6,0-4 1,0-4-18,0-1-44,1-21 45,1 14-6,-1-13 16,1 23 7,-2-5 5,0 15 0,0-2 0,0 18 11,-2 1 0,-1 4 6,-2 1-6,1 1-11,1 0-742,1 0 1,2 0 0</inkml:trace>
</inkml:ink>
</file>

<file path=ppt/ink/ink5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19:00.164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1 26922,'7'62'320,"-1"-4"-192,-6-25-55,0 4-22,0 1-29,0 2-16,0-2-1,0-3-5,0-3 0,0-6 0,0-3 0,0-8 0,0-4-73,0-7-55,0-2-35,1-2-100,-1-3-398,2-15-1053,-2-6 866,0-14 0,0 18 0,0 4 0</inkml:trace>
</inkml:ink>
</file>

<file path=ppt/ink/ink5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19:01.011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2533 136 22515,'8'1'1820,"-2"-1"-677,-6 0-404,0 0-538,0-24-38,0 16-68,0-19-45,0 24 68,0-2 39,0 4-45,-2-1-39,-1 2-12,0 0-5,-3 0-11,1 0-23,-1 0-5,-1 0 0,0 0 78,-4 0-39,2 0-11,-2-1-6,1-1 28,-3-1-39,3 0-16,-5 1 4,3 0-16,-3 0 17,-2 0-11,-3 0 11,-2 1-17,-16-1 11,3 0-11,-13 0 0,10 1 22,-3 1 12,-2-2-1,-2 2 7,-3-3-18,-3 0-22,-4 0 22,-34-6-16,16 4 5,-24-2-11,26 2 17,0 4-6,0-1 0,5 2 12,1 0-1,6 0-11,3 2 1,-19 9 4,20 0 1,-18 9-17,22-4 6,-2 3 5,0-2-11,-5 4 11,-2-1 0,-2 3 12,-3 0 44,-27 13-39,23-9-6,-16 7 1,32-14-6,5-1-17,6-3 16,5-1-16,5-1 12,-3 5-7,10-7-5,-2 3 11,12-9-11,7-1 6,1-2 5,5-2-1002,1 1 381,13-8-5325,-1-2 5935,12-6 0,-13 6 0,-2 1 0</inkml:trace>
</inkml:ink>
</file>

<file path=ppt/ink/ink5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19:02.932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185 89 27852,'-32'25'0,"9"-6"0,25-12 0,2-4 0,-4-2-207,2-1 67,-6-6 61,-4-4 40,-6-8 17,-4-4 5,-1 1 17,0 0 0,2 6 11,1 1 6,6 5-17,2 4 0,5 3 0,2 2-22,1 0 33,0 8-6,2 3 12,4 8 0,4 1 5,1-3-5,1-2-11,-3-3-1,0-3 7,-1-3-12,-4-3 0,-1-1 0,0-2 0,-2 0 0,1 0-12,-1-2-27,0-5 6,-1-3 21,0-4 12,0 1 0,-1 5 17,-1 2 0,-1 5 0,1 1-45,1 0 28,1 5 0,0 3 0,0 5 0,4 2 0,0-3 0,3 0 5,-2-4-5,-2-2 0,0-4-39,-3-1-482,1-1-246,-6-10 767,-11-5 0,6 2 0,-5-1 0</inkml:trace>
</inkml:ink>
</file>

<file path=ppt/ink/ink5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19:03.412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2450 20 27992,'-51'-7'0,"-2"0"0,5 4 0,-16 0-11,-20 3 11,35 3 0,-4 2-424,-10 3 0,-2 1 421,-12 7 0,-3 3-504,-15 5 1,-3 1 487,27-5 1,-1 0-1,-1 2-449,-2 0 0,-1 0 0,1 1 458,2 0 1,2 0 0,1 0-33,-23 9 0,5 0-473,10-2 1,5-1 371,14-4 0,4 1 61,7-4 1,2 1-255,-3 2 0,0 2-1090,5-2 1,0 0 1599,-7 5 1,4-2-1,-5 3 1,14-8 0</inkml:trace>
</inkml:ink>
</file>

<file path=ppt/ink/ink5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19:04.153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2409 1 26715,'-29'9'599,"0"2"-520,-3-1-1,-6 4 23,-11 3-39,-13 7-46,-12 7-16,24-10 0,-3 3-868,-12 6 1,-6 3 859,12-4 1,-3 2 0,-2 2-458,-10 5 0,-2 1 0,-2 2 441,-6 4 0,-2 1 0,1 1 7,-2 1 0,-1 2 0,3-1 7,4-3 1,1 1 0,2-1 3,6-3 1,3-1-1,3 0-126,-18 11 1,6 0-432,11-4 0,6 0-4353,17-11 1,4 0 3645,-25 36 0,39-40 1,9-8-1</inkml:trace>
</inkml:ink>
</file>

<file path=ppt/ink/ink5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19:04.816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1564 0 26620,'-74'35'156,"0"-1"1,4-1 0,8 1-117,-1 22-18,-9 9-784,32-25 0,-2 2 793,-7 10 0,-2 3-838,-8 12 0,-2 6 812,15-15 1,-1 3 0,1 3-4,-5 5 0,1 3 0,0 2-2,2 3 0,0 2 0,3 0-19,2-1 0,1 0 1,4 0-57,4-5 0,3-1 1,1 0-148,4-5 0,1-1 0,2-2-666,-5 18 0,3-4 888,4-9 0,2-7 0,-1 3 0,9-26 0</inkml:trace>
</inkml:ink>
</file>

<file path=ppt/ink/ink5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19:05.484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692 0 27130,'-13'74'459,"-11"6"-434,0-36 0,-5 3-1403,-5 16 0,-3 6 1381,6-12 1,-1 4 0,0 1-345,-2 9 0,-1 1 1,1 2 334,-1 3 0,0 1 1,2-2-66,3-4 0,1-2 0,2-1-195,4-4 1,3 0 0,1-4-393,-3 14 0,3-5 658,6-5 0,2-7 0,0 1 0,6-19 0</inkml:trace>
</inkml:ink>
</file>

<file path=ppt/ink/ink5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19:06.307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3374 32 24928,'-32'39'-375,"-1"-1"0,-24 29 375,40-43 5,-1 1 281,1-4 179,1-1-40,4-5 102,2-4-51,3-5-140,3-3-61,3-3 346,1 0-537,0-6-22,0-3 5,-4-7 34,-6-5-11,-8-2-46,-9-3-27,-11-4 0,-11-1-6,-13-2-11,-14-1 3,5 15 0,-5 2-3,8 6 0,-2 3-454,3 0 1,-5 1-1,0 6 452,4 6 0,1 5 1,-3 2-707,-7 1 0,-3 2 1,0 4 690,-6 8 0,-2 3 0,2 3-21,-3 3 1,1 1 0,1 4-4,3 0 0,1 2 0,-2 6-46,3 1 0,-4 5 1,1 1-1,6-2-31,1-1 1,5-3-1,-2 5-60,6-3 0,-4 3 1,3 1-1,8-6-3417,-8 11 0,8-4 3595,6-3 0,6-5 0,-1 4 0,20-22 0</inkml:trace>
</inkml:ink>
</file>

<file path=ppt/ink/ink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9:39.386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1 27281,'7'9'476,"-1"-2"-364,-6-7 274,0 0-330,0 85-22,0-40-26,0 10 1,0 1-9,0-8 0,0-6 0,0-4-12,0-8-94,0-8-180,0-7-78,0-9-22,0-3-790,0-10-2145,0-8 3321,0-9 0,0 7 0,0 4 0</inkml:trace>
</inkml:ink>
</file>

<file path=ppt/ink/ink5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19:07.017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3437 14 26984,'-83'-3'132,"0"-1"1,3 1 0,6 1-97,23 1 0,1 2-1009,-13 3 1,-6 3 978,-17 5 0,-7 5-521,21 0 1,-2 3 0,-2 3 514,-10 6 0,-1 3 0,-1 3-364,19-5 0,0 2 0,0 2 0,0 1 364,0 2 0,1 1 0,0 2 0,1 1-6,0 4 1,0 0-1,1 3 1,1 0 3,1 0 1,1 1-1,1 1 1,1 1-11,-1 2 1,1 2 0,1 0 0,0 1-12,2 1 1,0 0 0,2 1 0,1 1-50,2 0 1,1 1-1,1 1 1,2 0-547,-12 17 1,2 2 0,4-2-1127,7-8 0,3-1 0,3-2 1744,-11 22 0,7-8 0,-2 3 0,21-32 0</inkml:trace>
</inkml:ink>
</file>

<file path=ppt/ink/ink5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19:11.280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10 1598 28339,'13'-48'28,"-2"-5"-22,-11-5-6,-1-12-6,-2-13-707,-1-15 690,1 39 1,-1-3-258,2-2 0,0-2 254,-1-6 1,-1-1 5,2 0 1,1 1 5,-1 5 0,1 1 8,0 0 1,0 1 2,1 12 0,0 1 3,0-41 0,0 25 0,0 21 17,0 17 6,0 13 481,0 10-498,0 4-1416,0 3-8421,3-1 9730,1-4 1,-1 3 0,0-2-1</inkml:trace>
</inkml:ink>
</file>

<file path=ppt/ink/ink5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19:12.127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1 26553,'0'94'263,"3"-10"-235,1-47-11,2 0-12,-2-4-5,1-2 0,-2-5 0,-1-4 0,-1-3-95,-1-5-140,0-4-280,0-4-499,0-3-2033,0-1 0,0-2 0</inkml:trace>
</inkml:ink>
</file>

<file path=ppt/ink/ink5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19:12.723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33 26234,'2'18'806,"0"-4"-604,-2-14 66,0 0-234,0-11-6,0 7 0,2-9 0,4 10-6,8-1-22,5-1 0,6-1 0,6 0 0,1 1 0,3 2-11,-4 0-6,-5 3-5,-6-1 11,-8 1-6,-5 0 0,-4 0-11,-1 0 6,-2 2 22,-2 6 0,-4 6 11,-4 7 17,-6 5-28,-4 5 0,0-1 11,0 1-11,-4 3 0,4-9 6,2-3-6,9-13 0,6-6-118,3-3 96,6-2-1,-2 1 12,6-2 11,-3 0-17,3 1 12,0 0-12,-2 2 0,0 0-5,-5 0-68,-2 0 90,-1 3 6,-4 3-6,-2 4-168,-4 2-319,-4 1-1530,2 0 2017,-3-2 0,8-5 0,2-3 0</inkml:trace>
</inkml:ink>
</file>

<file path=ppt/ink/ink5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19:13.343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1 27068,'13'59'297,"-5"-5"-264,-8-19-5,-1-1-11,1-1 6,0-2-7,0-3-16,4-4 6,1-2-6,5-6 0,0-4-11,0-5 0,-1-4-6,1-1 17,0-2-6,-1 0 6,3 0 0,-1-6 11,3-2-11,-3-7 17,2-3-6,-2-16-5,-2 7-6,-1-13-17,-5 11-16,0 0-18,-3 1-100,1-1-6,-1 10-117,0 2-68,0 11-531,2 4-8958,1 1 9117,0 1 0,0 0 0,-2 0 0</inkml:trace>
</inkml:ink>
</file>

<file path=ppt/ink/ink5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19:13.645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0 26698,'3'18'303,"-1"-4"-135,-2-14 84,0 0-213,6 48 45,-4-16-45,6 41-11,-5-28-28,0-1 0,1-1 0,-1-4 0,2-3 0,-4-7-73,2-7-22,-2-8-50,0-5-74,-1-6-643,0-2-589,0-22-7158,0-1 8609,-6-21 0,5 22 0,-4 3 0</inkml:trace>
</inkml:ink>
</file>

<file path=ppt/ink/ink5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19:13.982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73 27606,'33'-38'11,"0"8"-22,-5 27 11,1 1-17,-3 2 6,-3 0-29,-4 4-16,-5 4 17,-3 6 28,-7 3 5,-1 1 6,-3 2 0,0 1 6,-8 3-6,-5 4 0,-10 1 0,-3 0-22,-3 0-275,-8 5-78,11-12-202,-2 0 577,18-16 0,4-5 0,5-1 0</inkml:trace>
</inkml:ink>
</file>

<file path=ppt/ink/ink5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19:14.313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13 26536,'8'14'213,"-1"-4"-96,-7-10 12,0 0-90,0 73-5,0-40-23,0 56-5,0-61 5,3-7-11,3-6 11,4-5-11,2-6 0,1-3 0,2-1-11,2-4-56,8-21 22,-6 0-17,3-20-33,-11 10-140,-4-14-851,-4 4-2673,-1 5 3759,-2 11 0,0 21 0,0 3 0</inkml:trace>
</inkml:ink>
</file>

<file path=ppt/ink/ink5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19:14.917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0 27494,'15'48'75,"0"1"1,10 38-71,-20-44-5,1 0 17,-2-4-17,1-4-5,0-6 5,-2-5 0,-2-7 5,2-4 18,-3-6 38,2-4-22,0-2-39,0-7-16,3-6-18,-3-9 6,2-6 6,-1-5-12,6-4 0,2-2 12,4 2-23,3 0-5,2 3 5,3 5 0,-3 4-11,1 4 11,-5 8 17,-6 2 12,-2 6 16,-7 2 100,1 2-66,-9 4-23,-2 2 6,-4 6 61,-2 4 12,1 2-6,0 3-11,2 1-17,4 2-6,2-2 45,4 8-72,1-8-12,1 6-11,5-11-34,2 1-106,7-2-688,9 6-1402,-5-7 2230,2 2 0,-12-10 0,-5-3 0</inkml:trace>
</inkml:ink>
</file>

<file path=ppt/ink/ink5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19:17.069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496 1 27443,'-11'45'303,"-4"-4"-180,-8-13-45,-5 4-27,-6 7-18,-5 8-16,-3 7-6,-4 4-11,1 4 0,0 0 0,5-3-84,3-4-145,8-6-135,5-7-303,9-4-2469,3-7 3136,6-7 0,3-11 0,1-6 0</inkml:trace>
</inkml:ink>
</file>

<file path=ppt/ink/ink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9:39.644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0 26654,'6'5'884,"-1"-2"-760,-5-3 223,0 0-241,27 19-33,-6 0-39,25 17-6,-12-6-17,3 2-11,-1-1 0,-1 0 5,0-3-5,-4-1 0,-2-5-28,-6-4-358,2-4 78,-11-8-34,3-2-229,-12-11 571,1-19 0,-5 14 0,1-13 0</inkml:trace>
</inkml:ink>
</file>

<file path=ppt/ink/ink5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19:17.801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0 27158,'2'70'44,"-1"1"1,1-6 0,-1-8-6,-1-2-22,1-6-17,2-3 0,2-9 0,1-7-90,0-7-167,-1-8-219,-1-7-998,-2-4 1474,-1-18 0,-1 11 0,0-11 0</inkml:trace>
</inkml:ink>
</file>

<file path=ppt/ink/ink5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19:18.167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2 0 27723,'77'1'6,"-12"5"-1,-41 0-5,-4 8 0,-3 0 0,-5 1-5,-5-1 5,-4 1-11,-1-3 11,-2 3 0,-3 1 11,-6 1-11,-6 3-28,-10 2-3415,-4 3 3040,-22 15 129,20-17-163,-12 11 437,30-23 0,6-5 0,4-2 0</inkml:trace>
</inkml:ink>
</file>

<file path=ppt/ink/ink5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19:19.254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36 186 27230,'28'9'124,"-2"-2"-124,-5-7-34,0-1-28,0-8-55,0-4-34,-4-8-29,-5-4 29,-4-1 22,-6 0-11,-2 2 135,-2 3 5,-7 4 145,-5 6-77,-6 5-46,-2 5 56,1 1 68,-2 7-12,2 5-22,-2 12 84,-1 26-123,9-7-22,1 14-12,10-18 39,3 8-72,8-15-6,3 4-28,9-17-34,3-6-89,5-5-112,2-4-336,7-2 599,12-13 0,-21 8 0,1-8 0</inkml:trace>
</inkml:ink>
</file>

<file path=ppt/ink/ink5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19:20.035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40 27225,'11'61'168,"-2"-6"-168,-9-25 11,0-1-11,0 0 0,0-4 0,0-5 0,0-5 6,0-7-6,0-4 0,0-3 5,1-1 12,1 0-17,0-4-45,-1-8 12,-1-8 16,0-10 11,0-6-16,0-3-12,0-16 34,0 16-17,3-5 6,1 26 0,4 6-17,1 7-11,6 3 39,-3 10 0,4 7 17,-5 12-17,1 6 22,-4 4-22,0 0 0,-1-1 6,-1 4-6,-3-14 16,1-3-10,-2-17-6,1-5-17,1-1-11,1-7-39,1-7 11,0-12-28,2-8-101,6-21 140,0 13 29,5-9 16,-4 25 0,-1 8 0,-2 7 39,-1 7 34,-3 3 67,0 9-45,-1 6-39,4 28-51,-4-4-5,4 14 0,-4-16-22,1-4-112,1-4-141,0-10-430,4-7 705,6-14 0,-8 1 0,1-4 0</inkml:trace>
</inkml:ink>
</file>

<file path=ppt/ink/ink5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19:20.485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35 1 27326,'-3'59'54,"0"1"0,1-4 0,0-4 19,2 4-6,0 1-17,0-1-5,1-4-6,5-2-16,5-6-23,5-5 0,2-8 0,2-8-56,-2-7 22,0-9 1,-1-4 16,-4-3 11,-2-8-5,-3-8 5,-2-12-5,-3-7-22,-1-21 16,-8 15 6,-11-15 5,-1 34-5,-10 3-6,7 17-5,-1 2-23,-2 8-162,5 5-197,0 10-727,9 7-7758,3-2 8889,6 1 0,1-15 0,0-4 0</inkml:trace>
</inkml:ink>
</file>

<file path=ppt/ink/ink5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19:21.071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93 1 27152,'-42'49'151,"6"-1"-106,29-11-17,2 3 0,2 1-17,3-3-5,0-1-6,0-7-6,1-7-27,5-6-40,2-9 17,6-4-6,1-4-50,2-8-95,1-8 45,-1-13 38,-2-7 80,-4-4 4,-3-3 40,-5 1 129,-2-8 45,-1 19 106,0 0-191,0 23-33,0 4 0,-1 4-33,0 5-1,-1 6-11,1 9-5,0 7 0,1 6-6,0 0 0,1 12-28,2-15-84,4 5-140,0-18-191,2-5-806,5-6 1249,7-11 0,-10 3 0,4-6 0</inkml:trace>
</inkml:ink>
</file>

<file path=ppt/ink/ink5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19:21.469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70 0 27438,'-25'65'364,"4"-8"-275,10-29-27,5 1-12,1 1-11,4-2-39,1-2 12,0 0-12,1-3-6,5-2 6,3 0-6,8-3 1,2 1-6,3-3 5,-1 0 12,-2-2-6,-5-2 0,-3-1 0,-7-4 0,-1 1 0,-3-2-12,0 0 7,0 2-12,-1 1-117,-10 7-107,0-3-118,-7 5-475,0-10 834,-2-1 0,8-5 0,-1-1 0</inkml:trace>
</inkml:ink>
</file>

<file path=ppt/ink/ink5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19:22.273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1 25629,'17'7'907,"-4"-2"-644,-13-5-16,0 0-113,7 11 28,-5 4-66,4 14-7,-6 3-10,0 5-40,0 2-17,0 1-22,0 1 6,0-4-6,0-2 0,0-6 0,0-6 5,0-5-5,0-9 0,0-3-28,0-4-11,0-2 22,0-15-16,0-5 5,0-18 0,0-4 0,0-3 11,0-3 11,0 2-16,2 5 5,2 6 6,3 9 11,3 5-45,2 7 23,-1 6 5,0 4 17,-2 8 0,-2 8 28,3 10-17,1 26-11,-3-7 0,1 12 11,-5-18-11,0-6 0,-2-4 0,1-8 0,-2-7-61,2-5 5,0-4-90,6-15 57,-1-3 38,6-16 6,-1-2 17,1 0 23,3-2 5,-2 8 50,1 3 17,-3 9 12,-3 5 55,2 8-72,-4 1 27,3 7 40,-3 7 0,1 7-67,0 10-40,2 20-22,-3-9-50,-1 13-96,-2-20-100,-4-3-214,1-6 460,-2-2 0,0-11 0,0-2 0</inkml:trace>
</inkml:ink>
</file>

<file path=ppt/ink/ink5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19:22.563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0 27958,'36'75'308,"-7"-7"-263,-25-27 6,1 1-12,0 0-28,1 0-11,0-4 0,0-5 0,0-7-112,-1-6-73,-1-9-145,-2-5-124,-1-8-475,-1-11 929,0-6 0,0 3 0,0 3 0</inkml:trace>
</inkml:ink>
</file>

<file path=ppt/ink/ink5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19:22.797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22 0 27505,'10'8'862,"-2"-1"-660,-8-7-100,0 0-102,0-3-41,0 2-659,0-2-347,-4 12-6699,-4 5 7746,-5 8 0,5-7 0,1-4 0</inkml:trace>
</inkml:ink>
</file>

<file path=ppt/ink/ink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9:39.918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1 28104,'5'55'82,"-1"0"0,1-2 0,-2-4-26,-3 15-28,0 2-11,1-2-17,3-2 0,3-4 0,2-6-5,0-5-85,-1-9-112,-1-8-178,-1-9-29,1-11-190,1-4-1530,0-15 2129,4-9 0,-6 4 0,-1-1 0</inkml:trace>
</inkml:ink>
</file>

<file path=ppt/ink/ink5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19:23.713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1 27393,'13'61'235,"1"1"-213,-7-5-5,3 4-17,1 4 6,3 1-6,-1-3 0,1-5-17,0-8-28,-3-9-33,-2-7 5,-3-13 23,-2-7-46,1-9-10,1-7 28,-1-11 16,2-9 45,-1-15 6,2-3 0,2-4-12,7-17 23,-3 22 0,4-8 0,-5 29 0,-4 7 17,0 7 39,2 7-22,1 9-1,3 8-10,-3 10-23,0 4-17,0 1-61,2 0-191,-2-5 269,21 4 0,-22-20 0,14 3 0</inkml:trace>
</inkml:ink>
</file>

<file path=ppt/ink/ink5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19:24.205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192 1 27102,'-76'63'184,"12"-4"-144,49-24-7,0 5-16,5 0-6,3 0-11,4-4 0,1-2 0,2-4-33,5-5-51,2-4-28,6-9 16,5-4-38,0-6-336,17-21 190,-9-3 0,9-20 39,-13-2 62,-1-25 195,-8 17 360,-1-12-85,-9 33-78,-2 10-51,-1 12-11,0 5-33,0 4-40,0 5-16,0 6 22,0 27-73,0-5-11,0 18 0,0-14-101,0 0-145,0-4-342,5-2-1776,2-7 2364,5-4 0,-5-11 0,-2-3 0</inkml:trace>
</inkml:ink>
</file>

<file path=ppt/ink/ink5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19:24.907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10 26463,'7'11'342,"-1"-1"-101,-6-10 5,0 0-235,3 67-5,-3-36-6,3 52 0,-2-56 0,0-4 0,1-6-62,-1-4-5,2-7-6,0-2 28,0-4 17,1 0-67,-1-9 22,0-3 29,2-14 10,-2-4 17,3-6 6,-1 1 11,1-2 0,1 4 0,1 4 6,1 6 16,-1 6-5,1 8 5,-3 4 1,2 4 27,-1 4 12,1 7 22,1 7-34,0 12-16,-1 3-1,-1 6 12,-1 1 33,0 11-61,-1-14-17,0 3 0,-2-21-33,1-7-18,1-5 1,2-5 11,1-9 16,3-6-22,1-14 17,3-4 17,3-6 11,10-14 39,-6 16-16,6-7 10,-11 24 12,-2 5 0,-3 7-6,-2 4 12,-2 2 16,-1 5 28,0 7 118,1 27-185,-2-1-17,0 14-11,-1-11-39,-4-5-101,2-1-73,-1-6-185,2-5-1876,6-3 2274,-1-10 0,0-3 0,-5-7 0</inkml:trace>
</inkml:ink>
</file>

<file path=ppt/ink/ink5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19:25.421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214 1 27326,'-53'38'330,"5"1"-246,20-12 11,4 6-33,1 1-17,7 2-17,5-2-28,4-1 5,4-3-5,2-5-17,1-4-27,1-9-57,5-3 22,4-6 12,5-2 6,5-7-35,1-10-27,4-9 45,-1-9 39,-2-2 39,-3-1 5,-5 7 113,-3 5 27,-7 10 102,-1 8-169,-3 4-16,0 4 33,0 10 73,0 27-134,0 2-18,0 18-10,0-14-6,3-4 0,2-5-56,4-8-151,0-7-381,4-11-1243,-2-3 1831,2-6 0,-7 0 0,-2 0 0</inkml:trace>
</inkml:ink>
</file>

<file path=ppt/ink/ink5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19:30.954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0 287 26782,'61'45'45,"-1"-8"-39,-9-19-6,4-5 5,2-4-5,1-3 0,-2-5 6,2 1-6,-5-2-11,3 0-12,-2 0-10,1-2-18,1-2-5,-2-3-16,0-2-7,-5 0 40,-2 0 0,9-7 39,-15 3 0,7-7 0,-19 5 0,14-8 0,-10 5 0,11-5 0,-14 9 0,1 2 0,-2 3 0,1 3 0,-2 3-6,-1 1 6,0 2-17,-1 0 17,2 0 0,18 3 0,-7-1 0,19 1 0,-11-2 0,5 1 0,3-2 0,27 4 0,-21 0 0,20 2 0,-32 1 0,-2 2 6,-6 1-6,-2 2 0,-3-2 0,0 4-6,-2 1 12,19 13-6,-12-6 0,15 10 0,-16-11 0,-1 0 0,1-6 0,-2-2 0,0-5 6,12-4-6,-10-2 0,13-4 5,-12-7 6,5-4-11,3-7 0,1-1 0,3-1 0,-1-2 0,2 3 0,20-9 0,-17 10 6,16-3-6,-26 12 0,0 2 0,-1 6 6,-2 0 5,1 3 39,17 0-22,-13 0-11,13 0-11,-18 3 10,0 3-16,3 3 12,-1 3-12,4 3 0,-1-1 5,5 3-5,2-2 11,3 0-11,26 3 0,-20-4 17,18-1-11,-30-8 5,1-3-5,-3-2-6,3 0 11,-1-2-11,28-9 5,-20 1-5,19-5 6,-25 3 5,-1 3-5,-3-3-6,1 2 0,-3-1 28,1 1 11,0 0 23,26-1-34,-15 4-17,20 2-11,-23 2 0,-2 3 5,2-2-5,-4 2 6,2 0 5,17 3 6,-14 2-17,16 2 22,-23 3-10,4-4-7,-2 0-5,3-3 11,1-2-5,2 2-6,3-2 6,33 0-6,-19-1-3,-25 0 0,-1 0 3,25 0 6,2 0-6,1-4 0,-2-1 0,-2-4 0,-4-1 0,-1 0 5,21-5-5,-21 3 0,17-2 0,-29 5 0,-2-1 0,-3 3 0,1-1 0,-3 2 6,24-1-6,-19 0 0,19 1 0,-23 0 0,0 2 0,1-4 0,-1 2 0,-1-2 0,23-2 0,-17 2 0,17-3 0,-21 4 0,0-1 5,2 2-5,1-2 0,-1 2 0,27 0 0,-21 3 0,20 0 0,-26 3 0,0 0 0,0 3 0,1 2 0,0 4 0,1 2 0,-1 1 0,22 5 0,-20-3 0,17 2 0,-24-5-5,2-5 5,1-2 0,3-2 5,1-2 7,5-4-12,0-5 2,-14-2 1,1-2-3,25-8 5,-25 7 1,-1 1-6,17-4 0,-2 0 0,-5 3 12,-1 2-7,-6 1-5,21 5 0,-20 2 6,16 2-6,-24 2 0,1 0 0,0 6 5,1 0 1,2 7-6,1 0 0,3 0 0,1 0 6,-1-2 16,26 1-5,-21-7 22,21 1-22,-28-6 5,0 0-11,-3 0-5,-3 0 5,-2 0-5,9 0 5,-17 0-11,7 0 0,-19 0 0,-1 0 0,-1 0 6,-3 0-6,3 1 0,13 2 5,-7-1-5,14 1 0,-8-3 0,4 0 0,3 0-50,0 0-57,-2-4 40,-3-3-6,-6-1-251,-4-3-460,-13 7 784,-2-3 0,-10 7 0,0-2 0</inkml:trace>
</inkml:ink>
</file>

<file path=ppt/ink/ink5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19:32.115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1 26066,'9'55'42,"1"1"0,8 35-14,-2-70 5,0-7 6,2-5 29,-3-5 4,3-2-4,-2-5-40,2-7-6,-4-6-11,-2-8-11,-6-1-22,-3 1-124,-3 1-100,0 4-202,-1 5-1255,-4 6 1703,0 5 0,0 1 0,3 2 0</inkml:trace>
</inkml:ink>
</file>

<file path=ppt/ink/ink5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19:32.572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70 92 26491,'-38'18'129,"6"0"-95,38-4-6,6 0 0,8-5-6,8-1 0,1-5-10,3-2-7,-2-1-5,2-8 0,-3-4 0,-4-9-22,-4-3-79,-8-2-123,-6-2-1238,-8 1-4929,-9 10 6391,-2 5 0,2 10 0,3 2 0</inkml:trace>
</inkml:ink>
</file>

<file path=ppt/ink/ink5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19:32.918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0 105 26206,'64'54'89,"-7"-12"-50,-26-36-27,-1-5 4,-1-1 1,0-8-17,-3-4 0,-4-9-22,-6-3-79,-5-3-151,-6 0-404,-3 0-2121,-4 2 2777,-6 5 0,4 9 0,-3 6 0</inkml:trace>
</inkml:ink>
</file>

<file path=ppt/ink/ink5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19:33.287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62 26614,'52'30'34,"-6"-6"0,-28-9-1,1-5-10,-4-3-1,3-4 6,-2-1-6,0-2-10,0-2-12,-2-7 0,-1-6-84,-1-9-152,-2-1-340,-3-1-875,-2 5 1451,-4 4 0,1 7 0,-2 6 0</inkml:trace>
</inkml:ink>
</file>

<file path=ppt/ink/ink5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19:33.652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80 26222,'36'45'168,"-1"-7"-100,-13-24-40,3-3 5,1-4 1,4-2-6,1-4-17,3-1 0,0-5-11,-1-7-11,-4-9-67,-4-6-96,-8-2-72,-6 0-124,-6 3-392,-2 4-5484,-3 7 6246,-3 6 0,3 5 0,-3 2 0</inkml:trace>
</inkml:ink>
</file>

<file path=ppt/ink/ink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9:40.173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0 27102,'5'8'616,"-2"-2"-482,-3-6 264,0 0-359,9 91 6,-5-39-29,2 11 1,0 1 0,0 0-17,1-2 0,0-4 0,1-1 0,0-7-62,0-6-150,-1-7-197,-2-11 11,0-10-436,-4-8-5893,1-12 6727,-2-10 0,0 4 0,0-2 0</inkml:trace>
</inkml:ink>
</file>

<file path=ppt/ink/ink5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19:33.994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1 120 26620,'44'5'140,"-5"3"-112,-19 4 6,3 2-12,2-3 0,5-4-10,0-2-1,3-4-11,-2-5 0,-1-6-28,-4-7-123,-5-8-197,-5-1-380,-3-3-7235,-4 3 7963,-2 2 0,-3 11 0,-2 4 0</inkml:trace>
</inkml:ink>
</file>

<file path=ppt/ink/ink5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19:34.384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1 249 26906,'54'-3'33,"-4"2"-10,-19 3-7,4 0 7,5-1-23,5-1 11,-2-1-11,3-8 0,-8-4-22,-3-8-12,-9-2-5,-7-3-28,-10-1-40,-5-1-55,-10 1-113,-7 2-279,-25 0-186,2 12 740,-21 1 0,35 12 0,-1 0 0</inkml:trace>
</inkml:ink>
</file>

<file path=ppt/ink/ink5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19:34.728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71 26514,'47'46'56,"-5"-9"-17,-25-27 67,3-5 1,2-3-51,4-3-40,1-10 1,0-7-17,-2-9 0,-5-4-89,-7 3-219,-6 3-471,-15 9-5847,-12 6 6626,-14 7 0,11 3 0,3 0 0</inkml:trace>
</inkml:ink>
</file>

<file path=ppt/ink/ink5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19:35.095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1 131 26491,'43'17'392,"-3"-3"-353,-23-14 1,2-1-40,1-8 0,-1-5-62,-3-6-117,-6-4-241,-4 1-387,-10 0-6486,-11 3 7293,-10 4 0,7 9 0,2 3 0</inkml:trace>
</inkml:ink>
</file>

<file path=ppt/ink/ink5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19:35.445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3 25718,'20'78'84,"-1"-18"-5,-5-57-1,3-3-50,-1-4-28,1-7-134,0-6-230,-7-10-1703,-3-1 2067,-6-1 0,-1 12 0,0 6 0</inkml:trace>
</inkml:ink>
</file>

<file path=ppt/ink/ink5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19:35.833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0 109 26127,'23'44'448,"-3"-8"-369,-5-36-46,-1-9-33,4-4-61,-2-13-130,-1-1-492,-7-5-4770,-3 3 5453,-5 0 0,0 15 0,0 4 0</inkml:trace>
</inkml:ink>
</file>

<file path=ppt/ink/ink5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19:36.200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1 26357,'42'68'84,"-3"-13"-62,-16-47 1,3-4-1,-2-2-22,1-2-90,-5 0-318,-5-10-1458,-6 0 1866,-4-10 0,-4 10 0,-1 2 0</inkml:trace>
</inkml:ink>
</file>

<file path=ppt/ink/ink5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19:36.596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0 26698,'5'71'96,"2"-11"-63,8-41 12,2-5 11,1-3 11,1-7-28,-1-1-16,0-3-23,0-3-45,-2-5-162,-4-7-213,-6-6-4339,-4-1 4759,-12 2 0,6 9 0,-5 5 0</inkml:trace>
</inkml:ink>
</file>

<file path=ppt/ink/ink5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19:36.928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35 0 26491,'-22'32'56,"9"-5"-45,28-13-5,5-3-6,6-3-6,3-4-251,3-3-460,3-2-5386,-4-6 6103,-3-6 0,-14 4 0,-6 0 0</inkml:trace>
</inkml:ink>
</file>

<file path=ppt/ink/ink5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19:37.307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110 0 26206,'-61'54'330,"14"-7"-274,45-31-11,2 0-28,0-2-17,0 0 5,8-5 12,3-1-17,10-5-101,2-2-324,7-6-987,1-7 1412,-2-7 0,-11 5 0,-9 3 0</inkml:trace>
</inkml:ink>
</file>

<file path=ppt/ink/ink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9:40.324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0 24648,'57'42'0,"-12"-8"0</inkml:trace>
</inkml:ink>
</file>

<file path=ppt/ink/ink5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19:37.644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29 1 26542,'-16'37'201,"3"-4"-139,15-15-40,2-4 6,3-1-17,2-4 1,1-2 4,2-4-16,2-2-50,4-1-331,4-3-1574,1-5 1955,-1-5 0,-10 2 0,-5 3 0</inkml:trace>
</inkml:ink>
</file>

<file path=ppt/ink/ink5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19:53.979"/>
    </inkml:context>
    <inkml:brush xml:id="br0">
      <inkml:brushProperty name="width" value="0.08571" units="cm"/>
      <inkml:brushProperty name="height" value="0.08571" units="cm"/>
      <inkml:brushProperty name="color" value="#33CCFF"/>
    </inkml:brush>
  </inkml:definitions>
  <inkml:trace contextRef="#ctx0" brushRef="#br0">294 0 26514,'-38'56'104,"-1"-1"1,4-2-1,4-5-37,0 6-5,4 2 5,3 4-50,4-1 0,4 1-17,6 0 11,5-1-11,3-1 0,2-2 0,0-4 0,2 1 0,6-6-22,4 3-18,4-5-21,2 0-23,-3-5 11,0-2 17,-1-5-78,-2 10 83,-5-14 1,-2 9 22,-5-17-28,-4 12-84,-3-11-118,-5 8-156,-3-12-35,2 1-391,-3-2-207,2 1-208,-2 2 1255,-3 7 0,7-14 0,0 3 0</inkml:trace>
</inkml:ink>
</file>

<file path=ppt/ink/ink5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19:54.327"/>
    </inkml:context>
    <inkml:brush xml:id="br0">
      <inkml:brushProperty name="width" value="0.08571" units="cm"/>
      <inkml:brushProperty name="height" value="0.08571" units="cm"/>
      <inkml:brushProperty name="color" value="#33CCFF"/>
    </inkml:brush>
  </inkml:definitions>
  <inkml:trace contextRef="#ctx0" brushRef="#br0">0 92 27074,'36'26'224,"-4"-1"-196,-14-4-17,0-1 0,1-1-5,-4-5 5,0-4 6,-4-5 39,0-2 22,-2-3-22,1-3-56,2-9-22,2-8-135,3-11-123,-2-5-319,-2-4-2510,-6 4 3109,-4 4 0,-3 17 0,0 5 0</inkml:trace>
</inkml:ink>
</file>

<file path=ppt/ink/ink5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19:44.837"/>
    </inkml:context>
    <inkml:brush xml:id="br0">
      <inkml:brushProperty name="width" value="0.08571" units="cm"/>
      <inkml:brushProperty name="height" value="0.08571" units="cm"/>
      <inkml:brushProperty name="color" value="#33CCFF"/>
    </inkml:brush>
  </inkml:definitions>
  <inkml:trace contextRef="#ctx0" brushRef="#br0">104 0 27611,'-24'26'0,"3"-4"-22,-2 17 11,13-18 11,-11 24-6,17-25 0,3 0 6,1 0 0,0-2-11,0-1 11,0 0 0,0-2 0,0 0 0,0 0 0,3 2 0,4 4 0,0-5 0,4 3 0,-5-8 0,0 0 0,0-1 0,0 0 0,0 1 0,1 2 0,0-1 0,0 3 0,1-1-5,1 11-1,-1-6 0,1 7 6,-4-8-5,-1 1 5,-1-1-17,0-1 6,0-1-23,0 4-5,-1-4-6,-1 0-5,-1-2-51,0-5-11,0 0-34,0 0-139,0-1-270,-9 4-352,1-4-253,-11 2-8671,5-5 8778,-1-2 1,6-1-1,4-2 1</inkml:trace>
</inkml:ink>
</file>

<file path=ppt/ink/ink5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19:45.292"/>
    </inkml:context>
    <inkml:brush xml:id="br0">
      <inkml:brushProperty name="width" value="0.08571" units="cm"/>
      <inkml:brushProperty name="height" value="0.08571" units="cm"/>
      <inkml:brushProperty name="color" value="#33CCFF"/>
    </inkml:brush>
  </inkml:definitions>
  <inkml:trace contextRef="#ctx0" brushRef="#br0">1 0 26469,'19'25'224,"1"1"-185,-7-11-11,2 4 11,-2-1-16,1 0-18,1 0 18,-2-1-18,0 1 18,-1-2-23,-1-1 11,0-1-11,-2-5 33,-1 1-33,-2-6 6,-2 0 11,1-4-17,-1 0 0,4 0-45,1-1-78,3-6-611,7-15-56,-3-2 790,4-14 0,-13 21 0,0 1 0</inkml:trace>
</inkml:ink>
</file>

<file path=ppt/ink/ink5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19:45.871"/>
    </inkml:context>
    <inkml:brush xml:id="br0">
      <inkml:brushProperty name="width" value="0.08571" units="cm"/>
      <inkml:brushProperty name="height" value="0.08571" units="cm"/>
      <inkml:brushProperty name="color" value="#33CCFF"/>
    </inkml:brush>
  </inkml:definitions>
  <inkml:trace contextRef="#ctx0" brushRef="#br0">53 0 25965,'-27'61'269,"6"-7"-185,18-21-28,2-2-23,1 1-16,0-2 0,0-1-6,2 0-5,3-3-6,4 1 0,2-2 5,1 1-5,-1-2 0,-2 0 17,-1-1-17,-2 0 17,-3 6-17,0-5 5,-3 3-5,0-8-44,0-2-63,-3 0-134,-3 1-274,-8-1 515,-10 5 0,11-11 0,-3 1 0</inkml:trace>
</inkml:ink>
</file>

<file path=ppt/ink/ink5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19:46.186"/>
    </inkml:context>
    <inkml:brush xml:id="br0">
      <inkml:brushProperty name="width" value="0.08571" units="cm"/>
      <inkml:brushProperty name="height" value="0.08571" units="cm"/>
      <inkml:brushProperty name="color" value="#33CCFF"/>
    </inkml:brush>
  </inkml:definitions>
  <inkml:trace contextRef="#ctx0" brushRef="#br0">0 1 26514,'72'38'196,"-10"-4"-174,-39-19-5,0 0-12,0-1-5,-3 0 6,-2-5-6,-3 0 0,-2-4 0,-4-2 0,-3-2-84,-2-1-50,1 0-253,1-9 387,3-21 0,-4 14 0,1-11 0</inkml:trace>
</inkml:ink>
</file>

<file path=ppt/ink/ink5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19:46.975"/>
    </inkml:context>
    <inkml:brush xml:id="br0">
      <inkml:brushProperty name="width" value="0.08571" units="cm"/>
      <inkml:brushProperty name="height" value="0.08571" units="cm"/>
      <inkml:brushProperty name="color" value="#33CCFF"/>
    </inkml:brush>
  </inkml:definitions>
  <inkml:trace contextRef="#ctx0" brushRef="#br0">218 0 26194,'-28'73'398,"2"-9"-325,13-28-17,0 1-28,2-1-11,1 2 5,2 0-22,2-1 11,1 2 0,2 0-5,2 0 5,-1 0-11,2-2 0,0-1 0,7-2 0,1 0 0,9-2 6,1-1-6,-1-3 0,1-2-6,-4 0 6,-3-3 0,-2 0-17,-4-2 12,-2 0-23,-2 12 11,-4-8-28,-15 18-28,1-16-89,-15 6-112,9-11-208,-3-3-611,-1-1 1093,-7-3 0,15-7 0,-1-1 0</inkml:trace>
</inkml:ink>
</file>

<file path=ppt/ink/ink5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19:47.335"/>
    </inkml:context>
    <inkml:brush xml:id="br0">
      <inkml:brushProperty name="width" value="0.08571" units="cm"/>
      <inkml:brushProperty name="height" value="0.08571" units="cm"/>
      <inkml:brushProperty name="color" value="#33CCFF"/>
    </inkml:brush>
  </inkml:definitions>
  <inkml:trace contextRef="#ctx0" brushRef="#br0">0 0 27057,'47'39'73,"-6"-3"-62,-22-16-6,-2-2-5,-1-3 17,-2-3-17,0-2 11,-5-4 6,0-3 0,-3-2-6,0-1-11,2 0 0,1-7-95,2-4-95,1-9-51,0-3-179,-1 0-448,1 2 868,-2 0 0,-3 10 0,-1 2 0</inkml:trace>
</inkml:ink>
</file>

<file path=ppt/ink/ink5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19:47.809"/>
    </inkml:context>
    <inkml:brush xml:id="br0">
      <inkml:brushProperty name="width" value="0.08571" units="cm"/>
      <inkml:brushProperty name="height" value="0.08571" units="cm"/>
      <inkml:brushProperty name="color" value="#33CCFF"/>
    </inkml:brush>
  </inkml:definitions>
  <inkml:trace contextRef="#ctx0" brushRef="#br0">97 1 26648,'-26'33'190,"4"-1"-139,13-9-23,2 3-6,2 0-16,3 3-1,1-1 1,1 0-6,0 1 0,1-1 11,3 2-5,1-2-6,4 2 0,-2-2 0,1 0 0,-3-2 0,3 0-6,-6-3-11,0 0-22,-2-5-39,0 0-337,-2 4-145,-11-5 560,-12 8 0,8-16 0,-2 1 0</inkml:trace>
</inkml:ink>
</file>

<file path=ppt/ink/ink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9:40.791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328 13 27998,'-70'-11'218,"7"9"-151,27 16-22,0 10-11,2 7-18,-5 22-10,17-10-6,1 13 0,16-20 11,4-4-11,4-3 0,7-4-17,7-4 1,12-4-7,5-1-5,5-3 0,3 0-11,-2 1 5,-5-1-5,-8 3 22,-7 0 6,-9 1 11,-6 2 0,-3 2 0,-4 0 0,-6 5 0,-4-1-22,-9 0-185,1-2-68,-3-1-78,3-5-313,4-8 666,1-6 0,8-4 0,2-2 0</inkml:trace>
</inkml:ink>
</file>

<file path=ppt/ink/ink5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19:48.032"/>
    </inkml:context>
    <inkml:brush xml:id="br0">
      <inkml:brushProperty name="width" value="0.08571" units="cm"/>
      <inkml:brushProperty name="height" value="0.08571" units="cm"/>
      <inkml:brushProperty name="color" value="#33CCFF"/>
    </inkml:brush>
  </inkml:definitions>
  <inkml:trace contextRef="#ctx0" brushRef="#br0">0 0 26413,'47'12'17,"-5"1"-34,-17-8-230,1 1-341,8-5-2162,-2 1 2750,3-2 0,-17 0 0,-6 0 0</inkml:trace>
</inkml:ink>
</file>

<file path=ppt/ink/ink5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19:48.755"/>
    </inkml:context>
    <inkml:brush xml:id="br0">
      <inkml:brushProperty name="width" value="0.08571" units="cm"/>
      <inkml:brushProperty name="height" value="0.08571" units="cm"/>
      <inkml:brushProperty name="color" value="#33CCFF"/>
    </inkml:brush>
  </inkml:definitions>
  <inkml:trace contextRef="#ctx0" brushRef="#br0">48 0 27197,'-12'65'5,"1"-3"7,3-26 4,1 5-4,2-1-12,2 1 5,1-1 1,2-3-6,0-1 5,0-4-5,4 1 0,4-3 0,5 1 0,1-3 0,1 1 0,-4-3 0,2-1 0,-5 0-16,1-2-7,-4-2-33,-2-1-33,-2-2-208,-1 7-566,-15 3 863,-8 2 0,4-11 0,0-8 0</inkml:trace>
</inkml:ink>
</file>

<file path=ppt/ink/ink5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19:49.144"/>
    </inkml:context>
    <inkml:brush xml:id="br0">
      <inkml:brushProperty name="width" value="0.08571" units="cm"/>
      <inkml:brushProperty name="height" value="0.08571" units="cm"/>
      <inkml:brushProperty name="color" value="#33CCFF"/>
    </inkml:brush>
  </inkml:definitions>
  <inkml:trace contextRef="#ctx0" brushRef="#br0">0 0 27230,'45'46'140,"-4"-5"-123,-15-26-6,-3 2-11,1-3 12,-4-1-7,-2-3-5,-4-1 11,-2-5-11,-4 1 12,-2-4 4,-2 1 7,-1-2-23,0 0-6,0-2-33,3-5-79,1-5-128,3-8-96,2-2 342,6-7 0,-8 15 0,1-2 0</inkml:trace>
</inkml:ink>
</file>

<file path=ppt/ink/ink5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19:49.838"/>
    </inkml:context>
    <inkml:brush xml:id="br0">
      <inkml:brushProperty name="width" value="0.08571" units="cm"/>
      <inkml:brushProperty name="height" value="0.08571" units="cm"/>
      <inkml:brushProperty name="color" value="#33CCFF"/>
    </inkml:brush>
  </inkml:definitions>
  <inkml:trace contextRef="#ctx0" brushRef="#br0">1 1 24855,'11'7'1295,"-3"-1"-1099,-8-6-62,0 0-100,2 6 5,-2 4 11,3 8 1,-3 4 5,3 3-34,-3 1-5,2 1-12,-2-1-5,0-1 6,0-3-6,0-2 6,0 0-6,0-2 0,0-1 0,0 0 16,0-3 1,0-1 6,0-2-12,0-2 0,0 0 17,0-4 0,0 2 50,0-1-5,-2 1-6,2 0-27,-2 0 10,1 8-28,1-1-10,-2 6-1,2-3-6,0 3 7,0 0-12,0 1 5,0-1-5,0 6 0,2-7 6,2 2-6,3-11 0,2-4 0,1 0 11,0-3-11,0 2 0,-1-2-11,-1 0-157,0 1 28,-5 0-45,0 1-134,-3 0-415,-2 4 734,-11 5 0,8-7 0,-9 3 0</inkml:trace>
</inkml:ink>
</file>

<file path=ppt/ink/ink5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19:50.194"/>
    </inkml:context>
    <inkml:brush xml:id="br0">
      <inkml:brushProperty name="width" value="0.08571" units="cm"/>
      <inkml:brushProperty name="height" value="0.08571" units="cm"/>
      <inkml:brushProperty name="color" value="#33CCFF"/>
    </inkml:brush>
  </inkml:definitions>
  <inkml:trace contextRef="#ctx0" brushRef="#br0">0 134 26922,'52'18'118,"-6"-2"-107,-25-7 0,2 0-5,0-1 0,1 0-6,-2-5 22,1 0-11,-3-3 0,-2 0-11,-3 0 0,-3-4-28,-1-4-11,-3-7-50,-1-4-91,-2-5-128,-1 1 308,3-31 0,-4 33 0,2-18 0</inkml:trace>
</inkml:ink>
</file>

<file path=ppt/ink/ink5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19:50.958"/>
    </inkml:context>
    <inkml:brush xml:id="br0">
      <inkml:brushProperty name="width" value="0.08571" units="cm"/>
      <inkml:brushProperty name="height" value="0.08571" units="cm"/>
      <inkml:brushProperty name="color" value="#33CCFF"/>
    </inkml:brush>
  </inkml:definitions>
  <inkml:trace contextRef="#ctx0" brushRef="#br0">119 0 26878,'-35'56'50,"5"-1"-33,12-18 16,4 4-10,2 1-23,7 3 11,1 2-11,4 0 6,0 1-6,7-1 5,2-2-5,11-2 11,2-2-11,2-3 0,3-3 6,0 0-6,0-3 0,-3-1 0,-4-3 0,-5-3 0,-5-2 0,-6-5-17,-3-1-5,-1-2-51,-2 2-84,-7-1-39,-7 3-112,-4-1-213,-4 0-280,-2 3-991,1 0 1792,-1-3 0,13-7 0,4-6 0</inkml:trace>
</inkml:ink>
</file>

<file path=ppt/ink/ink5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19:51.272"/>
    </inkml:context>
    <inkml:brush xml:id="br0">
      <inkml:brushProperty name="width" value="0.08571" units="cm"/>
      <inkml:brushProperty name="height" value="0.08571" units="cm"/>
      <inkml:brushProperty name="color" value="#33CCFF"/>
    </inkml:brush>
  </inkml:definitions>
  <inkml:trace contextRef="#ctx0" brushRef="#br0">0 2 26838,'46'18'224,"-7"0"-184,-25-3-12,1-1 0,1-1-17,0-3 11,0-3-11,-3-2 17,1-4-5,-2 1 22,0-2-34,-1-7-11,1-4-73,-3-8-78,2-2-107,-5 2-195,-1 4 453,-4 7 0,-1 4 0,0 4 0</inkml:trace>
</inkml:ink>
</file>

<file path=ppt/ink/ink5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19:51.666"/>
    </inkml:context>
    <inkml:brush xml:id="br0">
      <inkml:brushProperty name="width" value="0.08571" units="cm"/>
      <inkml:brushProperty name="height" value="0.08571" units="cm"/>
      <inkml:brushProperty name="color" value="#33CCFF"/>
    </inkml:brush>
  </inkml:definitions>
  <inkml:trace contextRef="#ctx0" brushRef="#br0">1 1 26530,'30'54'129,"-6"-4"-118,-21-27 6,-1 0-17,-1 1 0,0-3 0,0 1 0,0-3 0,-1-2-56,0-1-95,0-4-101,0-3-235,0-3-1076,-3-3 1563,-4-2 0,3-1 0,-3 0 0</inkml:trace>
</inkml:ink>
</file>

<file path=ppt/ink/ink58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19:51.955"/>
    </inkml:context>
    <inkml:brush xml:id="br0">
      <inkml:brushProperty name="width" value="0.08571" units="cm"/>
      <inkml:brushProperty name="height" value="0.08571" units="cm"/>
      <inkml:brushProperty name="color" value="#33CCFF"/>
    </inkml:brush>
  </inkml:definitions>
  <inkml:trace contextRef="#ctx0" brushRef="#br0">19 192 25461,'-10'-15'733,"2"3"-531,8 12 11,0 0-152,42 17-21,-22-11-12,34 11 0,-32-14 5,1-3 1,2 0-23,-1-3-11,-1-4 0,0-7-73,-2-6-44,-2-3-830,4-19 947,-8 1 0,-1 7 0,-9 11 0</inkml:trace>
</inkml:ink>
</file>

<file path=ppt/ink/ink58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19:52.740"/>
    </inkml:context>
    <inkml:brush xml:id="br0">
      <inkml:brushProperty name="width" value="0.08571" units="cm"/>
      <inkml:brushProperty name="height" value="0.08571" units="cm"/>
      <inkml:brushProperty name="color" value="#33CCFF"/>
    </inkml:brush>
  </inkml:definitions>
  <inkml:trace contextRef="#ctx0" brushRef="#br0">294 1 26687,'-38'59'61,"0"0"1,3-3 0,5-4-28,7 5-12,2 4-5,3 1-17,4 4 5,5-2-5,4 1 6,4-3-6,1-3 6,3-4-6,4-5 0,5-3 0,5-6 0,2-3-17,6 9 0,-9-14 0,4 9-5,-13-18-1,-2 3-16,-2 0 17,-3 0-12,0 0 1,-7 1-18,-3 1-44,-20 9 11,5-6-28,-10 5-50,12-13-57,2-3-201,4-4-398,3-3-2800,7-7 3618,2-2 0,4-4 0,1-1 0</inkml:trace>
</inkml:ink>
</file>

<file path=ppt/ink/ink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9:41.058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1 27690,'16'17'453,"-3"-3"-391,-13-14 55,0 0-94,2 88 10,-1-34-22,1 10 1,1 2-1,0 8-5,2-1-6,-1-3 0,1-6 0,1-6-12,-1-10-167,0-12-213,-3-11-5,1-13-539,-3-10 936,-7-33 0,6 20 0,-6-20 0</inkml:trace>
</inkml:ink>
</file>

<file path=ppt/ink/ink59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19:53.016"/>
    </inkml:context>
    <inkml:brush xml:id="br0">
      <inkml:brushProperty name="width" value="0.08571" units="cm"/>
      <inkml:brushProperty name="height" value="0.08571" units="cm"/>
      <inkml:brushProperty name="color" value="#33CCFF"/>
    </inkml:brush>
  </inkml:definitions>
  <inkml:trace contextRef="#ctx0" brushRef="#br0">0 1 26984,'8'58'134,"1"-7"-117,-3-28-11,1-3 5,4-4 11,0-5 6,1-3 45,1-5-6,3-2-22,1-1-45,2-8 0,0-5-101,0-10-100,-2-3-169,-1-2-408,-6 4-2426,-2 2 3204,-5 9 0,-2 5 0,-1 5 0</inkml:trace>
</inkml:ink>
</file>

<file path=ppt/ink/ink59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19:55.259"/>
    </inkml:context>
    <inkml:brush xml:id="br0">
      <inkml:brushProperty name="width" value="0.08571" units="cm"/>
      <inkml:brushProperty name="height" value="0.08571" units="cm"/>
      <inkml:brushProperty name="color" value="#33CCFF"/>
    </inkml:brush>
  </inkml:definitions>
  <inkml:trace contextRef="#ctx0" brushRef="#br0">0 1 25909,'54'55'257,"-8"-4"-234,-31-24-18,2 1 12,0 3-11,4 1 11,1 1-17,2 0 11,3-3 6,1-3-17,4-2 0,1-4 0,4-3 5,1-2-5,3-3-5,-1-2-74,2-2-117,-2-1-291,6-2-1754,-3-2 2241,1 1 0,-21-3 0,-7-1 0</inkml:trace>
</inkml:ink>
</file>

<file path=ppt/ink/ink59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19:55.848"/>
    </inkml:context>
    <inkml:brush xml:id="br0">
      <inkml:brushProperty name="width" value="0.08571" units="cm"/>
      <inkml:brushProperty name="height" value="0.08571" units="cm"/>
      <inkml:brushProperty name="color" value="#33CCFF"/>
    </inkml:brush>
  </inkml:definitions>
  <inkml:trace contextRef="#ctx0" brushRef="#br0">0 170 26833,'63'0'229,"-11"1"-178,-40-1-1,2 0-5,5 0 33,6 0-44,5 0-12,5 3-5,5 0-11,1 2 5,0-1-11,2-2 0,-5-1 0,1-1 0,-5 0 0,12 0 0,-14 0-45,21-12-3380,-23 2 3380,11-12 28,-13 5-5,4 0-23,-3-1 45,4 1-39,-1 0 16,2 1 3415,-1 2-3409,16-1 12,-11 8 5,13 0 0,-14 7-17,2 0 0,2 0-33,-1 6-40,0-1-55,-1 7-12,-3-4-442,6 4-12,-14-8 611,4 1 0,-22-5 0,-2 0 0</inkml:trace>
</inkml:ink>
</file>

<file path=ppt/ink/ink59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19:56.231"/>
    </inkml:context>
    <inkml:brush xml:id="br0">
      <inkml:brushProperty name="width" value="0.08571" units="cm"/>
      <inkml:brushProperty name="height" value="0.08571" units="cm"/>
      <inkml:brushProperty name="color" value="#33CCFF"/>
    </inkml:brush>
  </inkml:definitions>
  <inkml:trace contextRef="#ctx0" brushRef="#br0">1 0 26738,'60'1'112,"0"1"0,-4-1 0,-5 1-84,1 5-28,1 4 0,-6 2-34,-5 4 17,-12 2 17,-11 6-5,-10 3 5,-12 7 0,-14 5 0,-13 5 0,-16 4-3,11-13 0,-1 0 3,-18 16-42,15-14 0,4-3-143,4-4-196,4-1-487,22-22 868,17-6 0,-9-2 0,11 0 0</inkml:trace>
</inkml:ink>
</file>

<file path=ppt/ink/ink59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19:56.676"/>
    </inkml:context>
    <inkml:brush xml:id="br0">
      <inkml:brushProperty name="width" value="0.08571" units="cm"/>
      <inkml:brushProperty name="height" value="0.08571" units="cm"/>
      <inkml:brushProperty name="color" value="#33CCFF"/>
    </inkml:brush>
  </inkml:definitions>
  <inkml:trace contextRef="#ctx0" brushRef="#br0">1 98 27001,'62'-23'39,"1"0"0,-5 2 0,-4 4 1,8 10-18,1 2-5,-1 4-17,-1 1 28,-3 1-17,-6 6-11,-2 4 0,-7 6 6,-2 2-6,-3-1 5,-3 2-5,0-3 11,0 2-11,1-3 0,4-2 0,1-3 0,3-4-22,2-3 0,1-2-51,25-2 28,-16-6-22,17-2-6,-22-4-67,-4-2-73,-2 3-935,7-3-1328,-15 3 2476,-2 0 0,-23 6 0,-8 2 0</inkml:trace>
</inkml:ink>
</file>

<file path=ppt/ink/ink59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19:57.019"/>
    </inkml:context>
    <inkml:brush xml:id="br0">
      <inkml:brushProperty name="width" value="0.08571" units="cm"/>
      <inkml:brushProperty name="height" value="0.08571" units="cm"/>
      <inkml:brushProperty name="color" value="#33CCFF"/>
    </inkml:brush>
  </inkml:definitions>
  <inkml:trace contextRef="#ctx0" brushRef="#br0">12 1 26642,'92'7'208,"-11"-1"-208,-49 3 0,-5-2 0,-5 2 0,-7 1 0,-6-1 0,-5 0 0,-2 1 5,-2 3 6,-2 2-11,-9 4 0,-5 4-100,-13 5-68,-4 2-152,-4 2-340,-8 6-5774,2-5 6434,1 0 0,19-16 0,8-7 0</inkml:trace>
</inkml:ink>
</file>

<file path=ppt/ink/ink59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19:58.519"/>
    </inkml:context>
    <inkml:brush xml:id="br0">
      <inkml:brushProperty name="width" value="0.08571" units="cm"/>
      <inkml:brushProperty name="height" value="0.08571" units="cm"/>
      <inkml:brushProperty name="color" value="#33CCFF"/>
    </inkml:brush>
  </inkml:definitions>
  <inkml:trace contextRef="#ctx0" brushRef="#br0">0 0 27387,'34'53'11,"0"-1"0,-3-3 1,-3-4-12,-4 9 0,2-4 5,3 2-5,2-6 0,3-4 6,3-5-6,4-8-34,2-6-128,0-9-79,2-7-100,5-6-4121,-3-10 4462,0-5 0,-23 2 0,-7 3 0</inkml:trace>
</inkml:ink>
</file>

<file path=ppt/ink/ink59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19:58.806"/>
    </inkml:context>
    <inkml:brush xml:id="br0">
      <inkml:brushProperty name="width" value="0.08571" units="cm"/>
      <inkml:brushProperty name="height" value="0.08571" units="cm"/>
      <inkml:brushProperty name="color" value="#33CCFF"/>
    </inkml:brush>
  </inkml:definitions>
  <inkml:trace contextRef="#ctx0" brushRef="#br0">0 1 26558,'57'46'45,"-11"-5"-28,-34-17-17,-6 1 0,-2 4 0,-2 0-28,-2 3-90,-8-1-190,-4 1-476,-13 1-9047,1-5 9294,-5-1 0,16-14 0,2-5 1</inkml:trace>
</inkml:ink>
</file>

<file path=ppt/ink/ink59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19:57.641"/>
    </inkml:context>
    <inkml:brush xml:id="br0">
      <inkml:brushProperty name="width" value="0.08571" units="cm"/>
      <inkml:brushProperty name="height" value="0.08571" units="cm"/>
      <inkml:brushProperty name="color" value="#33CCFF"/>
    </inkml:brush>
  </inkml:definitions>
  <inkml:trace contextRef="#ctx0" brushRef="#br0">1 11 26530,'71'-3'132,"0"0"1,-6 0 0,-7 1-83,-7 2-27,-3 0-12,-1 0-5,-5 2-6,-2 2 5,-2 2 6,-3 4-11,-1-1 0,-3 0 0,-1 0 0,-4-1 0,-1-1 6,-5-1-6,1 0 0,-1 1 0,-1-3 0,3 1 0,0-2 0,2 0 6,3-2-6,14 1 0,-7-2 0,11 0-12,-14 0-10,1 0 0,-3 0-6,0 0 11,-2 0-28,9 0 0,-9 0-84,5 0-111,-11 0-152,-1 0-140,0 1-9299,2 9 8541,-7-4 1,-2 5-1,-9-9 1</inkml:trace>
</inkml:ink>
</file>

<file path=ppt/ink/ink59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19:57.952"/>
    </inkml:context>
    <inkml:brush xml:id="br0">
      <inkml:brushProperty name="width" value="0.08571" units="cm"/>
      <inkml:brushProperty name="height" value="0.08571" units="cm"/>
      <inkml:brushProperty name="color" value="#33CCFF"/>
    </inkml:brush>
  </inkml:definitions>
  <inkml:trace contextRef="#ctx0" brushRef="#br0">1 1 26575,'80'41'487,"-12"-6"-414,-42-29-39,-2 3-17,1-1-6,-5 2-11,-5 1-11,-6 3 5,-4 2-16,-4 6-74,-12 5-77,-9 7-124,-27 7-756,-5 1 1053,-12-3 0,31-16 0,7-10 0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8:49.348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207 0 27494,'-14'59'134,"0"0"0,1-4 1,3-6-18,5-8 7,1 8-1,-4 3-28,0 8-28,1 3-11,-1 8 6,2 3-12,0 6-22,1 7-799,1 5 795,1 5-24,0 2-123,1-49 0,1 1 123,-1-1 0,1 0 0,-2 48 0,0-2 0,-2-5 0,3-28 0,-1-1 0,0 31 0,1-17 0,0-1 0,2 10 0,-1-31 0,0 0 0,0 18 0,1-1 0,-3-2 0,1-2 0,-1-2 0,1-1 0,0-1 0,1 0 0,0-3 0,0 28 0,0-25 0,0 19 0,1-29 0,0-1 0,0-1 0,0-1 0,0-2 778,0 0-778,0-1 0,0 19 0,-1-17 267,-1 15-267,-1-21 0,0 0 0,1-1 0,-1 20 0,3-16 0,-1 13 0,1-22 0,0-1 0,0-3 0,0 0 0,0-3 0,0 0 0,0-4 0,0 5 0,0-11 0,0 2 0,0-13 0,0-4 0,0-1 0,0-4 0,0 2 0,0 0 0,0 2 0,0 2 0,0 1 0,0 1 0,0 1 0,0 0 0,0 2 0,0-3 0,0 2 0,0-5 0,0 1 0,0-3 0,0 0 0,0 0 0,0 0 0,0-1 0,0 1 0,0-2-427,0 1 427,-11-1 0,8-1 0,-8 0 0</inkml:trace>
</inkml:ink>
</file>

<file path=ppt/ink/ink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9:41.253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66 28300,'86'9'95,"-9"0"-89,-37-9-6,-2 2-56,-3-2-118,-4 0-184,-4 0-85,-4-2-559,-3-12-6083,-5-1 7085,-6-14 0,-3 15 0,-4 2 0</inkml:trace>
</inkml:ink>
</file>

<file path=ppt/ink/ink60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19:59.296"/>
    </inkml:context>
    <inkml:brush xml:id="br0">
      <inkml:brushProperty name="width" value="0.08571" units="cm"/>
      <inkml:brushProperty name="height" value="0.08571" units="cm"/>
      <inkml:brushProperty name="color" value="#33CCFF"/>
    </inkml:brush>
  </inkml:definitions>
  <inkml:trace contextRef="#ctx0" brushRef="#br0">0 0 26838,'16'65'342,"-3"-6"-297,-13-26 0,2 1-1,3-1-10,6 1 5,4-1-16,5 1-1,6-4 12,4 1 27,5-7-33,5-2-28,1-6-22,0-5-90,0-5-112,-2-3-179,-4-3-594,-3-10 997,-2-12 0,-15 7 0,-1-5 0</inkml:trace>
</inkml:ink>
</file>

<file path=ppt/ink/ink60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19:59.488"/>
    </inkml:context>
    <inkml:brush xml:id="br0">
      <inkml:brushProperty name="width" value="0.08571" units="cm"/>
      <inkml:brushProperty name="height" value="0.08571" units="cm"/>
      <inkml:brushProperty name="color" value="#33CCFF"/>
    </inkml:brush>
  </inkml:definitions>
  <inkml:trace contextRef="#ctx0" brushRef="#br0">0 0 26374,'39'44'-101,"-10"-5"-414,-26-12-1597,-5-2 2112,-6 4 0,4-14 0,-4-5 0</inkml:trace>
</inkml:ink>
</file>

<file path=ppt/ink/ink60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20:00.595"/>
    </inkml:context>
    <inkml:brush xml:id="br0">
      <inkml:brushProperty name="width" value="0.08571" units="cm"/>
      <inkml:brushProperty name="height" value="0.08571" units="cm"/>
      <inkml:brushProperty name="color" value="#33CCFF"/>
    </inkml:brush>
  </inkml:definitions>
  <inkml:trace contextRef="#ctx0" brushRef="#br0">1 195 26592,'80'-16'62,"-7"3"-40,-31 6 17,2 1-22,6 0 17,5 0-6,5-1-28,5 1 5,3 0-5,0 0 0,-2 1 0,-7 1 0,-4 2 0,-9 0 0,-4 1 6,-5-1-6,-4 1 0,-1 0 0,-1 1 0,-2 0-34,1 0-33,11 0 39,-9 0 6,9 0 5,-13 0 6,13-5 5,-9-2 6,12-5-17,-11-2 6,1 2 5,1-3-22,-4 3 17,-2 2-62,-1 4 57,-10 3-1,1 1 11,-11 2 6,2 0 0,-1 0 0,3 0-5,2 2-175,0 1-116,1 0-959,3 3-3612,-6-3 4867,-1 2 0,-8-4 0,-1 1 0</inkml:trace>
</inkml:ink>
</file>

<file path=ppt/ink/ink60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20:00.995"/>
    </inkml:context>
    <inkml:brush xml:id="br0">
      <inkml:brushProperty name="width" value="0.08571" units="cm"/>
      <inkml:brushProperty name="height" value="0.08571" units="cm"/>
      <inkml:brushProperty name="color" value="#33CCFF"/>
    </inkml:brush>
  </inkml:definitions>
  <inkml:trace contextRef="#ctx0" brushRef="#br0">1 0 26771,'34'18'191,"-1"-1"-147,-13-5-4,4 1-40,-1 0 0,0 0 0,-1 0 5,-5-1-5,-5-1 17,-5 0 11,-4 2 11,-1 0-5,-2 5-12,-2 2-16,-5 2-6,-3 1-39,-4-3-51,2-2-78,4-3-162,3-3-454,3-4 784,1-4 0,1-2 0,0-2 0</inkml:trace>
</inkml:ink>
</file>

<file path=ppt/ink/ink60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20:18.198"/>
    </inkml:context>
    <inkml:brush xml:id="br0">
      <inkml:brushProperty name="width" value="0.08571" units="cm"/>
      <inkml:brushProperty name="height" value="0.08571" units="cm"/>
      <inkml:brushProperty name="color" value="#33CCFF"/>
    </inkml:brush>
  </inkml:definitions>
  <inkml:trace contextRef="#ctx0" brushRef="#br0">206 1 27012,'-40'15'-168,"3"-3"162,9-12 6,1 2 45,3-2 73,4 3 16,6-3-11,4 2 12,6-2-18,3 0 387,1 0-492,4 0-12,2 0 11,6 0 0,5-2-11,3 0 6,7-1-6,4-1 0,4 1 5,3-3-5,1 2 0,0 0 0,0 2 0,-3 1 0,-3 1 0,-4 0 0,-2 0 0,-4 0 0,0 1 0,-2 2 0,1 2 0,-4 0 0,2 1 0,-5-3 0,7 3 0,-8-3 0,0 0-17,-8-1 6,-4-2-874,-1 0 37,-18 1 0,12-1 0,-12 2 0</inkml:trace>
</inkml:ink>
</file>

<file path=ppt/ink/ink60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20:18.705"/>
    </inkml:context>
    <inkml:brush xml:id="br0">
      <inkml:brushProperty name="width" value="0.08571" units="cm"/>
      <inkml:brushProperty name="height" value="0.08571" units="cm"/>
      <inkml:brushProperty name="color" value="#33CCFF"/>
    </inkml:brush>
  </inkml:definitions>
  <inkml:trace contextRef="#ctx0" brushRef="#br0">12 64 27684,'45'-36'6,"-4"8"-6,-12 31 0,0 0 0,-3 3 0,-2 2 0,-4-2 0,-5 3-6,-1 1-5,-9 0 11,1 2-6,-6-3 6,0 0 0,0 2 0,0 0 0,0 4 0,-6 0 0,-2 3 6,-7 2-6,-3 0 22,-15 9-11,5-5-11,-9 4 0,8-9 6,4-2-6,2-1 6,3-2-6,8-6 0,2-2 0,9-6-588,1 0-303,2-8 891,0-7 0,1 3 0,-1-1 0</inkml:trace>
</inkml:ink>
</file>

<file path=ppt/ink/ink60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20:23.982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3775 27382,'4'-23'246,"-2"0"-201,-2 14-28,0-6-6,0-2-11,5-6 0,4-1 0,6-7 0,2 1 0,2-4 0,3 1-11,2-1-6,2 1 6,2-1-1,0 1 7,0-1-1,14-14 6,-11 10 0,10-10 0,-13 16 0,-2-1 0,-1 2 0,0 0 0,-1 3-5,7-8 5,-9 11 0,6-6 0,-11 12 0,1 0 0,0-2 0,3 0-6,2-2 6,4-3 0,3 0-11,12-11 11,-10 9 0,7-8 0,-14 12 0,-2 0 0,0-1-11,13-7 11,-8 7 0,10-7 0,-11 10 0,1-1 0,-1 2 0,2 0-6,1-1 6,20-10-11,-9 7-6,13-9 0,-13 8-11,-1 0 6,0-1 22,-4-1-11,-1 1-1,-3 0 12,1-1 0,9-11 0,-9 9 0,6-9 0,-12 15 0,-4-4 0,2 2-5,-2-1-6,2 0-1,-1-1 12,2 1-16,15-10 10,-9 8 6,15-6 0,-15 12-6,5-1 6,-2 0 0,0-1 0,1-2 0,16-13 0,-12 10 0,12-11 0,-16 15 0,-2 0 6,2 1-6,-1 2 0,2-2 0,2 2 0,0-4 0,23-10 0,-15 7 0,16-7 0,-22 11 0,0 3 0,-3 0 0,-1 3 0,-3 2 0,-1 2 0,0 0 6,14-4-6,-9 4 0,14-4 0,9-3 0,-15 5 0,2 1 0,32-14-2,-20 12 0,11-2 0,2-3-1131,13-10 1,3-3-1,-3 4 1133,-17 9 0,-3 4 0,2-4-756,26-14 0,3-5 0,-22 11 756,-24 11 0,6 1 0,13-3 0,-6 3 0,-9 6 0,-1 1 3,31-9 0,-2 1-124,2 5 121,-38 7 2208,23-7-2208,-16 4 0,17-7 0,-21 7 0,-1-2 0,1 1 0,-1 0 181,0-2-181,1 1 0,-1-1 0,25-8-6,-19 3 6,18-6 3392,-24 7-3392,16-8 0,-16 10-5,9-6 5,-21 10 0,-4 1 0,0 1 0,-2 0 0,1 1 0,0 0 0,0 0 0,19-1 0,-12 1 0,14-1 0,-18 5 0,-1 2 0,-5 1 0,-3 0 0,-6 0 0,0 1 22,-8 1 6,0 1 0,-8 0-5,-1 0-1,-1 0-5,1-2 0,-2 2-101,1-1-336,-14 1-1351,-9 4 1771,-20 2 0,17 0 0,1-1 0</inkml:trace>
</inkml:ink>
</file>

<file path=ppt/ink/ink60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20:29.003"/>
    </inkml:context>
    <inkml:brush xml:id="br0">
      <inkml:brushProperty name="width" value="0.4" units="cm"/>
      <inkml:brushProperty name="height" value="0.8" units="cm"/>
      <inkml:brushProperty name="color" value="#A9D8FF"/>
      <inkml:brushProperty name="tip" value="rectangle"/>
      <inkml:brushProperty name="rasterOp" value="maskPen"/>
    </inkml:brush>
  </inkml:definitions>
  <inkml:trace contextRef="#ctx0" brushRef="#br0">0 1617 25322,'71'11'983,"-8"-1"0,-28-10 0,0 1 0,1-1 0,-2 0 0,-1 0-160,-4 0-823,0 0 0,-1 0 0,-2 0 0,-1 0 0,0 0 6,-1 0-6,1 0 0,-4 0 0,2 0-6,1 0-11,-6 0 0,10 0 1,-12 0 4,6 0 1,4 0 11,-4 0-5,8 0 5,-9 0-12,-1 0 7,3-1-1,-6-1-5,8-2 11,-8 1-6,6-2 1,0 2 5,-3 1-6,2-2 12,-3 0-6,0-5 0,2-6 0,-5 1-6,-1-5-5,-3 4 11,-1-3-6,0-3-10,-1-1 4,-1-2 12,1-1 0,-1 1 0,0 0-5,0 0 5,-1 3 0,1 2 0,-2 0 0,9-7 0,-4 6 0,6-5 0,-4 8 0,-1 0 0,4 2-6,7-9 6,-4 9 0,5-7 0,-7 10 0,-1-2 6,-1 2-6,4-4 0,-5 3 0,1-4 0,-3 1 5,1-1-5,-1 0 12,1 0-12,4-3 0,-4 3 0,6-5 0,-7 4 0,0 1 0,1 0 0,-3 0-6,2 2 6,5-7 0,-4 5 0,5-6 6,-7 7-6,0-2 0,-1 1 0,1-2 0,-3-1 0,2-1 0,-1-2 0,0 1 0,1-2 0,-1 2 0,3-8 0,-3 8 0,0-5-6,-2 11 0,1-5 6,-1 4-5,1-3 5,2-4-11,-2 6-1,4-6 1,-4 8-6,2 0 1,1-4-1,-2 5 11,3-10 1,-4 12-1,7-12-5,-3 11 0,5-6 5,-2 6 6,-1-1-17,0 0 6,-1-1 5,1-3 6,-7 4-5,3-9 5,-5 9 39,1-7-39,-37 10 6,10 3-6,-32 13 0,16 10 0,-7 10 0,-6 8 5,-8 1-5,-3 5 0,-6 0 6,3-1 5,1 1-5,7-6-6,5 0 11,10-4-11,7-3 5,8-3-5,6 0 0,0 5 0,5-5 0,0 4 12,5-8-12,0 1 5,-2 0 18,-5 12-18,2-8 1,-3 7-1,3-11 1,0-1 0,-1 0-6,-2 2 0,-1 0 5,-14 12-5,6-7 11,-10 8-11,11-12 0,-2-1 0,1-1 0,-3 0 0,0 1 6,-16 6-6,10-6 6,-21 13-6,26-13 0,-8 4 0,14-7 0,-8 5 0,9-7 0,-3 7 0,9-10 0,2 3 0,0-1 0,1 1 0,-1 2 0,0 0 0,-2 3 0,-10 12 0,7-7 0,-6 9 0,10-11 0,0-2 0,3 2 0,-2 0 0,0 3-6,-13 15-5,5-7 11,-10 11 0,9-13-45,1 0-84,2-3-145,2-1-404,1-3 678,0 1 0,8-12 0,0-2 0</inkml:trace>
</inkml:ink>
</file>

<file path=ppt/ink/ink60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20:30.204"/>
    </inkml:context>
    <inkml:brush xml:id="br0">
      <inkml:brushProperty name="width" value="0.4" units="cm"/>
      <inkml:brushProperty name="height" value="0.8" units="cm"/>
      <inkml:brushProperty name="color" value="#A9D8FF"/>
      <inkml:brushProperty name="tip" value="rectangle"/>
      <inkml:brushProperty name="rasterOp" value="maskPen"/>
    </inkml:brush>
  </inkml:definitions>
  <inkml:trace contextRef="#ctx0" brushRef="#br0">1 706 25087,'47'-41'327,"0"0"1,-3 4 0,-7 7 655,-13 13 0,1 2 0,-4 1 0,2 2-308,-6 1-580,2 2-39,3-1 17,-5 2-57,9-3-4,-12 5-7,9-1-5,1-1 0,-1 2 0,5 0 0,-8 0 6,1 0-6,2-1 0,-2-2 0,2 2 0,-3-1 0,-2-1 0,3-1 0,-5-2 0,5-4 0,-7 5 0,8-7-6,-7 8 6,7-3 0,-6 4 0,1 1-5,10-3 5,-5 4 0,7-5 0,-7 6 0,-1-3 5,0 2-5,-1 0 0,0 2 0,5-2 0,-7 3 0,7-3 0,-1 0 0,-5 0 6,5-3-6,-8 3 0,2-1 0,7-4 0,-5 2-6,8-4-5,-8 7 11,0-2-17,1 2-16,-4-1-29,2 0 51,5-4 5,-4 2-5,4 0 11,-6 2 0,4-1 0,-4 4-328,8-1 0,-5 5 0</inkml:trace>
</inkml:ink>
</file>

<file path=ppt/ink/ink60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20:07.132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1 372 26950,'46'-14'12,"-2"5"-12,-11 16 0,-1 3 0,0 2 0,-3 1 0,-1 3 0,-1 0 0,-3 4 0,4 0 0,-2 3-6,1 1 6,0 2 0,2 2 0,-1 0 6,1 0-6,-3 2 0,-1-1-6,-1 2 6,-3-1 0,-2 2 0,-3 0 0,-1 0-6,3 16 6,-5-10 6,6 12-6,-6-14 0,5 22 0,-4-14 0,5 17 0,-7-21 0,2 1 0,-2-3 6,-1 0-6,1-3 0,-3 0 0,3-1 0,4 13 0,-2-12 0,4 12 5,-5-16-5,2 2 0,2-1 0,2 2 0,0-2 6,12 14-1,-6-10-5,8 11 0,-9-15 12,-2 1-12,0-2 0,-2 2 5,1-1-5,5 18 0,-5-11 0,4 13 6,-7-16-6,0 1 0,1-1 0,-2 2 0,1-1 0,-3 0 0,2-3 5,2 14-5,-3-13 0,2 10 0,-4-16-5,-3 0 5,0-1 0,0-1 0,0-1 0,6 13 0,-4-11 0,6 10-11,-4-15 11,2 0 0,4-2 0,2-2-6,4 0 6,2-2 0,3 0 0,16 6 0,-10-6 0,12 5 0,-18-7 0,0 2 0,-5 0 0,0 2 0,-5 1 0,0 3 0,-4 0 0,8 12 0,-9-9 0,6 9 0,-7-15 0,-1 2 0,0-3 0,-1 1 0,1-3 6,4 7-6,-2-6 0,3 4-6,-3-9 6,3-3 0,4-2 17,5-4-17,7-1 5,26-3 1,-10-3-6,19-3 0,-19-5 0,0 0 0,-3-1 0,-1 3 0,-5 1 11,-2 2-11,-6 2-5,9 0 5,-13 3 0,7-1-6,-15 2 6,1 0 0,-1 0 0,1 4 0,0 3 0,1 2 0,-1 3 0,-1-2 0,0 2 0,10-2-6,-7-1 6,12-4 6,-9-3 5,3-2 12,3 0-12,0-7 0,2-4-5,16-20-6,-13 4 22,12-13-22,-16 8 17,-2-5 11,-1-2 28,10-23-34,-11 13-16,6-14-6,-11 19 22,-2 3-5,1 0-17,-1 4 39,-1 1 12,1 3-18,-3 3-5,-1 3 6,-2-1 27,7-7-27,-6 5-6,5-5-11,-7 6-17,1 3 0,3-6 0,-1 3-6,2-3 6,9-13 0,-6 9 0,8-11 0,-10 12-5,0 0 10,-1-1-5,0-1 0,-3 2 11,6-15-16,-7 13 5,4-12 0,-7 16 5,0-1-5,1 0 0,1-2 0,1-2 0,8-22 0,-5 13 0,6-18 0,-8 21 6,-3 0-6,0 4 22,-2 1 12,-1 3 0,-1 3-12,1 2-11,-2 3-5,0 0-6,4-11 11,-5 8-11,3-10 6,-6 12-6,1-1 5,-3-1-5,3-1 0,-1 2-5,9-18 5,-2 12 0,8-13 0,-5 14 0,0 0 0,1-1 0,-1-2 0,2 1 0,-3 0 0,1 4-6,2-10 6,-4 13 0,3-8 0,-7 15 0,0 2 0,0 1-6,2 2 6,0 1 0,1-1 0,1 1 0,11-10-5,-7 7 5,8-6 0,-10 7 0,1 1 0,-1 0 0,8-6-6,-5 6 6,5-4 0,-6 7 0,-2 1-5,2-1 5,0 2 0,-2 0 0,3 1 0,-1 1 0,10-5 0,-8 5-6,5-4 6,-8 5 0,-1 0 0,0 0 0,2 1 0,1 0-11,16-3 11,-7 3-6,13-2 6,-11 4 0,1-1-11,-2 2 11,-3-2 0,-7 4-22,-6-1-85,-7 3-962,-13 1 1069,-13 1 0,5 0 0,-2 0 0</inkml:trace>
</inkml:ink>
</file>

<file path=ppt/ink/ink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9:41.507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1 28664,'8'73'2,"-1"1"0,0-5 1,-1-4-3,0 12 0,-1-21 0,0 0 0,5 29 0,-4-33 0,0-1 0,4 6 0,-3-11 0,-1-14-192,-1-11-379,-2-12-829,-2-10 1400,-1-12 0,0 4 0,0-3 0</inkml:trace>
</inkml:ink>
</file>

<file path=ppt/ink/ink6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20:08.958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4338 26721,'33'-4'207,"1"2"-129,-4-3-38,4-4-18,2-8-5,2-6-17,3-4 5,1-3-5,2-4 0,1-2-5,3-3 5,-1 0 5,-1 0-5,-4 1 0,-3 2 0,-4 1 0,-4 1 0,0 1 0,1 0 0,0-3 0,4 0 0,17-13-5,-8 12 5,14-7 0,-13 15 0,1 3 0,2 1 0,19-10-6,-18 9 6,12-9 0,-22 12-11,-4 0 11,2-1 0,-3 2 0,0 1 0,1 0 0,-1 2-6,22-14 6,-12 9 0,15-13 0,-18 11-16,2-3 16,0 0-17,1-1-11,-2-2-28,17-15 22,-16 8 6,12-12-11,-20 10 28,1-2-6,1-4 6,1-2-12,1-1 18,2-3-6,-2 2 11,22-20 0,-15 23 0,16-11-6,-14 25 6,0 2 0,4 3 0,2 1 0,1 0 0,3 1 0,1-2 0,-14 7 0,0 0 0,25-15-3,-21 14 0,-1-1 3,22-14 0,6 3 0,0-3 0,3 0-5,-3-2-40,-21 11 0,0-2-5,26-18-130,-30 19 1,0 0 157,13-13 5,-4 6 17,-3 3 0,-3 3 0,-2 5 23,-2 2-23,1 3 22,27-9-22,-16 7 0,22-8 0,-21 8 0,2-1-17,3-2 17,2 0-5,0-1-4,-19 8 1,0-1 8,27-10 0,-28 11 0,0 0 313,19-10-391,-2 1-118,-2-3-162,-3 0 190,-4-4-275,22-17 443,-23 11 50,16-12 35,-26 19-7,-1 4 12,-2 2 10,2 3 63,2 2-29,27-8-72,-15 8-34,21-6-28,-21 10-6,2 1 6,0-1-17,-1 2 17,-3 1 0,-1 1 0,-2-1 23,24-4-1,-19 3-22,16-2 23,-26 5-23,-3 2-51,-3 0 51,-4 0-67,-1-2-67,14-9 16,-14 4 90,13-9 11,-18 9-28,1 0 45,2 2 17,21-9-6,-12 7-11,19-8 0,-14 8 6,5-1-6,6-3 6,6 2 44,6-3-50,3 2 28,1 1-17,-30 7 0,0 1 6,16-3-17,2-1 0,-45 11-56,-12 5-291,-7-1 347,-22 2 0,14 0 0,-14 0 0</inkml:trace>
</inkml:ink>
</file>

<file path=ppt/ink/ink6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20:10.532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1408 27516,'31'-22'6,"3"2"-6,-3 10 0,6-3 0,5-2 0,3 1 0,1-5 0,0 2 0,-3-4-17,-4 1 17,-3-2 0,-5 2-6,-5 1 6,-2 1 0,-2-2 0,6-7-5,-5 4 5,5-4 0,-5 6 0,2 1-12,3-1 12,5 0 0,1 1 0,18-8-5,-13 8 5,10-5 0,-15 8 0,-2 1 0,1 0 0,1-2 5,1 1-5,1-1 0,1-2 0,18-6 12,-12 4-12,16-5 22,-18 8-22,2 0 0,-1 0 0,20-9 0,-15 7 11,15-8-11,-18 10 0,0-2 17,3 0-17,0-1-11,2 0 11,0 2 0,1 0 0,23-6 0,-15 5 0,17-5 0,-25 8 0,0-1 0,-1 3 0,0-1-6,0 0 6,-2 2 0,0-2 0,19-2 0,-17 4-11,17-1 11,-22 5 0,1 2 0,-3 1 0,-2 1 0,-5 1 0,-4 0 0,-4 0 17,3-2-17,-7 0 0,4 1 0,-8-2 0,2 1-6,0-2 6,1 0 0,-1-2 0,6 0 0,-10 2 0,3 2 0,-11 5 0,-3 0 0,0 2 0,-4-1 0,2 1 0,-3 0-347,0 1-67,-6 0-1093,-8 0 1507,-12 3 0,9-3 0,-1 3 0</inkml:trace>
</inkml:ink>
</file>

<file path=ppt/ink/ink6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20:13.348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1 133 27958,'33'-3'12,"-1"1"-12,-5 2 0,4 0 5,1 0-5,4 0 0,1 0 0,4 0 0,2 0 0,1 0 6,3 0-1,-1 0 1,2 0-6,-3-1 0,-1 0 0,-4 0 0,-4 1 0,-4 0 0,-1 0 0,-5 0 6,16-1-6,-10-1 0,15 0 0,-10-1 0,2 2 0,4-4 0,1 1 0,2-1 0,20-2 11,-18 3-11,15-2-6,-25 5 6,-2-2 0,1 3 0,-2-2 0,1 1 0,17-2 0,-14-1 0,14 1 0,-19 2 0,-1 1-5,0 0 5,-2 0 0,0 0 0,-1 0 0,-1 0 0,12 0 0,-9 0 0,8 0 0,-13 0 0,0 0 5,0 0-5,12-1 0,-10 0 0,9 0 0,-11 1 0,-3 0 0,1 0 0,-3 0 0,-1 0 0,-1 0 0,-4 0 0,2 0 0,-2 0 0,11 0 17,-6-1-17,10-1 0,-10 0 0,2 0 0,-3 0 0,5-1 6,-9 0 5,0 1-6,-11 1 12,-3 1 28,-1 0-314,-1-4-61,3 0-12,0-4-39,5 2-78,-2 0-1048,0 0 1507,-2 0 0,-3 3 0,-1 0 0</inkml:trace>
</inkml:ink>
</file>

<file path=ppt/ink/ink6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20:13.912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0 27482,'17'41'68,"0"-3"-68,0-7 0,-1-2 0,-1-2 0,-2-2-23,-2-4-33,-2-3-56,-1-5-106,-5-3-79,0-7-151,-3 0-2829,0-3 0,0 0 0</inkml:trace>
</inkml:ink>
</file>

<file path=ppt/ink/ink6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20:14.444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13 23595,'1'4'2863,"1"-2"-2203,-2-2-564,62-2 44,-25 1-17,54-2-3426,-39 3 3354,2-1-226,2-1 186,-3-1-5,-3 0-6,-7 1 0,-5 1 0,-8 1 3288,-5 0-3288,-6 0 312,-1 0-317,-7 0-7,-3 0-4,-7 0 4,-1 0 18,0 4 16,-4 1-10,-3 7 49,-17 14-3419,1-2 3442,-26 29-39,15-18-687,-11 12 665,16-18-23,6-3 5,1-4-5,9-7 0,3-5 0,7-7 2285,3-3-2974,0-4 941,0-12 1,0 8-1,0-7 1</inkml:trace>
</inkml:ink>
</file>

<file path=ppt/ink/ink6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20:33.888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1 26917,'32'48'46,"1"-1"1,-3-1 0,-3-3 14,0 8 1,1 7-40,0 6 12,0 4-28,2 2 5,-1 1 0,3-1-5,0 2-6,0-5 0,0-4-6,-4-7-11,-4-9-11,-4-8-11,-5-9-39,-4-10-34,-2-7-62,-6-5-313,1-4 72,-3-2-1943,0-1 2358,-1-5 0,0 3 0,0-3 0</inkml:trace>
</inkml:ink>
</file>

<file path=ppt/ink/ink6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20:34.321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0 26284,'37'73'114,"0"-1"0,-2-4 0,-2-7-81,6 2 124,3 2-34,3 5-72,-2 2-29,-1 0-22,-5-2 6,-2-5-6,-6-4-23,-5-7-66,-4-8-51,-6-10-208,-4-8-424,-4-10-254,-3-9 1026,-1-5 0,-2-4 0,0 0 0</inkml:trace>
</inkml:ink>
</file>

<file path=ppt/ink/ink6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20:34.681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1 27174,'32'56'13,"1"1"0,-3-2 1,-2-2-14,2 22 5,3 6-576,1 6 571,2-3-28,0 0-45,-1-8-140,-1-6 92,-5-10-512,-5-11-4685,-7-14 5318,-6-15 0,-7-10 0,-2-9 0</inkml:trace>
</inkml:ink>
</file>

<file path=ppt/ink/ink6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20:34.986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1 26782,'49'76'78,"1"0"1,-4-3 0,-6-7-57,-6 3 40,1 6-40,1 1-16,4 1-412,0-3 361,1-3-112,-4-7-112,-4-7-251,-4-9-5149,-7-11 5669,-6-11 0,-8-12 0,-4-9 0</inkml:trace>
</inkml:ink>
</file>

<file path=ppt/ink/ink6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20:35.280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0 27398,'69'72'13,"0"0"0,-5-5 1,-8-5-14,-10 5-6,0 3-56,-2 2-78,-3 1-72,-3-4-203,-2 5-918,-6-13 1333,-6-3 0,-11-30 0,-7-10 0</inkml:trace>
</inkml:ink>
</file>

<file path=ppt/ink/ink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9:42.143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1 28671,'38'13'-348,"-9"-2"0,-27-10 1</inkml:trace>
</inkml:ink>
</file>

<file path=ppt/ink/ink6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20:35.585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0 27034,'51'71'52,"1"0"1,-4-4-1,-8-4-52,-9 12 0,0 2-11,0 0-45,1-2-146,-1-2-122,-1-6-309,-1 0-6663,-1-14 7296,-7-6 0,-8-25 0,-6-9 0</inkml:trace>
</inkml:ink>
</file>

<file path=ppt/ink/ink6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20:35.865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1 27040,'34'65'86,"0"1"0,-2-4 0,-2-4-86,3 12 16,3 5-436,0 4 420,1-1-84,-1-1-100,1-6-169,-3-6-650,0-8-5130,-6-11 6167,-2-13 1,-13-16 0,-5-9-1</inkml:trace>
</inkml:ink>
</file>

<file path=ppt/ink/ink6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20:36.150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0 27583,'54'69'13,"0"-1"0,-4-3 0,-8-5-13,-13 10-22,0 4-84,0 2-74,-1-1-94,-1-3-236,0 0-1097,-4-11 1607,-1-8 0,-11-26 0,-4-12 0</inkml:trace>
</inkml:ink>
</file>

<file path=ppt/ink/ink6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20:36.448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1 27270,'40'61'65,"1"1"0,-2-3 1,-5-3-66,1 11 5,0 5-5,2-1-61,-5 1-57,1-5-89,-5-4-202,-2-7-649,-6-13-5877,-5-10 6935,-6-16 0,-4-8 0,-4-8 0</inkml:trace>
</inkml:ink>
</file>

<file path=ppt/ink/ink6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20:36.730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1 27572,'46'68'33,"0"1"1,-3-4 0,-5-5-29,-3 8 1,0 5-6,0 1 0,-3-2 0,0-4-90,-4-7-106,-4-7-89,-5-10-230,-6-18-645,-5-10 1160,-4-12 0,-2-4 0,-2 0 0</inkml:trace>
</inkml:ink>
</file>

<file path=ppt/ink/ink6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20:37.018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0 27678,'54'75'50,"-1"1"1,-4-6 0,-6-7-29,-10 0-11,1 1-11,-2-2 0,0-1-5,-3-4-40,-2-7-129,-2-6-67,-4-11-139,-3-8-225,0-14-1003,-2-8 1608,-2-16 0,-7 6 0,-3-6 0</inkml:trace>
</inkml:ink>
</file>

<file path=ppt/ink/ink6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09:20:37.299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0 27398,'36'65'129,"0"-1"0,-3-3 0,-4-5 22,-4 8-45,0 1-33,-1 1-22,-1-1-51,0-3 11,-2-3-11,0-6 0,-1-5-6,0-6-123,-4-8-173,-3-7-185,-5-10-1210,-4-7 1697,-2-7 0,-2-1 0,0-2 0</inkml:trace>
</inkml:ink>
</file>

<file path=ppt/ink/ink6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8:55.505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1126 151 28440,'-37'-31'17,"4"4"-17,8 12 0,1 2 0,-3 0 0,1 1 5,-15-1 7,-4 2-12,-3 1 0,4 6 16,11 3-4,0 1 4,-16 0-4,11 2-7,-12 3 1,18 3-1,0 1 7,2 1 4,-13 5-4,13-3-1,-11 4-11,16-6 11,0 1-5,0 0-6,2 1 0,-1 1 22,2 0-22,-2 1 0,3 1 6,-2 2 10,-6 7-3,9-6-13,-5 6 0,13-9 0,-1-1 0,4 1 0,0-2 0,0 3 0,0 7 0,2-6 0,0 7 0,5-11 0,1 2 0,1-1 0,0 1 0,0 2 0,0-1 0,0 0 0,0 5 0,0-6 0,0 4 0,0-7 0,4 2 0,0-2 0,4 3 0,-1-1 0,2 1 0,-2 0 0,9 5 0,-4-4 0,6 2 0,-4-5 0,-1 0 0,4 0 0,0 0 0,1 0 0,11 4 0,-5-4 0,7 2 0,-8-5 0,-2-1 0,1-1 0,0 0 0,0-1 0,11 1 0,-6 0 0,9-1-3392,-8-1 3392,1 0 0,3 0 0,2 0 0,1-1 0,0 1 0,1-1 0,-2-1 3392,1 2-3392,14 1 0,-11 0 0,11 1 0,-14-4 0,-2-1 0,2-1 0,18-1 0,-11-1 0,14 0-3392,-18 0 3392,1 0 0,0-3 0,2-1 0,-1-3 0,2-1 0,-1-2 0,3 0 0,1-4 3392,18-9-3392,-14 2 0,11-7 0,-21 8 0,-1-1 0,-2 1 0,-2-1 0,-1 0 0,12-10 0,-3-2 0,0 0 0,-9 2 0,-13 9 0,0 1 0,-3 0 0,-2 2 0,-4 1 0,-2-2 0,-6 4 0,0-3 0,-3 7 0,0-1 0,0 0 0,-10-9 0,3 7 0,-12-7-3392,3 5 3392,-4 2 0,0-2 0,-1 2 0,0 1 0,-1 2 0,1 1 0,-2 2 3392,2 2-3392,-10-4 0,8 6 0,-7-2 0,9 4 0,-2 1 0,0 1 0,-3 1 0,0 0 0,-13 0 0,8 0 0,-7 0 0,12 0 0,2 0 0,1 0 0,0 0 0,1 0 0,-11 0 0,6 0 0,-6 0 0,8 0 0,1 0 0,2 0 0,1 0 0,3 0 0,2 0 0,2 0 0,-3 0 0,5 0 0,-2 0 0,5 0 0,0 0 0,-2 0 0,0 0 0,-1 0 0,0 0 0,-2-2 0,-6-1 0,4-1 0,-4-1 0,10 0 0,2 4 0,1-2 0,4 3 0,0-2 0,3 1 0,0 1 0,0-3 0,0 1-791,3-3-4942,7-1 5733,6-4 0,-4 6 0,-1-1 0</inkml:trace>
</inkml:ink>
</file>

<file path=ppt/ink/ink6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8:56.886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1703 28671,'3'-40'0,"-1"-1"0,-2 0 0,0-8 0,0-9 0,0-8 0,0-7 0,3-6 0,2-5 0,2-1 0,3-1-712,0 4 712,1 5 0,-1 26 0,2 0 0,6-24 0,10-18 0,-3 32 0,3 3 0,4 2 0,5 1 0,4 1 0,1 4 0,3 3 712,16-5-712,-14 15 0,12-2 0,-16 19 0,1 3 0,4 5 0,-2 5 0,1 2 0,-2 4 0,1 2 0,23 25 0,-17 1 0,17 28 0,-20-2 0,-4 10 0,0 7 0,-16-16 0,-2 2 0,14 30 0,-16-28 0,-2-1-3392,4 22 3392,-2-1 0,-4-2-33,-1-1 33,-4-4 0,0-2 0,-3-4 0,-2-4 0,-2-4 0,-1 16 0,-5-20 0,0 12 0,-3-23 3375,0-3-3375,-2-1 50,-2-3-50,-4 0 0,-8 11 0,2-12 0,-3 7 0,5-17 0,-1-3 0,3-1 0,0-3 0,3-2 0,2-3 0,2-4 0,1-1 0,1-5 0,-2 1 0,3-3 0,-1 0 0,-3 0 0,1 0 0,-4 3 0,1 0 0,-3 3 0,-2 2 0,-1-1 0,0 2 0,0-1 0,1 0 0,2-4 0,3 1 0,1-3 0,3-1 0,1-1 0,0-1-589,-8-19-1545,-2-5 2134,-10-20 0,10 20 0,0 4 0</inkml:trace>
</inkml:ink>
</file>

<file path=ppt/ink/ink6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8:57.722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1 28300,'15'58'202,"-3"1"-191,-12-13-6,0 5 7,0-4-7,0-4 12,0-5-17,2-9 11,-2-6-11,3-8 0,-3-7 28,1-4 39,-1-4-67,0-11 0,0-7 0,0-14 0,0-6 0,-2-2 0,0 2 0,-1 6 0,1 7 0,2 9 0,0 5-11,0 6 11,0 3 6,-1 2-6,1 4 0,-2 2 0,2 6 0,0 1 0,0 0-28,0-2-62,0-2-83,0-3-169,0-1-207,0-3 549,0-1 0,0-1 0</inkml:trace>
</inkml:ink>
</file>

<file path=ppt/ink/ink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9:44.472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1 27656,'8'78'220,"1"-1"0,-1-3 1,-2-5-132,-6 16-652,0 5 647,0 9-352,1-48 0,0 1 279,0 2 1,0-1-12,2 3 0,-1-1 0,-1 1 0,-1 0 0,2-1 0,-1 1 0,0 0 0,1 0 0,0-1 0,1 0 0,-1 1 0,1 1 0,0-2 0,-1 0 0,0 0 0,0 1 0,0-1 0,0-1 0,0 1 0,-1-1 0,1-1 0,-1 0 0,1 0 0,-1-1 52,2-1 0,-1-1-52,1 49 0,3-5 0,-4-30 0,1-1 0,1 31 0,-1-17 0,-1 0 0,-1 11 0,0-31 0,0-1 0,-1 21 0,0-3 0,0-1 0,1-6 302,1 0-302,2-5 0,1 2 0,4 27 0,-4-19 0,4 22 0,-6-27 0,1 0 0,-2 0 0,-1 1 0,-1 0 636,0 32-636,2-24 0,0 24 0,1-35 215,1 2-215,-1-4 0,3 2 0,-3-4 0,2-1 0,-2-5 0,1 7 0,0-22 0,0 5 0,-2-25 0,-1-5 0,0-5 0,0-6 0,0-3-41,-1-41-1364,-3-6 1405,-3-45 0,2 45 0,-1 4 0</inkml:trace>
</inkml:ink>
</file>

<file path=ppt/ink/ink6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8:58.316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26 0 28132,'-7'58'78,"1"0"-44,4-12-12,1 0-10,1-2-7,0-7-5,0-6 11,0-6-11,0-8 12,1-5 16,0-8 0,0-1 44,-1-3-60,0-13-12,0-6 5,0-14-5,0-4 0,0 2 6,-3 2 22,1 9 17,-1 9-17,0 6-6,3 6-33,-1 2 11,1 7-39,0 2-40,0 5-111,0-2-73,0 1-297,0-1-633,0-1 1193,0-3 0,0-3 0,0-4 0</inkml:trace>
</inkml:ink>
</file>

<file path=ppt/ink/ink6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8:59.334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91 27062,'55'-13'45,"-5"0"0,-23 0 22,2 1 0,2 1 1,-1 1-12,2 2-17,0 2-6,3 3 18,2 2-12,1 1 6,2 0-6,-1 4 11,2 5 1,-1 8-18,0 6-16,-4 4 22,-4 1-5,-3 1-17,-4-2 5,-5-1-11,-4-1-5,-5-3 0,-2-3 33,-5 1-11,-1-9-6,-1 2 17,-2-11 101,0 2-56,-4-3-39,-7 2-22,-9-1 5,-7-1-12,-8-1 18,-21 0-17,10 0-6,-13-4-5,18-2-1,4-5-5,3-3 11,3 2 1,5-2-12,3 4 0,6-1 0,3 3 11,3 1-11,2 2-6,3 2 1,2 2 5,3-1-723,1 2-44,-3-1-1362,1 1 2129,-5 0 0,5 0 0,-2 0 0</inkml:trace>
</inkml:ink>
</file>

<file path=ppt/ink/ink6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9:00.327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682 74 27667,'-46'-39'263,"2"7"-223,19 31-40,-5-1 22,-2 2 6,-3 0-6,-2 3 1,-1 3 33,1 5-23,1 4 7,1 2-12,3 1-6,0 1-11,3 0 17,-11 11-22,13-6 11,-7 6-6,15-10 11,-5 9-11,7-8-5,0 5 0,8-10-6,5-3 16,2-1-16,2-1 0,0 0 17,7-4-17,2 2 11,12-2 12,5-1-1,28-3-22,-9-2 11,19-2-11,-19-8 0,-1-3 6,-4-8-6,6-11 0,-16 10 0,2-4 0,-20 13 0,-6 6 0,-3 1 0,-3 3-17,0 1-22,0-1-23,0 0-61,1-1-28,2-2-605,10 1-62,8-1 818,22 2 0,-21 2 0,6 1 0</inkml:trace>
</inkml:ink>
</file>

<file path=ppt/ink/ink6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9:01.639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151 100 27690,'-25'32'128,"3"0"-72,10-8-11,1 3 11,0 4-22,2 1-6,1 1 11,1 0-17,2-2-16,1-1 0,1-3-6,0-3 11,1-2-11,1-3 0,1-3 5,0-3-5,0-4 6,0-4-6,0-2 213,0-3-213,0-10 0,0 0 0,0-12-34,0-1 6,0-5-5,0-1-7,0-3 7,0 0-1,0-3 12,2 0 11,4-3-1,2 1 7,3-1 5,-2 3 0,-1 3 0,2-5 0,-5 15 0,3-3 0,-7 16 0,2 2 11,-3 3-5,2 2 22,-2 2-28,1 0 0,2 0 0,3 0 0,2 1 0,2 1 0,1 2 0,1 1 0,1 1 11,-1 0 11,0 0 1,0 0 5,-1 2-12,0-2 1,-2 3 6,0 0 38,4 9-27,-3-3-12,3 7-11,-5-4-5,1 2 11,-4 2 16,2 11-16,-5-7-6,1 9-5,-3-11 11,0 1-6,0-2 0,0-1-11,-3-2 39,-8 9-11,0-8-11,-9 7 0,4-10 0,-2 0-6,-2 1-11,0-2 7,-1-2-7,-1-2 0,1-2 0,0 0 0,-1-4 0,-6 2 0,9-4 0,-4 0-63,15-4-183,3-1-214,3 0 460,23-13 0,-16 9 0,15-9 0</inkml:trace>
</inkml:ink>
</file>

<file path=ppt/ink/ink6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9:02.803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258 186 28401,'-33'0'33,"3"-3"-33,13-12 6,-1-2-6,1 0 0,0-1 0,-1 0-6,3 0 6,0 1-16,1 1-3388,2 3 3393,2 2 0,0 2 11,5 3 0,-1 1-11,3 4 0,2-1-73,-1 2 3459,1 0-3375,-1 2 0,-1 5-6,0 4 6,0 7 0,1 4 0,1 3 0,1 2 0,0 3-5,0 0 5,0 1 0,1 2 0,4-1 0,0 1 5,4-2-5,1 12 0,0-12 0,3 8 0,-2-16 0,1 1 0,0-4 0,1 1 0,-3-2 6,6 3-6,-5-5 0,2 0 0,-6-8 0,-2-3 5,1-3 7,-4 0-7,2-2-10,-4 0-186,2-1-206,-2-4-191,0-9-824,-2-7 1412,-2-6 0,2 11 0,-2 5 0</inkml:trace>
</inkml:ink>
</file>

<file path=ppt/ink/ink6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9:03.141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1 27774,'43'1'100,"-6"2"-94,-26 12 5,0-3-11,1 3 6,-3-4 5,2 1-11,-4-3 0,1-1 0,-3-1-129,-1-2-145,0 0-264,2-4 538,4 1 0,-5-2 0,0 0 0</inkml:trace>
</inkml:ink>
</file>

<file path=ppt/ink/ink6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9:05.992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364 263 27146,'-28'-48'28,"7"8"0,21 27-11,0 2-11,0 0-6,0 5 5,0 0-5,0 3 0,0 1 84,0 1 12,0 0-63,6-2 1,4-2 5,13-3 6,4-1 11,10-2-11,7-2-1,4-1-10,3-1-17,2 1 11,-2 2-11,1 4-1,-6 2 12,-1 5 6,-4-1 61,17 2-44,-15 6 5,31 7-45,-30 4 6,13 5-3381,-18-4 3386,1 2 0,-2 0-16,0 1 0,-3 2 5,2-1 6,-4 2-1,1-3 3388,-2 2-3399,12 8 1,-12-8 11,12 8-17,-16-9 11,2-3 11,-3 1-11,5-3 6,-1 1 0,21 7-3392,-9-6 3375,15 7 11,-13-10 0,0 0-11,2-1 0,1 1 6,2-1 5,0-1 0,4-2 3387,19 3-3398,-14-5 0,13 3 0,-22-5 5,0-1-5,2-2 12,4-2-7,5 0 6,36-3-11,-21 1 3,-24-1 0,0 0-3,20 0 0,4 0 6,-2 0-1,-1-2-5,-3-2 0,-5-2 0,-2 0 6,12-1-6,-21 0 0,9 1 0,-26 0 0,-1 1 0,0-1 11,0 0 28,4 0-16,4 0 5,3 0 11,34 1-28,-17 2 0,25 2-11,-24 1 11,-1 0-11,3 5 0,-3 2 13,0 7-13,23 6 0,-23-1 0,19 3 0,-27-4 0,0-1 0,-3 4 0,0 0 0,-2 4 0,18 15 0,-18-6 0,10 14 0,-22-10 0,-5 1 0,-1 4 0,-3 4 0,-3 2 0,-1 3 0,-3-1 0,5 24 0,-10-16 0,3 18 0,-12-21 0,-2 0 0,-3 2 0,-2 0 0,-2 1 0,0 1 0,0 1 0,-4 27 0,-4-22 0,-4 20 0,-5-29 0,0-1 0,-4-1 0,0-2 0,-5 1 0,-15 18 0,9-17 0,-15 13 0,13-23 0,-4-4 0,1-2 0,-1-4 0,2-4 0,-2-1 0,-2-2 0,-21 9 0,12-8 0,-19 4 0,16-10 0,-1-2 0,-6 1 0,-1-2 0,-2-1 0,-4 0 0,1-2 0,-28 5 0,22-7 0,-17 2 0,29-6 0,1-3 0,-1-2 0,-2-3 0,-3 0 0,-33-3 0,22 1 0,-23-1 0,31 0 0,2 0 0,1-3 0,1-1 0,5-4 0,2-1 0,4 0 0,-17-5 0,18 4 0,-14-3 0,20 3 0,-2 0 0,0 0 0,-2-1 0,-1 2 0,-23-7 0,15 3 0,-17-5 0,22 2 0,-2 0 0,-1 0 0,-3-3 0,0 2 0,-1-4 0,0 2 0,-25-11 0,19 7 0,-15-6 0,26 9 0,3 3 0,0 2 0,2 0 0,2 3 0,1-2 0,0 2 0,-23-3 0,13 4 0,-19-1 0,22 3 0,-1 2 0,0 0 0,1 2 0,3 0 0,-21 0 0,18 1 0,-17 0 0,24 3 0,-1-2 0,0-2 0,-3 1 0,-1-3 0,-33-1 0,20 4 0,-23-3 0,29 6 0,1 0 0,4 1 0,7 0 0,6 0 0,9 0 0,7 0 0,7-1 0,10-1 0,3 0 0,6 1-354,36 1 354,52 0 0,-33 0 0,23 0 0</inkml:trace>
</inkml:ink>
</file>

<file path=ppt/ink/ink6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9:07.587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1596 549 27802,'-10'41'196,"1"-3"-174,8-10-22,0-1 0,1 2 11,0-1 0,0 1 6,0-1 17,0 0-6,0 1-17,0-3 6,0 0 5,0-2 23,0 0 0,-1-1 0,-2 0-1,-3-2-10,-2 1 0,-3-1-1,-1-1 12,-9 9 5,2-10-16,-7 9-17,4-11 11,-3 0-11,-1 1-17,0-4 29,-1 1-29,-11 1 0,6-6 0,-9 3 0,10-7 0,0-2 0,-2-1 0,-1-3 0,0 0 0,-17 0 0,13 0 0,-12 0 0,17 0 0,-1-3 0,2-1 0,-1-3 0,2 1 0,-2-2 0,2 1 0,-2-1 0,1-3 0,-18-2 0,13 0 0,-13-2 0,16 4 0,2-2 0,2 2 0,-10-11 0,13 5 0,-9-6 0,14 3 0,-2-1 0,2-4 0,-2-2 0,1-4 0,0-2 0,2-2 0,-4-21 0,8 12 0,-3-15 0,7 15 0,1 1 0,1-1 0,2 3 0,2 0 0,-2-13 0,2 13 0,0-10 0,4 16 0,1 1 0,2 1 0,0 1 0,0 3 0,0 1 0,0 3 0,0 0 0,2 2 0,-1 1 0,4 3 0,-2 1 0,2 4 0,-1-3 0,-1 5 0,2-1 0,-4 6 0,1 4-511,-2 2-318,0 10 829,0 25 0,0-17 0,0 14 0</inkml:trace>
</inkml:ink>
</file>

<file path=ppt/ink/ink6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9:08.207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9 133 24648,'47'-50'0,"-10"8"-5610,-30 30 5997,-4 2 481,0 1 1224,-2 4-1868,-1 0 1325,0 5-1454,-1 0-34,-2 3-16,-4 3 3381,-3 5-3409,-3 4-12,-1 1-5,-1 2 6,2-3-6,1 1-151,3 3-141,4-6-234,1 5-835,7-7 1361,5-2 0,-3-5 0,3-1 0</inkml:trace>
</inkml:ink>
</file>

<file path=ppt/ink/ink6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9:08.465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1 27382,'10'58'140,"-4"-6"-135,-8-28-5,-1 0 0,1-1-95,1 0-146,1-3-235,0-3-789,8-5 1265,4-6 0,-2-3 0,0-3 0</inkml:trace>
</inkml:ink>
</file>

<file path=ppt/ink/ink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9:46.723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1 452 28507,'69'6'135,"-1"-4"-124,-12 1 0,11-3-11,11 0 0,10-3-585,7-4 585,-45 1 0,2-1 0,0-1 0,1 0 0,1-2 0,2 1 0,1-1 0,1 1 0,1-1 0,0 1 0,3-1 0,2 0 0,0 2 0,0-1-322,3 2 0,0-1 322,2 1 0,0 1 0,1 0 0,1 1 0,0 0 0,1 1 0,0 0 0,-1 2 0,1 0 0,-1 1 0,0 0 0,-1 0 0,0 1 0,-1 0 0,-1 0 0,-1 0 0,-3 0 0,3 0 0,21 0 0,0 0 0,-24 1 0,0 0 0,15-1 0,-2 1 0,17 2-191,-34-2 0,-1 0 191,30 0 0,-32 0 0,-1-2 0,25-1 0,3-6 0,5-3 0,4-3 0,5 1 0,1 1 0,0 1 0,-28 3 0,2 1 0,-18 1 0,0 1 0,18-2 0,-1 0 0,-21 1 0,-1 0 0,1 1 0,1 1 0,47-5 0,-1 1 0,-5 2 0,-32 3 0,0 0 0,31 0 0,-34 1 0,-1 1 0,20 1 0,-1 0-49,-2 0 49,-3 0 392,-1-2-392,-4 2 0,2-3 0,23-1 0,-21-1 0,16-1 785,-30 0-785,-2 1 432,0 1-432,-2-2 0,3 3 0,-2-2 0,2 3 0,27 1 0,-18 1 0,23 0 0,-23 0 58,1 0-58,2 0 0,30-3 0,-22 1 0,20-3-3392,-32 1 3392,-7 0 0,-6 2 0,-10-1 0,-7 3 0,-10-1 0,-6 1 0,-7-2 3392,-2 2-3392,3-4 0,0 3 0,3-3 0,-1 4 0,-4-2 0,1 2 0,8-1 0,1-1 0,13-2 0,1 1 0,7-3 0,4 3 0,2 0 0,-3 1 0,-6 2 0,-11 0 0,-7 0 0,-9 0 0,-5 0 0,-3 0 0,-2 0 0,0 4 0,-3 0 0,0 5 0,-4 0 0,1 4 0,-1 3 0,0 5 0,1 2 0,1 7 0,1 4 0,0 7 0,2 32 0,1-12 0,1 27 0,0-19 0,0 5 0,2 3 0,2 3 0,3 1 0,-2-19 0,-1 1 0,5 33-559,-6-31 0,1 0 559,2 26 0,-3-1-215,2 1 215,-2-2 0,0 2 0,0-1 0,-2 0 0,1-25 0,0 1 0,-1-15 0,0 0 0,2 15 0,0 0 0,1 28 0,1-1 0,-1 2 0,0 1 0,1 0 0,-2-25 0,1 1 0,0-17 0,0 1 0,1 16 0,1 0 0,4 25 0,1-1 0,1-2 0,0 2 0,0-1 0,1 0 0,0 0 0,-5-28 0,1 1 0,-2-16 0,0-1 0,1 16 0,-1-2 0,5 25 0,-1-3 0,0-2 0,-2-4 0,0-2 0,-6-27 0,0-1 0,3 27 0,-3 17 0,-1-36 0,-2 0 1091,0-5-1091,0 2 0,0-4 0,0 0 0,0-1 242,0 17-242,0-14 0,0 10 0,1-21 0,1-3 0,1-4 0,0-5 0,0-4 0,0-2 0,0-9 0,-1-2 0,-1-11 0,-1-2 0,1-1-46,1-17-2082,1-5 2128,-1-21 0,-1 21 0,-1 1 0</inkml:trace>
</inkml:ink>
</file>

<file path=ppt/ink/ink6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9:08.705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1 27152,'26'51'-95,"-3"-6"-129,-14-27-258,6 0-969,-1 1 1451,6-5 0,-10-5 0,-2-5 0</inkml:trace>
</inkml:ink>
</file>

<file path=ppt/ink/ink6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9:08.946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0 24777,'14'16'1944,"-3"-4"-1905,-11-12 67,0 0-100,19-1-6,-11 1 0,15 4-106,-15 3-527,-1 6-9198,-2 0 9093,-3-3 0,-1-3 1,-1-5-1</inkml:trace>
</inkml:ink>
</file>

<file path=ppt/ink/ink6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9:12.256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0 27673,'46'14'73,"2"-2"-51,-13-12 6,8 0-17,7 0 6,4 0-6,4 2-11,1 6 0,4 5 0,-2 7 0,1 6 6,-2 5-1,-2 4 12,-4 5 11,-2 3-5,-4 5 21,-4 4 7,-5 4 5,-2 3 28,-4 7-11,-1 2-17,-4 4 0,-2 3-17,-5 1 11,-3 3 1,-3 2-1,-1 1-17,-7-23 1,-1 1 0,3 31-11,-3-14 0,-1 0-23,-1 14 0,-1-32 0,1-2 0,1 25 0,1-4 0,0 1 0,0-4 0,0-2 0,0-4 0,0-4 0,3 22 0,-2-23 0,0 18 0,-1-28 0,-1-1 0,1-3 0,1-1 0,0-5 0,4 8 0,-2-18 0,4 2 0,-4-19 0,3-7 0,-2-1 0,1-4 0,-1-2-7,3 0-55,-3-3-61,2 1-67,0-1-73,0-2-79,5-6-39,-2-4-50,2-5-45,-3 0-162,-3 0-1,-4 5 90,-4 1 487,-2 4 398,-3 3 101,-3 2 0,-3 2 0,0 0-50,0 0-46,0 0-44,-1 0 151,-6 0-263,5 0-45,-8 0-51,6 7-27,-5 2 0,-1 11-6,-2 4-17,-1 5 0,-1 4-22,1-1-12,-4 12-5,8-15 0,-2 7 0,13-20-11,1-6-45,4-5-78,1-4 16,0-1-212,5-11 145,5-4-45,8-13 57,4-4 66,2-5 51,-1 0 45,-1 1 11,-4 5 34,-4 5 72,-4 9 157,-4 7-167,-3 5-46,-1 4 34,-2 5 17,0 6-6,0 10-28,0 7-28,0 5-5,0 11-34,0-13 0,0 7 0,0-22 0,0-3 17,0-6 5,0-3 23,0-1-45,1-17-17,2-3 12,3-18 5,2 2-6,1-2 6,0 5 0,-2 7 0,-2 7 0,-2 8 0,-1 4 0,1 4 28,-3 1 11,4 8 0,1 5-16,3 9-6,1 3-17,1 0 0,0 0 5,2 0-5,-4-8 23,-2-3 5,-3-9 0,-3-4-17,0-1-34,-2-14 1,-6-3 11,-4-13 11,-6 2 0,1 2 17,2 6 27,3 4-16,4 6 0,4 3 6,2 6-17,2-1-17,12 4 0,-9-2 0,10 1 0</inkml:trace>
</inkml:ink>
</file>

<file path=ppt/ink/ink6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9:12.274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0 27908,'10'94'0,"1"0"0,0 0 0,-1-1 0,1 1 0,-1 0 0,1 0 0,-1-1 0,1 1 0,0 0 0,-1 0 0,1-1 0,-1 1 0,1 4 0,0-1 0,0 1 0,0-1 0,0 1 0,0-1 0,0 1 0,0-1 0,0 1 0,0-1 0</inkml:trace>
</inkml:ink>
</file>

<file path=ppt/ink/ink6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9:12.736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17 0 28496,'-9'23'168,"2"-4"-161,7-13-7,0 0 0,0-1 0,0-1-7,0-1-43,0-1-40,0 1-89,0 0-90,0 2-229,0 5-701,1-2 1199,2 4 0,-1-7 0,1-1 0</inkml:trace>
</inkml:ink>
</file>

<file path=ppt/ink/ink6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9:13.961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1 26900,'8'54'454,"1"-5"-359,-7-17-11,1 4-17,0 3 6,1 6-28,1 1-12,1 3-10,0 0-1,1 0-5,0-1 16,0-2-5,1 0-11,-2-4-6,3 0-5,-3-3 5,2-1 0,-1 0-11,0-2 12,0 1-7,1-3 1,-2 1 5,2-2 6,2 16-17,-5-13 17,5 10-17,-6-14 11,1-1 0,-1 2-5,0-1-6,-1 0 5,0 17-5,0-14 11,0 14-11,0-13 0,2 1 0,0 2 12,1 4 10,0-2-16,0 5-6,0-3 11,3 21 0,-3-16-11,3 15 17,-3-21 0,0 0-6,-1 0 6,1-2-17,-3 1 11,2-3-11,-2 0 5,0 8 18,-1-14-12,-1 3 6,-1-21-17,0-4 17,0-7 11,0 1-17,0-3 17,0 0 5,3-1-16,0 0-17,2 0 0,0 0 0,2-3 0,2 0 0,6-3 0,5-3 6,7 1-6,5-4 0,3 1 5,13-2-5,-17 3 0,3 3 0,-20 3 6,-6 2-6,-4 0-17,-3-1-123,-1 0-201,0-3-634,-10-11 975,-26-16 0,18 13 0,-15-6 0</inkml:trace>
</inkml:ink>
</file>

<file path=ppt/ink/ink6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9:15.357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47 0 27538,'5'61'504,"0"2"-403,-6-6-22,1 8-12,0 8-6,0 5-21,0 3-7,0 1 6,0-1-11,0-2 0,0-1 6,0-3-12,0-2-10,0-1-12,0-1 16,0 0-10,0-1-6,0 0 6,0-2 5,0-2-11,0-4 0,-3-4 0,0-7 5,-4-5 7,1-5-12,-1 9 0,2-14 0,-1 18 0,4-25 0,1 7 0,1-13 0,0-1 0,0-4-6,0-4 6,0-2 0,0-4 0,0-4 17,0 0-12,0-3-10,0 0 5,0 2 0,0-1 5,0 4-5,0 0 0,0 1 0,-1 3 0,-1-1 0,-2-1 13,0-1-13,1-2 0,2-1 0,1-2 0,0-1 0,4-1 0,4 0 0,7-3 0,8 0 0,8-2 0,9 0 0,10 0 0,7-1 0,7 1 0,32 1 0,-25 2 0,16 1 0,-42 1 0,-11 0 0,-10 0 0,-10 0 0,-7 0 0,-4 0 0,-3 0-97,-5 0-205,-1 0-34,-4-2-90,2-2-134,0-3 68,5-4-130,0-3 89,3-5 209,2-1 324,5-1 285,0 2 438,5 3-135,-6 5-106,-1 5-113,-4 3 169,-1 3-476,0 8-34,0 5-28,0 10-28,-4 2-521,-8 14-515,-2-12 1064,-6 6 0,11-22 0,1-4 0</inkml:trace>
</inkml:ink>
</file>

<file path=ppt/ink/ink6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9:16.445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0 8511,'0'0'0</inkml:trace>
</inkml:ink>
</file>

<file path=ppt/ink/ink6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9:17.827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771 234 23125,'4'5'2896,"-2"0"-2756,-2-5 190,0 0-251,0-9 44,0 5 56,0-7 67,-1 9-38,-1 1-80,1 1-27,-2 0-28,0 4 5,-2 9 29,-4 13-40,1 14-45,-2 13 12,1 10 16,1 7-16,-1 6 0,1 2-1,-2 4-384,-1 1 373,-1 1 1,0 0-12,-2 0 17,0 2-17,-1-1 3,4-23 0,0 1-14,-5 32-6,4-18 1,0-1 10,1 8-5,4-33 0,0-1 0,1 12 0,-3-4 0,3-3 0,-2-2 0,3-1 368,1-3-368,1-2 17,1 10-17,-1-17 0,3 6-11,-3-20 11,2-3 0,-2 1 0,0 0 0,0 3 0,1 1 0,-1 2 0,2 9 0,-3-12 0,3 6 0,-2-17 0,1-2 0,-1-4 0,0-1 0,0 0 11,-1 3 1,0-3-1,0-1 6,1-4-6,-1-2 11,-1-1-11,-4 0 6,-2-1 0,-5 0-17,-3 0 17,-20-8-12,8-1-5,-16-6 17,10 1-17,2 2 6,-1 0 5,5 1-5,2 1-6,-2-1 5,12 3 12,-1 0 11,15 4 11,3 1 0,2 0-16,0 0-12,0-1-11,0-1 22,0-4 18,12-10-40,-2-2 16,12-12-16,-5 1 0,-1-8 6,0-4-6,-4-8 7,-3-6-31,-3-37 2,-3 18 10,-2 24 1,0 0-11,-1-27 13,-2 22 1,1-2-14,-1-31 13,0 32 1,-1 1 8,2-15 0,-1 2 0,2 6 0,0 3 0,0 3-6,3-26 1,2 19-6,3-19 11,-1 24-12,2 3 12,-1-1 0,0 1-5,-1 3 5,-2 3-6,-1 3 1,1-13 5,-2 17 0,1-12 0,-2 20 0,-1 1-12,-1-3 12,0-3 0,0-2-16,0 0 16,-1 1 0,-2-6-12,1 18 12,-1-2 0,2 21 0,1 4 0,-2 2-11,2 5-560,0-1 274,-2 2-100,1 0-135,-6 0-1216,3 0 1748,-6 3 0,6-2 0,-1 1 0</inkml:trace>
</inkml:ink>
</file>

<file path=ppt/ink/ink6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9:19.644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30 306 27202,'-16'64'359,"4"1"-270,10-8-21,2 10-1,0 8-11,3 7-511,3 3 511,2 7-11,4 1 5,-4 3-16,2 0-6,-3 0-11,0-2 11,1-1-28,0 0 11,-1-3 0,2-3-11,-2-6 17,0-7-17,0-8 0,-1-10 0,1-9 176,-4-10-176,1-7 87,-2-7-81,4 9-6,-5-17 0,4 8 264,-5-18-270,3-2 6,-3-2 6,2 0 0,-1 1-6,-1 1 0,2 3 0,-2 2 0,0 5 0,0 16 5,0-3-5,1 14 0,-1-8 0,2 3 0,-2 4-5,0 1 5,1 3 0,-1 18 0,2-17 0,-2 9 0,0-25 0,0-10 0,1-4 0,-1-10 16,3-1 52,-1-3-29,1 0 28,-1 0-50,0 0 5,-1-1 1,0 0-7,0 0-16,0 0 23,0 0-23,0-1 17,3-1-1,0-5-16,6-3-5,3-3 5,5-2 0,5-1 5,2 0-5,3 0 0,0 4 0,2-2 0,-2 2 0,1 0 0,-3 2 0,0-1 0,-5 2 0,0 1 0,-5 1 0,1 0 0,-8 1 17,0 2-6,-8 3 1,-1 1-7,0-1 1,0 1-6,0-3 5,0 0-5,0 1 0,0-3 0,0 0 6,-3-1-6,1-3 0,-4 1 0,2-5 0,-2-1 0,0-3 0,-1-5 0,1-4 0,-1-6 0,0-7 0,-1-5 0,0-9 0,-3-7-17,1-7 17,-4-5-6,4 19 1,1-2-6,-6-29 5,5 29 1,1 0-7,-4-24 6,6 22 1,1-1 5,-4-31-3,5 30 1,1 2-10,-2-21 1,3 2 6,0 4-1,0 4-5,3 4 11,-1 5-11,1 5 5,0 7 6,0 5 0,0-11 0,-2 15 0,1-10 0,-2 18 0,1 2 0,-1 0 0,3 4 0,-1 0 0,-1-8 0,0 7 0,-1-10 0,-1 9 6,1-2-6,-3-2 0,1 0 0,0-3 0,0-1-6,0 0 6,-4-10 0,2 16 0,0-3 0,4 22 0,1 2 0,2 7-56,-1-1-50,-1 2-113,1 0-162,-2 0-425,1 4-1082,-2 6 1888,-1 2 0,2-2 0,0-3 0</inkml:trace>
</inkml:ink>
</file>

<file path=ppt/ink/ink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9:48.946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25 27533,'25'50'369,"-5"-3"-240,-20-22-39,0 5-17,0 2-6,0 5-28,0 2-11,0 1-11,0 0 5,0-2 1,2-3-1,2-1 0,2-4 6,0-4 0,-1-5-5,-1-5-1,-1-7 6,-1-3 23,1-5 6,-3 1-57,1-2 0,2 0 0,-1 0 0,4 0 0,0 0 0,4-2 0,8-2 0,8-4 0,12-6 0,8-1 0,10-5 0,8-1 0,9-1 0,8 0-787,10 0 787,6 4 0,-45 9 0,2 1-79,2 2 0,1 0 79,2 0 0,1 1 0,2 1 0,4 1 0,30-2 0,3 1 0,-23 1 0,2 1-518,-11-1 0,3 1 1,-4 0 517,3 0 0,0 0 0,25-1 0,-1 0 0,-23 1 0,-1 0 0,19-1 0,-2 0-223,-27 0 1,-3 0 222,3-1 0,-1 0 0,1 0 0,0-1 0,0 0 0,1 1 0,-2-2 0,2 0 249,24-1 0,0 0-249,-19 1 0,0 1 0,17-2 0,0 0-328,-23 3 0,-3 1 328,2-2 0,-1 1 0,-1 1 0,1-1 611,-1 1 1,-1-1-612,-2 1 0,1 0 0,-3 0 0,0 1 509,45-1-509,-6 2 0,-7-1 0,-27 2 0,0-1 0,29-1 0,-29 1 0,-2 1 125,26 0-125,3-2 0,3 2 0,-21-2 0,2 0 0,-17 1 0,1 0 496,17-2 1,-1 0-497,26 0 0,-1-2 0,-5 2 0,-2 2 0,-6-1 0,0 2 251,-5 0-251,-3 0 0,-1 0 0,25 0 0,-20-1 0,18-1 0,-31-1 0,21-3 0,-23 3 0,14-2 0,-28 4 0,-2 1 0,-3 0 0,2 0 0,-2 0 0,23 0 0,-12-1 0,18 0 0,-16-2 0,3 2 0,4-2 0,1-2 0,2 2 0,0-3 0,0 3 0,23-3 0,-21 3 0,13-3 0,-29 3 0,-6-2 0,-3 2 0,-4 0 0,-4 0 0,-2-1 0,-2-1 0,9-4 0,-8 1 0,9-2 0,-8 0 0,1 1 0,2 1 0,-2 1 0,-2 2 0,2 1 0,-12 2 0,-3 1 0,-11 1 0,-5 0 0,1 0 0,-1 0 0,1 0 0,1 0 0,0-2 0,0 2 0,0-1 0,-1 1-130,-1 0-777,-13 0-6895,-10 0 7802,-22 0 0,18 0 0,-1 0 0</inkml:trace>
</inkml:ink>
</file>

<file path=ppt/ink/ink6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9:21.127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85 27085,'4'24'78,"-1"-5"-78,-3-15 6,0-1-6,0-1 5,2-1 18,5-1-1,3-1-22,4-8 0,1-2 0,-2-9 0,-3 0 0,-5 0 0,-2 2 0,-3 3 23,0 4 128,-5 3-151,-1 5 5,-4 2 7,0 8-7,1 3-5,3 6 23,1 9-12,4-9-11,1 3 0,0-14 0,0-3 5,0-2 12,3 0-6,0 0 6,5-2 11,-2-6 6,0-7-34,-3 2 17,-1-3-17,-2 9 0,-3 1-23,0 5-78,-2-1-173,2 2 274,1 11 0,2-8 0,0 8 0</inkml:trace>
</inkml:ink>
</file>

<file path=ppt/ink/ink6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9:21.822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63 77 26866,'-28'44'185,"7"-7"-157,19-22-28,2-3 17,0-4-6,2-4-5,3-2-6,5-2 0,7-7-17,1-4-28,2-11 6,-2-2 22,-5-4 0,-6 1 17,-4 2 34,-3 2 84,-5 8-68,-4 4-33,-7 7 0,-1 3 5,-3 5-5,3 6 0,-2 16-17,8-4-84,1 12-51,9-18-94,1 3-343,0-12 572,6-1 0,-5-3 0,4-1 0</inkml:trace>
</inkml:ink>
</file>

<file path=ppt/ink/ink6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9:22.327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372 1 27729,'-32'47'241,"3"-7"-208,10-26-5,-3-5-11,-1 0-17,-2-4 6,-3-2-6,-2-2 0,-2-1 0,-1-1-23,3-5-27,5-2-79,4-3-56,9 1-201,4 3-813,6 3 1199,3 2 0,-1 2 0,2 0 0</inkml:trace>
</inkml:ink>
</file>

<file path=ppt/ink/ink6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9:24.313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0 711 27505,'67'8'78,"-3"-10"-78,-26-10-39,3-11 5,-5-5 12,-4-2 0,-8-4 10,-7-2 12,-7-4-11,-5-3 11,-4-1 0,-1-2-11,-7 2 11,-1 1 0,-6 5 0,0 3 6,0-1 16,5 14-5,-1 1 0,8 16 11,1 3-23,1 2 1,1 8 11,6 2-1,3 10-4,7 0-1,0 4-11,2 0 11,3 5 0,1 0 0,1 2-5,-1-1 0,0-2-1,-3-2-5,-2-5 0,-3-4 0,-4-4 0,-4-5 11,-2-2 17,-3-4 6,0-1-28,-1-7-6,0-8-34,-1-32-22,0 1 0,0-21 39,0 16 12,0 2-12,0 7 11,7-3-5,-2 18-11,7 0 5,-1 20 17,0 4 5,2 2 35,10 21-40,-1 1 16,8 23-10,-6-7-6,1 3 0,-1-3 0,-1-2 0,-3-6 6,-3-7-6,-7-6 39,-1-8-17,-4-5 6,-2-4-28,-2-12-22,1-9-1,-2-16-5,3-6-11,-2-3 6,5 2 33,1 4-28,10 0 16,-2 17-4,6 1-1,-3 18 17,-2 2 17,-1 5-17,-2 9 11,0 5 0,-3 9-11,0 0 11,1 6 0,-4-14-11,6 1-5,-1-15-29,6-2 17,8-4-22,6-7-17,5-5-84,25-20 101,-17 8 28,16-11 11,-24 14 0,-2 2-6,-6 4-5,-5 3 0,-6 6-34,-7 4 45,-5 3 56,-5 1 6,-2 2 33,-9 7-17,-7 7-5,-12 7 0,-8 4 39,-3 4-23,-4 1-5,-15 19-39,15-11-28,-8 15-6,24-17 0,2 0 1,8-3-7,0-1 23,5-2 6,4-2-1,3-2-21,5 7-7,-1-13 6,2 4-11,0-13 6,0-3-6,0-2 0,0-1 11,0-1-11,2 3 0,1-3 6,1 2-6,1-3 0,1 0 0,-3-1 0,2-1 5,-2-1-5,-1-1 0,0-1 0,-1 0-22,1 0-34,0 0-22,1 0-34,-1 0-62,0 0-442,-1 0-73,3 0-1624,-2 0 2313,4 0 0,-4 0 0,0 0 0</inkml:trace>
</inkml:ink>
</file>

<file path=ppt/ink/ink6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9:27.368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1 647 27477,'52'16'22,"-8"-2"-22,-28-10 0,-1 0 0,1 1 0,-1 0 6,0 2-6,2 3 0,0-1 0,1 0 0,0-1 0,2-2 5,-3-1-5,2-1 0,-2-1 0,2-1 6,0-1-6,3 0 0,2 0 0,2 0 0,15-1 0,-10 0 0,10 0 0,-15 0 0,-2-1 0,-3-2 0,4-5 0,-8 3 6,5-2-6,-9 2 0,3 2 0,-1-1 0,6 0 11,2 1-11,20-1 0,-8 2-6,13-1 6,-12 3 0,-4 0 0,1 3 0,-2 2 6,-2 1 5,0 2-5,-2-2-1,1-2 1,0 1-1,15-1-5,-9-2 12,11 2-12,-13-3 11,2 0-6,1-1-5,-1 0 0,-1 0 6,12 1-6,-11 1 11,10 1-5,-12 0-6,0 0 0,3-1 17,0 1-17,0-3 5,15 3-5,-14-2 0,9 2 0,-16 0 0,-1-1 34,-1-1-29,0-1 23,0 0-11,-2 0-17,-2 0 6,7 0-6,-10 0 0,3 0 11,-8 0-11,-2 0 6,0 0-1,-2-1-5,0-1 0,5-3 0,-4 0 6,8-3-6,-4 2-6,5-1 6,3-1 6,6-1-6,6-2 0,5 2 0,3-2-6,25-2 6,-14 2 0,15-3 0,-20 2 0,-3 1-5,0-1 5,0 0-28,-4 0 16,6 0 7,-19 2-1,-2 4 6,-21 3 0,-3 3 6,-3 0-17,0 0 11,1-1 0,0 1 11,0-3-11,0 0 11,1-2-11,1-4 6,1 0-1,0-6-5,-1-1 0,-2-3 6,-1-3 5,-1-3-11,0-4 0,0-4 0,-5-3 0,0 1-22,-7-3-18,1 1 1,-1 1 0,0 0 5,-1 2 29,3 3-12,-1 2 17,0-2 0,3 12 56,-2-1-39,5 15-17,1 3 0,2 2-39,2 0 39,0 4 0,0 2 0,3 5 0,5 2 0,3 1 5,7 4-5,2 2 0,3 5 0,2-1-5,0 2 5,-2-2 0,-2-2 5,-7-2-5,-1-5 0,-6-4 0,-3-4 0,-1-2 39,-3-4-39,2 1-33,-2-10 10,0-5 12,0-27-11,0 8 11,1-11-12,2 15 6,3 8-11,2 5 17,2 5-11,1 5 16,3 2 6,0 3 17,1 6 33,0 5-22,-1 10 0,0 5 6,2 18-28,-3-11-6,2 6 0,-3-19 0,-3-5 16,3-7-16,7-4 0,-2-5 0,9-12-16,-3-6 10,3-12-11,-1 1 0,-2 1 17,-6 4 0,-5 8 6,-3 7 89,-6 5-72,0 4-18,-3 4 18,0 4-12,0 6 0,0 4-11,0 1 11,0-4-11,1-2 0,2-6-33,7-3 33,3-2-6,10-5-11,1-5-16,9-6 5,3-7 0,4 2 11,-2-1 17,8 3 0,-16 5-6,3 3 6,-17 7 0,-4 1 28,-3 2-5,0 0-7,-3 0 46,6 0-51,-5 0 6,2 0 0,-6 0 84,-2 0-57,-1 2-16,0 1 17,0 4 17,-3 5-17,-4 5-23,-4 5 0,-5 2-10,3 2-7,-1 2 1,3 0 5,2 0 17,3 1-22,2-3 5,2 0 11,1-1 6,1 11-5,1-9-1,5 6-16,2-11 10,5-1-10,3-1 5,2 0 0,2-2 40,15 6-29,-7-6-11,15 4-5,-9-8 16,2-1-10,4-2-1,1-2-11,6-1 5,27-4-5,-15-1 0,17-1 0,-21-2 0,-5 0 0,2 0 0,-5 0 0,-1 0 0,-1 0-5,-2 0 5,24 0-6,-17 0 6,17 1 0,-21 1 0,-2 2-5,2 1 5,-3 1 0,1 2-6,19 1-5,-13-3 11,18 0-6,-16-4 6,2-2 0,0 0 0,1 0 0,-6 1 0,-3 2 0,-4 2 0,16 2 0,-12-2 0,17 1 0,-16-4 0,5 0 0,2 0 0,2 0-5,2 1 5,31-2 0,-17 1-17,24-1 11,-26-1 1,0 0 5,-1 0 0,-2 0-6,-3-2 6,-4-1 0,-3-2 0,18 1 0,-16 1 0,13 2 0,-22 1-6,-1 0 6,0-1 0,-1 0 0,1-1 0,1-1 0,1-1-11,27-4 11,-16 2 0,21-4 0,-23 4 0,1-3 0,-2 2 0,1-1 0,-5 1 0,17-2 0,-20 4 0,11 0 6,-22 2-6,-2 0 5,1-2-5,2 0 12,0 1-12,2-2 0,-3 1 11,10-1-11,-19 3 17,1 0 11,-21 3 0,-6 0-17,-1 0 11,-2 0 1,1 0-1,2-1-22,-1 0 0,1 0-106,-4 0-376,-1-3-5083,-12 0 5565,-10-5 0,5 5 0,-3-1 0</inkml:trace>
</inkml:ink>
</file>

<file path=ppt/ink/ink6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9:28.527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1 27611,'30'59'370,"-4"-4"-320,-19-17-5,2 2 5,-3 4-16,3-1-17,0 1 0,2-3-1,1-1-4,1-2-1,1-5 0,2 1 6,0-7 16,2 0-5,4-2-5,1-2-1,2-2 1,14 4-23,-9-7 11,11 2-11,-12-7 22,13 0-16,-11-1-1,9 0-5,-14-5 12,0-1 16,-1-1 0,2 1 5,1-1-16,3-1-6,2 2 12,20 0-18,-11-1 6,16 1-5,-19-4 5,2-1-5,-2-1-6,-1 0 11,-2 0-5,-1 0-1,0 0 1,7-1 5,-15-2-11,5-2 7,-20 0-7,-1-1 0,-2 0 0,-3 0 0,3-3 0,-1 0 0,2-2-24,5-4-54,-3 4-85,0 0-173,-8 5-532,-3 5-2190,-11-1 3058,-8 2 0,3 0 0,0 0 0</inkml:trace>
</inkml:ink>
</file>

<file path=ppt/ink/ink6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9:29.326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1387 0 27107,'-7'55'409,"-2"-4"-297,-6-15-17,-2 3-16,0 1-12,-2 4-22,-3 0-12,-2 0 1,-3 0-6,-4-2-11,-1-3-6,-3-2-11,-1-5 0,-3-5 0,0-4 17,-1-6-17,-1-3 16,0-7-16,-2-2 17,-1-4-17,0-1 0,0-5 0,-2-2 23,-17-12-23,13 2 39,-35-14-6,34 7 23,-14-6-16,22 6-7,5 1 6,3-1-22,5-2-6,4 0 6,2-1 0,4-2 11,-4-15-11,8 7 5,-2-12-22,8 13 11,2 1-11,0 1 0,4 5 0,-1 6 0,2 5-5,1 7-158,-2 4-167,1 4-460,-4 1-934,-3 11 1724,-1 1 0,5 0 0,0-2 0</inkml:trace>
</inkml:ink>
</file>

<file path=ppt/ink/ink6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9:30.148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695 358 27365,'-7'53'543,"-3"-5"-437,-8-22-27,-2 1-23,-1 1 5,-1-2-27,1-2 11,0-2-12,-1-3-5,0-3 6,0-1-12,-3-5-10,1-2-7,-3-3 12,0-4-17,-1-1 17,-2 0-12,2-5 1,1-5-6,1-8 11,3-4-11,0-4-5,2 0 5,-8-21 0,7 9-6,-14-36 6,17 29 0,-6-14 0,11 19-6,3 4 6,3 1 0,1 4 0,4 2 6,-1 3-6,4 5 0,-2 0 0,2 4-6,0-4 6,0 8 0,0 0-11,0 7 11,0 3-17,0 1-1159,0 1 96,0 11 1080,0 3 0,0 0 0,0-4 0</inkml:trace>
</inkml:ink>
</file>

<file path=ppt/ink/ink6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9:31.372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12 820 27398,'-7'-67'275,"2"8"-180,5 39-50,0-4-34,0-5 0,0-5 0,7-5-11,3-3 0,10-6 0,3 0 0,4-3 0,3 3 0,4 0 0,3 3 0,1 3 0,3 3 0,-1 5 12,-1 4-7,13-1 1,-15 14 5,19-1 0,-24 14-5,4 2 5,-8 2 0,-1 2 12,2 6-7,0 4-4,1 5 4,-2 2-10,-1 0 22,10 11-6,-11-5 6,6 7-5,-13-6-23,0 1 39,-2 2-11,-2 2 11,-3-1 23,0 16-34,-7-11-6,1 12-5,-6-12 0,0-1 11,0 2-6,0-1-11,0 1-5,-6 13-6,4-13 0,-5 12 6,5-18-6,0-1 11,2-5-11,0-4 0,0-6 0,0-5-39,0-6-1244,0-2-10,7-9 1293,2-2 0,-1-1 0,-1 3 0</inkml:trace>
</inkml:ink>
</file>

<file path=ppt/ink/ink6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9:32.130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5 598 27706,'-4'-51'185,"3"4"-174,9 14-11,4 0 0,2-3 6,4 1-6,5-2 0,4 1-6,4 1 6,5 0 0,2 1 0,4 2 0,2 2 0,0 1 0,0 4 0,0 3 0,-2 3 17,-4 5-6,-3 5-3403,-5 5 3392,-2 2 40,5 9-29,-6 6 28,19 21-28,-16-3 12,12 12-7,-13-6 1,-1-1 3392,0 5-3370,-2 1-5,0 2-12,-5 0 1,0 0-1,-5 0 6,-1-2-17,-4-3 23,-2 1-6,-2-4-11,-3 2 11,0 0-28,-4-1 0,1 1 22,-1 8-22,0-12 0,0 1 6,2-17-6,-2-7 0,1-5-6,-1-4-386,0-2 218,3 0-117,-1 0-241,12 0-935,0-2 1467,10-4 0,-12 1 0,-1 0 0</inkml:trace>
</inkml:ink>
</file>

<file path=ppt/ink/ink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9:50.140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157 157 26491,'-50'-27'-1781,"7"4"1602,26 16 179,2 2 582,3-2-66,4 3-74,2 1-106,4 2 415,1 1-466,1 2-72,0 9 0,0 7-28,0 11-68,0 8-50,0 4-27,0 5-1,0 1-17,0 1-5,0-1-11,-1-4-6,0-4 0,0-5 5,1-8-5,0-4 0,0-10 0,0-4 11,0-6 6,1-2 6,6 0 21,28-6-44,2-2 12,29-6-12,-5-2 0,12-3 0,6 1 0,9-3 0,4 2 0,-28 7 0,-1 0-3392,27-2 3392,-36 7 0,-4 0 0,1 4 0,-14 2-12,-13 1 12,-10 0 0,-8 0-11,-5 0 3386,-1 0-3341,3 0 11,-1-2 0,3-1-6,0-4-17,1-5-5,-1-6-17,-1-10 0,-2-5 0,-1-10-17,-1-4-11,-5-4 28,-6-11-5,2 19 5,-2 1 0,9 27-12,1 9-10,1 4-168,0 2-102,-1 5-419,-7 14-1092,-3 7 1803,-8 11 0,8-17 0,0-6 0</inkml:trace>
</inkml:ink>
</file>

<file path=ppt/ink/ink6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9:33.002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193 915 28014,'-30'-7'308,"2"-3"-263,5-8-28,1-5-6,1-3 6,3-7-17,2-4 0,3-6 0,3-3 6,3-2-6,4-1-6,2-2 6,1 4 0,0 1-17,2 4 17,6 4-5,4 1 5,7 5-17,2 0 17,3 2-11,4 1 11,1 0 0,3 3-6,1 2 6,2 1-11,18-4 11,-14 9-17,12-3 17,-18 11-3398,-2 3 3393,-3 3 5,1 3 0,-5 1-6,16 0-5,-11 4 11,10 2 0,-13 5 3392,0 2-3386,-2 1-6,6 8 0,-8-5 0,3 5 0,-12-7 0,1 1 0,-3-1 11,-1-1 11,-1 1 12,3 5-23,-3-3-5,2 7-1,-4-9 12,0 4 5,-1 0 1,0 4-1,-1 0-5,1 1 5,-1-1 51,2 8-28,-3-9-17,1 3-28,-5-10 0,2-6 7,-2 0-7,0-5 0,0-2-455,0-2-788,0-11 1243,0-2 0,0-1 0,0 4 0</inkml:trace>
</inkml:ink>
</file>

<file path=ppt/ink/ink6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9:35.027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1 25405,'41'20'0,"-7"-4"0</inkml:trace>
</inkml:ink>
</file>

<file path=ppt/ink/ink6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9:35.207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1 26911,'3'17'51,"-1"-4"-51,-2-13-538,0 0-4901,63 29 5439,-37-17 0,39 18 0,-54-25 0</inkml:trace>
</inkml:ink>
</file>

<file path=ppt/ink/ink6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9:35.373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0 12034,'37'56'0,"-7"-11"0</inkml:trace>
</inkml:ink>
</file>

<file path=ppt/ink/ink6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9:35.523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1 25746,'4'13'863,"0"-2"-813,-4-11-520,0 0-785,8 25 1255,-2-15 0,3 15 0,-5-21 0</inkml:trace>
</inkml:ink>
</file>

<file path=ppt/ink/ink6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9:35.707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0 26878,'22'89'-1586,"2"-14"-6110,-14-65 7696,3 3 0,-6-7 0,-2-1 0</inkml:trace>
</inkml:ink>
</file>

<file path=ppt/ink/ink6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9:36.008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0 24340,'11'5'1961,"-1"-1"-1709,-10-4 17,0 0-269,9 42-45,-5-29-118,8 32-100,-5-39 78,0 0-195,4 2-791,2 0 364,3 2-55,4 2 291,1 2 571,-1 1 442,3 2 448,-6 0 146,-1 0-459,-3 1-44,-4-4-158,-3 1-106,-2-4-124,-2-1-100,-1-2-39,1 1-57,-2-5-240,1 2-588,1-4 879,-1 3 0,1-4 0,-1 1 0</inkml:trace>
</inkml:ink>
</file>

<file path=ppt/ink/ink6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9:36.161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1 22772,'50'46'0,"-10"-9"0</inkml:trace>
</inkml:ink>
</file>

<file path=ppt/ink/ink6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9:36.327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0 26698,'8'19'465,"-2"-3"-465,-6-16-4531,0 0 4531,4-6 0,-3 5 0,3-4 0</inkml:trace>
</inkml:ink>
</file>

<file path=ppt/ink/ink6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9:39.937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1 129 27701,'58'7'5,"-4"-3"1,-16-4 0,3 0-6,5 0 0,3 0 5,2-4 1,4-2-1,3-5-5,0-1 0,3 1 6,-4 1-6,0 2 0,-2 2 0,-3 3 0,-2 1 0,-5 2-11,-4 0 11,-5 0 0,-1 4 0,13 6 0,-8 0 0,12 2 0,-9-6-6,24-3 6,-13-2 0,17-1 0,-23-1-11,-3-2 11,-4-2 0,-2 0 0,-2-1 0,-1 3 0,1-1 0,14-2 0,-13 2 6,7 0-6,-20 1 0,-7 3 0,-6-2 0,-4 2 16,-4 0 52,-2 0-18,-1 0-50,-1-2-106,3 0-57,0-5-240,2-3-1053,-1-2 1456,-2-5 0,-1 9 0,-1-1 0</inkml:trace>
</inkml:ink>
</file>

<file path=ppt/ink/ink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9:51.205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376 131 28210,'-22'50'252,"-7"0"-207,-11-13-22,-5 4-23,-3 1 28,2-1-17,4 0-11,5-4 0,9-3 5,7-4-5,10-6 0,6-4 0,3-7 0,2-2 6,6-2 0,5-3-1,9 2-5,7-4 11,28 2-11,-4-4 0,2 0 0,4-3-3392,24-8 3392,-22 2 0,1-1-2085,33-15 2085,3-1-181,0 1 181,-3 0 0,-2 2 0,-1-1-11,-3 2-17,-25 6 0,1-1 17,30-4 8,-32 6 1,-2 0-10,22-2 12,-2 1 2242,0 0-2242,-1 4 0,-1-2 1463,-23 4 0,0 1-1474,24-5 11,19-3-6,-43 8 6,-8 1 386,-11 1-391,-8 2 92,-8 1-87,-7 1 0,-5 1 0,-4 0 39,-1 0-33,-2-1-1,0-1-5,0-2 0,3 0-5,0-3 5,2 2 0,0-2-11,-1 2 11,-1 0 0,-2 2 11,-1 0 6,0 0-1,0-1 7,-3-2-12,-7-3-5,-8-5-6,-11-1 11,-28-13-11,10 7 0,-15-7 22,23 11-5,7 2-6,9 3-11,8 2-39,9 3-79,3 1-296,3 3 414,0-1 0,0 2 0,0-1 0</inkml:trace>
</inkml:ink>
</file>

<file path=ppt/ink/ink6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9:41.087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0 234 28138,'24'-38'-751,"-1"0"169,2-3-858,2 2 1440,5-2 0,-14 20 0,-5 6 0</inkml:trace>
</inkml:ink>
</file>

<file path=ppt/ink/ink6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9:41.237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18 26071,'5'9'1059,"0"-2"-852,-5-7-605,0 0 68,8-3-813,5-3 1143,7-5 0,-7 4 0,-3 0 0</inkml:trace>
</inkml:ink>
</file>

<file path=ppt/ink/ink6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9:41.372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1 25169,'0'0'0</inkml:trace>
</inkml:ink>
</file>

<file path=ppt/ink/ink6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9:41.537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14 26178,'15'1'72,"-2"0"-94,-13-1-2011,0 0 2033,43-7 0,-32 5 0,33-5 0</inkml:trace>
</inkml:ink>
</file>

<file path=ppt/ink/ink6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9:41.751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1 26676,'57'25'-129,"-6"-3"-285,-27-17-343,4 1-6294,4-1 7051,1 0 0,-15-3 0,-4 1 0</inkml:trace>
</inkml:ink>
</file>

<file path=ppt/ink/ink6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9:41.898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0 24508,'21'9'1289,"-4"-3"-1071,-17-6 96,0 0-309,27 23-5,-14-14-145,20 17-270,-20-18-240,-1-2-594,1 3-1815,1-3 3064,0 2 0,-6-5 0,-2 0 0</inkml:trace>
</inkml:ink>
</file>

<file path=ppt/ink/ink6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9:42.047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0 26654,'38'77'78,"-5"-13"-78,-33-51-28,3-1-185,0-2-364,3-3-1086,2-2 1663,1-4 0,-4 1 0,-1-2 0</inkml:trace>
</inkml:ink>
</file>

<file path=ppt/ink/ink6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9:42.299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4 25152,'8'10'1546,"-2"-2"-1310,-6-8-1362,0 0 437,-1 4-706,-1-2 460,-1 2 935,2-1 1719,-1-2 1311,2 0-3293,0-7-974,0 0 1237,0-6 0,0 5 0,0 1 0</inkml:trace>
</inkml:ink>
</file>

<file path=ppt/ink/ink6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9:48.571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135 335 27191,'-32'-6'0,"4"5"6,7 18-6,4 1 0,1-2 0,6-3 0,4-3-6,3-4-5,1-3-112,2-2 89,3-1 17,6-4-11,8-8-44,7-7-29,6-7 11,-1 0 17,-3 2 40,-5 5 33,-6 6 39,-7 5-11,-4 5-11,-4 2 5,-1 6 17,-4 5-22,-2 7-6,-4 1 1,0 2-7,-1 2-5,7-8 0,-1 2 0,6-12-33,0-1 27,10-1-44,7-5-107,14-8-655,29-21 419,-12 2 136,12-10 201,-22 14 56,-12 6 381,-7 5 257,-9 6-257,-7 4-207,-2 4-118,-5 1 11,-5 5 6,-7 6 39,-13 20-17,7-5-39,-6 8-45,14-13-5,3-6-6,5-3-79,3-4 35,2-5 27,10-3-17,6-8-39,14-8-16,3-9-46,6-4 23,-2 0 45,-3 2 50,-5 4 51,-6 2 100,-10 10-44,-4 3 0,-8 8-18,-3 8 35,-6 5-6,-5 10-6,-6 3-11,-8 13-67,9-15-17,-1 5 0,14-18-34,3-7-11,3-1 34,1-3 0,11-8-163,20-21 17,1-2 51,14-17 28,-16 14 50,-4 4 16,-5 7 12,-7 6 62,-6 8 95,-5 5 11,-2 3-39,-2 1-57,-3 12 1,-4 3-34,-5 11 17,-2 1-39,2-4-6,2-1 1,3-6-18,2-5-22,3-5 11,1-3 12,10-7 5,6-8-45,12-10-39,5-7-39,2-6 16,1 0 51,-3 0 39,2-6 73,-10 16 107,-6 1 16,-12 18-89,-4 3-62,-2 3 0,-4 8-17,-6 5 34,-15 26-6,3-6 34,-9 13-23,11-17-16,3-2-23,2-7-11,6-2 0,1-6-11,5-4-6,2-4-28,1-2 28,0-2 17,10-6 0,4-4-22,12-10-1,5-7-16,10-11 34,-10 9 5,4-3 61,-24 21 18,-3 4-57,-8 7 6,0 0-17,-8 10 12,-2 3 5,-10 11 0,2 1-6,-2 2-11,3-4-11,2-1 0,1 0-11,8-10-34,0-1-16,6-8-51,0-3 112,11-5-28,1-6 0,14-7-6,-2-3 0,2 0 12,-1 2 22,-5 3 0,-4 3 0,-6 6 45,-3 2 39,-5 4-45,-1 1 11,-1 3-38,-6 5 16,0 7-12,-6 5-4,-1 1-12,4-3 0,0 2-12,6-11-27,0-1-73,3-8 84,3 0 23,7-3 5,7-6-62,10-8 12,3-5-29,2-3 23,-4 4 34,-5 3 11,-7 9 39,-8 3 28,-4 5 28,-4 6 5,-7 9-5,-3 6-17,-7 10-5,-2 0-6,-7 14-45,9-13-11,-3 5 0,15-16 0,1-6-11,4-5-28,0-5 33,7-2-50,23-16-61,1-1 38,20-16 12,-11 4 22,-4-1 34,-2 7 11,-9 3 6,-7 8 335,-11 4-173,-3 5-67,-4 1-51,-6 4-22,-4 5-5,-7 5-18,0 5 1,3-2-6,2-2 0,6-3 0,0-4-11,4-2-40,1-5 35,1 1-1,8-4 17,5-5 0,9-4-6,2-6 6,0 0-5,-3 1 5,-2 2 0,-11 6 89,-1 2 1,-7 6-34,0 0-45,0 3-11,-1 3-6,-2 2 6,-1 4 0,1-4-5,2 1 5,1-4-23,0-2-21,0-2 21,4-1 23,3 0-11,5 0 11,0 0-11,2 0 11,-3 0 0,-2 0 0,-5 0 33,-1 0 12,-3 0-22,0 4 10,0 4-5,0 4-11,0 2-17,0 0 6,0-3-6,0-4 0,0-1 5,0-4-5,0-1 0,3-1 0,4-2 17,6-5-17,5-3 0,2-4 0,-3 1 0,-2 3 11,-7 4 34,-4 3 61,-2 1 75,-2 2-181,-2 3 0,1-1 0,-1 1 0,1-2-601,1-1 114,0-5-918,0-5 1405,0-8 0,0 7 0,0 1 0</inkml:trace>
</inkml:ink>
</file>

<file path=ppt/ink/ink6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9:53.791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0 27516,'43'15'45,"-6"-3"-56,-23-14-45,3 2-17,0-1 0,0 1-5,-1 0 5,-2 0 0,-2 0-28,-1 0 12,-4 0 10,1 0-10,-2 0-29,0 0-100,0 0-214,0 1-251,0 3-225,2 4-307,0 3 700,-1 1 515,1-1 762,-5 1 593,1 0-840,-3-2-117,0-1-62,-1-5 11,1 2-274,1-1-28,1 2-23,1-1-22,1 1 0,1-1-50,0 1-247,2 0-235,0 1-180,3 0 712,6 4 0,-8-6 0,2 1 0</inkml:trace>
</inkml:ink>
</file>

<file path=ppt/ink/ink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9:54.081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4 46 27264,'-2'-23'308,"0"5"-168,2 15 218,0 1-307,0 11 44,0 8-11,0 13-17,0 14 0,0 8-22,6 11-17,-1 4 0,7 9 17,-1 4-23,0 5-693,-1 3 693,-1 3-5,-1 3-10,0-1-7,-2-1 0,0 1 0,-2-27 0,1 2 0,-1-16 0,0 0-132,0 16 1,-1-2 131,5 27 0,-5-2 0,1-1 337,-2-29 1,-1 0-338,2 29 0,-2-35 0,0-2 0,2 14 0,-1-6 0,1-5 0,-2-1 282,2-2-282,-3 1 0,3-1 0,-1 20 0,-1-20 0,2 13 0,-1-25 0,2-3 0,1 0 0,1 0 0,1 0 0,4 22 0,-3-13 0,1 17 0,-4-20 0,-2 1 0,-2 0 0,1-1 0,-2 0 0,0-1 0,0-2 0,0 16 0,0-14 0,0 12 0,0-17 0,0 3 0,-2-1 0,2 1 0,-1-1 0,1-2 0,0 1 0,0 16 0,0-12 0,0 13 0,0-16 0,0-1 0,0 0 0,0-1 0,0-2 0,2 1 0,0-1 0,5 13 0,-3-11 0,2 8 0,-4-14 0,-1-2 0,-1 2 0,0-1 0,0 2 0,0 9 0,0-12 0,0 5 0,0-17 0,0-3 0,0-2 0,0-3 0,0-1 0,0 7 0,0-4 0,0 6 0,0-7 0,0-1 0,0-2 0,0-3 0,1-3 0,0-2 0,0 2 0,0-2 0,1 1 0,1-1 0,2 0 0,2 0 0,4 0 0,8-2 0,4-6 0,12-3 0,4-7 0,8 1 0,4-3 0,6 2 0,31-6 0,-19 7 0,-9 5 0,0 0 0,12 0 0,21-2-3392,-26 5 3392,0-1 0,1 1 0,4-1 0,1-1 0,3-1 0,2-2 0,-21 3 0,0 0-2269,30-6 2269,-30 6 0,-1 0 0,18-3 2230,2 2-2230,-4 1 0,1 0 0,-3 2 0,-1-1 0,-2 5 0,25-3 0,-22 4 0,19-2 3373,-31 5-3373,0-1 58,-4 1-58,3-1 0,-1-2 0,5-1 0,1-4 0,35-6 0,-21 2 0,23-5 0,-31 6 0,-1 1 0,-1-1 0,-2 2 0,-2-1 0,-1-1 0,-1 2 0,0 0 0,-2 1 0,27-2 0,-20 3 0,17-1 0,-27 3 0,-2 0 0,-1 1 0,-1 1 0,2 1 0,2-1 0,2 0 0,31-3 0,-20 2 0,21-1 0,-26 1 0,-4 4 0,-1-2 0,-2 1 0,-1-1 0,21-1 0,-15 1 0,15-3 0,-21 1 0,3-1 0,0 0 0,3 0 0,2 0 0,2 1 0,2-1 0,0 3 0,-2 0 0,29 1 0,-24 2 0,22 0 0,-28 0 0,1 0 0,5 0 0,-19 0 0,0 0 0,27 3 0,-27-1 0,-1 0 0,14 2 0,0 2 0,-3-3 0,-1 3 0,1 0 0,0 1 0,0 1 0,2-1 0,-2 2 0,28 4 0,-24-3 0,18 5 0,-35-7 0,-4-1 0,-12-2 0,-2-1 0,-15-1 0,-4-1 0,-10-1 0,-1-1-472,0-5-508,-1-9-8851,-7-6 8438,-8-9 1,5 13 0,-1 3-1</inkml:trace>
</inkml:ink>
</file>

<file path=ppt/ink/ink6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9:54.005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0 8847,'16'18'9830,"-4"-4"-6037,-12-14-1072,0 0-2451,4 24-209,-3-16 29,3 18-56,-4-22-12,0 1-22,1 2 0,1 1-17,1 1-162,0 2-527,2 1-2246,-1 2 2952,4-2 0,-5-4 0,2-4 0</inkml:trace>
</inkml:ink>
</file>

<file path=ppt/ink/ink6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9:54.624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0 25466,'33'59'252,"-4"-11"-235,-26-44-6,1 1-11,4 1-11,0 1-123,1 1-12,1 3-22,1 0-292,1 2 253,2 1 67,0 1 90,2 0 16,7 7 34,-4-7 0,12 7 62,-13-13 190,4 3 5,-8-8 18,-2 1-11,2-2-130,-2-2-100,3 1-29,8-2-5,-5 1-28,8 1 6,-12 1 16,1 0-22,-3 1 28,-1 1-5,1 1 5,0 0 0,1 0 0,3-1 5,1 1-5,12 0 0,-5-1-5,7 1-29,-10-3-174,0-1-201,1 0-537,10-1 145,-9 0-353,7-1-644,-12 0 258,1 0 1540,-2 0 128,-2 0 2214,-2 0-219,-3 0-1081,-1 0-432,-3 1-150,0 0 212,8 0-448,0-1-67,9 0-157,0-3-12,5-4-206,2-6-998,24-10-1080,-12 4 2296,13-3 0,-33 14 0,-7 2 0</inkml:trace>
</inkml:ink>
</file>

<file path=ppt/ink/ink6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9:54.767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0 25275,'61'17'343,"-8"-4"-416,-38-8-275,5 0-990,13 1-8493,0 0 8642,8-1 1,-19-2-1,-6-2 1</inkml:trace>
</inkml:ink>
</file>

<file path=ppt/ink/ink6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9:54.933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1 25422,'54'16'-23,"1"1"0,39 10-262,-61-19-387,7 0-6982,-3-1 7654,4 1 0,-21-5 0,-6 0 0</inkml:trace>
</inkml:ink>
</file>

<file path=ppt/ink/ink6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9:55.124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0 11743,'8'6'8329,"-1"-2"-6470,-7-4-1298,0 0-415,60 31 873,-36-18-218,46 25-583,-54-27-128,1-2 27,0-1-117,4-2-716,15 1-1166,-4-2-7949,13 0 4936,-13-3 5998,5-1-4495,-5 2 3392,4-2 0,-19 1 0,-4-1 0</inkml:trace>
</inkml:ink>
</file>

<file path=ppt/ink/ink6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9:56.669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34 25461,'80'57'-477,"-5"-12"164,-39-42 150,4-3 102,-1 1 61,-2 1 61,-2-2 158,-5 3 83,-4-1 158,5 5-225,-10-2-33,6 5 38,-7-3-21,6 1-51,4 0-28,7 3-11,4 0-68,6 1-38,2 1-23,4 1 5,-1 1-5,-1 2 0,-3-1 0,-6 2 6,8 4 33,-19-4 51,5 3-12,-21-8-28,1 1-27,-3-2-12,2 2-11,-1-1 6,10 9-6,-5-2 0,6 7 0,-7-4 0,-3 3 0,-1 1 0,4 23 0,-4-14 0,3 17 0,-5-18 0,1 1 0,0 1-17,1-2 11,1 0-123,4 9 57,-4-11-7,2 4-33,-7-14 39,1-4-139,1-3-141,2-2 28,5-2 84,1-2 241,7 0 79,2-4-74,2 2 34,16 0 101,-16 0 247,11 2-236,-17-3-89,-4-1 61,2 2 95,3 6-167,-3 0-40,4 4-11,-7-3 5,-1-2-5,1 4 0,2-1-140,2 0-84,1-3 0,5-1 101,2-6-454,3-2-252,20-2 1053,-13-2 28,12 0-196,-22 0 286,-3 0-23,-6 0 73,2 0-179,-10 0-39,1 0-85,-9-2-49,2-1-29,1-1-11,6-5-62,4 1-55,5-3 38,3 3 34,15 1-55,-12 2 55,10 2 28,-17 2-5,1 1-214,-2-2-111,-1-1 73,-2-1 133,8-8 141,-9 3 68,6-4-40,-10 4-28,3 0 0,0 0-6,6 1 6,3-1-5,3 1-108,2-1 63,0 0 33,-1 1 23,4-3-6,-11 4 0,2-4 0,-12 4 0,-4 1 0,1-2-28,1 1 28,2 0-941,13-6-381,-3 3 695,8-5 627,-8 3 106,-2-3-106,-2 0-1070,0-5 1070,-5-1 1328,4-10-1020,-8 6 498,2-3-313,-9 10-151,2 4 67,-1 2-95,0 1-85,0 1-83,-1-1-45,0-1 72,2-9-55,-1 4 0,2-6-29,1 3 1,-2 0-40,3-3-50,0 0 0,3-2-190,12-14-258,-5 9-258,7-10 0,-9 14 353,-2 1 353,-4 0 129,-3 2 330,-4 1 96,-2 2-107,-1 1-101,-1 3-100,0 2 111,1-5-291,2 5-67,4-3-39,0 3-6,4 2 6,-2-2 11,6-5 28,-6 5 0,4-5 6,-6 6-6,2 0-11,3-3-157,2 0-140,3-2-118,4-1-286,-1-1 712,25-18 0,-28 22 0,14-10 0</inkml:trace>
</inkml:ink>
</file>

<file path=ppt/ink/ink6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9:57.475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1134 26754,'61'-38'140,"-8"5"-61,-33 20 5,3-2-17,0-2-11,1-2-39,1 0-17,-2-1 5,1-3-5,-3 0-22,1-1 22,-3-1-17,0 1 12,-2 0-12,1-1 17,0 1 0,2 0-11,3-2-1,12-10 7,-8 9 5,10-5 0,-14 12 11,-2 3 6,-3 2-12,6-4-5,-9 6 0,7-3 0,-7 4 0,1 1 0,2 0 0,-2-2 17,4 2-11,1-4-1,2 2 7,0-2-7,2 1 1,7-9 5,-5 5 23,5-8-6,-10 8 33,-4 0 40,-2 1-39,-2 0-40,0 4-5,3-6-17,-2 6 0,5-1 5,-5 5-5,1 3 0,1-3 0,3 2 0,-1-1 6,10-2-6,-9 2 0,9 0 6,-9 3-6,2 0 0,0 1 5,3-1-5,1 0 0,0 0 0,1 0 0,-2-2 0,0 0-17,11-6-11,-9 5 0,8-6 6,-11 5 5,-1 0 12,0 0 5,5-2 0,-6 5 16,3-2 12,-10 7-11,0-2 11,-1 3 11,1-2 12,3 2 10,0 0-10,4 0 22,9 0-57,-9 0-10,3 0-6,-13 0-73,-7 0-212,-3 0 285,-19-2 0,12 1 0,-12-2 0</inkml:trace>
</inkml:ink>
</file>

<file path=ppt/ink/ink6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0:00.872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0 1 27589,'25'58'-762,"-4"-8"12,-15-20-1832,0-3 2582,0 0 0,-3-12 0,0-6 0</inkml:trace>
</inkml:ink>
</file>

<file path=ppt/ink/ink68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0:01.073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0 1 23663,'16'0'3002,"-3"1"-2980,-13-1 17,0 0-61,19 19-73,-8-11-157,17 18-275,-13-15-548,1 3-8756,0 1 8947,-1 0 1,-7-7 0,-2-2-1</inkml:trace>
</inkml:ink>
</file>

<file path=ppt/ink/ink68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0:01.228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0 1 26558,'55'45'-918,"-13"-9"-119,-14-22 1037,-4 0 0,-11-7 0,0 1 0</inkml:trace>
</inkml:ink>
</file>

<file path=ppt/ink/ink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9:56.632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0 367 28328,'48'11'218,"3"-2"-173,-10-8-34,15 0 12,12 0-23,11-1 0,7 0-289,8 0 289,4-4 8,-47 2 1,1 0-9,1-1 0,1-1-1646,-1 1 1,1 1 1645,0 0 0,0 0 0,0 0 0,0 1-174,0 0 0,1 0 180,1 0 0,0 1-6,1 0 0,1 0 0,1 0 0,1 0 0,1 0 0,0 0 0,1 0 0,2 0 0,27 0 0,0 0 0,-21-1 0,-1 0 0,21 0 0,-2 1 0,-27-1 0,-4 0 0,-1 0 0,0 0 0,-1 1 0,-1 0 0,-2 0 0,-2-1 0,1 1 0,0-2 0,48-2 0,-48 1 0,3-1 0,23-4 0,3-2 0,-18 2 0,0-1 0,20-2 0,-2 0 0,-23 2 0,-2 1 0,-1 1 0,0 0-48,-2 1 0,0 0 48,-2 0 0,0 0 0,47-3 0,-29 1 0,1 1 0,-17 3 0,1-1 0,13 0 0,0-1 0,22 0 0,-1 1 0,-4 1 0,1 1 191,-4 1-191,-2-1 0,-4 2 0,-24-2 0,1 0 0,25-1 0,19-3 0,-29 2 3165,-4-1-3165,-1 0 529,21 1-529,-21 1 0,15 2 0,-24 1 0,-2 1 156,5-1-156,0-1 0,4-1 0,1-2 0,1 2 0,20-1 0,-22 1 0,13 1 0,-32-1 0,-3 3 0,-6-2 0,-2 1 0,-4 1 0,7-3 0,-8 1 0,4-1 0,-7-1 0,-1-1 0,3 0 0,0 0 0,1 0 0,-1-1 0,1 0 0,-2 0 0,-1 1 0,8-1 0,-8 3 0,7-2 0,-11 2 0,-1-1 0,-3 1 0,-4 0 0,-5 1 0,-2 2 0,-2 0 0,-4 4 0,1 4 0,-4 6 0,4 4 0,-3 5 0,3 4 0,0 5 0,1 6 0,2 5 0,0 6 0,0 7 0,0 5 0,2 8 0,2 2 0,0-16 0,0 0 0,4 32 0,-3-31 0,-1 1 0,1 22 0,-2 0 0,-1-1 0,-1-23 0,-1 1 0,1 27 0,-1-28 0,0-1 0,0 19 0,0-1 0,1-2 0,1-2 0,1-1 0,0 29 0,-1-22 0,0 22 0,2-28 0,-1 1 0,3-1 0,-3-1 0,3-3 0,-1-2 0,2-2 0,5 19 0,-2-20 0,3 11 0,-5-24 0,1-4 0,-3 0 0,2-1 0,-1-2 0,-2 1 0,2-2 0,-2 16 0,0-15 0,-1 14 0,-2-16 0,1 1 0,-2 3 0,2 0 0,0 2 0,2-1 0,-1 1 0,5 16 0,-2-12 0,2 10 0,-2-17 0,1-1 0,0-2 0,5 17 0,-4-12 0,4 12 0,-4-14 0,-1-2 0,0 0 0,-1-3 0,0-1 0,-2-2 0,-1-3 0,1 14 0,-3-10 0,2 11 0,-4-14 0,3 1 0,-3-1 0,3 2 0,-3-1 0,2 1 0,-1-2 0,-1 16 0,2-11 0,-2 12 0,0-12 0,0-1 0,0 1 0,0-3 0,1-3 0,1 1 0,0-15 0,-1-1 0,-1-12 0,-3-12-3931,-8-9 3931,-11-14 0,7 11 0,-1 2 0</inkml:trace>
</inkml:ink>
</file>

<file path=ppt/ink/ink69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0:01.411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1 0 22487,'18'6'3254,"-4"-2"-2957,-14-4 173,0 0-459,8 4-11,-4-3 0,9 3-11,-4-4-123,2 0-242,4 0-487,3 0-5444,1 0 6307,2 0 0,-10 0 0,-3 0 0</inkml:trace>
</inkml:ink>
</file>

<file path=ppt/ink/ink69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0:01.909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42 20 23567,'-8'-11'2969,"2"3"-2902,6 8 202,0 0-179,24 1 22,-3 4-28,25 0-45,-7 2-39,4-2 11,3 1-5,0-3-6,-2 4 0,-3-1-34,-5 5 0,-8 0-5,-9 2 39,-7 1 0,-8 4 23,-2 1-23,-6 3 16,-7 1 1,-8 2 11,-8-1 0,-5 1 6,-5-2 11,0 1-12,-2 0-5,2-1 0,-13 12-28,13-11 6,-7 7-6,18-11 0,2-5 5,6-1-5,-2-2-16,12-7-57,-1 0-22,9-5-460,0 0-61,4-1-1199,3-5 1815,4-2 0,-4 1 0,-2 2 0</inkml:trace>
</inkml:ink>
</file>

<file path=ppt/ink/ink69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0:02.446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0 0 20296,'0'0'0</inkml:trace>
</inkml:ink>
</file>

<file path=ppt/ink/ink69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0:02.657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6 0 27208,'-1'58'-388,"-1"-1"0,0 40 1,2-73-1,0-7 1</inkml:trace>
</inkml:ink>
</file>

<file path=ppt/ink/ink69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0:02.815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23 0 22907,'6'11'3629,"-1"-3"-3579,-5-8-10,0 0-1413,-11 46 1373,5-13 0,-6 18 0,8-29 0</inkml:trace>
</inkml:ink>
</file>

<file path=ppt/ink/ink69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0:02.965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199 1 25186,'-47'39'-459,"0"1"1,2-3 0,9-8 0,23-19-1,2-4 1</inkml:trace>
</inkml:ink>
</file>

<file path=ppt/ink/ink69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0:03.583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46 0 26026,'8'12'779,"-1"-3"-566,-7-9 78,0 0-174,3 13-38,-1 3-29,1 14-16,-2 2-12,-1 2 1,0 4-7,0 0-16,-3 1 12,-1 1-7,-5-2-5,-1-1 6,-2-4-6,4-4 0,-3 7 0,5-14 0,0 3 0,5-13 0,1-2 0,0-3 0,0-2 0,0-2 0,0-2 5,5 1 18,5-1 38,10 1-5,7-1-16,10 0-18,7-1-11,6 0 0,31-4-11,-20-1 12,17-3-12,-32 1-6,-9 1-61,-11 1-140,-7 2-17,-11 0-275,-3-3-4637,-5-2 5136,-2-7 0,1 8 0,-2-1 0</inkml:trace>
</inkml:ink>
</file>

<file path=ppt/ink/ink69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0:04.688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0 1 27634,'47'16'-168,"-6"1"-23,-24 0-94,3 3-96,-2 0-252,3 0-314,3 2-1735,0-3 2682,2-1 0,-13-9 0,-4-3 0</inkml:trace>
</inkml:ink>
</file>

<file path=ppt/ink/ink69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0:04.862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0 1 24167,'5'9'2145,"-2"-1"-1938,-3-8-78,0 0-129,41 21 17,-23-11-17,34 15-6,-30-17-145,1-3-179,2-2-253,3-2-246,6-1 829,14 0 0,-21 0 0,3 0 0</inkml:trace>
</inkml:ink>
</file>

<file path=ppt/ink/ink69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0:05.216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0 118 26217,'72'15'-403,"-9"-5"151,-41-12 66,2-1 46,-2 1 39,-1-1 23,0 3 11,-1-1 56,3-1-1490,24-2 2290,-18 0-643,17-1 123,-28 1 240,-3 1-77,-2 0-152,-2 0-157,0-1-89,3-1-12,1-2-22,3-1 28,5-3 180,2 2-3600,3-3 3240,2 3-10,1-2-191,1 3-1311,1 1 679,0 2-646,-5 1 1631,-2 2 0,-14 1 0,-3 1 0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8:50.794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1 27970,'28'69'212,"-6"-1"-150,-22-21 0,0 7-6,0 4-17,-3 1 11,0-1-22,-3-3 0,0-6-5,-1-8-1,3-6 0,-1-9 1,2-6-12,2-8-11,-1-6 11,2-3-50,0-3-51,0-10-184,0 0-297,0-17-1339,0 2 1910,0-5 0,0 13 0,0 5 0</inkml:trace>
</inkml:ink>
</file>

<file path=ppt/ink/ink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9:58.330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1 28317,'18'74'162,"-3"3"-117,-13-7-23,3 9-491,4 11 480,2 5 0,-4-45 0,0 0-3,-2 1 1,1 1-4,1 0 1,-1 0-6,-1 1 0,-1 0 11,2-1 1,-1 4-6,0 22 0,0 2-6,0-17 0,-1 0-323,0 21 1,-1 0 322,-1-23 0,-1-1 0,1 1 0,-1 1 0,-1-2 0,0-1 0,1-1 0,-1-2 0,1-2 0,-2 0 94,1 17 1,0-1-95,0-17 0,0-1 0,0 15 0,0-2 0,0 23 0,3-1 0,1-2 0,2-1 0,0-3 0,-1-24 0,0 0 0,1 28 0,-1-30 0,-1-2-2919,1 18 2919,0-6 419,1-3-419,-2-4 62,1-2-62,1-2 0,-1-2 0,-1-2 0,1-4 3392,-1 18-3392,0-16 0,-1 12 0,-2-19 0,0-2 0,0 0 0,0-2 0,-1-1 0,0 11 0,0-13 0,0 5 0,0-15 0,0-4 0,0-2 0,0-2 0,0-4 0,0-3 0,0-4 0,1-3 0,0-2 0,0 2 0,-1 2 0,0 4 0,0 3 0,0 1 0,0-1 0,0-2 0,0-4 0,1-3 0,1-2 0,1 0 0,0-10-57,6-39 57,-1-9 0,0-3 0,2-9 0,4-26 0</inkml:trace>
</inkml:ink>
</file>

<file path=ppt/ink/ink70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0:05.380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0 1 26323,'42'6'6,"-5"-1"-6,-25-5-62,5 4 6,3 0 56,53 19 0,-47-15 0,35 11 0</inkml:trace>
</inkml:ink>
</file>

<file path=ppt/ink/ink70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0:05.541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1 0 24211,'1'10'1148,"-1"-2"-1046,0-8-80,0 0-50,26 34-45,-14-20-196,20 29-5,-20-27-594,4 6-538,0 0 1406,3 3 0,-10-12 0,-2-4 0</inkml:trace>
</inkml:ink>
</file>

<file path=ppt/ink/ink70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0:06.366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0 0 26592,'9'49'241,"0"-9"-241,0-31-62,3 2-95,3 0-145,2 1-96,3 1 51,0 1-1,1 3-21,1-2-118,-2 2-544,1-2-918,-1-1-7400,1-2 9349,0-1 0,-1-3 9304,0 0-7024,-2-1-1541,-1-1-61,-2 0-151,0-3 201,6 3-572,-3-4-72,6 2-61,-3-4-23,0 2-11,5-2-449,15 0 85,-7 0-73,12 0-73,-13-3 0,2 1-33,-1-4 184,1 3 370,-2-2 78,-2 2 494,0-1 329,7-2-582,-9-1-167,5 1-108,-10 0-44,-2 2-246,2-2-140,-2 1 16,2 1 12,5 0 358,-5 1 224,2 2 123,-9-2-28,-3 1-173,1-1-74,0 0-55,2 1-17,2 0 0,3 1 0,1-1 0,1 1 0,14 0 6,-6 1-6,12 0-62,-9 0-61,1 0-39,-2 0 33,0 0 73,-2 0 28,13 0 28,-13 1 22,8 2 213,-18 2 113,-3 1 39,-3-1-29,-3 1-39,-2-1 17,6 3-241,-3-1-50,6 2-28,-1-3-17,2 1 0,3 0-84,2 2-168,5 0-364,1 2-376,10 2 992,18 6 0,-28-9 0,6 2 0</inkml:trace>
</inkml:ink>
</file>

<file path=ppt/ink/ink70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0:06.545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0 1 26262,'62'39'-364,"-7"-6"39,-31-21-197,2 1-161,2-3-336,5 4-6531,-3-5 7550,4 2 0,-17-6 0,-3-3 0</inkml:trace>
</inkml:ink>
</file>

<file path=ppt/ink/ink70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0:06.694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0 0 25970,'32'45'-319,"-4"-9"-101,-19-30-280,6 2-863,1-2 1563,2 2 0,-8-5 0,-3 0 0</inkml:trace>
</inkml:ink>
</file>

<file path=ppt/ink/ink70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0:07.416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176 0 22851,'14'15'3383,"-3"-2"-3115,-11-13 438,0 0-488,11-3-33,-5 2 6,8 1-74,-5 8-44,0 3-23,5 7-22,1 0-22,3 6-6,1 1 0,2 4 0,-1 0 6,1 4-6,0 1 0,1 3 5,-1-1-5,0-1 0,-1 1-11,0-3-34,-3 0 17,-2-5 6,-4-2-23,-2-6 28,-6-4 0,0-5 17,-3-5 17,0-2 0,-6-4-6,-21 2 0,-1-2 1,-21 0 4,8 0 52,-4 0-24,-3 0 12,1-2-5,1 1 5,-7-4-45,16 2 23,-3-3-12,21 3 6,4-2-11,2 2-6,3 0 17,2 0-11,2 2-17,0-2 28,2 1-11,-1 1-1,2-1 7,0 2 22,3 0-12,-2-1-33,2-1 0,0 0-45,0 0-83,0-1-186,4-2-285,6-4-784,4 0 1383,1-3 0,-5 5 0,-5 1 0</inkml:trace>
</inkml:ink>
</file>

<file path=ppt/ink/ink70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0:11.642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0 165 27874,'51'15'34,"-6"-3"-34,-22-13 11,1 1-11,2-3 17,3 3-6,0-3-5,1 1-1,1-1-5,-1 0 34,3 0-6,3 0-28,3 0 22,7-1-22,1-1 0,31-3 0,-19 2 0,19 0 12,-25 0-12,17-1 0,-21 0 0,11 0 0,-27 3 0,-4 3 0,0 1 0,-5 0 0,5-1 0,9 0 0,-6 0 0,9 1 0,-13 0 0,1 0-12,-2 0 7,1 0 5,-1 0 0,0 0 5,2 0 1,15 0-6,-10 0 0,13 0 0,-16-1 0,-1-1 0,-1-1 0,-2 0 6,0 0-6,-3 0 0,-3 0 0,-4 1 0,-3 1 0,0 1 0,-4 0 5,2 0 1,-3 0-6,-3 0 0,2 0 22,-2 0 1,-3 0 5,0 0 5,-3 0-27,1-2-6,3 1 0,2-4 0,4 2 0,5-4 0,5 2 17,2-4-6,2 1 6,-1-1 5,0 1-5,1-1 0,-2 4-12,-1-2-5,-3 5 6,-2 0-6,-4 2 5,-4 0 23,-4 0-5,-3 0-264,-1 0-157,-9 0-531,-14 0-2561,-10 0 3490,-13 0 0,22 0 0,4 0 0</inkml:trace>
</inkml:ink>
</file>

<file path=ppt/ink/ink70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0:12.246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0 27376,'27'39'123,"-2"-4"-106,-5-5-11,0 0-1,1 1 1,-1 0-6,-1-2 5,0-3-5,-2-2-28,-2-4-44,-2-2-52,-3-6-32,-1-1-12,-6-5 44,0-3-240,-3-2-1109,-2-10-8358,-6-8 8865,-4-11 0,2 9 0,2 4 0</inkml:trace>
</inkml:ink>
</file>

<file path=ppt/ink/ink70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0:12.725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61 27673,'44'-15'325,"-1"3"-269,-4 12-28,3 0-17,6 0-11,0-1 0,2-2 0,-3-2-6,-1-1-39,-6 0-11,-5 1 12,-8 1 4,-7 2 7,-5 1 16,-7 1-5,-4 0 22,-3 0-6,-1 0 6,0 2 17,0 5 11,0 2 78,-8 14-39,0-3 1,-12 11-12,0-3 0,-5 2 11,-3 4-34,-3 2 12,0 3-17,0 0-22,2-1 5,3-2-5,5-6-6,5-7 0,4-5-12,7-8-77,3-5-712,2-3-369,8-13 1170,1-1 0,1-2 0,-4 5 0</inkml:trace>
</inkml:ink>
</file>

<file path=ppt/ink/ink70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0:18.577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219 84 26878,'-24'-14'28,"3"3"0,10 13-12,1 3-16,2 0 6,2 1-6,2-3 0,2-1-162,0-1 128,7-1 17,2-3 17,4-2 0,2-2 0,-4-1 23,-4 3-12,-3 3 67,-2 2-78,-6 0 0,-4 0 6,-10 0-6,-2 0 50,-2 0 40,1 1-34,3 2-39,3 0-17,7 2 0,4-4-73,3 2-90,3-3 85,0 2-107,16-2 118,-4 0-123,23-7 117,-20 4 67,3-4 6,-15 6 191,-2 1-158,-6 0-33,-2 0 0,-6 0 0,-1 0 0,-1 1-5,-1 2 5,2 2 5,2-1 34,2 1 40,2-2-12,3-2-28,2 2-33,3-2 22,3 0 50,7-1-27,8 0-35,8 0 7,18-1-18,-12-1-5,9-1 6,-19 0-6,-6 1-6,-6 1-10,-4 1 4,-5 0 12,-1 1 0,0 3 34,-4 4-6,-1 4-17,-4 2-5,0 0 5,-1 2-11,5-7 0,1 0-39,4-8-12,6-1 35,5 0-40,7-5-40,8-4 29,0-6 11,2 0 28,0-5 51,-11 9 72,-3 0 95,-11 9 12,-3 2-180,-7 0-22,-1 5 11,-8 3-5,3 6 11,-1 1 28,3 2-34,2-3-6,3 0 12,3-4-6,2-3-11,1-3-5,0-3-18,5-1 12,7 0-67,9-6-146,7-6 50,4-8 45,10-9 129,-13 8 23,-1 1 139,-21 14 68,-4 5-118,-3 1 22,-10 6-61,0 6 0,-11 6-34,2 3-17,1-1-5,4 0-17,1 0 0,7-8 0,1-3-95,5-7-28,0-2 61,4 0 23,5-6-39,8-2 5,5-7 39,1 1 17,-2-1 17,-5 5 185,-6 3-22,-5 4-51,-4 1-79,-1 2-5,-6 3-22,-2 5-1,-5 4 1,-1 5 5,-3 7-11,9-9 0,-1 3-17,8-14-50,1-1-56,1-3 84,10-3-34,7-7-190,12-7-40,7-9-509,19-17-2720,-15 12 3532,9-7 258,-29 21 100,-6 7-50,-9 5-112,-3 4-78,-3 1-12,-7 5 3426,-2 6-3291,-21 20-168,8-3 0,-10 10-12,10-11-33,4-2-16,2-4-29,6-4 17,5-9-84,2-3-6,3-5 40,9-2-17,3-7-73,13-7-12,3-7 46,3-1 28,-2 0 33,2 1 134,-16 12 119,-1 0-18,-12 11-95,-2 0-39,-6 1-5,-5 8 49,-6 4 102,-17 20-118,10-7-34,-8 8-27,15-13-12,3-7-11,7-2 0,2-6 0,4-3-162,1-1 134,11-5-34,4-7-72,13-6 5,3-7 39,3-1 51,-3 1 28,-3 3 11,-7 3 73,-5 8 50,-10 3 22,-2 4 74,-4 2-191,-5 3-6,-3 6 17,-7 5 6,-4 8-6,1 1-11,-2 1 6,4-1-23,2 1-11,7-9 0,1-4-11,6-8-34,0-3 40,10-1-7,4-9-66,14-7-28,4-10 16,3-5 12,13-5 78,-19 10 0,3 2 11,-25 18 118,-4 4-1,-3 3-100,-7 4 0,-4 7 23,-10 7-6,-4 8-12,-1 2-5,2 1-17,4-6-11,4-2 0,6-8 0,5-4-11,3-6-62,2-2 12,6-1 33,8-9-62,13-7-89,10-13-101,27-19 218,-19 12 29,13-5 27,-32 22 107,-5 8 73,-11 5 10,-5 5-100,-5 1-39,-5 7 22,-5 4 1,-5 9-24,-5 5-16,0 2-5,0 0-6,-1 3-17,11-11 0,0-3-12,10-12-66,0-4 28,8-2 10,8-6-122,13-9-17,9-10-56,7-5-68,18-16 270,-18 16 33,4-5 56,-30 23 173,-11 8-61,-5 3-56,-3 3-11,-9 7 95,-17 18-129,-3 1-28,-8 14-5,12-13-23,3 1-11,7-8 0,3-4 0,7-5 0,2-6-84,3-3-39,17-7 28,1-7-146,21-9 39,1-7 29,3-3 10,1-3 91,-4 4 72,-3 1 212,-4 3 80,-16 12-40,-3 4-96,-14 10-88,-3 0-12,-7 9-17,-6 4 6,-9 13-6,-10 15-28,8-8-11,-3 6 0,15-17 0,8-7 0,2-6-11,4-4-28,1-4-12,4-1 51,9-4-173,25-19-1,0 0 40,15-14 66,-16 8 52,-4 4 16,-7 4 56,-7 7 117,-10 7 46,-5 4-107,-4 3-34,-11 7-50,-1 4 0,-11 9-11,2 3-17,2-1 0,4-3 0,5-5 0,4-3-6,3-5 6,1-3-56,8-2 56,6-4 0,9-4-67,10-7 22,1-4-5,2-2 22,-5 1 22,-6 5 17,-6 4 79,-10 5 44,-3 3 40,-4 2-135,-9 5-5,0 6-23,-11 6-11,5 3 0,1 0 0,4-5-6,5-3-5,2-4-50,3-5-1,3-2 51,8-2 11,10-8-45,9-5-5,7-6 33,-1-3 17,-2 3 0,-7 3 0,-6 5 123,-10 5-5,-6 4-62,-3 1-28,-4 2-28,-2 3 16,-4 4-4,-4 10-12,2-3 0,3 3-6,4-10 6,3-3 0,0-3 0,0-1 22,7 0 18,15-6-24,0-3 52,12-5-11,-12 2-57,-5 3 0,-7 3 0,-5 3 0,-4 1-13,-1 2-390,-20 4-795,-3 7 1198,-22 3 0,22-2 0,3-4 0</inkml:trace>
</inkml:ink>
</file>

<file path=ppt/ink/ink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9:59.433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0 27522,'5'54'599,"-2"-2"-465,-3-11-16,0 7-40,4 9-11,3 10-22,3 10-11,3 9-380,-3 8 360,-4-45 0,-1 2-8,-1 1 0,0 1-6,0 2 0,-1 0 0,0 2 0,0 0 0,-1 0 0,0 1 0,0 2 0,0 0 0,-2-1 0,0 1-358,1 1 0,-1 1 358,0 0 0,0 1 0,0-1 0,0 1 0,1 0 0,0-1 0,-1-2 0,1 0 0,2-3 0,0 3-150,3 7 0,2 7 0,0-6 150,-1 0 0,1-1 0,1 0 0,0 5 0,-1-8 0,-1-8 0,0-5 0,-1-1 0,0 0 0,5 48-212,-1-5 212,-2-6 0,1-5 0,-3-6 0,2-3 0,-1-6 326,1 26-326,-2-24 0,0 16 0,-3-29 690,0-3-690,0-2 0,0-3 0,0 1 0,2-3 0,-2 0 492,6 16-492,-4-14 250,4 13-250,-3-19 0,0-1 0,-1-4 0,0-3 0,-1-6 0,0 0 0,-1-13 0,-1-2 0,-1-10 0,1-3 0,-2-15 0,3-12 0,0-26-63,1-18-478,3 20 1,1-5 540,5-26 0,1 1 0,2-10 0,-5 38 0,0 0 0</inkml:trace>
</inkml:ink>
</file>

<file path=ppt/ink/ink7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1:07.496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1 224 28126,'25'-42'-224,"-2"3"168,-11 12 28,3 2-33,1 4 5,1 4 11,-4 5 0,0 4 0,-4 4-22,-4 3 45,-1 1 22,-4 2 0,1 4 0,1 5 0,-2 7 0,1-4 5,-1 0-5,0-6 0,0-5 0,0 0 124,0-3-130,0 3 6,0 0 6,0 4-6,0 3 0,-4 0 11,-2 3-11,-5-3 0,0-1-6,1-2 6,2-3-17,1 0-16,0 0 16,1 0 0,0-1 17,1 0 0,1-1 0,1-1 0,1-1-45,1 0-5,6-1 44,2-3 6,7 0 17,0-2-6,-1 4 29,0 1 32,-4 1-10,-3 0-40,-3 0-5,-2 4 0,-1 3-6,0 2-5,0 2-6,0-4 0,0 1 0,-10-3 0,0-2-45,-8-2-56,3-2-5,4-7 50,0-3 33,5-6 23,3 0-28,2-6 17,1 9 11,0-3 28,0 11 23,0 2 189,0 3-212,4 7-5,1-2-6,6 6-17,-1-2 5,3-1-5,-1-1-5,-1-3-35,-4 0 12,-1-3 17,-4 2-218,-1-2 217,-1-4 1,0 0 0,0-5 0,-1 3 11,-1-3-34,-2 0-22,0-3-45,-1-2 6,0-4 28,-3-7 50,3 4 17,1-1 23,3 12 27,1 5-11,0 2 213,0 3-157,4 4-33,2 3-23,5 4-22,1-1-6,0 2 0,-2-2-5,-1-1 5,-3-2-11,-2-2 0,1-2 6,-2 0-6,1-1 0,1-1 5,0 1-5,1-1 0,-4-1 6,0 2 532,-2-2-538,-1 2-23,1 2 23,-2 3 11,2 2 6,6 1 6,0 2-12,7-4-11,-1 0 0,-1-3-34,-2-2-22,-2-1-50,-2-2 16,-1 0 45,-1 0 23,-1-3 22,-1 0 0,-1-2 0,0-1-62,-1 1 62,-3 2 12,-4 0-7,-3 3 6,0 0-5,1 0 5,2 0 0,2 6 34,1-1-6,4 6 6,-1-2 6,2-2-51,0 1-6,0-3-414,10-1-179,4-2 599,22-5 0,-18 2 0,5-3 0</inkml:trace>
</inkml:ink>
</file>

<file path=ppt/ink/ink7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1:08.848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1 291 27314,'12'-42'-28,"-2"3"-11,-7 14 39,2 0 0,4-1-5,2 3 5,2 2 0,1 1-12,2 2 12,3 2 0,1 2 0,0 4 0,-1 3 0,-3 4 23,-1 1 33,-4 2-11,-2 0-17,-2 6 0,-1 1-12,0 5 7,-1 0-6,4 3-12,-3-2-78,3-3 62,-2-4 11,-4-4 0,-2-1 0,-1 1 0,0 1 45,0 2-6,0 2-22,0 3-6,0 1 0,0 3-11,0 0 17,0-1-6,0 2-11,0-2 12,-1 0-12,-1-2 0,-4 0 5,1-4-5,-4 1 0,-7-3 0,3-2 6,-8-2-1,6-1-5,-2 0 6,1 0 16,0-3-5,2-1 39,-4-7-22,8 4-6,-2-1-17,8 6-11,1 0 6,1 2-6,1 0 0,0 0 95,0 2-73,4-2-11,6 2-11,8-4 0,5-6-39,2-4 17,-1-6-1,-2 1 23,-5 2 0,-6 4 12,-5 5-12,-4 3 112,-1 3-107,-2 4-5,-2-1 0,-2 4 0,0-4 11,0 2-11,0-2-11,0-2-6,0 1-72,1-2-79,0 0-34,4-10-39,-1-13 208,2 1 33,0-6 0,3 16 106,3 4 73,0 5-39,1 2-84,-4 8 6,0 4 11,0 8-34,0 2-22,-1 0-6,0-1-11,-1-2 0,1-1 0,0-7-45,1-3-22,0-6 28,0-1-6,2 0-33,-2 0-6,1 0 11,-2-1 34,-1-1-29,-1 1-228,-5-1-645,-13 2-8890,-7 6 8660,-12 0 1,17 1-1,3-1 1</inkml:trace>
</inkml:ink>
</file>

<file path=ppt/ink/ink7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1:09.101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1 0 25970,'0'0'0</inkml:trace>
</inkml:ink>
</file>

<file path=ppt/ink/ink7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1:18.622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0 1 25931,'20'76'107,"-4"-15"-46,-11-57 18,-2-2 10,-2-1 57,1-1-213,-1 0 95,1 0 39,0 3 78,2 3-27,-1 5-28,3 5-1,2 4-55,1 5-17,1 2-17,4 2 11,1 2-11,1-1 0,2 2 0,-3 0 0,3 3 0,-1-1-90,23 29-50,-15-28-56,17 19-773,-11-36-896,-10-8 1017,5-3 0,-18-7 0,-3 0 0</inkml:trace>
</inkml:ink>
</file>

<file path=ppt/ink/ink7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1:19.240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306 0 27012,'-4'85'246,"1"-12"-190,3-50-22,0 1-23,2 2 0,6-1-11,3 2 0,6-1 0,-2 0 0,2 0-16,-2-3-12,-2-3 0,-4-4 5,-4-3 6,-3-4 1,0-3-1,-5-2-28,-9-2-5,-23-1 38,-1-1 7,-16 0 5,13 0-11,-12 0-90,15 0-118,-7 0-184,19 0-846,0 7-8582,2 0 8340,2 7 0,9-8 0,4 0 0</inkml:trace>
</inkml:ink>
</file>

<file path=ppt/ink/ink7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1:19.669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205 1 26917,'19'49'137,"0"1"0,12 40-92,-28-44 0,-2 2-6,-2-2-17,-8 1 1,-5-3-18,-8-1 1,-3-3-6,-1-5-45,-2-3-56,2-8-128,0-3-130,3-9-402,-1-5-1609,4-7 2370,2-9 0,8 6 0,5-5 0</inkml:trace>
</inkml:ink>
</file>

<file path=ppt/ink/ink7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1:19.958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31 0 23142,'3'11'3288,"0"-2"-3199,-3-9 421,0 0-398,-7 81 0,4-40-62,-2 12 1,0 1 10,2-10-27,-3-3-17,2-4-1,1-4-16,2-5 12,1-3-1,0-3-11,0-5-6,4-4 6,5-4 0,8-4-11,26-2-62,-2-9-151,21-5-280,1-10 504,25-15 0,-40 17 0,7-4 0</inkml:trace>
</inkml:ink>
</file>

<file path=ppt/ink/ink7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1:20.752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0 40 27970,'64'15'-454,"-3"-6"264,-23-19-107,2-1-174,9-1-739,-6 1 1210,4 0 0,-24 6 0,-7 1 0</inkml:trace>
</inkml:ink>
</file>

<file path=ppt/ink/ink7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1:21.606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1 65 27174,'48'2'-89,"-3"-2"-124,-24-8 17,4-1 56,-1-1 39,2 4 56,-3 0 34,1 5 11,-2-1 17,-4 2 61,0 0 6,-3 0 12,-1 0-12,0 0-28,-2 0-23,0 2-22,2-1-5,-1 2-6,4 0 0,0 2 0,0-2-6,1 2-61,-1-2-112,1 0-112,2-2-124,0 2 102,1-1 145,-1 2 72,0 0 57,-5 1 39,0-1 28,-4 0 61,-1-2 52,-1 0 139,1-1 17,-3 0-73,2-1-62,-2 0-39,2 0-67,0 0-33,1 0-23,3 0 0,-1-3 0,1 1-11,3-3-73,0 1-96,3 0-195,2 1-146,0 1-22,5 1-40,12 1 522,-8 0 61,6 1 347,-15 4 263,-4 0-424,-2 2-119,1-2 34,-5-1 16,3-2 1,-6-1-40,2-1-39,1 0 1,3 0-18,0-1 12,2-4 128,4-1-145,14-9-23,-6 4-27,12-6-63,-11 7 63,-1-1 5,-1 5 22,-7 0 6,0 4 17,-8 1 61,-1 1 85,-1 0-141,-5 0-22,4 0 6,-5 0-6,2 0-23,2 0-100,1 0-134,2 0-102,12 0-84,-4 1 186,12 4-191,-5 1-336,11 2 784,17 1 0,-23-6 0,4 1 0</inkml:trace>
</inkml:ink>
</file>

<file path=ppt/ink/ink7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1:21.953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0 1 26788,'66'35'-6,"-8"-6"-38,-34-25-102,5 2-89,4 2-79,4 1-111,4 2 54,2 0-60,1-1 151,0 2 95,-1-2 118,-2 0 67,-4 1 56,-4 0 224,-5 2 252,-6 1-106,-3 1-118,-4 0-33,-3 1-68,-1-1-95,-2-1-45,7 7-67,-3-4 0,6 7-33,-2-6-91,1 1-133,4 0-236,2 0-336,6 6 829,11 5 0,-19-11 0,2-1 0</inkml:trace>
</inkml:ink>
</file>

<file path=ppt/ink/ink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2:00:00.687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0 27471,'0'95'667,"3"-6"-527,1-30 0,3 8-51,1 8-16,2 7-1244,2 6 1206,2 5-35,-6-43 0,1-1 0,-1 2 0,1 0 0,-1 2 0,1 1 0,-2 1 0,0 0 0,-1 1 0,-1 0 0,-1 2 0,-1 0 0,-1 1 0,0 1 0,-1 1 0,0 0 0,-1 2 0,0 0 0,0 1 0,0 0 0,0 1 0,0 0 0,-1-2 0,0 0 0,1-1 0,0 0 0,-1-4 0,1 0 0,-1-2 0,2 0 0,-2-3 0,2-1 0,-1-1 0,1 2 0,3 17 0,2-1 0,-2-18 0,1 1 196,5 29 0,0-2-196,2 5 0,-5-32 0,-1-2 0,2 12 202,-2-7-202,0-5 0,-1-6 0,-1-4 633,0-4-633,1-2 0,3 13 0,-2-10 0,0 11 0,0-11 0,-1 1 0,1 0 0,0 2 0,-1 1 0,0 0 0,0 2 0,1 13 0,-3-17 0,2 6 0,-5-24 0,1-7 0,-1-5 0,2-6 0,-2-2 0,1-1 0,2 0 0,0-1-203,10-25-4488,0-6 4691,7-31 0,-10 31 0,-2 1 0</inkml:trace>
</inkml:ink>
</file>

<file path=ppt/ink/ink7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1:22.182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1 0 25382,'34'66'28,"-3"-10"-28,-13-39-28,4 3-67,1 0-85,1 2-189,-1 3-146,1 1-241,-2 1-297,3 3-8778,-4 0 8958,1-1 0,-12-13 0,-2-5 0</inkml:trace>
</inkml:ink>
</file>

<file path=ppt/ink/ink7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1:22.367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0 1 25287,'47'56'26,"0"0"0,-3-4 0,-8-13-54,-19-30 22,1-1-5,10 5 11,-6-6-5,8 6-163,-4-7-241,2 3-386,10-2-1816,-1 1 2611,4-1 0,-20-2 0,-6-3 0</inkml:trace>
</inkml:ink>
</file>

<file path=ppt/ink/ink7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1:22.556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0 0 23842,'41'30'-236,"-1"0"1,29 17-330,-53-47-2085,1 0 314,-1 0 1642,1 0 134,3 0 17,1-1-763,9-6 1284,-1-3 22,4-4 0,-17 6 0,-3 3 0</inkml:trace>
</inkml:ink>
</file>

<file path=ppt/ink/ink7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1:22.667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0 0 15631,'41'23'-234,"-8"-4"0,-28-19 0,-3 0 0</inkml:trace>
</inkml:ink>
</file>

<file path=ppt/ink/ink7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1:22.932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0 0 21607,'51'15'3450,"-10"-2"-2873,-35-8-437,0-2-56,2-2 45,-1-1-129,3 0-106,0 0-57,1 0-133,0 0-439,-1 0-1040,-2 0-8056,-1 0 5569,-3 0 7125,-1 0-2258,-3 2 67,0 1 2325,0 1 638,0 1-2174,0 1-1214,0-3-1703,-3 2 1456,-9-5 0,7 1 0,-6-2 0</inkml:trace>
</inkml:ink>
</file>

<file path=ppt/ink/ink7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1:23.855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202 0 28602,'55'53'12,"-6"-5"-12,-22-21-17,1 1-11,1 2-23,1-2-5,-6 0-5,-3-2-1,-8 0 34,-6-3 17,-4 0 11,-3-3 0,-6 1 0,-7 0 0,-32 12 0,2-7 0,-22 8 6,15-9 5,-2-1-11,3 0 5,3-1-5,6-1-5,3 1-1,15-9-16,5 0-12,14-11-27,3-1-242,0-2-145,13 0-739,-1-6 1187,10 0 0,-11-1 0,-4 1 0</inkml:trace>
</inkml:ink>
</file>

<file path=ppt/ink/ink7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1:29.364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0 835 28054,'46'3'5,"-3"0"-5,-19-3 0,1 0 0,1 0 0,-1 0 0,0 0-5,2 0 5,-1 0 0,2 2 0,-1 1 0,2 2 0,-2 1 0,2 1 0,-1-1 0,-4 2 0,-1-1-12,-5 1 12,-2 1 6,4 6-6,-6-5 0,5 5 0,-7-7 0,1 0 0,1-1 6,10 3-6,-6-5 0,9 4 0,-7-4 0,0 1 0,1-2 0,-3 2 0,3-1 0,6 5 0,-5-3 0,3 3 0,-10-2 0,0-2 0,-3 2 0,2-1 0,-2 0 0,-1 1 0,1 0 0,-3 1 0,0 0 22,1 7-22,-3-5 17,2 6-17,-2-6 11,1 0-11,1 1 0,6 1 0,-5-1 6,5 0-6,-6-3 0,0-3 0,2 3 0,-2-3 0,3 3 0,0 0 0,3 2 0,4 1 5,3 2 6,15 5-11,-5-2 0,8 2 0,-12-6 6,-4 0-6,-3-3 0,7 9 0,-9-6 0,6 7 0,-10-5 0,1 2 6,1 1-6,2 1 0,-1-1 0,1-1 0,1 1 0,11 5 0,-7-4 0,7 4 0,-11-9 0,1 1 0,-3 0 0,2 1 0,0 2 0,-2-3 0,3 3 5,6 7-5,-4-4-5,4 5 5,-8-6 0,0 0 0,-1 2 0,0 1 0,2 3 0,0 0 0,1 2 5,10 11-5,-7-8 0,6 7 0,-7-14 0,0-2 0,1-3 0,-1 0 0,1-3-5,5 9 5,-6-6 0,2 4 0,-10-5 0,0-2 0,-2 1 0,1-4 0,0 1 0,11 4 0,-3-4 5,7 4-5,-4-3 0,1-1 0,0 1 0,2 1 17,3-1 5,1-1-10,2-1-12,13 4 16,-12-6-16,10 5 0,-15-5 0,-3 3 6,-1 1-6,-3 0 0,-1 3 0,-2-2 6,1 2-6,7 6 0,-4-6 0,7 4 5,-8-7-5,1-1 0,3 1 17,1-1 5,4 0 18,21-1-29,-8-6-11,18 0 11,-14-7-11,1 0 0,1 0 0,-3 0 0,-2-3 0,-3 0 0,-4-2 0,-4 2 0,-1 0 0,7 0 0,-8 0 0,10-3 0,-10 1 0,2-2 0,2-2-6,14-7 6,-13 2 0,10-3 0,-18 4-5,0 3-1,-2-2-5,-2 1 0,0-1 0,-1-2-6,-2 2 17,-1-5 0,-2 2-11,8-16-1,-9 6-16,6-11 12,-10 8-7,0-1-16,-1-2 0,5-10 16,-6 9 12,4-8 11,-7 13-5,-1 0 5,-1-1 0,1-1 0,-4 0 0,2-3 0,-4 0 0,2-1-12,-3-2-4,-1-18-7,-1 11 12,0-14 11,0 18-6,0 1 1,0 2-1,1-10 6,1 11 6,1-7-6,0 15 11,1 2 6,0 1-12,2-1 23,-2 1-11,2-2-11,2 0-1,5-19-5,4-8 0,2-4 0,-1 2 0,-4 13 0,-2 1 0,-1-2 0,-1-1 0,-1 0 0,1-1-11,-1 0-11,7-15 11,-4 12 5,7-7 0,-4 17 6,0 5-11,3 2 11,3-6 0,-3 10 0,2-2 0,-8 10 0,0 4 0,-4 2 0,1 3 0,-3 3 0,-2 1 0,2 1 6,6-5-6,0 1 0,7-3 0,-4 2 5,2 3 7,-2-2-12,0 1 11,2 0-11,9-8 0,-4 4 0,7-5 0,-10 4 0,-3 4 0,-1-1 0,-5 4 0,1 1 0,3 1-6,-3 1 6,2-1 0,-4 2 0,-3-1 0,2-1 0,-2 2 6,0-1-1,0-1 7,2 2 4,5-5 1,0 2-6,5-3-11,-2 4 6,0-3-6,2 2 0,-2-1 0,2 1 6,-2 0 22,3 1 5,4 1-33,-6 1 11,2 1-5,-8 0-6,-2 0 0,0 0 0,0 0 6,2 0-6,12 0 11,-3 0 0,14 0-11,-5 0 0,6 0 0,2 0 0,4 0 0,2-2 0,1-2 6,2-1-6,16-8 0,-18 4 0,10-3 0,-27 6 0,-2 2 0,-7 1 0,-3 1 0,-3 0 0,4 0 0,-3 0 0,7 1 0,-1 1 0,6 0 0,5 0 0,7 0 0,4 0 0,25-4 0,-15-1 0,14-4 0,-26 1 0,-5 0 0,-7 2 5,-4 1-5,-6 1 0,-4 1 0,-1 0 0,8-3 6,2 0-6,9-5-11,20-9-45,-10 3-6,20-10 23,-18 9 0,-2-1 27,-6 3-4,-6 2-24,-8 2-60,-6 3-12,-4 0-45,-4 2-101,-2 0-246,-2 0-907,-2 0 1411,-1 1 0,0 3 0,0 2 0</inkml:trace>
</inkml:ink>
</file>

<file path=ppt/ink/ink7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1:30.963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1 183 28026,'58'24'28,"-2"-5"-28,-26-19 5,7 0 6,4 0-5,5 0-6,3 0 0,4-2 0,0-3 6,1-2-6,-1-2 0,-4 1-23,-1 3 12,-5 2-11,0 2-1,-5 1 6,-2 0 6,-2 0-6,-1 0 12,-1 0-1,2 0-5,2-4 0,1-2-17,4-5-45,1-1-33,18-5 83,-18 5 6,8-1 17,-26 7-5,1 0 5,-10 4 0,3-2-6,-6 4 6,1-3 0,8 0 0,4-1 0,8-3 0,18-1 0,-9 1 0,6-1 0,-16 4 0,-7 1 6,-3 1-6,-3 1 0,-4 1 0,4 0 0,-6 0 0,5-1 0,-6 0 0,2 0 5,-1 1 1,3 0-6,-1 0 0,0-2 6,0 2-6,7-3 0,-5 3 0,4-1 5,-8 1-5,-2 0 0,0-2 23,-2 2-1,0-3-5,0 2 5,-1-2-11,-1 1 12,-2 1 16,-2 1-123,-1 0-140,-2-2-398,-13-1-1517,0-2 2139,-13-1 0,12 3 0,3 0 0</inkml:trace>
</inkml:ink>
</file>

<file path=ppt/ink/ink7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1:31.455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0 27354,'22'57'308,"-2"-6"-264,-11-25-21,2 3-23,1-1 0,-1 1 0,1-3 0,-3-2-28,2-4-90,-4-2-67,1-6-128,-4-2-85,1-5-179,-3-2-364,-1-1 941,-1-1 0,0-1 0</inkml:trace>
</inkml:ink>
</file>

<file path=ppt/ink/ink7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1:32.072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40 27113,'76'0'162,"-8"-2"-156,-38-2-6,2-2 11,1 0-11,-3 0 0,-3 0 0,-2 1 0,-4 2 0,-3 2 0,-2 1-11,-4 0 0,-3 0 11,-2 0-6,-2 0 6,0 0-17,-4 0 17,2 0-5,-3 0 5,3 0 0,0 0-6,4 4 6,-2-2 0,0 4 17,-5-3 22,0 0 11,0 1 6,0 1 51,-5 4 33,-4 3-17,-6 5-28,-3 6-16,-3 3-23,-1 6-17,-2 1 28,-6 19-56,8-15-5,-3 11-1,13-20-5,3-3 0,3-6 0,3-5 0,2-3-61,1-5-51,0-3-437,0-2 73,0-8-1322,1-4 1798,1-7 0,-1 6 0,1 2 0</inkml:trace>
</inkml:ink>
</file>

<file path=ppt/ink/ink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2:00:01.727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10 1 27197,'-2'65'250,"-1"0"0,0-1 0,1-3-65,2 27-28,0 9-617,0-44 0,0 0 496,1 2 1,0 0-12,0 2 0,2 1 3,0 0 0,0 1-9,2-1 1,-1 1-1,0 0 1,0 1-8,0 0 0,0 0-12,-2 0 0,0 0 0,1 2 0,-1 0 0,0-1 0,-1 1 0,0 1 0,0 0 0,-1 1 0,1-1 0,-1 0 0,0 1 0,0-1 0,0 0 0,0-2 0,0 0 0,0-2 0,0-1 0,1 0 0,-1-2 0,1-2 0,0-1 0,0 0 0,1-1 0,0-2 0,0 1 0,2 47 0,-1-13 0,1 1 0,-2-32 0,0 0 0,1 25 0,-1-3 0,1-5 0,1-9 328,0-5-328,1-4 169,1-7-169,0-1 0,0-4 0,-1-1 524,0-1-524,3 14 0,-3-9 0,4 10 0,-5-13 0,3 0 0,0 3 0,-1 2 0,2 1 0,-2 3 0,0 1 0,2 22 0,-2-18 0,0 9 0,-2-27 0,-2-13 0,1-8 0,-3-9 0,2-6 0,-2-23 0,0-5-18,-6-38-1136,-5 0 1154,-7-12 0,5 35 0,3 11 0</inkml:trace>
</inkml:ink>
</file>

<file path=ppt/ink/ink7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1:32.576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78 0 27225,'-13'55'392,"0"-5"-347,-1-28-23,2-1-22,1-4 11,5-3-11,0-5-11,4-4-34,1-3-156,1-2 117,0-4-84,5-6-6,5-8 112,6-5-44,2 0 56,-1 2 50,-2 5 39,-6 5 123,-3 6 17,-4 2-5,-2 3-34,-3 0-28,-5 6-56,-3 3 0,-5 7 22,-1 1-27,2 1-40,4-6-11,6 0 0,2-6 0,3-3 17,0-1 33,3-2 34,0 0-11,3 0-73,-1 0-39,-2 0-557,-2 0 1,-1 0-1</inkml:trace>
</inkml:ink>
</file>

<file path=ppt/ink/ink7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1:38.347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0 444 28671,'41'-13'0,"3"-8"0,1-11 0,10-5 0,8 0 0,7 0 0,7-3-277,6 5 277,5-1 0,2 5 0,-1 3 0,-4 6 0,-10 5 0,-11 5 0,-16 4 0,-11 5 0,-20 2 0,-5 1 0,-12 0-186,0 0 32,0-4-446,2 0-766,2-5 1366,2 1 0,-3 3 0,0 1 0</inkml:trace>
</inkml:ink>
</file>

<file path=ppt/ink/ink7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1:39.617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1 26911,'20'60'459,"-1"1"-352,-8-5-34,3 10-34,1 7-22,2 5-6,1 0 6,-1-3-12,0-6 1,-2-8-6,-3-12 0,-1-10 0,-5-14 11,-2-9-39,-1-10 28,0-7-39,0-14 5,2-9 12,4-34-6,0 14-6,6-18 17,1 26 6,0 3 0,3 8-6,-2 7-5,1 7 22,-3 7 0,2 3 0,-3 7 22,-1 8 51,5 29-51,-5-4-5,3 16-17,-5-17 0,-3-3-11,1-8-560,0 0-381,3-15 952,10-8 0,-12-5 0,5-6 0</inkml:trace>
</inkml:ink>
</file>

<file path=ppt/ink/ink7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1:40.072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139 1 27863,'-50'34'-17,"7"1"23,28-2 11,2 6-17,3 3 0,5 3 0,2-1-6,3 0-44,3-4-51,7-2 11,6-9-5,10-6-17,0-11-17,4-6 23,-1-10-112,1-14-1,0-13-44,-4-18-67,-2-8 72,-5-2 258,-6 1 90,-5 10 178,-4 11 35,-2 16-68,-2 11-112,0 7-78,0 5 5,0 7 68,0 6-23,0 12-33,2 21-62,3-9 0,4 12-140,2-21-527,15 6-856,-6-15 1523,10 0 0,-18-17 0,-2-2 0</inkml:trace>
</inkml:ink>
</file>

<file path=ppt/ink/ink7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1:40.523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0 27415,'15'16'420,"-4"-4"-341,-11-12-46,0 0-22,4 51-5,1-19-6,4 41 0,1-34 6,-1-5-6,-2-4 0,1-7 0,-3-6-12,-1-8-4,-1-5 16,-1-2 0,-1-5-34,-1-23 17,0-1 17,2-21 0,-1 9-5,6-12 5,0 16-17,5-2-11,-3 21 28,5 9 5,-3 3 7,4 4 10,-1 4-5,1 10-12,1 6-5,8 30-16,-5-12-46,4 15-33,-9-21-163,-1-5-123,0-7 29,-1-8-225,0-6-729,11-25-502,-5-3 1808,7-21 0,-16 21 0,-2 5 0</inkml:trace>
</inkml:ink>
</file>

<file path=ppt/ink/ink7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1:40.920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8 27723,'11'58'34,"1"-3"-34,1-22 0,3-3 0,-1-4-84,3-8-79,-2-5 51,0-8 34,-2-3 5,0-10 23,-1-8 16,-2-13 12,0-7 5,-4-3 17,-2 3 62,-2 3 22,0 10 28,-3 6 5,2 10 12,-2 4-67,0 3-12,0 7-44,0 4 78,5 33-45,2-2-22,5 26-17,1-10 11,1 3 0,3 1-11,-2-3-67,3-7-62,-3-8-123,0-14-694,9-15-455,-3-25 1401,10-18 0,-18 5 0,-2 3 0</inkml:trace>
</inkml:ink>
</file>

<file path=ppt/ink/ink7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1:41.371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219 0 27841,'-47'46'84,"-1"0"0,4-3 0,9-3-39,17 1-12,5 2-22,4-2 1,6-2-12,2-6 0,1-7-34,8-5-16,4-10-12,12-4-33,5-8-56,4-16 11,5-10 0,-1-20 61,0-7-22,-5-5 68,-5 0 33,-7 9 56,-7 11 134,-8 15 6,-3 14-61,-2 6-96,0 5-28,0 9 11,0 6 12,0 13 0,0 7-23,0 7-11,0 6 0,0 0-28,2-2-157,3-3-179,6-5-297,11-7-5039,2-9 5700,12-10 0,-19-7 0,0-4 0</inkml:trace>
</inkml:ink>
</file>

<file path=ppt/ink/ink7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1:41.873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0 225 27998,'19'-55'-101,"-3"7"73,-7 12 11,1 6-5,-3 6-6,1 7-6,-5 8-16,0 5 22,-3 2-6,0 2 34,1 6 17,1 3 11,2 11 0,2 6 11,2 7 6,1 7-17,2 4-6,0 5-16,1 3-6,0 0 0,0 0-17,3 10-134,-5-21-163,0 0-291,0-30 605,4-17 0,-4 3 0,0-8 0</inkml:trace>
</inkml:ink>
</file>

<file path=ppt/ink/ink7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1:42.389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47 230 27880,'32'-13'11,"-1"-4"-95,-3 2-22,-1-7-68,-3-2-5,-7-3 50,-6-1 0,-7 0 57,-3 5 72,-6 5 134,-6 9-72,-9 3 10,-6 6 74,-2 11 33,-2 5-61,3 16 27,-6 27-89,12-11-16,4 18-18,13-22 0,11 12-27,4-17-29,10 2-123,7-24-106,4-10-218,6-4-595,11-29-8755,2-3 9358,3-29 0,-24 29 0,-10 3 0</inkml:trace>
</inkml:ink>
</file>

<file path=ppt/ink/ink7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1:42.893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30 1 28020,'-17'79'157,"5"-3"-118,15-19-22,3 2 0,3 0-6,2 0-11,-1-5 0,1-4 0,-2-7 5,-1-7-5,-1-9-22,-2-10 11,-2-8 0,0-5 11,-3-4 11,3-3-11,-3-10-45,2-7 6,-1-14-12,1-6-49,2-2-52,2-6 40,5 2 6,1 1-23,5 3 6,-3 7 67,1 6 17,-6 11 28,-3 7 11,-3 7 50,-3 4 124,-4 7-85,-2 2 40,-5 9-6,-3 1-50,3 5-23,0 1 6,7 11-39,1-8-17,3 6-22,8-13-96,5-1-212,11-6-79,8-5-213,15-5 622,26-23 0,-32 15 0,7-15 0</inkml:trace>
</inkml:ink>
</file>

<file path=ppt/ink/ink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2:00:03.541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0 576 28222,'60'-22'78,"2"3"-61,-1 14-6,11-2 0,9-1-11,7-1-950,4 1 961,5 0-11,2 1 0,-48 3 0,1 1 0,1 0 0,0 1 6,1 0 0,0-1-36,-1 2 0,1-1 30,-1 1 0,0 1 0,0-1 0,1 0 0,-3 1 0,1-1 0,2 0 0,0 0 0,0 0 0,0-1 6,2 0 0,1-2-6,0 2 0,0-1 0,1-1 0,0 0-408,-1 0 0,1 1 408,-2 0 0,3-1 11,23 0 1,0 0-7,-18 1 1,-1 0-1,21-1 1,-2 0-1,-25 2 1,0-2 19,26-1 1,1 0-10,-19 2 1,-1-1-3,20-1 0,-1 0-214,-23 2 1,-4 1 210,0-1 0,0 0-6,-1 2 1,-1-1 2,-2-1 1,0 0-4,-3 1 1,2 0-6,20-3 0,0 1 3,-17 1 0,1-1-3,16-1 0,0 0 0,-20 1 0,-2 0 0,2 0 0,0 0 2,1 0 1,0 0-3,-1 0 0,0 1 0,0-1 0,1 1 284,21-1 0,0 0-284,-17 1 0,0 0 6,17-1 0,0 0-40,-22 1 1,-1-1 41,3 0 1,0-1-6,0-1 0,0 0-3,1-1 0,0 0 0,-2-1 0,1 0 0,-1 1 0,-1-1 0,-1 0 0,2 0 0,19-5 0,1 1 0,-19 1 0,1 1 0,14-3 0,0 1 0,20-3 0,-5 3 0,-6 1 803,-5 4-803,-7-1 484,18-1-484,-26 4 0,12-2 0,-28 4 0,-5 0 49,2 1-49,-5 1 387,0-1-387,-6 1 23,-1-2-23,2-1 0,-9 3 0,3-1 0,-12 2 0,-2 0 0,-2 0 0,-4 0 0,-1 0 0,-5 0 0,1 0 0,-2 0 0,3 0 0,1 0 0,-1 0 0,-2 0-741,-12 0-1723,-5 0 2464,-12 0 0,15 0 0,2 0 0</inkml:trace>
</inkml:ink>
</file>

<file path=ppt/ink/ink7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1:43.259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86 25 27852,'-24'47'36,"0"1"1,-14 37-9,38-45-11,0-5-12,6-2-5,3-7-28,7-7-28,5-7-56,2-8 28,5-4 28,2-12-5,2-9-23,-5-14-45,-4-9 28,-7-4 39,-9-4 40,-4 5 22,-13 3 78,-6 11-38,-26 10-40,7 13 0,-9 6-28,21 12-532,7 14 11,8 1-309,11 12-1477,10-14 2335,12-2 0,-9-9 0,-1-5 0</inkml:trace>
</inkml:ink>
</file>

<file path=ppt/ink/ink7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1:43.603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0 150 24872,'23'5'2689,"-5"-1"-2504,-18-4-85,0 0 12,23 7-28,-13 7-50,19 11-17,-18 8-12,3 4-5,-1 3 0,1-3 0,-2-5 0,-2-7 0,-4-9 6,-3-7-6,-2-6-34,-1-17-16,0-7 28,0-19 22,-3-6 16,1-4 57,-2 2 62,2-9-79,1 19 5,1-2-33,7 20 0,2 5-17,10 2-5,2 2-6,2 2 0,1 1-185,1 5 185,21 0 0,-27 3 0,13 0 0</inkml:trace>
</inkml:ink>
</file>

<file path=ppt/ink/ink7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1:46.542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20 0 27712,'-13'72'123,"6"4"-112,15-6-11,5 7 12,3-3-12,0 0 5,-1-6 1,-2-4-6,-2-10 5,0-10-5,-5-14 6,0-10 11,-4-9 16,-1-7 7,-1-3-40,0-13-17,-3-7-17,-3-15-22,-2-6 0,0-1 17,4 0 0,3 1 11,1 5-6,6 5 17,6 5 1,7 7-12,6 8-6,2 5 6,2 5-6,0 5-5,0 9 22,-4 9 6,-4 11 6,-6 26 16,-7-11 39,-13 36-33,-10-35-6,-12 7-3403,-3-25 3392,0-9-56,4-8-84,5-8-241,7-4-291,6-15-1087,11-6 1759,11-14 0,-6 13 0,4 2 0</inkml:trace>
</inkml:ink>
</file>

<file path=ppt/ink/ink7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1:46.984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135 8 27208,'-49'43'67,"7"-1"-56,26-10-11,4 2 0,2-3 0,7-1 0,0-6-50,3-1-45,7-6-73,6-6 39,7-5-5,6-5-74,1-9-251,10-28 280,-11 0-17,3-22 196,-18 16 84,-4 2 106,-3 8 253,-2 5-270,-1 14-133,-1 3 4,0 10 52,0 19-52,2 4-21,1 20-23,4 0 0,3 0 0,3 0-34,2-8-139,2-3-163,2-9-320,6-11-2010,-3-5 2666,7-7 0,-16 0 0,-2 0 0</inkml:trace>
</inkml:ink>
</file>

<file path=ppt/ink/ink7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1:47.564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95 0 26228,'10'14'588,"-2"-4"-437,-8-10 23,0 0-124,-42 48-22,26-21-11,-30 40-6,40-35-11,4 0 0,2-6 6,0-3-6,5-6-45,4-6-33,7-6-46,4-3-10,0-6-28,1-11-18,-2-9-10,-3-12 39,-4-4 50,-4-3 101,-3 5 95,-3 3 342,-1 6-247,0 13-117,-1 5-73,0 9 56,0 15 6,4 4-29,2 20-21,7 4-12,2 11 16,3 3-16,2 6 12,0 3-1,4 28-11,-12-20 17,1 16-3404,-12-35 3387,-4-6 0,-7-9-39,-6-7-62,-11-8-16,-2-10 21,-6-5-38,0-6 3436,-2-11-3285,-7-22 22,14-2-11,4-15-16,20 10 38,12-2-39,14-2-11,14-1-11,16 0-160,-6 14 0,3 1-394,35-19 496,-16 10 0,-3 3 0,-10 5 0,6-3 0</inkml:trace>
</inkml:ink>
</file>

<file path=ppt/ink/ink7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1:48.164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273 0 27068,'-63'16'91,"1"0"1,4-2-1,12 5-51,26 18-18,6 1-5,7 0-17,4-1 5,3-5-5,8-3-16,6-8-29,10-5-101,6-9-27,1-4-12,4-13-39,0-8-17,0-16-179,-4-9 39,-4-4 325,-8 1 56,-6 4 275,-6 10 89,-3 11-112,-3 10-163,-1 7-33,0 4 107,0 25-113,0-3-22,0 23-11,1-10 0,10 10-17,-1-15 11,9 4-6,-7-21-5,2-6-44,-1-4-18,1-7-33,4-10 0,-1-9 27,4-12 7,2-11 61,-6 12 78,-1 2 40,-12 22-51,-1 7-33,-2 3 83,0 8-22,1 8-50,2 9-28,0 5-17,4 1 6,-1-3-6,5-3-191,1-3-178,5-11 369,5-3 0,-11-8 0,2 0 0</inkml:trace>
</inkml:ink>
</file>

<file path=ppt/ink/ink7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1:48.315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1 25758,'0'0'0</inkml:trace>
</inkml:ink>
</file>

<file path=ppt/ink/ink7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1:48.996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54 0 27359,'-30'90'252,"6"-28"-252,24 9 0,4-36-33,7 3-51,-1-15 5,5-2 1,-7-17 16,-1-2 23,-1-10-11,0-11-46,-1-13-21,1-13 72,-3-2 23,3-2-1,-1 7 23,1 9 0,0 10 0,0 11 23,0 6 33,1 5 0,3 10-12,2 6-10,12 27-34,-3-7 6,8 12-6,-6-19 11,0-4-11,2-9-6,12-4-50,-7-7 23,10-11-113,-12-8 0,1-14 74,-4-6 55,-3-3 17,-5 7 95,-3 6 62,-6 8-45,-4 9-39,-3 4-40,2 8 29,0 8-29,5 8-16,1 10-17,2 0 11,2 1-11,14 6-67,-4-15-67,15 1-68,-2-17-78,6-5-252,4-13-275,11-18-5066,-5-12 5873,3-14 0,-28 28 0,-8 5 0</inkml:trace>
</inkml:ink>
</file>

<file path=ppt/ink/ink7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1:50.080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188 137 27253,'-69'64'213,"9"-3"-152,39-22-33,4 3-11,5-1-17,6-4 0,3-5-11,3-5 11,0-8-23,6-6-10,2-7-23,8-3 0,6-9-6,2-8-55,4-13-124,-1-13-39,-1-5-51,-1-7 130,-6 0 145,-2 4 56,-6 8 112,-5 13 84,-3 12-6,-3 8-139,0 9 44,0 10-22,0 7-34,0 11-22,0 1-6,8 18-11,-1-16 0,11 7 0,-3-21-84,4-4-17,2-9-117,0-2-90,5-9-28,-1-11-152,-1-10-246,-2-12 471,-7 0 924,-2-14 135,-8 19-264,-1 0-180,-4 24-156,0 6-123,0 3 17,0 7-17,0 3-17,0 10-23,0 0-22,3 4 1,1-4-12,3 0 0,-1-6 0,2-4-56,-1-5-79,5-4 113,1-12 22,6-9-84,0-13-56,2-8 67,1 1 39,-4 0 34,-1 10 6,-2 8 95,-7 12-28,2 7-6,-4 13-11,2 5-28,4 10-11,0 2-17,3 1 11,3-2-11,2-3-84,18-1-67,-4-12-29,14-2-21,-8-14-96,3-7-185,0-12-61,-3-9-180,-5-3 774,-2-11 581,-16 16 30,-4-2-113,-11 22-258,-4 6-140,-6 3-61,-5 3 44,-8 11 84,-14 21-134,8 6-22,-6 14-28,16-11-18,6-5-16,6-1 12,3-8-7,2-5-5,0-9-17,7-6-72,14-8 38,2-14-49,13-11-63,-8-13 23,0-7 45,-2 2 50,-4 2 45,-5 10 140,-6 11-73,-5 11-22,0 7 0,-2 13-17,2 6-11,3 10-17,1 4-39,6 1-107,2 1-145,11-2 291,18 2 0,-20-15 0,6-2 0</inkml:trace>
</inkml:ink>
</file>

<file path=ppt/ink/ink7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1:50.996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24 0 27331,'-7'66'73,"-1"0"0,2-4 0,4-4-1,8 5-32,3 1-7,5-4-10,-2-4-1,2-6-22,-2-10 0,-3-9 11,0-9 6,-4-10 11,-1-6-28,-1-5 0,0-4-39,0-9-12,2-12 29,0-13-40,2-8-89,4-3 17,1-2 5,5 2-56,1 4-11,-1 6 56,4 2 140,-12 17 6,0 4 22,-9 14 11,0 5 56,0 8 40,-1 23-113,1-4 0,-2 15-16,2-19-6,2-1 6,6-6-6,6-5-28,11-6-112,7-4 33,7-4-330,33-22 96,-14 2-298,19-20 208,-30 9 111,-9 0 320,-10 3 180,-13 4 307,-8 6 398,-12 5-722,-8 8 61,-7 1-34,-6 10-67,1 7-50,1 10 0,4 8-28,6 4-23,5 0-11,6-1-11,2 10 0,5-16-33,4 1-40,6-19-34,4-7 57,5-3-101,1-13-157,5-6-247,-1-15-123,-1-5-16,4-13 739,-13 17 671,-1-1-217,-14 26-286,-3 5-90,0 4 45,0 9-44,0 6-18,0 25-72,1-8-18,5 9 1,1-14-17,6-6 0,1-5 0,4-8 0,5-4-549,30-30-560,-9-2 962,21-25 0,-39 26 0,-7 6 0</inkml:trace>
</inkml:ink>
</file>

<file path=ppt/ink/ink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2:00:05.406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1 28138,'5'55'240,"1"-3"-206,3-14-17,0 7 5,0 6-11,0 6 1,1 4-12,-3 0 0,-1-1 0,-1-5 5,-2-8-5,0-9-22,-1-9-68,-1-12-72,-1-8-202,0-7-364,0-26-868,0-8 1596,0-24 0,0 24 0,0 6 0</inkml:trace>
</inkml:ink>
</file>

<file path=ppt/ink/ink7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1:51.304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151 1 26855,'-42'60'89,"1"0"1,2-4 0,12-4 0,25 1-1,2 2-38,2-2-23,5-1-6,6-3-5,5-5-6,3-6-11,2-4 11,0-10-11,0-7-50,2-8-40,0-6-16,4-6-146,1-10-118,1-7-285,1-14-1182,1-11-7994,-3 1 7393,-1-5 1,-15 24 0,-4 8 0</inkml:trace>
</inkml:ink>
</file>

<file path=ppt/ink/ink7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1:52.162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223 0 26777,'-40'37'420,"2"-4"-297,18-14-39,-1 3-6,-1 2-16,2 3-6,1 4-17,3 1-11,4 2-17,3-4 6,6-1-17,0-5 11,3-4-11,4-4-11,4-7-45,7-5 34,5-3 5,3-5-11,3-9-17,-1-9-16,-1-11-18,-3-5 23,-2-4 34,-5 1 22,-4 5 17,-5 9 33,-3 10 68,-2 10-135,0 4 17,0 15 0,0 4 0,3 12 5,2 3-5,3 1 0,4 0 0,0-1 0,5-5 0,1-5-50,3-6-107,4-7 6,2-4-84,2-11-146,2-9-207,-2-14-174,-3-10 23,-5-4 739,-7 0 151,-5 4 622,-6 8 319,-2 9-885,-1 12-145,0 6-34,0 5 56,0 9 11,0 4 17,0 28-67,0-10 0,0 15-6,4-18-22,3-4-6,5-4 6,2-8-17,4-4-17,0-6 17,6-3-196,15-24-17,-9 0-11,10-23-17,-16 7 163,-4 1 78,-3 5 174,-8 9 50,-3 9 179,-4 10-364,-2 4-39,0 5 22,0 7 68,0 6-40,0 12-10,0 2-18,0 5-11,0 10-11,0-13-50,4 4-258,3-20-364,13-7-5017,2-4 5689,8-7 0,-14 3 0,-3-3 0</inkml:trace>
</inkml:ink>
</file>

<file path=ppt/ink/ink7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1:52.428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1 27718,'4'51'19,"0"1"1,2 39-20,-3-43-17,-3-3-84,3-6-117,0-4-197,2-9-234,5-12-886,0-6 1535,5-8 0,-8 0 0,0 0 0</inkml:trace>
</inkml:ink>
</file>

<file path=ppt/ink/ink7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1:52.792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4 0 26026,'3'17'678,"0"-3"-504,-3-14 178,0 0-284,-5 66-1,4-29 11,-3 54-16,4-49-29,2-1-10,8-4-6,4-3-1,10-8-16,4-7 17,2-8-17,3-5-17,1-7-16,0-14-12,0-8 17,-4-16 11,-5-6-33,-7-4 50,-9-2 28,-5 4 17,-5 7 16,-10 7-38,-5 11-23,-12 7-12,-4 9-60,0 3-164,-3 3-150,4 10-308,2 3-1553,9 9 2247,4-2 0,10-9 0,1-4 0</inkml:trace>
</inkml:ink>
</file>

<file path=ppt/ink/ink7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1:53.263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75 28115,'47'-35'6,"-2"6"-17,-22 23 11,3 3 0,1 2-12,1 1 1,-2 4-11,-1 5-17,-4 6 11,-2 7 28,-8 2 0,-2 4 0,-6 3 11,-2 5 6,-2 2 11,-7 3-12,-5 0 1,-7 2-11,-2-3-6,2-2 5,-1 3-5,8-14-5,3 2-68,7-15-190,3-5-146,0 1-168,10 1-1439,3 0 2016,7 2 0,-7-6 0,-5-1 0</inkml:trace>
</inkml:ink>
</file>

<file path=ppt/ink/ink7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1:53.757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1 105 27578,'30'-28'61,"-7"6"85,-21 14 33,-2 4-45,0 4-38,-3 0-35,-2 0-33,-1 1-17,-2 2-11,2 2 0,0 0 0,3-1 0,0-1 0,3-1-44,0-1 21,4-2 1,1-5 22,4-2 0,-1-4 0,0 1 0,-4 2 0,1 3-17,-4 3-129,1 2-246,-2-1-1030,0 0 1422,-4-1 0,3 2 0,-3-1 0</inkml:trace>
</inkml:ink>
</file>

<file path=ppt/ink/ink7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0:26.837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35 644 27790,'21'-38'-100,"-4"1"66,-17 7-22,0-1-11,0-3 28,0 0 16,-4-2-5,-1 2 11,-4-1-11,0 3 6,1 0 22,1 2 0,1 2 0,0 2 0,1 5-6,0 4 1,2 2 5,0 6 0,2 1 0,-1 4-6,2 2-16,0 1-12,0 0 29,0-1 5,0-1 0,3 0-6,3 0 6,4 0 6,2 0-6,1 0 11,1 1-11,1 1 33,6 1 7,-6 2 16,6 6-34,-9 4-5,2 7-6,-2 2-5,0 0 5,-1 4-11,1-2 0,-3 1 5,4 10 7,-3-10-12,-1 6 5,-2-13-5,-3-3 17,-1-3-17,0-7 17,-3-1 16,3-3 63,-3 0 55,3 0-73,-3-3-61,1-6 5,-1-6-5,0-9-17,0-6 0,0-17 0,0 10 0,0-11-17,2 16-11,3 2 12,5 3 16,5 4-34,1 3 6,-1 4 6,-3 6-6,-1 5 11,-4 3 28,6 19 0,-4 1 12,6 20-12,-6 0 6,2 2-12,-4 1 18,4 10-1,-6-17 0,2 5-5,-5-24 0,-1-3 0,1-7 5,-2-2 12,1-3-1,1 0-10,-2-5-23,3-8-28,0-7 0,4-26 5,0 13 1,2-9 16,-3 22-5,0 6-17,-1 8 6,-1 3-6,-1 3 11,4 0 23,0 6 5,2 1-11,-2 4 0,0-1 0,-1-2 0,-2-2 0,1-3-28,-1-2-73,2-1 45,12-7 6,-2-2 16,11-8 6,-4-1 11,-2 2 17,-2 4-17,-7 6 17,-4 3 6,-4 3 22,-4 3 0,0 5-6,0 8 1,0 7 10,0 3 23,0 4 17,-5 0 67,-10 15-89,-2-13-7,-5 9-4,5-15 4,2-3-10,0 0 0,-1-2-1,2-1-16,1 0-6,2-2 6,1 4-17,3-5 11,1 1-11,3-8 0,2-1 0,-1 2 0,2 1 0,0 0 0,0 2 0,0-2-78,0 2-275,0-5-196,0 3-1220,-2-6 1769,-6 2 0,4-5 0,-3 0 0</inkml:trace>
</inkml:ink>
</file>

<file path=ppt/ink/ink7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0:28.106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527 0 26726,'5'40'476,"0"-7"-386,-5-25-23,-3-1-22,-1 4-6,-2 0 17,-1 1 0,0 0 0,-3 2 6,1-1 22,-3 4-6,-1 3-11,0 1-16,0 4 33,-4 15-73,6-9 11,-2 13-5,7-13-17,0-1 6,0 2 11,1-2-17,0 0 28,-1 5-23,1-11 12,0 4-17,4-16 0,1-3 6,0-2-6,0-2 5,0 0-5,0-4 0,0 2 151,0-3-128,-2 2-6,-3-1-17,-5 3 0,-5 4 5,-5 4-5,-3 5 0,-4 3 0,-2 4 0,-2 2 0,2 3 0,0-1 6,-5 12-6,9-13 0,-3 8 0,13-17-11,0 3 11,7-10 0,1-2 0,5-7 0,2-2-6,4 0 6,6 0 11,7 1-11,7 2 0,4 1 0,3 1 0,3 0 0,0 1 0,1 2 0,-2-1 0,-3 2 0,-2 1 0,-6-1 0,-4-2 0,-3 1 0,-3-3-11,-5-1 11,-2-2 0,-5-1-2604,0-1-7227,4 0 8720,0 0 1,1 0 0,-2 0 0</inkml:trace>
</inkml:ink>
</file>

<file path=ppt/ink/ink7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0:29.429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20 1 28059,'-12'31'107,"5"-2"-74,17-9-5,0 0 0,1 0-11,0 0 0,0-2-12,1-1 18,-1-1-6,0 0-1,0-1 1,0-1 17,1 1-17,1-2 16,0 3-5,2-2-11,2 0 0,8 6-17,-5-6 17,4 4-17,-9-8 0,0 0 11,-2-1 6,0-1-6,1 0 22,8 2-21,-4-2 10,7 3-22,-5-4 22,1 1-22,1-2 13,2 1-13,-4 0 0,0-1 0,-6-2 0,-4-1 0,-2 0 0,-3-3 0,-2 2 0,-2-1 0,-1-1 0,0 3 0,0-1 0,0 0 0,0 0 0,0-1 0,0 1 0,0 0 0,1 2 0,2 0 0,2 2 0,0-2 0,1 1 0,-3 1 0,0-3 0,0 3 0,-2-1 0,2 2 0,2 1 0,2 5 0,1-3 0,2 2 0,-3-3 0,-2-3 0,-1 2 0,1 2 0,-2-3 0,1 5 0,1-6 0,-1 3 0,3-3 0,-1 3 0,0 0 0,1 2 0,2 3 0,2-1 0,1 4 0,6 9 0,-3-4 0,3 8 0,-3-9 0,-3 2 0,3-2 0,4 12 0,-3-10 0,4 8 0,-5-8 0,2-2 0,1 3 0,2 0 0,1 1 0,1 3 0,2-1 0,-1 4 0,1-2 0,16 13 0,-8-8 0,15 8 0,-8-11 0,4-1 0,6 2 0,20 15 0,-17-12 0,9 8 0,-31-21 0,-7-5-24,-9-10-295,-7-3-560,-4-20 879,-26-42 0,17 28 0,-17-24 0</inkml:trace>
</inkml:ink>
</file>

<file path=ppt/ink/ink7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0:33.384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1 129 27303,'47'56'364,"-6"-6"-241,-24-30 1,1-1-12,4-1 0,2-2-3409,3-1 3347,4-4-27,2-3-1,3-3-5,0-3 5,1-1-5,-2-1-6,1-1-11,-2-5 3403,-1-3-3403,-2-5 6,9-7 0,-12 6-1,7-4 6,-10 5 12,10-8-23,-5 4 11,11-10 6,-5 8-17,4-4 0,6 1 0,4 0 5,4 0 1,3 4-6,3 1 11,28 3 6,-22 5-17,18 3 28,-30 6-6,-4 1 1,-2 0-12,-5 4 6,-2 3 0,12 10 5,-14-2-15,10 7-7,-15-5 0,1 2 0,0 0 0,1 1 0,2 3 0,1 0 0,0 3 0,1 0 0,-1 1 0,16 13 0,-13-10 0,8 10 0,-16-13 0,-3 0 0,1 1 0,-2-1 0,1 1 0,12 10 0,-13-9 0,10 7 0,-17-11 0,-1-1 0,0 0 0,-1 1 0,-1 0 0,10 11 0,-6-8 0,7 8 0,-7-12 0,-1 0 0,0-1 0,1 1 0,-2-2 0,-1 1 0,-1-3 0,1 6 0,-5-7 0,2 1 0,-7-6 0,0-4 0,-1 1 0,2 0 0,-1-1 0,9 7 0,-3-5 0,6 5 0,-4-8 0,-1 2 0,0-2 0,2 0 0,1 0 0,2 0 0,2-1 0,13 5 0,-8-4 0,11 3 0,-9-5 0,0-1 0,2-2 0,-2-2 0,-3-2 0,1 0 0,-11 0 0,-1 0 0,-8 0 0,-2-1 0,4-5 0,2-2 0,4-5 0,5-3 0,4-2 0,27-11 0,-8 5 0,20-7 0,-14 10 0,1 0 0,-2 1 0,-4 1 0,-8 5 0,-10 3 0,-8 4 0,-8 1 0,-6 5 0,-3-1 0,-4 2 0,-4 0 0,1 2 0,-3-2 0,2 3 0,-1 0 0,-1 1 0,-1 1 0,0 1 0,-1-1 0,0 2 0,-1 1 0,-2 2 0,-12 12 0,3-2 0,-13 12 0,6-5 0,-3 3 0,3 3 0,-7 11 0,13-13 0,-2 5 0,13-19 0,3-2 0,0-6 0,4 1 0,-3-3 0,3 0 0,-3-1 0,3 0 0,-3 1 0,0 0 0,-1-1 0,0 0 0,1 0 0,0-2 0,0 0 0,-1-1 0,3 0 0,-2 0 0,3 0 0,-2-1 0,2 1 0,0-2 0,1 2 0,0 0 0,1-1 0,-1-1 0,1 1 0,0-2 0,6 1 0,5-3 0,8-3 0,7-4 0,6-3 0,5-2 0,3-1 0,0 1 0,-4 2 0,-5 1 0,-5 3 0,-6 2 0,-5 3 0,-3 0 0,-5 3 0,-3-1 0,0 1 0,-3 0 0,1 2 0,-1 2 0,0 3 0,0 2 0,0 4 0,-4 0 0,-2 4 0,-8 1 0,-3 2 0,-3 2 0,-17 7 0,7-6 0,-12 4 0,11-8 0,1-3 0,1-1 0,-10 1 0,14-5 0,-4-1 0,15-7 0,6 0 0,4-3 0,3 1 0,1-1-7,10 0-4,3-2 0,12-2-1,2-3 12,4 0-11,1 1 11,-3 2 0,-4 2-33,-6 1 21,-6 1 12,-6 4 23,-4 13-1,-3 1-5,0 12-6,-7-5 13,-9 11-24,-2-12 0,-4 3 0,12-15 0,1-4 0,4-2 0,2-4 0,2-1-57,1-1 57,4 0 0,-2 0-12,2 1 12,-2 2 0,-2 2 0,0 1 17,0 3 0,0 0 11,0 4-21,-6 1-7,0 1 0,-7 1 0,0 0 0,-1-1 0,-3-1 0,2 1 0,-2-3 0,2 0 0,1 1 0,5-5 0,3 0 0,5-6 0,1-1 0,0 2 0,0-1 0,1 5 0,1-2 0,1 4 0,-2-3 0,1 3 0,-2-3 0,0 3 0,0-1 0,0 1 0,0 0 0,0 0 0,-3-1 0,-2 1 0,-2-1 0,-4 1 0,0 0 0,-8 1 0,3 0 0,-5-1 0,3-3 0,1 0 0,-1-1 0,-1-1 0,2 2 0,-6 0 0,6-1 0,-4 1 0,8-3 0,1 0 0,0 0 0,-1 0 0,1 0 0,-7 2 0,4 0 0,-7-1 0,6 1 0,-1-2 0,1 0 0,-1 0 0,5-2 0,1 2 0,4-2 0,1 0 0,1-1 0,-1 0 0,2 0 0,-1 0 0,-1 0 0,1 0 0,1 0 0,-1 0 0,2 0 0,-3 0 0,1 0 0,-2 0 0,-1 0 0,1 0 0,-4 0 0,2 0 0,-3 0 0,0 3 0,-1-1 0,-9 6 0,5-3 0,-6 4 0,6-3 0,-1 0 0,2 2 0,-7 1 0,6 1 0,-5-1 0,7-1 0,0 0 0,1 3 0,-1-2 0,1 3 0,0-1 0,-1 1 0,-5 6 0,3-5 0,-5 6 0,8-5 0,0 1 0,3-1 0,2 1 0,1-1 0,-3 8 0,1-5 0,-2 6 0,2-6 0,-2 0 0,-4 1 0,0-2 0,-4 0 0,1-2 0,-2 1 0,-10 7 0,7-3 0,-6 4-7,11-6-66,4-3 6,4-2-51,4-4 1,4-3-40,1-3-112,2-1 269,22-5 0,-16 3 0,15-3 0</inkml:trace>
</inkml:ink>
</file>

<file path=ppt/ink/ink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2:00:06.178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14 228 27729,'26'-17'252,"1"3"-191,-2 5 18,4 1-34,7-2-23,4-1-22,7-1 0,3-2 6,4-1-6,2-2 0,0-1 0,1 0 0,-4-1 0,-4 3 0,-9 2-12,-8 4 1,-11 6-6,-7 3 1,-8 1 16,-3 0 39,-3 0-28,0 4 0,0 2 0,-3 6 1,0 5-1,-4 3 11,1 7 12,2 2-6,-1 8-6,3 2 12,1 27-23,1-10 0,0 16-5,0-17 11,0-5-17,3 2 0,2-6 5,2-2-5,1-4 0,0-7 0,-4 3 6,1-16-6,-4 0 0,1-14 5,-2-3 12,0 0-6,0-3 1,-2 2-12,-7-2 0,-7 0 5,-12 0-5,-5 0 0,-8 0 0,-7 0 0,-5 0 0,-4 1 6,-2 1-6,0 2 0,-1 2 5,2 3 7,-12 9-12,23-4 0,-5 5 0,29-10 0,6 0 0,8-5-174,5-2-184,3-2-376,1-7 734,6-17 0,-4 11 0,5-10 0</inkml:trace>
</inkml:ink>
</file>

<file path=ppt/ink/ink7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0:34.151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0 120 27673,'54'-6'403,"-6"6"-269,-22 9-38,3 6-40,4 4-23,5 3 1,4 3-17,3-1 11,4 0-12,4-1 18,4-3 28,5-3-1,4-5-37,5-3-24,1-3 0,4-3 0,-1-1 0,1-2 0,-3-3 0,-1-7 0,-7-5 0,15-22 0,-23 8 0,5-11 0,-28 12 0,0-10 0,-10 11 0,-1-10 0,-12 17 0,-5 0 0,-3 6 0,-2 3 0,-1 4-309,0 1-537,-18 5 846,-20 5 0,12-3 0,-8 5 0</inkml:trace>
</inkml:ink>
</file>

<file path=ppt/ink/ink7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0:35.255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1 27981,'44'23'173,"-4"-3"-145,-19-10-11,2 0 6,3-4-23,0 0 39,2-3 0,-1 0-22,-1 0-12,0 0 7,-2 0-1,1 0 0,0 1 0,1 0-5,3 0 5,3 1-11,2-1 11,2 4 0,4-2 40,-1 3-29,4-1-5,0 1-6,-1-1 6,17 5-6,-13-5-5,10 6-1,-17-5 7,17 5-12,-11-2 5,14 4 6,-17-5-11,3 0 0,-1-3 12,3 0-7,0-1 6,28 0-5,-16-3 11,22-2-17,-22-2 0,2 0 0,-2-1 0,-2-3 0,-3-4 0,20-8 11,-18-1-11,15-2-17,-26 1-5,-3 1 5,-5 0-5,-3 0-1,-5 3 12,-3 1 11,-6 2-28,-2 2 11,-10 4-100,-1 2-376,-7 3 140,-16 10-526,-18 11-7599,-17 12 8478,-14 7 0,31-17 0,5-6 0</inkml:trace>
</inkml:ink>
</file>

<file path=ppt/ink/ink7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0:35.788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1 167 28048,'38'1'291,"4"1"-229,2 7-17,9-1-29,8-4-4,9 1-1,6-3-6,5-1-5,4-1-295,1 0 295,-1 0 6,-5 0-6,-6-1-17,-8-4-22,-10-3 5,-9-1 78,-10-4-78,-8 1-16,-8-2 16,-4-2-27,-1-10-29,-5 5-39,5-12-39,-9 18-11,2-1-1,-7 10-139,-1 4-101,-1 1-386,-3 6-1267,-6 6 2073,-5 8 0,4-7 0,0-1 0</inkml:trace>
</inkml:ink>
</file>

<file path=ppt/ink/ink7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0:36.351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0 470 27947,'35'26'314,"5"-5"-230,2-14-34,11-3-11,7-1-16,5-3-6,4 0-1,1-10 7,2-4 10,2-15 1,3-6-780,4-8 746,3-3 0,1-3-6,-3 2-33,-7 2 0,-8 4-23,4-5 51,-25 15 11,5-11-6,-31 25 6,-3-3 0,-8 12-11,-6 3 757,1 3-746,-3 2-476,0 0 252,-6 4-61,-3 5-281,-16 14-1114,0 5 1680,-11 8 0,18-17 0,2-4 0</inkml:trace>
</inkml:ink>
</file>

<file path=ppt/ink/ink7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0:36.822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1 596 27662,'50'-12'193,"-1"1"0,44-10-154,-36 12-28,2-1 6,2-1-6,0-4 23,0-2 16,0-4 12,0-4-12,1-2-27,1-4-1,2-1-22,2-3 6,-1-1-1,-2-1-5,9-12 6,-27 14 5,3-7-11,-33 14 0,-5 2-50,-7 3-432,-2 1 23,-2 11-140,-14 2-953,-1 16 1552,-15 5 0,14-2 0,2 0 0</inkml:trace>
</inkml:ink>
</file>

<file path=ppt/ink/ink7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0:37.223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1 405 27438,'69'-26'520,"-10"1"-374,-33 10-56,-1-2-23,5-3-11,0 0-34,7-2-5,-2-1-17,4-2 6,-2 2-6,0 1 11,-4 0 0,-3 2 11,-6-1-10,-4 3-1,-7-2-56,-2-5-61,-6 8-247,-3-1-179,-2 13 532,-13 19 0,9-9 0,-9 11 0</inkml:trace>
</inkml:ink>
</file>

<file path=ppt/ink/ink7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0:38.665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197 16 25567,'9'8'924,"-1"-1"-722,-8-7 307,0 0-318,1-13-51,0 9 50,0-9-11,-1 13-61,0 3-45,0 5-12,0 7 1,0 7 0,0 6 5,0 5-11,0 7-28,0 5-11,0 6-12,0 2 6,0 1 1,1-1 16,0-4-12,0-3-10,-1-8 0,0-6-6,0-8 0,0-7 0,0-6 5,0-7 6,0-3-5,0-1-6,0 4 0,0-1 0,2 5 0,-2-1 0,3 2 0,-2-1 0,2-1-11,-1-1 11,1-1 0,-3-2 0,1-2 130,1-1-130,-2 2 0,-3 1 0,-6 5 0,-6 5 0,-5 5 0,-3 5 0,0 2 0,-1 2 0,1 0 0,0 1-3392,-2 3 3392,6-9 0,0 1 0,13-16 0,2-2 0,4-5 0,0 0-80,8-5 3450,4-6-3381,7-8-1,6-5-21,1-2-12,0-1 17,8-8 11,-14 10 17,5-2 0,-16 13-5,0 5 5,-6 4 5,0 4 74,-3 1-63,0 9 12,0 2-5,0 11-6,0 0-6,2 2-11,1 0 5,0-1-5,3-3 6,-3-3-12,3-5 6,-3-5-16,0-3-35,0-4 23,0-2 11,0-6-22,2-6-22,-2-9 27,1-20 28,-2 13 6,1-10 6,-3 21 11,0 5 0,1 7 5,0 4 23,0 2-40,0 1 18,1 5-6,2 2-17,3 5 16,2-1-16,0-1 0,0-2 0,-1-2 17,-3-3-6,-1-1-11,-1-2 17,1 0-6,1-7 34,5-8-22,-4-1-7,2-2-3,-4 11-13,-1 4 0,0 2 0,4 1 0,0 1 0,4 3 0,-1 3 0,0 1-85,-2-1-128,-3-4-157,-2 0-201,-3-3 571,-9-13 0,7 9 0,-6-9 0</inkml:trace>
</inkml:ink>
</file>

<file path=ppt/ink/ink7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0:40.175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518 72 27079,'38'-21'303,"-4"3"-236,-25 12-22,1-1-6,2 0 11,-3 1 6,0 2-5,-3 2-1,-3 2 488,-1 0-438,-2 1-55,0 5 28,-6 4 0,-2 11-23,-8 7-16,-6 10-16,-7 8-18,-4 7 0,-7 7 0,-3 2 0,0 4 0,1-3 0,2-4 0,6-4 0,-3 2 0,15-19 0,-1 2 0,17-27 0,2-3 0,4-8 0,0-2 0,1-5 0,0 3 0,1-4 0,-1 3 0,0 0 0,-1 0-18,1 1 1,0 0 52,0 1-35,-4 4 0,-3 5 0,-7 6 0,-6 7 0,-8 4 0,-1 5 0,-4 2 0,4-1 0,5-5 0,7-5 0,7-9 0,4-4 0,4-5 0,1-3-46,5-4 18,7-10-28,10-9-11,7-9-29,16-21 91,-14 19 5,5-8-6,-22 30 23,-5 5 33,-6 5 1,-2 5-6,-1 9-6,0 8-6,0 12 12,-1 6-28,-1 2-10,0 0-7,1-6 0,1 0 0,0-17-13,0-2-48,3-13 22,1-8-1,6-9-21,2-11-23,2-11 33,-1-3 51,0 2 0,-3 0 12,-5 18 10,-1 3 12,-4 16-1,0 1 18,0 10-18,0 4-5,0 14 11,0 17-27,0-12-7,0 8 1,0-23-12,0-6 12,0-6-6,2-3 0,-2-3-34,3-3-5,-2-8-34,1-9 23,-1-11 33,-1-16 17,0 14 11,0-4 23,0 25 5,0 7-28,0 3 17,4 5 45,0 6-23,6 6-38,-2 6 10,4 1-22,-2-3 0,0-4 0,-3-4 0,-2-5 0,-2-3 7,-1-2-7,-1-1-91,-1 1-200,0 1-2986,0 0 0,0-1 0</inkml:trace>
</inkml:ink>
</file>

<file path=ppt/ink/ink7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0:41.017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43 38 27292,'1'45'106,"1"-11"-33,6-31 0,-1-3-45,-2-2-11,-1-7-6,-2-5-11,-1-8 0,-1-1 45,0 2 67,-1 5 61,-5 8-61,-2 4-84,-10 5-78,5 8-605,-3 20 655,9 11 0,3-8 0,4-6 0</inkml:trace>
</inkml:ink>
</file>

<file path=ppt/ink/ink7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0:41.368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41 28 27191,'10'15'409,"-3"-3"-347,-7-12 5,0 0-50,2 17-17,1-9 11,2 12 6,1-16-17,0-1 5,1-3 1,0 0-1,1-7-5,-1-3-16,0-7-18,-3-3 0,-2 2 6,-2 2-11,-1 4-78,-7 8-74,-4 1-285,-12 3 476,-10 16 0,15-12 0,-4 13 0</inkml:trace>
</inkml:ink>
</file>

<file path=ppt/ink/ink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2:00:06.996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239 82 27387,'-72'-13'342,"11"5"-213,45 13-12,-2 6-33,3 1-28,-2 6-11,3 3 5,3 4-16,3 4 16,4 1 6,2 2-11,2 1-11,5-2-1,4-3-5,8-1-11,6-5-11,2-4 5,5-4-5,1-8-6,3-2 0,0-4 11,3-7-11,-4-5 17,0-8-17,-5-5 0,2-6 0,-11 9 11,1-8 0,-14 15 0,-2-3-11,-2 6 0,-2-1 11,0-2-11,0-2 0,-6-2 0,-2 0 0,-6 0-5,-9-9 5,6 9 0,-7-4 5,9 10-5,0 2 0,0 0 0,-2 3 0,2 1 0,-9 1 0,9 2-11,-6 2-11,9 2-40,0 0-44,-2 0-51,2 5-168,-3 5-666,-4 20 991,1 8 0,4-8 0,5-6 0</inkml:trace>
</inkml:ink>
</file>

<file path=ppt/ink/ink7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0:41.743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110 13 27214,'-5'59'72,"1"-13"7,5-44 22,3-2-34,-1 0-34,1-7-21,-2-3-1,-1-9 11,-1-2-11,0-1-11,-2 4-11,-4 5-73,-4 7-123,-3 3-331,-5 10-1383,-1 7 1921,-5 8 0,11-7 0,3-3 0</inkml:trace>
</inkml:ink>
</file>

<file path=ppt/ink/ink7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0:42.208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1 26676,'5'38'-770,"-5"-13"1,8-13 0</inkml:trace>
</inkml:ink>
</file>

<file path=ppt/ink/ink7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0:42.583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88 27757,'6'-43'353,"-1"8"-269,-5 35 313,0 0-397,0 2 0,0-1-56,0 3-168,0-3-330,0 0-471,8-1-3108,5-1 4133,9-7 0,-9 5 0,-2-3 0</inkml:trace>
</inkml:ink>
</file>

<file path=ppt/ink/ink7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0:42.921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13 57 28362,'27'-27'-6,"-6"5"-128,-21 18-236,0 1-123,-9 3-912,-2 9 1405,-10 3 0,11 0 0,0-2 0</inkml:trace>
</inkml:ink>
</file>

<file path=ppt/ink/ink7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0:43.369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48 27718,'84'-20'0,"-8"5"0,-34 15 0,3 0-101,2 0-168,2-1-241,9-1-755,-4-1 1265,3 0 0,-27 1 0,-10 1 0</inkml:trace>
</inkml:ink>
</file>

<file path=ppt/ink/ink7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0:44.009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0 424 27046,'79'-58'184,"-9"10"7,-36 36-68,2 3-78,6-2-28,3 4-6,2-1-11,3 2 11,2 0-11,4-1 0,1 0 0,5 0 0,-1-1 0,4 0 0,1-2-9,-15 3 1,0 0-20,26-4 22,-25 5 1,-1 0 5,15-1 0,16-2 0,-26 1-6,12-4 6,-31 0 0,-1-4 0,-2 0 0,1-3 0,-1 2 17,14-3-11,-11 8-1,11-3 1,-12 11-6,2 1 0,1 0 0,2 2 0,3 0 0,-1 1 0,1 0 0,18 4-50,-16 5-79,15 7-101,-18 4-212,4 1-645,11 2 1087,24 5 0,-37-13 0,5 1 0</inkml:trace>
</inkml:ink>
</file>

<file path=ppt/ink/ink7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0:44.491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78 27673,'73'-15'37,"1"0"0,-6 1 1,-9 2-38,-5 3 0,-1 1 0,1 5 0,0 2 0,0 1-28,0 0-11,1 1 22,1 4 6,1 1-1,2 3 12,1 0-16,2 1-29,1-1-11,2 0 0,2 0-51,2-1-16,2-1 17,1-1 16,2 0 45,-2-1 29,0-2 16,-7 0 50,-4-3 118,14 2-73,-22-2-28,10 0-16,-24 0 61,18-2-95,-9-2-17,17-4-79,-12-1-106,3-3-78,3 2-67,0 0-157,1 2-662,30 2 1149,-4 0 0,-17 4 0,-23-1 0</inkml:trace>
</inkml:ink>
</file>

<file path=ppt/ink/ink7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0:45.325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0 265 27594,'63'-3'13,"-1"1"0,-4 0 1,-10-1-14,-14-6 0,-5 3 0,-1 1 0,-3 3-6,2 1 6,-1 1 0,4 0 0,4 0-11,4 0-17,7 0-6,7 0-27,6 0-1,6 0 12,5 0-18,0 0 1,4 1 30,-23 0 1,1 0 25,28 1 11,-28-1 0,0-1 0,20 0 0,-19-2 0,0-1 11,28-3 0,-27 1 1,-2-1 33,16-5-1,-1 0-21,-7 0-23,-3 4 0,-4-1 5,20 1-5,-17-1 0,17 0 0,-16 1-5,1-1 5,7 3 0,1-1-6,3 5 6,0-1 0,-2 2-11,24 7 11,-24-1 0,17 6-17,-28-4-39,1-2 17,0-3 33,25-2 6,-20-1 0,15 0-3380,-26 0 3380,-1 0 16,0 0 1,1-3-6,2-1-5,4-6 0,3-2 5,8-3 22,5-2 45,-18 5 1,2 0-6,29-5-42,-31 7 0,-1 2-9,14-2 0,-5 3-22,-4 2 3398,-4-1-3398,-7 3 0,8-1 0,-21 2 0,5 1 6,-22 1-6,-2 0 0,-3 0-6,-1 0-84,-1 0-134,-4 0-604,0 0 828,-4 0 0,-1 0 0,-1 0 0</inkml:trace>
</inkml:ink>
</file>

<file path=ppt/ink/ink7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0:48.477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1 482 28367,'32'-49'-33,"-3"0"21,-14 17 12,0-4 0,0 2 0,-1 0-5,1 3-1,-2 3-5,3 1 0,1 2-17,4 2-6,2 2 12,3 1 11,-2 4 5,2-1-5,-3 4 5,5 0-5,-8 6 11,2 2 0,-8 3 0,-1 2-6,0 0 6,3 0 0,-2 0 0,4 0 0,-1 0 0,8 2 0,-8-1 0,6 2-11,-11 2 11,-1-2 6,-1 2-6,-3-1 0,1-1 0,-3 3 28,-1-1 17,2 4-29,-3-1-16,3 1 17,-3 0-6,0-1-11,2 1 0,-2-1 12,3-1-7,0 3-10,-1-3 10,1 3 1,-3-2-6,0-2 11,-1 3 11,0-3-5,-1 3-17,1-1 0,-1 1 0,1 0 6,0 0-6,2 5 11,-2-4-5,3 3-12,-4-4 6,1 0 0,1 0 0,-2 1 0,2-1 0,2 3 6,-2-4-6,2 2 0,-2-2 11,0-2-11,0 1 0,1 1 0,-1-3 5,2 1-5,-2-3 0,0 0 12,0-1 16,1 0-17,1 0 6,3 1 5,1 1 0,2 0 12,2-1 5,8-1-28,-3-1 1,4 2 10,-4-3-22,-1 3 0,0-3 11,9 3-11,-8-3 6,8 3-6,-9-3 11,2 1-11,4 1 0,3-2 0,3 1 0,3 1 6,0-2-1,0 2 1,2-2-1,11 0-5,-8 0 13,9 0-13,-16 0 0,-4 0 0,-2 0 0,-5-2 0,-1-4 0,-3-2 0,0-7 0,9-10 0,-6 3 0,7-7 0,-6 9 0,-1 0 0,-3 5 0,-1 1 0,-5 5 0,-1 3 0,-5 3 0,0 2 0,-3 1 0,0 4 0,0-1 0,0 6 0,0-1 0,0 2 0,0 1 0,0 3 0,0 0 0,0 2 0,0 1 0,0 1 0,0 1 0,0-2 0,0 1 0,0-3 0,0 3 0,0 6 0,0-4 0,0 5 0,0-7 0,0 10 0,0-9 0,0 8 0,-2-11 0,1 1 0,-4-2 0,1 0 0,-3 0 0,1-1 0,0 1 0,-3 3 0,3-3 0,-5 3 0,5-8 0,-1 2 0,-1-1 0,0 0 0,-1 1 0,1-3 0,0 0 0,1 0 0,-2-2 0,-4 3 0,1-2 0,-5 2 0,4-2 0,-2 0 0,3-2 0,-2-2 0,3 1 0,-7 1 0,5-1 0,-6 2 0,6-2 0,0 1 0,0-3 0,-1 3 0,4-3 0,0 0 0,4 0 0,0-3 0,0 3 0,-1-3 0,0 3 0,0-1 0,1-1 0,0 2 0,-1-3 0,-3 6 0,2-4 0,-3 4 0,4-3 0,1-1 0,1 0 0,1 0 0,-1 0-29,-3 3 17,-1-2 7,-3 4 5,2-4-6,2 1-5,-1-1-23,4-1-94,2-1-1168,2-1 0,1 0 1</inkml:trace>
</inkml:ink>
</file>

<file path=ppt/ink/ink7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0:49.903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1144 530 27264,'-25'19'134,"2"-4"-128,13-15 11,0 0 28,0 0 50,3 0 22,-2 0 29,1 2 16,-1-2-22,0 3-44,0-3-40,0 3-17,-1-3-11,0 3 0,-1-3 17,-1 3-6,-2-3 22,-4 3-44,4-3-6,-4 2 1,6-2-12,-2 0 5,2 0-5,-9-4 0,6-1 0,-6-3 0,6-1 0,1 1 0,-1 0 0,3 0 0,-2 1 0,-2-3 0,3 3 11,-2-2-5,5 5-6,2-1 0,0 1 0,2 1 6,0-2-6,1 2 0,1 0 11,-2-1-11,3 0 0,-3 0 0,3 2 0,-2-1 0,1 2 0,-2-2 0,-1 0 0,-1-3 0,2 2 0,-1-2 0,4 3-11,-1-1 11,0-1 0,0 1 0,1-4-28,-4-1 22,3-2 6,-5-1 0,6 1 0,-2 2 0,2 0-17,0-1 0,0 0 1,0-2 10,0 2 6,-3-9 0,1 5 0,-1-7 0,1 9-11,0-2 11,0 2 0,-1 0-11,3 0-1,-6-4 12,4 4-5,-2-3 5,2 6-23,3 1 1,0-1 0,0 3 10,-1-1 12,0 0 0,0 1-16,0 0 10,0 0 6,-4-3 0,1 4-17,-4-2 17,2 4 0,-2 0-5,-1 0 5,0-2-12,-1 2 12,-2-5 0,2 3 0,-4-2 0,6 3 0,0 1 0,1-2 0,1 2 0,0 0 0,4 0 0,-2 1 17,-2 1-11,3 1-1,-3 0 7,4 0-12,0 0 0,-1 0 0,1 0 0,-4 0 0,-5 0 0,3 0 0,-5 0 5,6 1-5,0 1 0,0 1 0,-1 0 0,0 0 0,-4 2 0,4-2 0,-3 1 6,6-1-6,-1-1 0,-1 1 0,3-2 0,-3 3 5,2-3 1,-1 2 5,-2-1-11,2 1 17,0-2-11,3 1-1,2-1-5,0-1 6,3 2-365,-2-1-229,16-1-453,1 2 1041,14-5 0,-14 2 0,-2-1 0</inkml:trace>
</inkml:ink>
</file>

<file path=ppt/ink/ink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2:00:07.548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7 43 27298,'23'-23'470,"-4"4"-386,-19 25-6,-3 6-10,0 9-40,-5 6-17,0 6-11,1 0 0,-1 0 0,3-7 0,1-5-95,2-9-113,1-3-122,1-6-454,1-3 129,15-15 655,13-17 0,-8 10 0,3-5 0</inkml:trace>
</inkml:ink>
</file>

<file path=ppt/ink/ink7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0:51.351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234 0 27376,'17'62'269,"-1"-6"-224,-16-26 16,3 3-10,-2 3-23,2-1-23,0-2 1,-1-2-6,1-6 0,-3-6 0,2-7 17,-2-6-6,0-3-168,0-3 129,0-7-6,0 3-5,0-6-6,0 5 12,0 1 16,0 2 129,0 1-67,-4 1 16,1 0-5,-4 0-33,2 1-1,-2 2-22,-2 3 0,-3 3 0,-4 3 0,-1 2 17,0 2 22,1-3 17,2 1-39,2-4-6,3-2-11,1-2 0,2 1 0,-1 0 0,-2 2 0,-4 3 0,-2 2 0,-9 11 6,6-8 5,-1 5-11,8-11-11,8-6 5,0-3-11,3-2 6,4 0-6,3-1 12,6-5-12,6-3-61,4-7-6,3-2-23,1-2 12,7-8 78,-11 11 17,0-3 17,-16 15 5,-4 2 23,-2 3 112,-1 0-45,0 7-34,0 3-50,0 7 6,0 2-17,0 0-17,0-1 0,0-4 0,0-2 0,0-6-17,0-1-162,0-4-90,0-1 84,0-7 17,0-4 34,0-9 72,0-1 45,0-2 17,3 3 23,1 3 44,2 3 0,0 7 0,0 2 17,0 4 73,1 1-34,2 1-22,4 6 50,1 5-11,1 5-50,4 9-68,-7-8-16,2 3-6,-9-13-6,-2-2 6,-1-5-95,-1 1-90,1-2 6,-1-2-73,2-2-112,-1-2-1109,-1-4 1473,2 1 0,-3 4 0,2 1 0</inkml:trace>
</inkml:ink>
</file>

<file path=ppt/ink/ink7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0:52.351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87 1 27718,'13'50'414,"-3"-3"-352,-10-17-18,0 4 1,0 1-11,0 3-12,0-3-11,0 2-11,0-8 6,1-2-6,1-8-6,1-6-10,-1-7 4,-1-2 7,-1-3-130,0 0 135,1 2 0,-3 3 0,-4 5 12,-7 4-12,-3 5 33,-3 1-10,1 4-12,2-2-11,3-2 0,4-6-17,4-3-5,2-7-29,3-2-50,0-3-67,2-4-39,5-7-56,12-22 224,0 3 5,7-11 34,-9 15 17,-1 7 67,-4 6 73,-4 5-90,-4 5 62,-3 2 134,1 5-145,-1 4-57,2 4-50,0 3 1,0-1-1,2 1-11,-2-8 0,0 0-6,0-7-44,-1 0-23,1 0 6,1 0 44,1 0 7,5 0 16,0 0 0,2 0 0,-1 0 0,-1 0 11,-1 0 6,1 0 5,-2 0-16,-3 0-6,3 0 0,-6 0 16,2 0 12,-4 0-156,1 0-169,-1-7-84,0-4-448,-6-11-1714,-3-4 2543,-6 0 0,6 12 0,3 4 0</inkml:trace>
</inkml:ink>
</file>

<file path=ppt/ink/ink7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0:52.487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1 23259,'0'0'0</inkml:trace>
</inkml:ink>
</file>

<file path=ppt/ink/ink7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0:53.515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0 25735,'0'0'0</inkml:trace>
</inkml:ink>
</file>

<file path=ppt/ink/ink7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0:55.061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1 25259,'0'0'0</inkml:trace>
</inkml:ink>
</file>

<file path=ppt/ink/ink7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0:55.677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0 21635,'0'0'0</inkml:trace>
</inkml:ink>
</file>

<file path=ppt/ink/ink7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0:56.368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49 22240,'10'1'252,"-1"0"-157,-9-1 1653,0 0-1172,1-21 35,-1 15-207,2-15-108,-2 20 1043,0 1-1261,4-1-44,5 2-17,5 2-17,6 4 0,0 3 0,1 3 0,-1 0 0,0 2 0,-2 1 0,-1 1 0,-2 2 0,-4-1 0,-2 0 0,-6 9 16,0-6 108,-9 15-91,-3-14 23,-7 8 0,-3-13-11,-1 1-23,0-4-10,2-4-12,1-1 5,3-4 12,3-1-17,2-2-22,5-1-113,1-1-33,1 0-319,2-13-79,0-3 566,8-22 0,-6 21 0,7-5 0</inkml:trace>
</inkml:ink>
</file>

<file path=ppt/ink/ink7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0:56.916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34 27152,'29'-20'134,"0"6"-100,-9 21-12,1 2 1,-1 2-6,1 2-1,-4 1-4,2 4 4,-3 1 12,-1 3 23,-1 1 50,-5 2-6,0 0-34,-6 0-21,0 1 4,-3-5 1,0 2-11,0-6-1,0 1 1,-4-3 0,-5 4-34,-1-4-17,-9 6-56,10-10-106,-4 1-51,8-5-111,1 0-247,2-4 588,1 0 0,1-3 0,0 0 0</inkml:trace>
</inkml:ink>
</file>

<file path=ppt/ink/ink78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0:57.930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191 1 27113,'-40'42'67,"1"1"0,-27 26-56,46-60 1,8-3-12,3-3 0,6-1-84,2-2-6,9 0 56,3-6 18,11 0-46,3-8 0,2 2 18,0-2 16,-3 3 11,-5 3-6,-7 4 23,-6 3 90,-5 1-62,-11 0-11,-3 5 22,-11 2 45,1 4-28,2 0-22,1-1-18,6-1-16,5-3 0,5-1 0,2-4 0,6 2-22,7-3 16,9 2 6,9-2-16,5 0-1,2-2 11,-1-2 6,-2-3-11,-9 1 0,-6 2 11,-10 2 39,-4 2-5,-4 0 16,0 2-5,-5 3-17,-2 6 11,-7 3 23,3 4 5,-3 2-62,8-6 12,-1 0-6,7-9-11,0-1 0,0-2 6,2-1 5,1-1-11,1 0 6,2 0-6,-1 4 5,0 0 51,-4 6 28,1-2-11,-2 4-11,0-1 11,0 1-23,0-3-33,0 0-17,0-5-6,0-2 6,4-2 11,5 0 6,6 0-6,8-4-11,0-2 0,3-4 0,-4 1-5,1 3 5,-9 3-101,0 2-201,-5 1 302,3 0 0,-4 0 0,0 0 0</inkml:trace>
</inkml:ink>
</file>

<file path=ppt/ink/ink78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0:59.560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0 28093,'66'1'45,"-8"-1"-40,-43 0-5,-3 0 0,-3 3-22,-3 2-57,-1 2-156,-2 4-179,0-2-409,1 3-1564,1-4 2387,1 0 0,-3-5 0,-1-2 0</inkml:trace>
</inkml:ink>
</file>

<file path=ppt/ink/ink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2:00:07.757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1 26295,'17'14'1176,"-5"-2"-1019,-12-12 145,0 0-139,3 6-29,1 3-61,3 8-51,1 6-5,1 1-17,1 4-11,0-1-79,0-1-72,1-1-180,-2-4-414,7 0-1249,-2-5 2005,5-1 0,-10-9 0,-1-2 0</inkml:trace>
</inkml:ink>
</file>

<file path=ppt/ink/ink79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0:59.753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1 25119,'7'1'2033,"-1"-1"-1809,-6 0 90,0 0-286,42 7-28,-24 4 0,33 8 0,-36 3-79,-2 1-223,-6 7-583,-2-1 885,-4 1 0,-1-14 0,0-5 0</inkml:trace>
</inkml:ink>
</file>

<file path=ppt/ink/ink79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1:00.454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78 0 28171,'12'71'-50,"-6"-10"-135,-14-39-151,-4-3-151,0-1-544,-4-8-4850,1-3 5881,-2-6 0,9-1 0,1 0 0</inkml:trace>
</inkml:ink>
</file>

<file path=ppt/ink/ink79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1:00.639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6 1 26250,'6'15'924,"-2"-4"-851,-4-11-62,0 0-11,27 71-128,-19-39-242,20 57-347,-32-53-9114,-11-1 9755,-10-5 0,7-12 0,2-9 0</inkml:trace>
</inkml:ink>
</file>

<file path=ppt/ink/ink79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1:01.437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100 1 27286,'-9'69'292,"-2"-5"-259,-1-26-22,1-3-11,2-3 0,3-9-84,2-3-173,0-9-309,-1-5-1232,-2-4 1798,-3-2 0,4 0 0,1 0 0</inkml:trace>
</inkml:ink>
</file>

<file path=ppt/ink/ink79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1:01.653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194 1 27516,'-33'38'0,"0"0"0,-22 28-129,48-35-106,0-4-398,-3 0-2268,-2-2 2901,-6-5 0,9-8 0,0-6 0</inkml:trace>
</inkml:ink>
</file>

<file path=ppt/ink/ink79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1:01.917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30 1 27197,'-9'52'-3932,"0"1"0,-3 35 3932,19-70 0,-3-7 0,1-7 0</inkml:trace>
</inkml:ink>
</file>

<file path=ppt/ink/ink79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1:03.139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0 21859,'0'0'0</inkml:trace>
</inkml:ink>
</file>

<file path=ppt/ink/ink79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1:56.773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0 957 27930,'36'-52'-39,"-1"1"-28,-6 4 22,9-7-11,14-6 6,9-3-597,12-4 610,-32 33 1,1 0-9,2-1 1,2 0-1,1 1 0,2 1-6,1-1 1,0 1 8,1 1 0,-1 1-8,0 2 0,-1 1-1,-2 2 1,-2 1 11,36-16 33,-14 9 6,-15 9 172,-10 10-93,-21 5-29,-6 5-33,-13 3-118,-2 0-16,0 3 260,-3 0-742,-1 2-2089,-2 0 2688,2-4 0,1 1 0,1-2 0</inkml:trace>
</inkml:ink>
</file>

<file path=ppt/ink/ink79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1:57.677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0 26654,'21'63'65,"1"1"0,-1-3 1,-1-5-55,5 13-11,4 1 5,-2-1-5,-1-5 0,-3-9 6,-6-8 5,-5-12-11,-4-9 0,-4-10 0,-2-6 0,-1-6-117,-1-3-40,0-17 78,0-4 46,0-19 33,0-3-17,0 1 17,0 0 0,0 7 11,5 6 0,4 10 6,5 9 84,2 5 11,12 17-11,12 46-101,-6-11 0,3 32-6,-19-40-235,0-7-515,6-11 756,8-10 0,-13-8 0,1-4 0</inkml:trace>
</inkml:ink>
</file>

<file path=ppt/ink/ink79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1:58.112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146 1 27421,'-37'72'35,"0"1"1,4-7-1,7-9-7,18-13-11,4-4 0,3-6-6,1-7-11,7-6-17,4-8-28,10-6-123,4-4 51,4-10-18,0-10-111,0-12-476,4-38 509,-14 13 213,-1-19 213,-15 30 442,-1 5-442,-2 20-90,-3 4-45,1 14-44,-3 6 55,2 9-5,0 10-16,2 10-3432,-1 5 3375,2-2-6,0-1-5,2-7-280,7-3-33,1-13-130,6-3-77,-3-17 2937,4-20-4753,2-8 2336,-1-19 0,-7 24 0,-4 6 0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8:53.013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1 658 28457,'47'14'106,"-5"-3"-89,-19-15-11,0-1-6,0-1 11,-2 0-11,-4 0 5,-3-1-5,-4 1 12,-2 0-12,1 0 0,-1 0 0,0 0 0,0 0 5,-1 0-5,0 1 0,-2 2 0,-1 2 0,-2 1 0,2 0 0,0 0 0,3 0 0,3 0 0,14 0 0,-1 0 0,22 0 0,-16 0 0,8 0 0,-16 0 0,-3 0 0,-2 0 0,-1 0 0,-2 0 0,3 0 0,2 0 0,2 0 0,4 0 0,20 0 0,-10 0 0,16 0-22,-16 0 22,1 0-11,-2 0 5,2 0-5,0 0 11,21 0-6,-15 0-5,16 0 11,-20 0 0,1-4 0,-3-1-6,0-3 6,-3 0 0,0 2 0,-2-1 0,0 0 0,2-1 0,22-3 0,-7 1 0,20-2 0,-11 3 0,32-3 0,-18 4 0,21-2-3392,-29 5 3392,-4 1 0,0 1 0,-3 1 0,-3 1 0,1 1 0,-4 0 0,1 0 0,0 0 0,26 0-5,-15-3 5,22 1 0,-20-5 5,4 0-5,2-3 0,1-1 0,1-3 1696,-21 4 0,0 0-1696,29-6 0,-28 6 0,-2 0 6,21-2-6,0 1 0,2 0 0,-3 4 0,0-1-6,-2 2 6,-1 1 6,29 1-6,-23 2 0,23 1 0,-30 1 0,1 0 0,1 0 0,-2 1 0,2 2 6,31 3 5,-21-2-11,21 2 0,-28-6 0,-1 1 11,2-1-11,1-2 0,2-7 0,2-5 0,4-8 0,-24 6 0,1-2 0,28-9 0,-32 10 0,-1 0 0,12-3 0,-7 3 0,-7 4 0,-8 3 0,-4 2 0,11 2 0,-13 3 0,12 0-6,-12 3 6,2 0 0,5 0 0,2 0 0,4 0 0,2 0 0,0 0 0,24 1 0,-19 2 0,19 2 0,-25 1 0,3-1 6,1-2-6,2-2 0,0-1 0,27-4 0,-21-2 0,18-5 6,-27-1-6,-4 1 0,-1 2 0,-4 3 0,0 1 0,-1 4-6,1-1 12,26 2-6,-12 0 5,20 0 6,-19 0-11,3 0 23,5 0-12,8 3 0,6 0 1,-18 1 0,3 0-12,31 0 0,-32-2 0,-4 0-203,13-2 203,-13 0 0,-17 0 0,-14 0 0,-15-2-12,-7-1-341,-10-2-9478,-59-10 9657,7 2 1,-15-1 0,34 8 0</inkml:trace>
</inkml:ink>
</file>

<file path=ppt/ink/ink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2:00:08.510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154 0 26480,'38'8'101,"-7"-1"-6,-31-3 39,0-1 62,0-1-22,0 0-17,0-1 28,0 1-141,0 0 29,-3 0 11,0-1 79,-5-1 16,-1 2-73,-3-1-44,-5 2-12,-4 0-11,-2-1-5,-6-1-17,4 1 0,0-2-6,5 1 0,4-1-39,9 0-50,3 0-1,5 2-10,7 1-718,21 8-722,0 0 1529,8 4 0,-22-9 0,-7-2 0</inkml:trace>
</inkml:ink>
</file>

<file path=ppt/ink/ink80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1:58.863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26 24637,'15'14'2190,"-3"-2"-1955,-12-12-100,0 0-57,5 54-22,0-22-17,6 46-22,-1-36 0,3-4 5,1-3-22,1-8 0,-1-5-16,-1-9-40,-2-7-17,6-6 73,-5-14 0,7-8-23,-5-16 18,0-5-1,0-3 6,-3 2 0,-1 4 11,1 2-11,-5 18 0,1 4 62,-2 14 22,1 8-34,2 6-22,2 11-16,1 9-1,1 5 6,2 2-17,9 13-6,-4-16-28,10 3-61,-9-23-134,6-9-102,-3-4 146,4-11-235,-2-9-431,-1-15 22,-2-11 521,-4-27 879,-8 17 130,-3-7-41,-7 30-245,0 13-135,0 8-213,0 7-33,0 2 162,0 21-129,0 0-11,1 19-34,6-7 1,3 1-23,5-3 5,12 3-5,-4-17-112,11 0-5,-8-16 77,2-9-116,-1-10-158,0-15 96,-5-8 167,-4-6 51,-6 3 135,-6 6 94,-3 9 34,-3 13-72,0 7-118,0 6-62,0 4 168,0 30-89,0-1-34,0 30-28,0-7-17,0 31 0,1-20-11,5 21-11,3-30-12,7-3-184,1-8-67,2-7-365,7-18 639,10-6 0,-16-13 0,3 0 0</inkml:trace>
</inkml:ink>
</file>

<file path=ppt/ink/ink80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1:59.283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186 0 27410,'-37'62'121,"1"0"0,2-4 1,5-4-55,9 2-39,5-2-11,6-7-6,5-6-11,2-10-39,11-9-79,3-11 6,11-5 11,5-10-67,0-15-17,0-13-83,-3-19 32,-4-9 136,-5-6 77,-6 3 23,-5 7 168,-3 13 84,-2 13-95,0 16-79,0 7-55,0 8 27,0 29-33,0 0-17,3 26 0,2-9-459,11 18-672,4-16 1131,23 14 0,-23-41 0,7-1 0</inkml:trace>
</inkml:ink>
</file>

<file path=ppt/ink/ink80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1:59.678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65 27230,'57'-16'4,"1"-1"0,-5 1 0,-6 4-4,-6 9-45,-6 2-50,-7 5 67,-10 9 22,-9 11 6,-5 11 0,-5 9 11,-9 5 17,-3 4 28,-7 0-5,2-3-23,4-9-17,5-5 0,4-11-5,4-7-6,1-9-17,8-4-17,6-4-139,12-8-438,13-12 611,18-21 0,-24 16 0,3-5 0</inkml:trace>
</inkml:ink>
</file>

<file path=ppt/ink/ink80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2:00.079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0 406 27135,'68'-16'3,"0"-1"1,-5 1 0,-9-4-43,-11-17-34,-8-4-33,-11 0-90,-10-1-179,-7-1-101,-6 3 476,-2 3 207,-10 10 34,-6 8 33,-10 11-44,-3 6-12,-3 17-39,3 9-50,1 16 90,3 32-135,13-18-28,2 19-12,11-28-4,15 6-40,1-17-90,15-3-22,2-21 0,5-6-246,8-4-348,14-19-3759,0-2 4465,4-18 0,-30 18 0,-11 5 0</inkml:trace>
</inkml:ink>
</file>

<file path=ppt/ink/ink80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2:01.162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0 27964,'7'54'112,"0"1"0,9 43-73,-3-43-22,4 2-6,0 0-11,1 1 0,-1-6 0,1-6-11,-4-7-6,0-11-39,-5-8-22,-3-11 11,-2-5-1,1-4-32,1-11-57,2-8 34,2-16-1,4-8-38,0-6 0,4 1 55,-1 1 29,-2 7 33,-1 8 45,-6 10 56,-4 9 50,-2 8 12,-2 3-96,0 15 46,-3 2-1,-1 15-11,1 1 22,0 4-22,3-2-28,0 1-5,7-4 49,6-2 18,10-5-90,8-5 0,6-7-34,7-5-61,4-5-246,24-28 167,-19 4-5,9-25 179,-32 16 11,-13 3 179,-9 9 219,-5 8-330,-6 6-57,-3 6-22,-2 10 6,-1 6-1,2 10 1,2 3 22,2 0 5,1-1-5,2-4-28,3-4 0,6-5-84,21-6 62,1-4-90,17-9-67,-10-8-56,-3-10-68,-3-9 57,-12-2-62,-8-4 302,-20-12 152,-10 17 22,-15-6-84,-3 24 11,0 7-39,6 4-62,6 3-94,13 0 27,4 0 17,10 0 5,8 0 35,6 0 16,10 0 0,3 0 0,4 0 0,5 1 0,4 0 5,3 1 12,31 5-17,-17 0-6,18 9-16,-29-1-107,-11 6 23,-9 0 95,-12 4 11,-8-2 235,-7-1-129,-3-10-50,-6-2-11,-1-10 5,-7-10-5,2-7 67,1-14 62,3-7-45,4-2-23,2 0 101,6-7-140,7 15-33,6-3-28,9 17-1,2 5-10,2 2-1,3 4-151,-1 3-128,0 2-690,0 2 975,2 4 0,-15-3 0,-2 4 0</inkml:trace>
</inkml:ink>
</file>

<file path=ppt/ink/ink80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2:03.409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1 27398,'15'87'124,"-3"1"-63,-12-15-22,7 9-455,3 2 421,10 0-5,1-4 6,4-10-6,-2-9-23,-2-12-21,-3-14-4063,-3-11 3978,-2-12 788,0-8-794,-3-17-145,2-13 17,-5-19 11,-1-11 151,-3-6 333,-1-26-120,-10 28 3443,-4-8-3382,-5 41 1,-1 12-101,5 7-56,3 7-17,2 12 100,5 19-4,0-1-35,10 14-22,10-20 1,14-5-7,14-7-33,12-7-45,7-2-5,5-13-17,-5-4-157,12-25 196,-31 10 28,-1-7 112,-34 14 22,-6 9-16,-5 2-12,-7 8-55,-7 1-35,-8 4-4,-4 12 72,-18 28-23,10 2-27,-8 22-1,21-18-27,7 2-6,5-8 17,6-1-17,3-10-56,10-1-17,3-16 0,12-2-5,2-15-34,5-10-39,1-13-85,0-14-55,-4-7 50,-6-5 152,-8 2 296,-6-4 45,-6 24-101,-2 5-72,0 23-46,-2 12 90,-2 10-22,-1 15-6,2 7-61,2 5 5,1-3-28,3-5 12,6-5-34,18-7-51,3-11 6,18-5-45,-4-23-162,9-7-84,3-20-157,2-10 5,-5-7 202,-7-3 297,-9 6 941,-12 3-549,-12 25-134,-6 5-163,-13 20-39,-6 13 67,-8 7-5,-6 16-40,-2 9 57,-3 23-113,11-17-11,1 9-11,15-28 0,2-8 0,6-7-67,8-8-28,7-4-151,23-20 22,-7-6 22,9-19 51,-17-4 61,-7-3 90,-6-1 11,-8 6 107,-3 7 252,-3 4-214,0 17-105,0 3-57,0 12 6,0 13 0,4 4-5,6 18 5,6 2 0,7 7 0,0 3 0,4 7 0,1 3-12,2 6 12,2-1 6,-3 1-6,-1-2 0,-10-5-34,-7-4-27,-7-9 27,-9-9 17,-10-13 12,-9-11-85,-29-22 6,12-13 84,-13-22 28,23-3 101,8-2-62,12 5-33,13-11-40,16 18 6,14-8-168,14 19-257,18-3-4620,1 5 5045,8-1 0,-35 14 0,-9 4 0</inkml:trace>
</inkml:ink>
</file>

<file path=ppt/ink/ink80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2:04.043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259 0 27124,'-59'35'121,"-1"-1"0,5-1 1,12 1-72,24 16-22,5 1-11,8-4 0,4-4-17,3-8-34,9-9-33,3-9-17,11-10 17,1-4-34,4-17-84,0-8-5,0-21-79,-3-8-50,-4-4 241,-5 2 78,-4 7 162,-6 12 23,-4 13-62,-2 12-67,-1 6 224,0 35-179,0-4-56,2 29-34,4-10-11,3-3 5,6-5-5,13 2-67,-4-19-34,10-2 57,-7-18 27,3-11-190,3-11-124,-1-14 90,-3-12 68,-5-3 173,-5 1 241,-7 7 139,-6 12 68,-3 12-414,-3 12 22,0 17 17,0 9-45,0 17-6,1 4-22,11 22 0,1-17 0,11 9-28,-3-25-129,2-8-285,3-9-616,4-7-1049,0-14 2107,-1-10 0,-13 5 0,-7-2 0</inkml:trace>
</inkml:ink>
</file>

<file path=ppt/ink/ink80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2:04.184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1 25550,'0'0'0</inkml:trace>
</inkml:ink>
</file>

<file path=ppt/ink/ink80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2:05.876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56 211 27645,'-31'68'145,"6"-5"-122,25-15-18,2-2 1,8 14-6,0-20-112,8 3-62,-3-28-10,0-7 77,2-6 51,-1-11-117,0-11-35,-2-18-49,-2-12 139,-3-8 101,-1 2 17,-3 2 73,0 11 39,0 11 0,1 15 129,0 9-67,3 7-18,1 13-32,3 7-74,1 14-22,1 4-28,8 15 0,-4-16 0,5 6-11,-6-26-101,-1-7 33,4-7 51,0-12-72,6-12-248,12-45-3223,-9 8 3493,6-22 78,-17 32 73,-5 11 89,-5 15 6,-3 11-22,-4 8 66,3 24 3236,-1 2-3408,6 20-18,0-6-11,3 2-11,2-4 28,4-3-17,3-10-11,7-6-16,6-9-74,34-21 12,-13-8-18,24-21 12,-27-3-22,-4-4-12,-11 1 96,-12 4 22,-12 6 84,-9 11 50,-6 9-22,-21 11-67,4 8 39,-18 15 17,10 11 0,0 15-23,1 8-16,7 3-34,6 3 28,6 17-45,4-20-11,4 4-17,5-29-39,4-12 0,9-7 6,3-9-51,5-13-50,5-12 5,2-17-156,12-33 235,-13 20 50,3-14 17,-21 37 78,-5 11 90,-7 13-73,-1 6-33,-3 4 50,0 20-56,2 0-17,2 20-28,4-6 1,3 1-12,2-4 5,9 3-50,-3-15-61,4-1 16,-6-15 46,0-3-35,-1-12-89,1-9-33,1-14 38,-3-5 68,-2-3 95,-2 6 11,-5 4 236,1 7-96,-5 13-11,1 3-84,-3 10 73,1 5-34,2 5-45,2 9-33,2 5 11,8 17-22,-3-10-1,7 7-5,-6-15 0,2-9-84,-2-4 17,3-7 39,2-1-39,2-13-28,4-8-79,2-13-72,0-9 117,7-15 129,-13 20 151,2-3 79,-15 30-68,-4 5-106,-1 4 39,-2 10-39,1 4-33,6 28-18,3-6-5,5 12 0,2-18 0,1-4-56,3-9-33,4-6 21,2-7-228,23-18 122,-11-6 90,16-15 6,-20-2 22,-7 1 56,-7 4 39,-11 6 118,-4 7 95,-4 10-101,-7 5-112,-4 4 17,-6 10 95,-15 23-117,8 2-17,-3 18-17,13-13 16,7-3-16,3-4-61,2-1-74,5-17 46,6-1-90,7-18-107,8-14 79,2-10-28,2-15-163,-2-3 398,-2 2 308,-7 8 409,-6 10-549,-7 14-51,-2 7 35,-2 16-96,4 3-56,1 15 0,6 1-258,2 3-436,10-4-2045,3-1 2739,8-8 0,-17-9 0,-4-6 0</inkml:trace>
</inkml:ink>
</file>

<file path=ppt/ink/ink80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2:07.770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1 109 27751,'13'59'108,"0"-1"0,0-2 1,-2-5-31,0 13-10,3 2-29,0 2-17,2 1-22,1-1 6,3-1-1,-3-5-5,1-8 0,-5-9 0,-2-12-5,-4-11-12,-1-9 0,-5-8-44,1-11-74,-2-13-173,0-41 135,1 3-18,2-21 90,2 23 40,1 6-1,-1 10 40,0 8 16,-1 12 1,-1 8 5,-2 6 50,-1 8 17,2 6-16,2 9-29,4 6 0,4 4-16,3 0-6,3-2 0,5-3-123,19-6 67,-2-8-118,17-3-111,-7-13-51,2-7-292,0-11-190,-4-5 174,-10-5 1148,-12-7 415,-13 13-213,-10 2-415,-13 19-101,-6 5 1,-8 7-62,-1 11-51,-1 10-22,3 13-11,2 7 67,3 26-90,8-17-5,3 13-17,7-32-39,0-9-107,7-12 45,3-7-27,11-10-343,18-37 258,-6 0-330,11-31 330,-18 15 213,-6 5 359,-5 9-46,-9 14-27,-2 13 16,-4 7-246,0 15 0,0 9-11,0 12-22,0 7-12,4 3 17,4-3-6,8-1 40,2-10-51,5-7-56,17-8-22,-7-14-17,17-15-185,-14-14-95,0-15-140,-4-7-258,-6-10 6,-7-5-3019,-10-9 3775,-5-2 2271,-12 25 0,-2 1-1761,-5-21 50,-15-8-184,9 50-192,4 16-128,2 11 68,3 12 100,0 16-34,1 15-78,0 20 123,6 43-162,1-19-305,5-26 1,2-1 254,8 17-7,6-6-10,6-9-34,14 0-84,-6-25 28,11-4-3274,-5-22 3167,3-18 340,5-7-457,0-21 51,-2-5 111,-2-4 96,-7 5 39,-7 3 11,-10 11 380,-8 6-133,-6 16 3262,-7 3-3458,-5 8-18,-6 9 23,-4 9 6,-3 14 11,1 9 5,-1 8-39,4 3 51,2 26-68,7-23-10,2 12-12,7-34-17,3-10-73,7-10-5,6-8-62,11-13-72,22-33-63,-10-2-38,13-25 218,-23 16 112,-8 8 134,-7 7 102,-8 13 38,-4 10-44,-2 8-208,0 8 12,-1 9 16,1 8-16,-2 10-18,2 3 1,0 3 0,0-2-6,10 9-11,-1-14-61,12 1-18,-1-20-50,4-5-16,2-8-85,1-12 101,-2-9 23,-4-14 50,-4-2 56,-6 0 106,-4 4 415,-4 1-325,-1 17-11,-2 4-84,0 14-79,0 1 57,0 9 33,0 6-56,0 11-34,12 18-22,-2-10 0,12 9 0,-3-19-17,3-7-39,4-6-28,1-7 11,2-4 29,2-13-18,-2-9-67,8-35 84,-13 9 45,2-14 62,-17 27 100,-5 11-38,-2 12-35,-2 6-44,0 9 145,0 27-94,0 1-18,0 25-44,1-8-23,6-2-11,4-4-39,8-6-152,1-9 191,37-16 0,-36-3 0,25-11 0</inkml:trace>
</inkml:ink>
</file>

<file path=ppt/ink/ink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2:00:09.087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42 27908,'63'1'286,"-5"-2"-270,-21-7-16,-1-1 0,-3 0 0,-7 3 0,-8 0 0,-7 4 0,-7 1-33,-2 1-494,-2 0-296,-17 8-6327,1 4 7150,-14 6 0,15-6 0,4-4 0</inkml:trace>
</inkml:ink>
</file>

<file path=ppt/ink/ink8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2:08.666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28 1 28014,'-17'54'73,"6"6"-67,17 10-6,4 4-34,3-2-162,1-8-173,1-9-119,3-14-251,9-19-5143,2-10 5882,7-21 0,-17 6 0,-4-6 0</inkml:trace>
</inkml:ink>
</file>

<file path=ppt/ink/ink8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2:09.012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18 1 26810,'9'8'880,"-2"-2"-796,-7-6 5,0 0-78,-13 72-11,8-30 0,-3 9 0,2 0 6,5 1-6,1-3 0,8-8-62,5-7-16,12-11 16,6-9 23,6-9-50,2-9 16,0-12-28,-3-11 45,-7-14 39,-9-3 6,-9-6 11,-7-1 0,-14 3 34,-7 4 33,-28 11-67,5 14 0,-11 9-6,17 21-44,8 7-264,6 12-324,11 7-1155,10 0 1793,13-3 0,-6-15 0,5-8 0</inkml:trace>
</inkml:ink>
</file>

<file path=ppt/ink/ink8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2:09.385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80 18 28009,'-28'55'145,"3"0"-111,11-2-6,6-2-17,4-1 17,5-4-11,10-5 5,8-6-16,12-9-6,6-9 22,1-10-22,2-5-16,-4-16 16,-1-9-6,-7-16-5,-7-9 0,-8-5-17,-8-5-12,-3 1 24,-12 2 10,-3 11-33,-22 7-68,6 20-72,-8 6-106,13 18-1059,1 24-1563,11-2 2907,3 16 0,9-28 0,0-6 0</inkml:trace>
</inkml:ink>
</file>

<file path=ppt/ink/ink8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2:10.068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31 113 27992,'33'-48'-11,"0"9"11,-2 28-17,4 5 0,3 0 6,3 5-45,-2-1-17,-1 2 34,-6 6 5,-5 3 12,-5 8 11,-7 4 11,-6 4-11,-5 4 11,-2 3-6,-2 4 6,-7 4 0,-6 1-6,-10 2 6,-6-3 0,-3-4 0,0-5-28,0-7-50,2-6-23,1-4 34,0-5-95,-19-4 145,20-2-6,-14-2 12,26 1 0,3 2 5,2 2-5,4 3 0,1 2 11,5 4 17,-1-1 11,2 15 28,0-8-17,0 12 6,0-9-23,0 1-16,0 0-1,0-4-5,3 0 0,0-6 12,5-3-12,0-6-90,3-3-700,17-5-1489,-4-8 2279,10-3 0,-19 1 0,-6 4 0</inkml:trace>
</inkml:ink>
</file>

<file path=ppt/ink/ink8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2:10.729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100 22 27471,'-25'19'168,"6"-3"-117,15-1-7,2-2-21,1 0-6,1-3-6,0-3-11,3-4 0,4-1 0,4-2 0,4-3 0,1-7 0,-2-5 0,-2-8 0,-6 2 151,-2-3 6,-5 12-79,-8 1-50,-5 11-11,-7 2-6,-2 9 6,-7 15 17,14-1-6,-2 5-6,15-13-5,1-5-17,2-4 5,6-4 1,3-2 22,20-6-17,-6-7-5,7-3 16,-16-5-5,-7 3 5,-3 3-10,-4 3-12,0 4-34,-1 3-173,-4 1 207,-23 5 0,18-2 0,-16 1 0</inkml:trace>
</inkml:ink>
</file>

<file path=ppt/ink/ink8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2:55.369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1 28569,'11'57'56,"-2"-4"-51,-9-27 1,0 2-6,0 4 22,1 20-9,2-9-13,6 38 0,0-27 0,2 6 0,0 2-3392,1 5 3392,-1-13 0,-1-3-2269,0 3 2269,0-2 0,0-2 0,-1-3 0,-2 0 0,1-1 2269,-2 0-2269,-1-2 0,-1 1 3392,1 20-3392,-2-13 0,1 14 0,-1-19 0,0-2 0,-1-1 0,1-2 0,-1 0 0,1-3 0,0-1 0,2 14 0,-1-13 0,3 9 0,-3-16 0,1-5 0,-1 1 0,1-5 0,-1-1 0,2 8 0,-4-7 0,2 6 0,-4-7 0,3-2 0,-2-1 0,1-3 0,-1-2 0,-1-5 0,0-5 0,0-1 0,0-3-91,2-8-710,-2-25-5061,2-13 5862,-2-25 0,0 33 0,0 6 0</inkml:trace>
</inkml:ink>
</file>

<file path=ppt/ink/ink8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2:57.037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0 366 28474,'47'-23'72,"-4"2"-55,-17 15-6,4-1 1,7 1 4,5-1-16,8 1 6,5 2 5,6-1-11,2 2 0,4-1 0,0 0 0,4-1 6,3 0-6,2-3 11,3 1-11,3-3-545,3 1 545,2-1 0,-21 1 0,1 0 0,-16 2 0,-1-1 0,18-3 0,-1 0 0,23-4 0,-29 5 0,0 0 0,29-3-87,-33 6 0,-2 1 87,18 0 0,-1 1 0,-1 2 0,-2 0 0,1 0 0,-4 0 5,1 0-5,-5-1 0,0 0 0,21-1 0,-21 0 0,16 0-5,-29-1 5,-1 3 535,-2-1-535,21-2 190,-16 1-190,18-3 0,-23 4 0,3-2 0,-3 2 0,-1 1 0,-2 2 0,-4 1 0,-2 0 0,-2 0 0,-2 0 0,12 0 0,-14 0 0,5 0 0,-19 0-6,-5 0 6,-6 0 17,-3 0 1,-3 0-18,0 9 0,0 6 0,-2 14 0,1 6 0,-1 8 0,1 4 0,1 7 0,0 6 0,0 7 0,0 5 0,4 4 0,0-19 0,1 2 0,6 29-186,-3-28 1,-1-1 185,5 20 0,1 2-89,0-5 89,0 0 0,0-5 0,-1-4 0,0-5 0,6 17 0,-6-21 0,4 11 0,-7-30 367,0-4-367,-1-6 93,0-2-93,-2-4 0,0 7 0,-1-11 0,-2 2 0,-1-11 0,0-3 0,0-2 0,-1-2 0,-1-1 0,0 4 0,0 1 0,0 5 0,1 0 0,0 2 0,0 2 0,1 1 0,-2 3 0,1 0 0,-1 1 0,2 5 0,-2-9 0,1-1 0,-1-11 0,0-3 0,0-1 0,2-10 0,-2-2-332,4-18-905,-2 0 1237,1-8 0,-2 16 0,-1 5 0</inkml:trace>
</inkml:ink>
</file>

<file path=ppt/ink/ink8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2:58.965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3276 27555,'21'-53'78,"0"-1"1,-2 3-1,-2 6 12,3-1-6,-2-3-11,5-3-17,3-2-17,4-6-5,7-2-6,4-5-12,5-2 24,0 0-1,1 1-22,-3 4-12,-1 0-5,-2 6 17,-3 0-6,-2 3-5,1 1-6,-2-3 0,0 2 5,1-1 12,-1 0-17,1 1 11,-2-1-5,0-1 5,-2 4-5,0-3 11,-2 5-1,1-2-4,2 3 10,1-1-5,4 0 0,0 0 16,17-21-10,-16 18-12,10-15-11,-18 24 11,11-21-5,-8 12-6,8-15 0,-11 16 5,1-2-5,0-4 0,1-3 0,1-3 0,-1 1 0,-2-1 0,-1 3 6,-4 3 5,8-16 6,-10 19-17,5-8 11,-12 25-5,0 6 5,-5 7 0,0 3-11,-6 11 0,0 1 7,-4 9-7,0 1 0,-1 1 0,6 5 0,2 3 0,9 7 0,8 4 0,6 2 0,8 3 0,4 4 0,3 1 0,2 3 0,1 0 0,1 4 0,2 2 0,-13-8 0,0 2 0,25 18 0,-23-17 0,1-1 0,19 15 0,0-1 0,0 0 0,-1-1 0,0 1 0,-19-14 0,1 1 0,21 16 0,-22-17 0,-2 0 0,14 12 0,-3 1 0,0-1 0,-4-2 0,-1 0 0,14 14 0,-16-16 0,11 11 0,-18-17 0,-1-2 0,1 0 0,0-3 0,-1 1 0,2-2 0,0 0 0,19 12 0,-11-8 0,11 9 0,-14-10 0,-3 0 0,0 2 0,0-1 0,0-1 0,-2 0 0,1-1 0,14 10 0,-9-8 0,7 5 0,-13-13 0,-4 0 0,-1-2 0,1 0 0,-4 0 0,16 7 0,-14-7 0,10 6 0,-15-10 0,-2-1 0,0 1 0,-2-2 0,-1 2 0,-2-1 0,1 2 0,7 9 0,-6-4 0,5 4 0,-11-9 0,-2 0 0,0-2 0,-3-1 0,-1-1 0,1 2 0,-5-6 0,1 0 0,-4-7 0,-1-2-225,0-1-2323,-8-4 2548,-6-3 0,4 2 0,-3-1 0</inkml:trace>
</inkml:ink>
</file>

<file path=ppt/ink/ink8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3:01.857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1 464 27863,'44'-14'101,"5"4"-90,1 13-5,11 0-1,11-2-5,5 1 0,-1-2 0,-3 0 6,-6 0-6,-9 0 0,-5-2 0,-10-2-6,9-7-5,-19-1 6,9-5-12,-17 2 11,1-2 1,-2 2-7,2-2 12,-1 2-28,11 2 12,-6 6 16,9 2-17,-6 7 17,2 5 0,5 4 0,1 6 0,4 1 0,0 1 0,3-1 0,19 3 0,-15-8 11,14 0-11,-21-10 0,1-1 0,1-2 0,-1-8 0,1-4 0,-2-11 0,-3-1-6,10-12 6,-16 11 0,4-3 0,-19 16-5,-1 3-1,0 6 6,1 0 0,5 3 6,25 0-1,-7 5 1,21 2-6,-13 5 0,2 0 0,2-2 6,-2-3 5,-2-4-11,-3-1 17,-3-2-17,13-10 0,-17 0 11,12-8-11,-20 1 0,2 2 0,-1-1 0,2 3 0,0-1-6,21 1 6,-11 4 0,15 2 0,-17 6 11,2 1-5,2 0-6,1 1 0,4 1 22,23 2-22,-14-1 0,18 2 17,-25-3-17,0-1 0,-1-1 17,0 0-17,-3-3 0,1-3 0,-5-2 0,18-5 0,-18 6 0,14-2 0,-18 6 0,0 1 0,3 0 11,2 0-11,4-2 0,2-1 11,5-4-11,0 0 0,2-5 0,24-7 6,-23 6-6,15-4 0,-33 8 0,-5 5 0,-5-1 0,5 5 0,-12-1 0,6 3 0,-10 0 0,1 0 0,5 0 0,2 0 0,4 3 0,4 0 0,0 3 0,20 3 0,-14-3 0,12 1 0,-18-6 0,-2 1 0,-2-2 6,0 0-6,-3 0 0,-1 0 0,-3 0 5,8 0 18,-12 0-23,7 0 22,-10 0-16,2 0-1,3 0 1,4 0-1,2 0-5,4 0 12,2 2-12,24 14 16,-13-3-16,16 12 0,-22-8 0,0 1 0,-1 0 0,-2-1 0,-1 0 17,14-1-6,-15-5 6,12-3 6,-19-7-12,0-1 6,-3 0-6,0 0 0,-3 0-5,1 0-6,0 0 11,17 0-11,-5 2 11,14-2-11,-10 1 6,5-1-6,0 0 5,-1 0-5,-3 0-5,5 2 5,-14 0 0,3 2 0,-14-1 11,1 2 0,1-2 0,4-2 0,1 1 1,21-2-12,-12 0 11,14 0 0,-18-2 6,-2-2 11,-2-4 22,-5-1-11,-1-3-5,-4 1-17,0-1 0,4-3-6,-6 5-6,2 0 1,-10 5 0,-2 4-6,-2-1 0,-1 2 11,1 0 0,9 0-11,0 4 11,10 0-5,-3 3-1,2 1-5,2-3 6,-1 2 0,2-5-1,-2 2 12,2-3-10,11 0-7,-11-1 0,9-4 0,-15-4 0,-2-4 0,-2-2 0,-4 0 0,-4 2 0,-1 0 0,-7 4 0,2 2 0,-5 5 0,0 1 0,2 0 0,-1 0 0,2 0 0,-2 0-91,-1 0-94,2-3-280,-2-11-1147,0-6 1612,0-13 0,0 15 0,0 2 0</inkml:trace>
</inkml:ink>
</file>

<file path=ppt/ink/ink8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3:04.729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0 160 28076,'56'-15'6,"-1"0"-6,-10 11 0,3-1 0,-2-1 0,3 0 0,-2 0 0,3-2 0,1 1 0,2-1 0,2 0 0,-2 1-6,2 3 6,-3 2-3398,-3 2 3398,0 0-5,18 2 5,-14 2 0,16 2 0,-17-3 0,29 0 0,-17-3 0,21 0-11,-25-4-1,-2-1 12,-4-4 0,-2 1 3381,-3 0-3386,-2 1-1,-1 0 0,16-1 6,-14 4 0,11 0 0,-18 4 0,1 0 0,1 0 12,6 0-1,1 0 6,3 3-17,1 1 11,23 10-11,-20-3 0,17 6 0,-26-4 0,-1 0 0,-1 0 0,-2-2 0,0 0 11,19 0-11,-15-4 0,16 2 0,-18-7 0,1-1 0,3-1 0,2 0 6,3 0-6,34-7 0,-19 0 0,25-8 5,-31 3-5,-1-2 0,-7 2 0,-4 3 6,-4-2-6,-3 5 5,-3 0 12,16-1 6,-17 4-7,11-1 12,-18 4-5,0 0-18,2 0-5,0 6 12,3 2-12,1 6 0,4 2 0,24 8 0,-13-5 5,19 4-5,-18-11 11,2 0-11,2-5 12,2-3-1,0-3 0,28-1-11,-22-1 0,15-3 0,-29-1 11,-3-4-11,-1 1 6,5-1-6,0-2 28,26-3-28,-20 2 11,12-3 0,-27 7-11,-8 2 11,-3 3 1,-5 2-12,0 1 5,-1 0 1,3 0 11,22 1-17,-7 1 11,18 1 6,-11-1-17,-1 0 0,2-1 0,0 0 5,1 0 6,2 0-11,1 0 0,33-1 6,-20-1-6,25-5 0,-31-1 11,-1-5-11,-6 2 0,-2-3 6,-7 1-6,11-1 5,-22 3 1,3 2 5,-26 6-11,-5 2 0,-5 0 11,1 0-11,0 0 12,4 0-1,5 4 6,20 6 5,-2 2 6,18 3-11,-5-5-6,5 0 11,6-3-22,2 1 12,2-3-7,23-2 6,-24-2-11,12-1 0,-33-1 6,-10-2-6,-8-2 7,-9 1-7,-7 0 0,-3 4-573,-3-1-227,-16 3-1721,-2 6 2521,-22 3 0,22-3 0,-3-1 0</inkml:trace>
</inkml:ink>
</file>

<file path=ppt/ink/ink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2:00:09.836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21 0 27746,'-6'67'80,"0"0"0,1-3 0,2-6-40,5 15-18,1 0-11,-2-4-11,2-5 0,-3-7 0,2-13-22,-1-9-141,-1-12-268,2-10 73,-2-11 358,0-28 0,0 14 0,0-16 0</inkml:trace>
</inkml:ink>
</file>

<file path=ppt/ink/ink8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3:08.047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0 26536,'18'62'44,"-1"0"1,0-4 0,0-4 56,3 5 22,0 5 6,-1 2-28,-2 1-23,-2 1-16,-1-2-12,-2 1-22,-1-4-11,-2-4-17,0-5 0,-4-7 6,2-8-6,-4-8 11,2-5-11,-3-10 0,0-3 6,-1-6-6,0-3-6,0-2-39,0 0-285,1-2-4958,1-5 5288,-1-2 0,1 1 0,-3-1 0</inkml:trace>
</inkml:ink>
</file>

<file path=ppt/ink/ink8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3:09.062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0 212 26855,'4'-41'291,"0"9"-190,-2 29 11,-1 1 364,-1 2-442,3 0 27,1 0 18,7 0-12,3 0-17,5 0-5,7 0-11,8 0-6,8 0-11,10-5-12,8-4 1,7-7-6,4-2 0,4-1 0,-1 2 0,-4 1 0,-6 3 0,-6 3 0,-7 4 0,-6 3 0,-6 1-17,-7 2 6,-6 0-17,-6 0 0,-7 0 11,-5 0 17,-4 3 17,-2 1 5,-2 0-5,0 2-6,0-1 0,0 2-11,0 2 6,0 12 11,0 0 5,-2 12 1,1 2-7,-1 6 7,1 8-1,1 5-5,0 6 0,0 5-12,0 4 9,0-17 0,1 2 3,3 29-6,-1-29 1,1 0 4,4 21 1,0-3 6,-1-4-7,0-5-10,-2-7 22,1 8-6,-4-22-10,1 2-12,-2-26 0,-1-6 11,2-8 6,-2-1-90,0-3-179,1-7-605,-1-9-1641,0-10 2498,-5-10 0,2 17 0,-3 1 0</inkml:trace>
</inkml:ink>
</file>

<file path=ppt/ink/ink8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3:10.187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0 493 27326,'50'-53'123,"-1"5"-95,-15 22 33,9-3-21,4 0-24,6-3-10,5 0 5,5-3-11,1 3 17,2-2-17,-2 5 0,-6 3 6,-6 5-6,-8 4 0,-9 7-6,-8 1 6,-6 5-11,-6 2-107,-4 2-67,-2 0-128,-4-2-202,-2-1 515,-2-6 0,-1 5 0,0-3 0</inkml:trace>
</inkml:ink>
</file>

<file path=ppt/ink/ink8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3:10.534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34 27897,'68'-13'39,"-3"3"-39,-24 5 0,1 2 0,-4 1 0,-1 1-17,-5 1-11,-5 0-11,-5 0 0,-7 4 28,-6 5 11,-5 7 22,-2 8 17,-2 5 0,-18 29-27,3-11 4,-15 16-16,9-25 0,3-6-11,4-9-482,3-8-487,6-7 980,3-5 0,2-3 0,0 0 0</inkml:trace>
</inkml:ink>
</file>

<file path=ppt/ink/ink8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3:11.804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0 27107,'35'84'62,"-1"1"-62,-14-15 5,3 8-5,-3 4 0,-2 2 0,-3-1-872,-2-4 872,-4-9 297,-4-10-297,-3-13 157,-2-15-140,0-12 5,0-12-16,0-5 446,-2-12-452,-6-11 28,-3-15-11,-3-14-3409,1-8 3392,2-10-46,7 15 0,1-2 46,-1-26 3,5 15 0,2 1 14,5 0-17,7-13 0,4 37 0,4 5 0,-2 9 3346,3 6-3346,-1 10 148,0 4-120,1 4 28,6 24-22,-9 1-17,3 21-3387,-16-3 3392,-2 1 23,-5 1 11,-3 0-5,-10-2-23,-10-3 11,-11-4 11,-32-2-33,14-17 0,-18-3-17,26-12 3381,8-3-3426,9-3-67,13-5-163,7-3 23,10-2-201,26-6 453,40-13 0,-25 16 0,13-4 0</inkml:trace>
</inkml:ink>
</file>

<file path=ppt/ink/ink8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3:13.107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362 431 26922,'-58'-8'162,"0"0"1,-42 4-40,71 38-27,0 7-1,1 5-45,5 4-22,5-2-22,7-2-6,5-7-23,5-8-55,6-8-28,7-11-23,9-6-39,8-10 39,4-15-67,5-14-11,4-18-23,-1-7 107,-1-3 123,-8 4 17,-5 8 123,-9 14 61,-7 12 169,-5 13-308,-5 9-12,-1 12 6,0 8 17,10 29-73,-1-7 5,10 14-5,-2-19-11,4-6-106,1-9 27,3-10-61,2-6-56,0-9 111,2-13-111,12-35 185,-9 2 22,5-19 129,-16 25 44,-7 10 79,-5 11 95,-5 13-263,-2 6-33,-2 6-34,0 8-1,0 8 7,3 10-6,1 8-6,5 2-11,2 4 5,3-4 1,5 5-6,-4-19-6,3-2-10,-9-17-7,0-5 18,-3-13 5,2-10-17,-2-17-56,0-13 6,-3-10 36,-1 14 0,-1-2 9,-6-29 22,-6-18 0,-8 38 0,-5 10 5,-2 13 18,-2 12 10,1 11-5,-10 8-22,11 12-6,-6 6 0,17 13 0,4 4 22,5 7-22,5 0-11,8 0-34,9-1-5,15-5-62,43 0 11,-6-17 62,-18-5 0,0-3 11,32-5 22,2-2 6,-4-3-17,-8-4-11,-11 0 0,-9 0 79,-26 6 156,-7 0-5,-17 3-74,-6 7-55,-8 7 28,-9 10 22,-8 13-33,-2 6-23,1 6-17,4 2-22,6 0-11,5 14-17,9-19-45,6 11-11,10-35-50,6-3-56,8-17 94,2-15 29,5-8 17,-2-20-23,1-8 17,2-28 34,-12 20 66,-1-7 57,-14 35 0,-3 13 17,-1 8-68,-1 6-50,0 3 0,0 8 0,0 5 6,4 25-29,2-5-5,5 14-17,2-15-123,3-2-268,4-7-404,10-8-712,2-8 1524,7-6 0,-19-2 0,-4 0 0</inkml:trace>
</inkml:ink>
</file>

<file path=ppt/ink/ink8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3:14.527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34 143 27662,'-18'54'190,"3"-1"-151,15 0-11,0 1-17,1-2-11,3-3 0,4-9-56,2-9-89,0-11-51,-2-9 78,-1-7 6,-1-9 6,-1-13-51,2-40 140,-3 2 17,3-25 0,-4 24 51,6-2-1,-4 22-11,4 4 23,-3 25 100,2 6-11,-1 8-67,5 10 0,1 10-16,3 9-46,1 5 0,2 0-22,-1-2-89,8 2-46,-4-17-5,6-4 12,-4-16 83,1-12 22,5-11 1,-1-15 22,4-10-6,-2-3 6,-3 2 45,1-2 6,-13 23 33,0 2 33,-13 21-27,-2 4 44,2 11-61,1 8-45,7 12-28,14 20-11,0-13-79,13 7-22,-1-27-73,5-10-27,5-6 66,1-13 0,2-13-33,-2-12 39,-1-12 51,1-19 89,-18 19 89,-4-9 124,-20 30 11,-5 8-17,-2 10 68,-14 4-236,1 9 0,-12 7 39,6 12 12,0 11-28,2 9-12,2 4-22,7 0-28,3-2-6,5-7-100,6 2 11,5-20-23,8-2 1,4-18 66,5-15 34,0-8-33,5-19-56,0-6 55,-1-4 40,-3 2 56,-3-6 95,-11 25 28,-3 2-6,-10 23-16,-1 4-113,0 12-16,0 2-17,0 15 6,0-2-6,6 4-6,0-3-61,9-3-95,1-3 16,3-8 0,3-5-55,3-7 55,6-10 23,3-9-84,20-32 173,-16 4 34,9-17 62,-24 22 139,-10 5 18,-5 8 44,-5 7-45,-3 6 158,-3 8-298,-2 4-11,-1 2-50,-2 5-17,2 3 0,3 6 0,0 4 0,3 2 0,0 3-22,1 3 10,8-2 1,4 2-17,19 11 28,-5-11-11,7 8 11,-11-14-50,-8-1-40,-3-3-67,-7 4 90,-2-7-118,-5 4-100,-5-8-124,-3-3-319,-5-4 728,1-14 0,6 9 0,3-9 0</inkml:trace>
</inkml:ink>
</file>

<file path=ppt/ink/ink8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3:14.940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182 0 27538,'-40'55'91,"-1"0"1,4-3 0,8-4-64,11 3-11,8-1 5,5-6-16,3-7-6,2-7-62,3-10-33,6-9-23,6-6 62,10-9-28,4-13-39,4-12 67,4-14-17,-2-3 34,-1 2 39,-7 6 162,-5 5 23,-11 16-17,-4 5-45,-7 12-27,0 7-46,0 5 101,0 27-123,0-3-28,5 15 0,7-15-73,10-4-156,10-4-242,17-11-1231,2-7 1625,9-7 1,-28-3-1,-9 0 1</inkml:trace>
</inkml:ink>
</file>

<file path=ppt/ink/ink8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3:17.357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0 27029,'6'51'8,"-1"-1"1,5 41 19,-1-46 5,-1 0-5,-1-6-17,-2-2-11,-2-11 12,0-5-12,-3-7 11,2-7 11,-2-2 6,0-4 62,0-1-68,0-5-22,0-7-5,0-11-1,1-8 0,2-6 6,3 0 0,5-1 0,2 2-11,6 3 6,1 2-1,2 7-16,3 6 22,-2 9 0,2 5 0,-3 9 22,-1 14 17,5 36-39,-11-2 17,2 19-11,-9-23-6,-3-8-12,0-8-60,-1-11-119,1-11-206,3-8 341,0-16 28,4-10 28,0-13 39,2-5 28,0 1 241,1-1-241,-7 19 6,1 4 11,-5 17 6,1 5-29,4 8-5,3 11-5,5 11-1,3 7-50,4 5 11,11 15-11,-6-20 0,7 5 0,-13-30-33,0-8-29,-3-5 17,-2-8 40,-1-12-29,-3-34 23,-6 0 11,-3-23-6,-7 16 6,-10 4 6,-4 4-6,-10 10 28,0 8-11,0 13 39,2 7-17,4 7-28,3 4 0,1 6-16,6 6-1,1 6 6,6 6 0,3-1 0,11-1 0,24 1-11,6-11-12,21 0-61,-8-11 12,2-8-1,-1-5 22,-4-9-16,-7 1 11,-10 0 34,-7 7 5,-8 3 17,-9 7 56,-3 2-22,-7 4 16,0 6 12,0 8-46,1 10-10,2 6-6,2 3 6,1 0-6,3 14 5,-4-16-5,4 7 0,-6-21 0,2-6 0,-4-5 0,2-5 11,-3-2 73,2-14-84,-2-6 0,0-17 17,-2-4 39,-2-4 11,-3 0-5,1 1-6,0 5 0,5-5-56,-1 17-11,5-2 11,6 18 0,6 1-17,10 5-39,4-1-134,4 3-1054,23-2 1244,-1 0 0,-11 0 0,-14 0 0</inkml:trace>
</inkml:ink>
</file>

<file path=ppt/ink/ink8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3:18.632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46 350 27981,'-25'92'73,"4"-8"-68,21-36 18,0-1-23,4-7 0,3-5-51,2-11-78,2-6 12,-2-10 38,-3-4 18,1-5 55,-2-12 6,0-6-11,-1-14 11,-1-7 0,0-3 17,2 0 39,0 3-23,1 7-33,1 8 0,0 9-16,1 8 16,1 5 84,4 3 11,9 25-50,-2-3-29,6 23 18,-4-9-28,-1-2-6,-1-5 0,0-6-62,-2-11-50,7-4 84,-4-18 28,7-9-22,-5-15 16,0-7-5,1-3 0,-3 1 5,-2 4-5,-1 6-12,-8 15 23,0 6 12,-7 10 44,2 11-23,1 3 1,10 26-23,-1-8-11,10 12-34,-3-17-16,6-2 5,4-6 23,6-5-17,6-5-118,27-4 90,-15-7 11,16-7 16,-25-6 7,-8-5 16,-7-1 17,-11 0 17,-10 3 95,-6 3 22,-5 6 146,-16 5-229,1 3-35,-16 13 7,5 7-18,0 14 12,1 10-6,4 5-5,7 4-6,4-2-17,7-4-39,1-7-50,5-10-1,6-8 1,4-11-12,6-5 62,3-12-5,2-11-1,2-17-27,0-11 72,-2-7 6,-2 3 55,-1-6 63,-10 25 44,-1 4 0,-8 24-28,-2 4-100,0 9-6,0 5 16,2 10-22,4 4-11,8 2 0,6-1 0,6-2 0,6-7-61,4-9-18,4-4 46,4-10-23,20-38 22,-17 1-5,11-39 17,-28 12 22,-9-6 0,-8 2 0,-8 2 16,-3 8 91,-13-2-1,1 27 34,-10 4-28,3 26-78,-3 6-6,2 6-6,-3 10 17,1 14 68,0 16-1,0 12-11,12-6 1,2 1-35,-3 30-36,7-27 1,5-1 13,15 15-21,11-7-18,17-9 0,8-7 0,4-11-13,23-10-110,-23-13-56,10-8-314,-31-18 493,-3-15 0,-16 9 0,-4-4 0</inkml:trace>
</inkml:ink>
</file>

<file path=ppt/ink/ink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2:00:10.643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1 26883,'17'7'751,"-4"-1"-623,-13-6 292,0 0-364,84 0-22,-40 2-29,13-1 1,0 0-6,-3 4 0,-1-4 0,2 1 0,-4-2-5,-1 0 5,-5 0 0,-5 0 0,-6 0 0,-4 0 0,-14 0 0,-3 0 11,-10 0 34,-3 0-23,0 4 6,0 1-6,0 5-10,0 1 10,0 3 6,3 1-17,0 2-11,4 0 6,1 1-6,1-1 5,7 10-5,-5-5 0,4 12 12,-8-6 10,-1 8 6,-3 5 0,0 32-17,-3-13-11,0 21 6,0-25-6,0-1 17,0-6-17,-1-6 5,-1-8-5,-1-9 11,0-7-11,0-4 0,1-8 0,0 0 0,1-7-5,0 1 5,-3-1-6,0 0 6,-6 0 0,-2 0 0,-8 0 0,-6 0 0,-7 0 0,-7-4-5,-4 1 5,-5-6 0,-4 1 0,-2 0 0,-6 2 0,1 3 11,-1 2 0,5 1-11,7 0 6,8 0-6,10 3 0,11-1-6,10 1-184,6-2 27,6-1-234,10 0-415,16 0 812,30-1 0,-25 0 0,7 0 0</inkml:trace>
</inkml:ink>
</file>

<file path=ppt/ink/ink8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3:21.906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2425 28630,'16'-48'12,"3"2"-12,6 17 0,4-5 0,6-2 0,4-4 0,4-2 11,3-3-11,-1-1-6,0 2 6,-3 2 0,-2 2 0,-3 2 0,-1 1 0,-2 1 0,2-2 3,1-1 0,2-2-3,11-12 0,-8 10 0,-1 0-3392,3-5 3392,0 0 0,-1 0 5,-2 2-5,-1 3 0,-3 3 0,-1 0 0,-3 5-11,-1 0 3403,15-15-3392,-10 12 0,13-15 0,-12 16 0,-1-1 0,2 1 0,-2 2 0,2 0 0,1 2 6,1-1-6,21-13 0,-18 13 0,13-8 5,-22 16-5,-3 2 0,0 1 0,0-3 0,1 3 0,19-19 0,-10 10 0,11-16 6,-15 15-6,-3-2 0,-2 3 0,-2 0 0,-2 1 0,-5 4 0,0-2 0,-2 5 0,-1-2 0,11-11 0,-8 10 7,6-7-7,-12 13 0,-6 7 0,-1 2 0,-5 6 0,-3 3 0,-2 1 0,-1 2 0,0 4 0,2-1 0,5 3 0,7-1 0,9 0 0,8 6 0,8-2 0,5 6 0,6 0 0,2 5 0,2 0 0,19 14 0,-22-7 0,32 23 0,-40-18 0,13 11-3392,-19-11 3392,3 0 0,1 1 0,2 1 0,2-2 0,1-2 0,4-1 0,4 0 0,2 0 0,32 17 0,-19-12-149,-23-12 1,0 0 148,17 8 3211,3-1-3211,-1 0 0,4 1 0,0-1 0,-1 0 0,2 0 0,-21-10 0,0 0 0,28 10 0,-28-10 0,-2-1 0,17 6 0,-3 0 0,-3 2 0,-2-1 0,-4 2 0,22 11 0,-22-7 0,18 8 0,-24-11 0,3 0 0,-5 0 0,3 1 0,-4-2 442,17 14-442,-14-10 0,10 11 36,-19-14-36,-3 1 0,0-3 0,-5 1 0,-2-2 0,-1 0 0,-3-3 0,4 3 0,-9-10 0,1 3 0,-9-9 0,-2-1 0,0-2 0,-2-1 0,-2-3 0,-1 1 0,-1-3-1077,-2 0 1083,-3 4-6,-3-1-11,-6 1-555,-4-3 566,-3-1 0,8 0 0,2 0 0</inkml:trace>
</inkml:ink>
</file>

<file path=ppt/ink/ink8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3:24.092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0 28227,'37'59'140,"-3"0"-112,-14-13-17,0 6 1,0 3-1,-3 2 6,-1 4-1,-1 5 7,-1 2-1,1 4-11,-2 1 1,2 0 4,-3-1 1,2-2 0,5 27-11,-5-26-1,5 20 6,-9-30-11,2-3 12,-2 2-7,4 27 1,-4-18-1,5 22-5,-4-27 12,0 3-12,0-4 0,-1 1 0,0-6 0,4 18 0,-4-21 0,2 7 0,-5-25 0,-2-8 0,-1-5 0,-2-3 5,-1-4-5,1 6 0,-2-7 0,1 4 0,-1-9 0,0 0 0,0-4 0,0 1 6,0-1-6,0 1 0,0 3 0,0-1 5,0 5-5,0 10 0,0-3 0,0 8 0,0-10 0,0-3 0,0-5 0,0-6 0,0-3 13,0-3-13,6-2 0,3-2 0,8-5 0,8-4 0,6-5 0,12 0 0,7-4 0,11 1 0,10 0 0,9-2 0,10 1 0,-22 7 0,2 0 0,-18 4 0,3 1 0,36-6 0,-1 0 0,-38 9 0,-2 1-138,16-3 0,-2 0 138,23 0 0,-2 1 0,0 0 0,2 1 0,0 0 0,1 1 0,1 1 0,-1 0 0,0 2 0,-25 2 0,-1 1 0,32-2 0,-35 2 0,-1 0 0,16 0 0,-4 0 0,-4 0 0,-5 0 0,-5 0 0,15 0 0,-18 0 0,12 0 0,-23 0 0,1 0 0,-3 3 276,1 0-276,-3 4 0,19 3 0,-15-2 0,17 3 0,-16-5 0,1 0 0,3-3 0,-1 1 0,2-2 0,0-1 0,2-1 0,21 0 0,-19 0 0,15 0 0,-27 0 0,0 2 0,-7-2 0,1 1 0,-5-1 0,1 0 0,2 0 0,25-1 0,-10-3 0,20-3 0,-23-1 0,-4 1 0,-10 2 0,-10 2 0,-9 2 0,-7 1 0,-4 0 0,-10-2-141,-3-1-828,-23-7-5112,-3-1 6081,-12-7 0,23 9 0,7 1 0</inkml:trace>
</inkml:ink>
</file>

<file path=ppt/ink/ink8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3:25.135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1 27135,'36'8'112,"-7"-1"-17,-29-7 146,0 0-168,0 7 61,0 5 51,0 16-50,-3 8-57,-2 13-16,-1 8 22,-3 8-17,3 7-17,-2 7-11,3 5-5,1 6 11,2 1-358,1 5 341,1 2-14,0-48 1,0 0-15,0 1 0,0 0 0,0 0 0,1 0 0,1 0 0,-1-1 0,5 46 0,1-3 0,2-6 0,-2-2 0,1-6 0,1-1-57,-4-27 0,-1 1 57,4 24 0,0 19 0,-3-34 0,-1 21 0,-1-21 0,-2 15 0,-1-27 354,0-3-354,0-4 118,0-2-118,0-5 0,0-5 0,0-5 0,3-3 0,-2-7 0,3-1 0,-4-5 0,3 2 0,0 1 0,3 11 0,0-2 0,2 10 0,-3-5 0,0 3 0,0 0 0,0 1 0,-1-4 0,-1 0 0,0-6 0,-1-5 0,1-6 0,-3-4 0,1-4 0,-1-9-220,-5-31 220,-24-52 0,17 36 0,-15-20 0</inkml:trace>
</inkml:ink>
</file>

<file path=ppt/ink/ink8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3:26.996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0 479 28289,'75'0'117,"3"0"-105,-10 0-12,13-6-602,11 1 602,5-7 5,-45 6 1,0 0-6,1 0 0,1-1 5,-1 1 1,1 0-6,0 0 0,0 0 0,-2 1 0,-1 1 0,1-1 0,0-1 0,-2 2 0,0-1 0,0 0 0,1 0 0,48-6 6,-29 1 0,1-1-4,-19 4 1,1-1-3,15-3 0,-1 0 11,22-4 93,-26 5 0,-1 0-104,32-3 0,-34 5 0,-1 0-358,19 0 358,-3 1-3,-2 1 3,-3 0 299,-3-1-293,0 1 5,-6 2-11,24-5 0,-24 4 6,20-5-6,-29 2 474,1-1-468,-3 1 9,-1 0-15,-3 4 5,-2-2-5,-3 3 17,15-2-11,-16 3-6,12 1 22,-19 1-5,3 0 0,4 0-1,3 0-4,5 0 17,28 0-29,-12-3 0,22 0 0,-22-4 0,-1-1 0,-5-1 0,-5 1 0,-10 0 0,-6 2 0,-9 2 0,3-1 0,-12 2 0,2 2 0,-9-2 0,-1 1 0,0 0 0,-1 0 0,1 0 0,1-1 0,2-1 0,8-3 0,-5 1 0,5-1 0,-10 2 0,-4 2-651,-4 1-542,-21 13 1193,-10 3 0,3-1 0,2-2 0</inkml:trace>
</inkml:ink>
</file>

<file path=ppt/ink/ink8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3:28.095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0 27880,'24'64'78,"1"0"1,-2-2-1,-2-4-33,-1 15 5,1 8-560,0 4 549,-1 6 6,0 0-23,-3 4 17,-1-3-5,-2-4-6,-2-6-6,-2-7-16,-4-9 174,-3-10-169,-2-12 80,-1-10-91,0-12 0,0-8 6,0-8 278,0-3-278,1-3-29,1 0 1,1 0-56,-1-7-113,-1-3-117,1-8 90,-2-1 5,1 2 73,-1 5-17,0 6 157,0 3 56,0 3-56,-1 4 56,1 1 39,-2 6 6,2 2-17,0 4-11,0 3-17,0 3-22,0-1-6,2 0 39,-2 2-50,1-8-17,-1-2 11,0-9 106,0 6-27,0 0-28,0 6-29,0-2-5,0-3-11,0-1-17,0-6 0,2-3-6,1-2-83,0 0-186,0-10-150,-2-22 425,-1-38 0,0 28 0,0-11 0</inkml:trace>
</inkml:ink>
</file>

<file path=ppt/ink/ink8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3:28.956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0 109 27247,'72'6'465,"-2"-2"-370,-20-7-44,10-2-29,11-3-11,9-4-11,8-4-1133,4 1 1139,2-2-6,-2 2 117,-5 2-123,-11 4 6,-12 5-16,-14 3-7,-13 1-5,-11 0 6,-10 0 870,-7 0-848,-4 2 201,-4 3-190,-1 0 23,0 6-6,0-4-6,0 5 18,0-1 10,0 0 6,0-1-6,0 4 18,0-2-18,0 7 12,-3 3 66,1 29-72,-1-7-16,2 24-12,1-9 11,1 7-28,5 6 28,4 6-15,4 5-24,1 4 0,0 3 0,-5-28 0,-1 1 0,5 33-288,-5-36 0,-1-3 288,1 18 0,2-9 0,-2-7 0,2 5 0,-3-24 0,-1 1 0,-4-28 0,0-5 0,-3-5 0,2-2 576,-1-1-576,1 0 0,-1 0 0,2 0 0,-1-1 0,-1-2 0,2-4-119,-2-2-760,0-11-8952,-1-4 9621,-1-11 0,0 16 1,0 3-1</inkml:trace>
</inkml:ink>
</file>

<file path=ppt/ink/ink8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3:30.450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0 209 27085,'61'31'448,"-11"-6"-359,-29-25 12,-4 0 34,-2 0-7,2 0-21,-2 0-46,8 0-16,3 0-11,9-2-17,4-3-6,7-3-6,2-2-5,-1 0 0,-1 1 0,-6 1 0,-4 2 0,-6 0 0,-2 0 6,-3-1-6,-2 0 0,1-1 6,1 1-6,4 0-6,46-1 6,-19 4 0,34 0 0,-33 4 0,-3 0 0,-2 0 0,-5 0 0,-6 0 0,-1 0 0,-4 0 0,-1 0 0,2 0 6,-2 0-6,3-1 5,1-6 1,1-3-6,21-12 0,-13 5 0,15-5 0,-17 7 0,0 2 0,-4 2 0,16 0 0,-20 4 0,8 2 0,-23 3-17,-2 2 17,-4 0-6,-1 0 6,0 3 0,2 2 0,3 1 0,23 4 0,-5-4 12,17-1-12,-11-2 5,3-3-5,-1 3-5,-1-2 5,-5 1 5,7 0-5,-17 1 0,1-1 0,-15-1 0,-8-1 0,1 0 0,-3 0 6,0 0-6,1 0 0,1 0 17,10 0-17,-2 0 5,6-1-5,-4-2 0,-1-1 0,0 0 0,-2 1-28,0 1-481,3 1-253,6 1 762,19 0 0,-22 0 0,7 0 0</inkml:trace>
</inkml:ink>
</file>

<file path=ppt/ink/ink8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3:32.795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0 514 15631,'29'70'5892,"-5"-11"-5450,-12-47 1060,0 0-959,-2 1-420,0-1-95,-2-3-22,-1 0 246,-2-6 420,-1 0-112,-2-3 62,-1 0-342,-1-3 0,0 0-45,0-3-56,0 0-11,0 1-33,0 1-57,0 2-50,0-1-11,0 3-23,-1-1-11,-1 1 17,1 0 0,-2 0-5,1 0-18,-2 0-16,1 0-17,-2 0 0,2 0 0,1 0 11,1-2 68,1 1 44,0-4-5,0 2-6,0-2 33,1 2-22,4-1 17,5-2 0,6-2-11,9-2-22,9-3 49,13 0-22,1 1 1,4 0-68,37-4-472,-25 5 0,2 2 461,-15 4 0,0 2-3,3 1 0,1 0 3,0 1 0,3 0 0,26 1 0,1 0 0,-20 0 0,-1 0-229,19 0 0,-3 0 229,-27 2 0,-3-1 0,46 3 0,-8 3 0,-8-1 0,-6 2 6,22 1-6,-24-3 0,24 3-226,-25-4 226,6-2 0,6-2 11,5-1-11,8 0 0,-46-1 0,1 0 5,0-2 1,4 0-6,24-4 0,1-1 0,-20 2 0,0 0 197,20-3 1,-3 2-198,-24 1 0,-4 1 0,2 0 0,-2 1 0,49-7 22,-3 1 17,-1 0 0,-6 1 1,1 2-7,-4 0-10,-3 1-12,-25 1 0,-1 0-11,27-2 167,-30 1 0,0 1-167,17-3 0,2-3 11,4 1 0,4-4-5,5 0 5,-22 3 0,2 0-11,-14 3 0,0 1-285,17-4 1,0 0 306,31-3-8,-50 7 0,1 0-8,-2 0 0,3 1 109,17-2 0,1 1-115,-19 1 0,0 2 0,14-2 0,-3 1 0,19 0 0,-1 0 0,-2-3 0,3 1 0,1-2 0,2-1 459,4 0-459,1 0 0,3-1 0,-24 2 0,0 0 0,-16 2 0,0 0-199,15-3 1,-2 1 198,23-2 0,-5-1 0,0 3 305,-27 1 1,1 0-306,27-2 0,-30 2 0,-1 1-3204,18-2 3204,-1 1 0,-2 2 0,-3 2 380,-5 2-380,0 1 0,-2 1 0,32 10 0,-18 1 0,24 12 0,-23-5 0,1 3 0,4-2 0,3 0 0,2-3 0,-23-8 0,0-1 0,29 0 0,-31-4 0,-1-1 3053,18-2-3053,-3 0 0,-2-7 0,-3-3 0,-1-6 0,-2-3 0,0 0 0,0 0 0,0-1 0,22-1 0,-22 5 0,13 1 0,-29 7 339,-5 4-339,-2 0 0,-3 4 0,-1-2 0,19 2 0,-8 0 0,18 0 0,-13 4 0,0 2 0,3 4 0,-3 1 0,1 1 0,-1 0 0,-2 0 0,23 3 0,-18-6 0,18 2 0,-23-9 0,3 2 0,1-3 0,1 1 0,-2 1 0,18 4 0,-19-2 0,11 0 0,-23-2 0,-1 0 0,-4-1 0,3-1 0,-6-1 0,3 0 0,-6 0 0,15 0 0,-13 0 0,9 0 0,-16 0 0,-1 0 0,-1 0 0,4 0 0,4 0 0,22 2 0,-10 0 0,13 1 0,-20-2 0,-5 2 0,-5-3 0,-8 2 0,-7-2 0,-6 0 0,-2 0 0,-2-4-774,-2-8 774,-9-7 0,7 5 0,-7 2 0</inkml:trace>
</inkml:ink>
</file>

<file path=ppt/ink/ink8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3:34.594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0 27494,'14'57'375,"-2"-4"-286,-9-17-10,1 5-12,4 8 0,3 6 0,-2 6 1,3 6-7,-2 4-38,0 6 5,-1 2-3398,0 3 3404,0 2-18,1 3-143,-1-2 144,0 2-6,1-2-5,0-1 27,0 1-16,-2-1 2,-3-24 1,0 2-3,1 32-6,-2-33 1,-1-1-12,-2 22 0,2-3 0,-2-3-4,1-4 4,0-2 0,5 21 0,-2-23 0,4 16 0,-3-30 3318,-1-1-3318,1-1 215,-3 0-215,2-2 0,-2 0 0,1-1 8,2 14-8,1-16 0,-1 10 0,-1-21 0,-1-2 0,2-1 0,-3-2 0,1-2 0,1 10 0,-2-11 0,2 6 0,-1-10 0,-1-1 0,2 3 0,-1 1 0,0 2 0,0 2 0,-1-2 0,0 10 0,0-11 0,-1 4 0,-1-17 0,-1-4 0,0-5 0,0-3 0,0-2 0,3-1 0,-1 0 0,1 0 0,0-5 0,-3-3 0,3-13 0,0-20-797,1-9 797,3-21 0,-4 35 0,0 3 0</inkml:trace>
</inkml:ink>
</file>

<file path=ppt/ink/ink8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3:36.688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1 596 28395,'82'3'140,"0"-4"-123,-18-5-17,9-4 0,4-2-650,3-1 662,3-1-12,2-1 0,3-2 0,4 1 0,3 0 0,3-1 0,-48 10 0,1-1 2,-1-1 1,0 1-3,0 0 0,-1 1 0,49-7 0,-4 1 11,-4 2-11,-6 0 0,-5 2 73,-7 1-73,-4 1 0,-4-1 142,0 2-142,-5-1 0,3 0 0,16-1 0,-16 2 0,-3-1 0,2 0 6,-5 0-6,-2 0 329,-7 1-329,-2 0 111,-2-1-111,0 0 0,17-2 0,-13 1 0,14-1 0,-14 3 0,4-2 0,2 2 0,2 0 0,-1 0 0,10 3 0,-22 0 0,1 1 0,-25 2 6,-6 0-12,0 0 6,0 0 0,5 0 0,4 0 0,7 0 0,3 0 0,2 0 6,11 0-6,-14 0 0,6 0 0,-18 0 0,0-1 0,3-1 5,23-5-5,-5 0 12,21-4-12,-8 0 0,5-1 0,2-2 0,2 2 0,0-3 0,0 2 0,-3 0 0,1 0 11,-5 1-17,18 0-5,-21 4 11,10 1 0,-26 4 6,-6 1-6,-6-1 0,-8 3 0,-6-1 0,-4 1 0,-1 0 0,-1 0 0,6 0 0,1 0 0,4 0 5,1 0-5,1 0 0,6 0 0,-5 0 0,4 0 0,-8 0 0,-2 0 0,0 0 6,-4 0-6,0 0 17,-3 0 5,-2 0-15,-1 0-7,-1 2 0,0 4 0,0 8 0,0 7 0,0 10 0,0 8 0,0 7 0,0 8 0,4 3 0,3 6 0,3 5 0,4 6 0,-2 3 0,3 4 0,-1 1 0,-3-22 0,0 1 0,5 32-165,-6-33 1,0 0 164,2 24 0,-4-26 0,-1 0 0,5 30 0,-6-31 0,1-1-3283,2 18 3283,1 1 0,0-2 0,2-1 0,-1 0 0,2 0 220,0 1-220,0 2 0,-1 0 0,-4-21 0,-1 0 0,5 29 0,-5-30 0,-1 0 0,2 17 0,1-3 3392,-2-5-3392,2-1 0,2-6 0,-2-2 0,2-3 0,1 17 0,-4-20 0,2 12 0,-5-25 0,0-3 0,-2-2 0,-2-3 0,2-2 0,-1 10 0,-1-7 0,2 7 0,-3-7 0,2-1 0,-1 4 0,-1-1 0,3 2 0,0 7 0,1-11 0,0 2 0,-1-16 0,0-7 0,0-4 0,-1-2 0,1 0 0,-3 0 0,1-2 0,-1-10-1183,0-4 1183,-1-11 0,1 13 0,-2 0 0</inkml:trace>
</inkml:ink>
</file>

<file path=ppt/ink/ink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2:00:11.084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0 28143,'14'93'196,"-2"-5"-145,-5-28-35,1 2 1,-2 2-17,2-2 0,-2-4 0,-1-7-11,-1-6-67,-2-10-102,0-9-161,-1-11-1037,0-8-8453,-1-33 9732,0-1 0,0-6 0,0 12 0</inkml:trace>
</inkml:ink>
</file>

<file path=ppt/ink/ink8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3:38.877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1 529 27482,'42'20'17,"-7"-4"-6,-29-8 23,-1-4 39,-2 1 72,-1-2 12,-1-1-28,1-1-51,3-1-16,1 0 0,9 0-6,3 0 16,57-9-72,-19-2 14,-6 2 0,1-2 3,18-8-6,4-1-5,1-2 0,3 2-6,-1 1 5,-1 1-5,-2 1 6,-3 1-6,-5 4 0,-2 3 0,-5 2 0,-4 1 0,-1-1 0,-1 1 0,0 2 0,24-2 0,-17 2 0,21-1 0,-22 0 11,1-1-11,2-2 0,26-3-6,-20 0 6,20-2 0,-26 4 0,1 0 6,0-1-6,4 0 0,-1-2-6,2 1 6,0-1 3,-17 4 0,1 0-3,27-4 0,-26 5 0,-1 0 0,22-1 6,-3 0-6,1 4 5,25-3-5,-23 3 0,20-2 6,-31 3-6,-1 1 0,0 0 0,0 0 0,-1-1 0,3-2 5,-1 1 12,29-6-17,-23 1 0,19-1 0,-32 2 0,-4 2 6,-2 0-6,-5 1 5,-3 1 12,-4 2 6,-5 1-18,-3-1 18,-3 2 5,11-4-17,-6 2-6,12-2 7,-10 0-12,4 0 0,-1 1 5,4-2-5,-5 2 11,16-1-11,-16 2 0,9-1 13,-21 3-13,-5 0 0,-6 0 0,-5 0 0,-2 0 0,-3 0 0,-1 0 0,2 0 0,0 0 0,3-1 0,2 0 0,-2 0 0,0 1 0,-3 0 0,-1 0 0,-20 0-4200,-11 1 4200,-26 4 0,23-3 0,1 2 0</inkml:trace>
</inkml:ink>
</file>

<file path=ppt/ink/ink8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3:41.434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0 27090,'13'53'420,"-2"-3"-302,-8-21 0,-1 4-1,0 1-10,-1 4-35,1 2-27,0-1-17,2 2-5,1-4-18,2-2-5,0-6 0,0-4 0,-1-7 6,-1-6-6,-2-4 17,0-5-12,-3-2 51,3-1-5,0 0-23,2 0-17,2 0 0,2-5-5,2-1 5,4-6-11,1 1 5,2 1-5,0-1 0,7-1-16,-7 5-74,3-1-67,-11 5-487,-3 1-168,-4 1 812,-7 5 0,3-3 0,-5 3 0</inkml:trace>
</inkml:ink>
</file>

<file path=ppt/ink/ink8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3:42.267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102 1 27130,'-25'36'319,"2"0"-196,9-5-17,0 4 6,4 3-16,1 2-52,5 1-16,2-3-11,2 0-11,0-6-6,1-4-6,5-7-89,2-7-118,10-5 157,-4-6-5,7-9-35,-7-7-21,1-14 22,-4-6 22,-3-8 22,-4-2 35,-2-21 21,-2 20 68,0-9 45,0 29-23,0 9-45,-2 7-27,2 5-12,-2 3 78,2 19-33,0 2-11,0 20-17,2-1 0,2 1-28,4 2 0,3-2 0,0-3 0,0-4-22,-1-8-505,7-8-33,-2-9 560,12-29 0,-16 14 0,3-19 0</inkml:trace>
</inkml:ink>
</file>

<file path=ppt/ink/ink8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3:42.671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0 26738,'4'6'722,"-1"-2"-554,-3-4 168,0 0-297,0 57-5,3-28-23,2 47-11,2-44 6,4-2-6,0-4-6,2-4-67,1-9-16,3-4 10,0-6 6,1-1-16,0-11-51,1-6 22,-4-13 12,3-26 106,-10 11 11,1-11 28,-8 22 124,-1 5-102,0 13-44,0 3 11,0 11 0,0 15 6,0 1-18,0 17-10,3-2-6,0 2 0,3-2 0,1-4-140,0-4-174,1-6-722,8-6-2363,0-5 3399,7-5 0,-11-1 0,-3 0 0</inkml:trace>
</inkml:ink>
</file>

<file path=ppt/ink/ink8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3:43.117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23 27701,'13'56'190,"-3"-4"-162,-9-18-22,2-2 5,2-2 11,1-2-22,0-5 0,0-5 0,-1-7-28,-1-5 28,-2-5-28,-1-2-5,-1-11 16,0-5 17,0-14 0,-1-4 28,-2-3 45,1 1-40,-1 2-5,3 6-11,0 3-11,0 6-6,4 5 0,4 5 0,6 5 0,3 2 0,1 3-11,0 8 11,-1 6 0,-1 13 0,-3 5 0,1 19 0,-5-12-79,2 10-72,-5-22-661,5 0-269,5-15 1081,12 1 0,-13-13 0,3 0 0</inkml:trace>
</inkml:ink>
</file>

<file path=ppt/ink/ink8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3:43.626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109 242 26206,'2'5'1064,"0"-1"-740,-2-4-245,-25 17-6,10 4 22,-20 17-6,20 0-10,3 0-40,6 0-11,2 0 0,4-3-11,1-4-6,7-4-11,4-8-17,8-6-11,1-7-45,2-3-95,3-12-358,8-28 106,-10-2-118,3-25-324,-16 11-8969,-5-34 6981,-3 21 12680,-6-20-8419,-6 35-369,-4 9-157,-3 11-398,0 8-123,4 10-179,3 5-106,2 6 5,3 1 39,1 5-22,3 6 22,0 9 39,0 7-44,2 7-40,4 3-39,2 5-27,12 18-12,-4-15-40,6 11-150,-7-21-79,-1-5-190,1-3-202,0-5-3075,2-5 3736,0-6 0,-8-5 0,-2-4 0</inkml:trace>
</inkml:ink>
</file>

<file path=ppt/ink/ink8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3:44.006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69 27382,'31'65'162,"-3"-7"-151,-21-26 0,2-3-11,0 1 6,0-5-6,2-4 0,-4-6-39,0-5 33,-4-6-5,-2-3-23,-1-15 18,0-6 16,-1-18 16,-2-4 40,-2-1 0,0 1 0,2 2 6,2 6-28,1 6-34,0 5-6,0 7-16,5 4-62,3 8-118,7 1-89,4 3-370,5 3-2028,1 3 2689,2 3 0,-12-2 0,-4-2 0</inkml:trace>
</inkml:ink>
</file>

<file path=ppt/ink/ink8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3:44.509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24 156 26900,'-11'-9'745,"1"2"-695,10 7 230,0 0-168,-3 26-39,5-6-23,3 23-16,8-14-17,4-2-17,2-4-28,3-6-11,1-6-29,1-7-83,2-4-17,0-14 17,1-7 22,-2-17-61,-4-3 22,-4-5 95,-8 2 73,-3 2 162,-5 0 18,-1 17-7,0 4-78,-1 17-44,1 2 10,-2 9 35,2 5 4,0 11 12,0 9-33,0 5-34,6 6-6,1 4 0,6 2-11,1 4-6,5 24-5,-8-20 6,0 17-18,-9-30 12,-5-3-6,-10-6-16,-23 8-35,-1-16-105,-13 5-292,12-17-162,4-5 599,-2-5 0,19-3 0,0-2 0</inkml:trace>
</inkml:ink>
</file>

<file path=ppt/ink/ink8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3:45.508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0 27314,'13'62'387,"-3"-2"-292,-10-16-33,0 6-57,5 4 12,2-1-17,6 2-17,2-7-106,-1-3-51,-2-9-72,-1-6-208,-4-10-486,-1-10-2007,-2-4 2947,-3-9 0,-1 0 0</inkml:trace>
</inkml:ink>
</file>

<file path=ppt/ink/ink8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3:45.737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0 153 26642,'11'10'661,"-3"-2"-599,-8-8-40,0 0-33,46-58 0,-24 36-23,38-43-44,-39 53-29,-1 4-111,-5 4-84,-3 2-197,-5 2-100,-3 2-337,-5 9-990,-11 4 1926,-2 9 0,0-10 0,3-4 0</inkml:trace>
</inkml:ink>
</file>

<file path=ppt/ink/ink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2:00:11.807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49 28054,'69'-4'76,"1"-1"1,-6 0-1,-7 0-59,3-3-17,-5-1 0,-3 3 6,-7 2-6,-5 1 0,-7 3 0,-5 0 0,-8 0-6,-5 0 6,-7 0 0,-3 0 0,-2 0 0,-1 0 0,2 2 0,-1 0 0,4-1 0,-1 2 0,0-1 0,0-1 0,1 2 0,-3-1 6,0 1-6,-4 0 0,0 0 28,0 0-6,0 0 6,0 0 0,0 1 17,1 3 33,2 10-39,1 2-11,0 13 0,-2 1-5,-1 8-5,-1 7-18,0 4 0,0 4 0,0 26 0,0-19 0,0 19 0,0-31 0,0-3 0,0-8 0,0-8 0,0-8 0,0-8 0,0-7 0,-2-5 0,-6-2 0,-7-2 0,-8 0 0,-10-2 0,-7-1 0,-9-2 0,-3 1 0,-25-2 0,21 4 0,-12-2 0,29 3 0,7 0-46,11 1-49,6 0-107,9 0-235,3-1-100,3-1 537,20-5 0,-14 4 0,14-2 0</inkml:trace>
</inkml:ink>
</file>

<file path=ppt/ink/ink8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3:45.936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14 15 24223,'-7'-8'2033,"1"2"-1675,6 6 734,0 0-1064,57 21-28,-15-4 0,36 14-78,-33-12-180,-17-5-139,-1 0-634,0-5-8800,-2-1 9325,1-5 1,-13-2 0,-3-1 0</inkml:trace>
</inkml:ink>
</file>

<file path=ppt/ink/ink8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3:46.511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133 1 27410,'-51'53'375,"8"-3"-280,26-17-56,3-1 0,6 0 62,12 22-101,6-28-5,12 13 5,1-34-40,2-4-66,1-4-45,0-10-28,0-6 33,-5-13 45,-4-4 6,-7-3 61,-4-2 23,-5 4 11,-1 4 51,0 5 38,0 9 163,-3 4-162,1 8-51,-1 3-28,2 4-11,1 0 0,0 6 0,0 4 28,0 9 6,1 7-17,4 3-1,1 6-4,3 2-1,0 4 6,-1 1 55,-2 20-4,-3-16 4,-1 10-4,-4-25-46,-6-3-22,-6-5-39,-8-3-140,-5-4-124,0-1-117,-4 2 420,-8 3 0,18-10 0,-2 1 0</inkml:trace>
</inkml:ink>
</file>

<file path=ppt/ink/ink8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3:52.133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148 1 27550,'-20'34'0,"4"0"0,7-4 5,0 2-5,-1 0 0,0-1-5,0-5-113,3-2-218,-2-4-582,-2 1-2163,0-1 3081,-2-1 0,6-8 0,2-5 0</inkml:trace>
</inkml:ink>
</file>

<file path=ppt/ink/ink8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3:52.438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319 1 27298,'-23'53'218,"0"-6"-190,8-25-11,-2 2-17,-2 2 11,-1 2-11,0-1 0,0-1-62,2 0-100,1-2-135,-1 1-117,1-2-197,-5 3-750,0-3 1361,-3 1 0,12-13 0,4-3 0</inkml:trace>
</inkml:ink>
</file>

<file path=ppt/ink/ink8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3:52.671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370 0 26581,'-53'31'1,"0"-1"1,5-1 0,7-4-2,17-6 0,0 0 0,-1-1 0,1-1-39,3-1-134,2-4-214,4-3-308,4-4-3825,5-3 4520,2-2 0,4 0 0,-1 0 0</inkml:trace>
</inkml:ink>
</file>

<file path=ppt/ink/ink8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3:53.429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197 1 24867,'3'12'661,"-1"-2"-605,-2-10 1518,0 0-1513,0 7 12,-6 7 17,-3 11-40,-5 11 12,-4 4 10,1 8-10,0 2-23,0 0-11,2-1-5,0-4-12,1-2-11,0-5 0,2-4 0,0 0 5,3-12-5,3-2 0,1-13 0,5-2 34,-1-4 280,1 1-219,8-2-28,3 0-28,11-4-16,2 0-12,1-3-11,2 2 0,-4 0 5,3 4-5,-5-1 12,17 2-7,-9 0 1,12 0-6,-10 0 0,-1 0 17,-1 0-17,-1 0 0,-4 0 5,0 0-5,-9 0 6,-4 0-6,-8 0-2156,-3 0 2156,-9 0 0,6 0 0,-6 0 0</inkml:trace>
</inkml:ink>
</file>

<file path=ppt/ink/ink8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3:55.663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13 80 27186,'-7'-42'257,"2"8"-195,5 32 33,0 1-112,0 6 17,0 7 0,0 12 0,0 10 6,0 8-6,0 1 0,4-1-90,2-1-95,4-3-128,0-1-298,1 5-1209,-3-6 1820,1 5 0,-6-21 0,0-5 0</inkml:trace>
</inkml:ink>
</file>

<file path=ppt/ink/ink8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3:55.916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0 27062,'40'54'28,"-5"-7"-28,-24-27-33,1 0-102,-1 1-111,-1 2-79,2 0-397,0 6-3920,1 0 4642,-1 1 0,-5-14 0,-3-5 0</inkml:trace>
</inkml:ink>
</file>

<file path=ppt/ink/ink8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3:56.098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0 26575,'35'43'-280,"-5"-6"-280,-13-26-516,0 1 1076,4 1 0,-11-5 0,-2-4 0</inkml:trace>
</inkml:ink>
</file>

<file path=ppt/ink/ink8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3:56.295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1 24979,'1'17'1395,"0"-3"-1222,-1-14-50,0 0-134,29 24-134,-17-16-264,24 18-549,-26-24 958,-1-9 0,-4 5 0,-3-6 0</inkml:trace>
</inkml:ink>
</file>

<file path=ppt/ink/ink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2:00:12.295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1 28535,'4'65'41,"1"1"0,-1-4 0,-1-5-28,-3 11-13,0 3 0,0 0 0,0-2-13,0-5-59,0-10-96,0-9-258,0-15-117,0-14 180,0-9 1,0-7 0</inkml:trace>
</inkml:ink>
</file>

<file path=ppt/ink/ink8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3:56.743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118 18 26306,'-9'-9'398,"1"1"-280,8 8 50,0 0-84,14 19-17,-3-8-11,13 18 0,-4-11-17,0 2-28,2 3 0,0 2-5,1 1-6,-3 1 0,-2 0 6,-1 1 5,-5-1 0,-3-1 0,-4 12 6,-7-9 22,-38 28-22,13-27 73,-50 21-23,37-31-6,-11 5-21,19-13-24,8-3 1,4-1-6,8-5-11,4 1-5,5-3-622,2 0 123,12-1-1059,5-7 1563,13-4 0,-12 2 0,-2-1 0</inkml:trace>
</inkml:ink>
</file>

<file path=ppt/ink/ink8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3:57.243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0 27370,'4'57'168,"5"-4"-162,-1-9 11,7 1-17,2-1-17,3 1-89,-2-2-146,3 1-280,2 6-695,-1-5 1227,1 4 0,-12-24 0,-3-8 0</inkml:trace>
</inkml:ink>
</file>

<file path=ppt/ink/ink8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3:57.463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0 26861,'67'49'5,"-10"-7"-66,-39-33-51,2 0-107,-1-1-150,3-1-258,4 1-444,0-3 1071,4 1 0,-14-5 0,-4 1 0</inkml:trace>
</inkml:ink>
</file>

<file path=ppt/ink/ink8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3:57.598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0 24967,'14'17'1323,"-4"-4"-1223,-10-13-88,0 0-225,8 21-252,0-16 465,11 4 0,-11-12 0,1-7 0</inkml:trace>
</inkml:ink>
</file>

<file path=ppt/ink/ink8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3:58.087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104 32 26362,'0'-17'488,"0"3"-337,0 14-22,0 0-62,3 4 17,4 6 0,6 6-34,4 8-27,1 1-23,1 4 5,1 1-5,3 3 0,-1 0 0,0 2-61,16 35 55,-19-24 6,7 15 11,-23-38 12,-7-13 10,-6-1 29,-6-1 11,-7-1-12,-5 0 6,-2 2 1,-3 0 49,-15 10-72,12-4-17,-9 7-28,19-8 11,6 0-11,5-2 0,7-1-11,2-2-28,3 0-79,2-3-229,-1 3 67,2-5-185,0 0-548,0-4 1013,12-14 0,-8 11 0,8-11 0</inkml:trace>
</inkml:ink>
</file>

<file path=ppt/ink/ink8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4:00.940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227 27 27662,'-29'-7'112,"1"10"-23,9 12-5,-2 11-5,-1 4-12,0 4-22,0 5-12,4 0-10,0 3 5,5-2-6,4 0 17,5-2-5,2-2-12,2-1 17,9 11-16,1-13-12,9 7 11,3-16-10,-1-2 4,3-4-4,-2-4 4,1-2 7,7-5-18,-6-2 12,8-2-11,-9-3-6,3 0 11,-1-6-11,0-2 6,0-5 5,9-11-6,-10 6 1,5-7 16,-9-2-22,-7 7 0,1-7 12,-8 9-12,-1 0 16,-2-2-16,-2-1 0,-1-1 6,0-2-6,0 0 0,0-1 0,0-1 17,-3 2-17,-1 1 18,-4 0-18,-3 2 0,2 1 0,-3 0 0,1 2 0,-1 0 0,0 1 0,-7-6 0,4 7 0,-14-8 0,10 12 0,-4-1 0,5 5 0,2 3 0,-2 1 0,3 1 0,-2 1 0,3 1 0,-1 1 0,-4 0 0,1 0 0,-3 0 0,4 0 0,2 0 0,3 0 0,1 0 0,5 0 0,2 0 0,2 0-1166,1 0-240,11 3 1406,4-1 0,0 1 0,-4-2 0</inkml:trace>
</inkml:ink>
</file>

<file path=ppt/ink/ink8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4:03.507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1 431 27958,'42'-14'101,"-1"2"-90,-14 12 6,4 0 0,1 0-17,-2 0 0,2 0 6,-4 0-6,0 0 0,-4 0 0,1 0 0,0 0 0,1 0 5,2 0 6,3 0 17,4 0-11,3 0-17,5-1 34,2-1-6,22-6-17,-18 2-5,14-4-6,-25 5 11,-2 1-11,-1 1 0,-1 0 0,-1 0 0,2 0 11,2 0-5,1 0 5,3 0-6,0 0 7,24 1-12,-17 1 0,17 1 0,-23 0 5,1 0-5,0 0 11,1 0 1,4 0-12,0 1 11,4-1 6,2 2-6,3-2 17,26 0-23,-18 0 7,18 0-7,-26 0-5,-2 0 11,3 0-11,-2 0 6,3-2 5,25-4 6,-19 1-6,17-2 0,-28 1-5,0 2 5,0 1-11,0 2 0,1 1 0,1-1 6,0 0-1,32-3-5,-21 2 6,22-2 11,-31 1-17,0 0 5,-6 1 12,-1-1-17,-2 3 34,22-4-29,-16 2 12,19-4-6,-20 1-5,4-2 0,3-1-6,2-2 11,2-1-6,26-4-5,-20 4 0,19-1 13,-30 4-13,1 1 0,-1 0 0,-1 0 0,-2 1 0,-4 1 0,-1 1 0,15 1 0,-15 1 0,14 1 0,-20 1 0,0 0 0,-1 0 0,3 0 0,0 0 0,4 0 0,3 0 0,33 0 0,-20-3 0,24 1 0,-29-4 0,-1 1 0,-1-1 0,-1 1 0,-1 1 0,23-2 0,-19 3 0,17-3 0,-26 4 0,-1 0 0,-1 0 0,-1 0 0,3-1 0,-1 3 0,2-3 0,23 0 0,-18 1 0,15 0 0,-22 2 0,-4 0 0,1 0 0,-1 0 0,-1 0 0,20 0 0,-15 0 0,16 0 0,-19 0 0,0 0 0,2 0 0,0 0 0,0 0 0,1 0 0,0 0 0,30-3 0,-18 1 0,22-4 0,-26 1 0,0-1 0,-2 2 0,-1-1 0,-3 2 0,17 1 0,-18 1 0,12 0-3392,-21 0 3392,1-1 0,1 0 0,5-1 0,-2 1 0,3-1 0,-1 3 0,23-1 0,-17 1 0,16 0 0,-23 0 3392,0 0-3392,-2 0 0,3 0 0,0 0 0,24 0 0,-14 0 0,18 0-3392,-23-2 3392,1-1 0,-1 0 0,0-1 0,-2 1 0,3 0 0,-3-1 0,1 3 0,-2-2 0,22 3 0,-18-2 3392,16 2-3392,-23 0 0,-1 0 0,-1 0 0,-1 0 0,2 0 0,23 0 0,-19 0 0,15 0 0,-27 0 0,-3 2 0,-6-2 0,-4 3 0,-3-2 0,9 4 0,-7-2 0,9 0 0,-9 0 0,-4-3 0,-1 2 0,-6-2 0,-6 0 0,-4 0 0,-6 0-85,1 0-666,-25 0 751,-37 0 0,23 0 0,-17 0 0</inkml:trace>
</inkml:ink>
</file>

<file path=ppt/ink/ink8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4:05.754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138 441 26805,'-21'-39'-17,"3"8"17,8 26 0,1 4 0,1-2 0,1 3 0,0-3 0,1 1 6,0-1 22,0 0 67,-1 0 56,0 0-17,0 0 18,1 0-1,1 1-11,1 1 89,2 1 270,1 0-421,11 0-39,5 0 1,14 0-18,5 0-5,5 0-17,7 0 5,6 0-5,3 0 12,4 1-12,-1 1 0,3 1 0,-2 0 5,4 0-5,2 0 0,2 2 0,5-2 0,1 0-5,0-2 5,-20-1 0,0 0 0,26 0 0,-28 0 0,0 0 0,18 0 0,-3 0 0,2 0 0,-2 0 0,0 0 0,2 0 0,-1 0 0,-17 0 0,1 0 0,27 0 0,-27 0 0,-1 0 0,20 0 5,2 0-5,-2 0 0,3 0 0,-4 0 3,-19 0 0,1 0-3,25 0 11,22-2-11,-29 0 0,-1-3 0,-1 2 0,3 0 0,-1-1 0,4-1 0,1-2 0,-15 0 0,1 0 6,33-4-199,-31 2 1,0 1 192,23-4 11,-3 0-5,-2 1-6,-4 2 11,-2 0-6,-21 3 1,0 0 1,29-5-7,-27 4 0,-1 0 0,22-5 0,2 3 0,-3 0 0,-1 1 0,-1 4 0,-21 1 0,1 0 0,27-1 0,-27 2 0,0 0 0,25-1 0,4 0 0,3 0-479,6 0 479,0 1 0,0-1 0,-2 3 0,-27-2 0,0 0 0,31 1 0,-31-1 0,-1 0 0,25 1 0,1-2 0,1-2 0,2 0 0,1 1 161,-24-1 1,2 0-162,-15 1 0,0 1 0,15-2 0,2-1 0,0 0 0,-2 1 0,-18 2 0,0 0 0,15-2 0,-2 2 0,17 1 0,-4 0 0,-2 2 0,-2 0 0,0 0 0,0 0 0,0 0 0,1 0 0,3 0 0,0 0 0,3 0 0,-1 0 0,1 0 0,0 0 0,-1 0 0,0 0 0,-3 0 0,1 0 0,-23 0 0,0 0 0,27 0 0,-26 0 0,-1 0 0,21 0 0,-21 0 0,2 0 0,27 0 0,-29 0 0,-1 0 0,17 0 0,-5 0 0,-2 0 495,-7 0-495,-4 0 57,14 0-57,-19 0 0,15 0 0,-22 0 0,2 0 0,1 0 0,2 0 0,4 0 0,1 0 0,5 2 0,0-2 0,3 2 0,28-2 0,-19 0 0,22 0 0,-26 0 0,-1 0 0,2-4 0,-2-2 0,1-3 0,17-1 0,-27 3 0,5 0 0,-37 5 0,-10 1 0,-7 1 0,-4 0-186,-25 0 186,-36 7 0,23-6 0,-18 6 0</inkml:trace>
</inkml:ink>
</file>

<file path=ppt/ink/ink8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4:08.087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1 274 27975,'50'11'0,"0"-7"-17,-14-8-16,4-5-68,3 2-17,0-2 1,0 1-23,-4 2 39,-3 1 34,-6 4 33,-4-1 23,-5 2 11,-3 0-6,-2 0 6,-3 0 23,7 0 72,8-1-28,1-1-44,6-1-23,-8 0 11,3 0-6,-1-1-5,3 0 12,0 0-12,2 1 0,0 0 11,2-2 0,0 2-11,20-7 0,-14 4 0,14-4 11,-17 5-5,13 1-6,-10 2 5,11 1-5,-15 1 0,3 0 0,0 0 6,4 0-6,2 0 0,1 0 6,2 0-6,21 0 0,-17 0 0,14 0-6,-26 1 6,-1 0 17,-3 1-17,0-1-17,-1 0 17,-2-1 0,-1 0 0,8 0 0,-11 0-6,7 0 6,-17 0 0,0 0 0,-5 0-11,0 0 11,-4 0 6,7 0-6,-5 0-23,2 0-77,-7-1-40,0-1-112,-2-1-101,-1-1-112,-1-1-857,0-4 790,-1 2 280,-2-1 252,-2 1 168,0 1 269,0-1 257,0 0-117,0 0-213,0 1-78,0 0 240,0-2-324,0 3-40,0 1-38,0 3 27,0 1-146,0 9-5,0 3-3392,0 12 3392,0-1 0,0 4 0,0-3 0,0-2-61,0-3-40,2-6-50,-1-3 3380,1-5-3369,-1-3-940,-1-1 345,0-14 7,0-3-1097,0-14 1085,0 0 740,-2-1 1843,-3 1-981,-3 2 7,-1 5-303,1 5-202,2 4-96,2 5-72,2 3-39,1 3-50,1 0 234,0 3-229,8-1-17,5 1-5,11 0-45,6 0-28,8 0-6,5 2-11,5 3 0,1 1 11,-1 3-11,-3-1 0,-4 0-17,-9 1 6,-6-3-39,-9 3 5,-5-3 34,-8 4 11,-1 3 22,-23 20-22,-4-2 17,-24 17-6,0-8 11,-4 0 23,7-9 0,0-1-45,3-1 0,-23 10-78,61-35-107,1-3-118,3-1-234,16-1 537,26-20 0,-16 14 0,12-13 0</inkml:trace>
</inkml:ink>
</file>

<file path=ppt/ink/ink8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4:10.039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1 27382,'13'80'117,"-1"-3"-106,-7-25-11,4 2 0,-1-1 0,2-5 6,-5-5-6,1-8 0,-4-9 0,0-7 0,-1-9 11,0-4 12,-1-5-1,0-1-22,0-9-11,0-5-6,0-11-28,0-6-11,0-4 17,0-3-17,0-2-11,7 2 16,4 1 18,9 7-6,2 3-12,0 8-33,-3 3 0,-2 8 34,-8 2 5,-3 4 45,-5 2 17,-1 0 39,0 5 95,-7 13-67,2 3-28,-7 12 11,3-5 6,0 15-17,3-9-17,2 7-5,4-15-6,9-5-11,2-4-6,12-2 6,3-7-17,22-2-51,-8-6-61,15-11-22,-15-6-6,-4-11 28,-5-4-45,-6-5 11,-9-1 51,-7-2 50,-4 2 68,-7-7 27,-5 16 51,-6 1-28,-2 20-28,-2 4 16,3 4 34,-1 4 17,3 6 185,-4 28-168,7-3-17,0 21-3414,8-13 3386,1 1-28,7-1-6,5-5-33,9-5 0,6-7-17,2-6-320,21-8 3337,-10-6-3694,23-4-5426,-17-12 6103,2-3 0,-22 1 0,-8 2 0</inkml:trace>
</inkml:ink>
</file>

<file path=ppt/ink/ink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2:00:12.907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15 139 28406,'75'-4'67,"0"0"0,-5 1 1,-6-2-46,2-13-16,0 0 0,-8-3-6,-5 4 0,-9-1 0,-7 6 0,-10 3 0,-8 3-6,-8 4-5,-6 1 11,-2 1 17,-3 0-6,0 4 7,-3 5-18,-2 8 0,-2 7 0,-3 7 0,1 4 0,0 3 0,1 3 0,2 23 0,3-11 0,2 16 0,1-17 0,3 0 0,1 1 0,6 0 0,-2 1 0,0 12 0,-4-20 0,-1 5 0,-3-30 0,0-7 0,0-7 0,-6-4 0,-6-1 0,-14-2 0,-11 0 0,-47-7 0,12 4 0,20-1 0,-1 1 0,-23 1 0,4 2 0,10 0 0,12 0 0,16 0-253,14 0 57,11 0-174,8 0 12,13 0-208,18 0-2543,12-6 3109,14-3 0,-27 1 0,-5 1 0</inkml:trace>
</inkml:ink>
</file>

<file path=ppt/ink/ink8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4:10.885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241 1 27662,'-50'22'120,"1"0"0,-35 22-92,60-10-11,7 2-17,7-3 0,5-1 0,4-5-5,2-3-1,10-1 6,6-3-28,11-2-39,5-1-12,2-3 18,-1 1 5,-5-3-6,-5 2-11,-9-1 34,-6 1 17,-5 0 22,-4 1 0,-10 6-6,-4-6 6,-10 4-17,-1-10-27,-4-4 32,10-2-66,-1-7-28,15-8 10,2-9-21,3-10 55,10-5 34,7-5-5,12 0 33,8-1 95,15-8 28,-15 18-11,4-3-34,-21 24-22,-8 5 40,-3 5-24,0 7-10,-2 7 0,8 25-46,-3-3 12,3 13-16,-5-17-12,-1-2 5,1-8-5,-3-3 6,2-7-1,0-5-10,3-3-40,15-22-45,-5-5-33,12-20 50,-10-1 57,-1 0 16,-3 2 72,-6 8 52,-5 9-29,-3 10-17,-5 8-50,1 5-22,-2 6 39,1 7-6,1 10-11,4 8 0,-1 7-28,4-1 0,-2 0-101,5 4-50,-3-13-135,2 0-128,-2-16-230,9-6 644,12-26 0,-12 17 0,3-18 0</inkml:trace>
</inkml:ink>
</file>

<file path=ppt/ink/ink8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4:11.888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23 28009,'7'65'61,"0"-8"-61,-6-25 0,2-5 6,2-2-6,-2-7-50,3-6-34,-3-6-40,3-3 63,0-3-6,3-9 5,4-9 17,2-12 23,0-9 22,3 1 11,-2 1 34,-2 7 16,-2 8 12,-5 7-45,-1 9-28,-1 3 34,1 3 22,0 7-11,5 6-23,-1 8 0,3 7-22,-1 2 12,1 1-12,3 0-51,2-5-89,3-5 0,3-7-45,5-7-117,22-10 134,-7-11 22,30-26 146,-33 3 34,4-11 106,-26 18 22,-10 5 12,-5 4 5,-4 7-72,0 4-46,-6 5-27,-3 2 95,-21 13-3443,2 5 3387,-10 15-6,9 8-5,4 3-40,4 5-5,5 0-6,7-4-11,5-2 3392,3-6-3403,11-7 11,3-12-6,13-6-55,2-20-40,6-9-17,1-17 40,-1-9-23,-3-4 67,-2-14 118,-11 22 101,-5-1-56,-10 30-62,-3 7-44,0 3-12,0 3 11,0 9 12,0 5-1,0 13 1,0 4-6,0 5-6,0 4-5,0 4-6,2 3 6,6 5 0,3 3-6,6 1-5,6 25-6,-4-21 0,2 13-11,-12-29-17,-5-7-12,-3-4 12,-5-9-5,-10-2-18,-10-10-5,-12-5-44,-26-4 77,14-10 23,-12-2 0,25-11 11,11-2-11,10-2 0,8-2 0,6-1 0,35-20 0,-1 10 0,31-16-11,-10 16-168,0-2-73,0 2-101,-5 0-274,3-2 627,6-9 0,-27 22 0,1-2 0</inkml:trace>
</inkml:ink>
</file>

<file path=ppt/ink/ink8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4:12.597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223 4 27561,'-53'-2'431,"4"7"-336,23 22-39,-2 5-33,5 3-18,2 3 6,8-1-11,6 0 0,4-4 0,3-5 0,0-5 0,6-8-16,3-7-7,11-4-66,5-10-51,6-9-45,3-10-17,3-12 51,-3-5 50,-4-4 73,-6 3 123,-5-4 73,-10 18-39,-3 3-78,-6 20-35,0 5 24,0 17-1,0 3 56,0 19 0,0 0-33,0 2-29,0-1-21,1-3-7,5-9-5,3-6-45,5-10 1,5-5-57,19-13-134,-4-10-34,17-13 73,-16-8 123,-3-3 73,-6 6 258,-6-1-79,-11 17-11,-2 4-45,-7 14-45,0 1 34,0 8-16,0 5-12,0 10-12,0 4-4,0 4-24,3-1-10,3 2-12,5-3 1,5-3-6,4-2-6,3-5-11,3-5-11,1-7-90,3-4-157,-1-4-235,-1-19-4013,-4-5 4506,-6-17 0,-9 18 0,-5 5 0</inkml:trace>
</inkml:ink>
</file>

<file path=ppt/ink/ink8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4:13.065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101 9 28311,'-20'31'79,"3"-3"-68,16-18-11,-1-1 0,2-1 11,0-3-11,3-2 11,3-2 0,4-1 6,0 0-11,1-7-6,-5-3 28,-1-16-6,-4 7 17,-5-7-33,-4 17 0,-4 2-6,-5 7-6,-2 6 0,4 1-38,-1 5-270,8 1 314,1 4 0,3-8 0,1 1 0</inkml:trace>
</inkml:ink>
</file>

<file path=ppt/ink/ink8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4:17.642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1 27914,'31'56'274,"-3"0"-218,-13-10-22,0 6-6,-1 3 5,0 3-10,-2-1 16,-3-1-17,2-5 12,-6-4-12,0-5-11,-3-4-11,-1-8 12,-1-2-1,0-4-11,0-10 0,0-2 0,0-8 5,0-4-5,0 2 6,0 0-6,0 2 0,0 2 0,0 0 0,2 1-6,-1 1-5,2 1 11,-1 0 0,1 2-5,-3 0 5,3 1 0,-3-3 0,2 0-12,-1-5-4,-1-2-57,2-2-308,-1 0-17,2 0-106,3-1-95,2-6-84,1-2-152,2-3 281,-3 4 554,0 4 72,-3 3 416,-2 2 27,-1 8-22,-2 1-190,0 8-74,0-4-22,0-1-83,0-2-80,0-5-256,0-1 212,2-4 0,-1-1 0,2 0 0</inkml:trace>
</inkml:ink>
</file>

<file path=ppt/ink/ink8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4:18.960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0 139 26054,'24'-52'269,"-5"8"-123,-16 34-17,-3 0-12,1 1 34,-1 3-16,0 1-34,0 4 167,0-1-200,0 6 83,0 7-6,0 9-10,0 12-29,2 9-33,1 11-39,3 7-1,2 10-10,2 4-7,1 8 18,3 3-243,-1 3 231,3 1 12,-1 2-12,0 0 17,0 0-11,2-1 23,0 0-29,2-4-5,-1-2-17,1-6 28,1 19-17,-7-28-5,1 9-6,-10-37 11,0-10-11,-4-6 6,2-6-6,-2-6 0,0-4 0,0-6 242,0-1-242,0 2 0,0 2 6,0 2 5,0 7-11,0 0 0,0 4 17,0 2 0,0 1 0,0 2 16,0 12-22,0-8-5,0 7-6,0-13 0,0-1 11,0-3-5,0 4-6,0-8 11,0 3-11,0-7 0,0 0 7,0 2-7,0 0 0,0 2 0,0 0 0,-2-2 0,2-3 0,-1-4-119,1-2-267,0-23 386,-2-41 0,2 26 0,-1-21 0</inkml:trace>
</inkml:ink>
</file>

<file path=ppt/ink/ink8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4:21.385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0 569 27975,'36'-14'308,"5"1"-269,1 3-16,9-2-12,1-2 6,4-1-17,-1-2 17,3 1-12,-3 1 1,1 0 5,0 4 11,3-2 1,5 2-6,6-1-12,9-2-313,7 1 314,10-4-1,-46 8 1,1 1-6,1-1 0,1 0 0,-1-1 0,1 1 0,-1 1 0,0 1 0,45-7 5,-4 5-5,-8 4 0,-5 3 3,-27 2 0,1 0 3,28 0-6,-11 0 0,0 0 0,20 0-181,-31-1 0,0-1 181,28-1 0,1-5 6,0 0-6,1-2 11,-3 0-11,-1 0 0,-2 2 3,-25 3 0,0 0-3,29-2 2,-32 3 1,-1-1-3,20 1 0,-4-1 0,1 2 0,-2 2 0,-1-1 0,0 2 0,-1 0 0,-18 0 0,0 0 0,26-1 6,22-2 0,-33-2-6,-2 0 296,-4 1-296,-1 2 0,-5 1 0,0 1 0,-1 0 6,23 0-1,-15-1 379,18-2-384,-17-4 0,0-2 12,5 0-12,-3-2 0,-1 2 0,19 0 0,-22 1 5,15 2-5,-26 0 0,0 3 0,1-3 0,1 1 0,3-1 0,27-1 6,-20 2-6,17 1 0,-28 2 0,-6 2-6,-3 0 6,-4 0 0,-3 0 0,-1 0 0,-2 0 0,14 0 0,-10 0 0,12 0-5,-17 0 5,1 0-12,-7 0 7,-2 2 5,-7 1-11,-5 0 5,-4 1 6,-4 1 0,-1-1 6,0 5 16,0 3 0,-1 7 6,-5 7-11,-1 7 7,-5 10-24,0 40 0,4-9 0,4-21 0,1 2-739,1 36 739,2-41 0,0 1 0,0 3 0,0 1-237,2 3 0,0 2 237,1 2 0,1 0 0,1 3 0,1 0 0,-1 1 0,1-1 0,0 0 0,-1 0 0,0-4 0,0 3 0,1 22 0,0 1 0,-3-23 0,0 1-555,1 19 1,-2-1 554,0-26 0,-1-3 0,-1 1 0,0 0-3,1-2 0,0 2 3,-1 18 0,1 1 0,0-18 0,0 1 186,0 13 1,1-2-187,2 23 0,0-7 0,0-5 432,0-5-432,1-6 1221,4 17-1221,-2-26 0,1 13 0,-2-30 8,-1-2-8,1-2 290,-1-4-290,-1-1 4,2-4-4,-1-2 0,0-1 0,-1-3 0,-1 0 0,0-1 0,3 12 0,-2-5 0,3 9 0,-4-9 0,3 3 0,-3 0 0,2 3 0,-1 0 0,2 18 0,-1-14 0,1 12 0,-3-17 0,1-2 0,0 0 0,0-2 0,1-2 0,-1 7 0,1-11 0,0 3 0,-2-10 0,-2-2 0,2 0 0,-1-1 0,-1 1 0,2 2 0,-3-3 0,2 3 0,-1-5 0,-1 0 0,3 0 0,-1 0 0,0 1 0,0 0 0,0 1 0,2 11 0,1-6 0,0 6 0,1-9 0,-3-3 0,0-1 0,0-6 0,-3-2 0,1-2 0,-1-2-225,0-22-5223,-4-4 5448,-8-23 0,6 23 0,-5 3 0</inkml:trace>
</inkml:ink>
</file>

<file path=ppt/ink/ink8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4:23.250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1 28367,'3'63'28,"2"1"-22,4-11-6,1 3 0,2 4 0,-3-4 0,2-2-6,-4-6-44,0-6-29,-3-8-100,-2-7-95,-1-9-17,-1-5-29,0-7-189,0-1-1043,0-4 1552,0-1 0,0 0 0</inkml:trace>
</inkml:ink>
</file>

<file path=ppt/ink/ink8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4:23.539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28 125 26990,'-15'-15'476,"3"3"-297,12 12 174,0 0-236,42-14-66,-14 5-1,37-10-39,-23 8-5,0 1-6,0 0-23,-2 0-150,-1 4-102,-4 0-89,-3 5-509,-8-1-2001,-3 2 2874,-9 0 0,-5 0 0,-6 0 0</inkml:trace>
</inkml:ink>
</file>

<file path=ppt/ink/ink8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4:23.922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1 266 27365,'63'-31'-30,"-1"1"0,-5 2 0,-12 1-37,-27-2-45,-6 1 22,-7 2 40,-2 3 39,-5 5 5,-8 3 6,-4 9 28,-11 2 51,-2 5 16,-2 10 39,0 7-11,1 13 6,5 6-34,5 7-16,7 2-23,6 2-17,3-1-22,10-4-6,8-5-11,10-9-118,9-8-50,2-11-156,4-5 324,38-52 0,-46 35 0,24-36 0</inkml:trace>
</inkml:ink>
</file>

<file path=ppt/ink/ink8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2:00:13.271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6 0 28244,'-2'66'84,"1"-1"0,-1-5 0,1-6-50,1-5-23,0 1-11,3-1 5,-1 0-5,2-5-11,-1-4-50,-1-7-124,1-8-252,-3-7-45,1-10-570,-1-6 1052,0-12 0,0 7 0,0-7 0</inkml:trace>
</inkml:ink>
</file>

<file path=ppt/ink/ink8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4:24.251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2 85 27085,'4'4'621,"0"-1"-385,-4-3-231,4 54 6,1-23-11,4 44 0,0-39 0,-1-2-16,-2-5-46,-3-6 17,0-6 34,-3-8 11,2-5-17,-2-3-22,0-13 11,-7-7 17,-1-18 11,-6-6 89,-1-26-72,8 18-6,0-26-11,10 42-22,7-1-45,4 21-118,9 8-140,0 3-313,7 4-1446,-2 4 2084,3 3 0,-15-2 0,-5 1 0</inkml:trace>
</inkml:ink>
</file>

<file path=ppt/ink/ink8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4:24.477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0 28227,'6'61'34,"1"0"-34,-1-15-11,0 1-17,3-1-118,-2-5-50,0-4-207,0-8-628,0-13-2004,0-7 3035,-3-9 0,-2 0 0,-2 0 0</inkml:trace>
</inkml:ink>
</file>

<file path=ppt/ink/ink8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4:24.613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18 22 27107,'-10'-12'79,"2"2"-175,8 10-561,0 0 0,0 0 0</inkml:trace>
</inkml:ink>
</file>

<file path=ppt/ink/ink8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4:25.263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86 26934,'11'12'649,"-2"-3"-554,-9-9 146,0 0-185,0 65-17,2-28 85,3 53-85,4-45-11,1-4-28,1-3 0,-1-9 0,-1-6-11,-2-11-23,-2-6-56,1-55 90,-3 11-16,3-44 16,-1 25 0,1 5 0,1 8 16,0 10-4,0 12-1,1 9-11,-1 8 17,3 3 44,0 5-10,2 10-23,2 7-6,1 13-16,1 3-1,-3 0-5,1-1-22,0-2-1,-5-13-10,0-5-29,-3-12 23,-1-8-28,1-13-17,3-12 39,0-16 11,3-4 34,2-2 73,1-8-6,-4 24-16,0 2-12,-7 27-22,0 4 67,3 6 67,7 23-129,0-1-10,4 23-12,-4-10 5,0 2-5,2-2-67,0-4-73,0-4-196,2-10-241,-1-8 577,29-32 0,-28 14 0,18-20 0</inkml:trace>
</inkml:ink>
</file>

<file path=ppt/ink/ink8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4:25.651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132 5 28160,'-54'45'123,"10"2"-100,27 1-7,7-1-4,5 0-12,3-5 0,2-7-23,6-8-38,3-10-7,10-8 12,2-6-11,6-15-50,1-10-29,1-18 23,0-11 28,-6-3 72,-2 0 23,-7 6 39,-5 8 101,-4 13-11,-4 12-62,-1 7-39,0 7 23,0 12-1,0 8-16,0 13-17,3 9-17,0 2-40,5 0-116,-1 0-175,4-5 40,6 0 291,13 1 0,-12-18 0,4-2 0</inkml:trace>
</inkml:ink>
</file>

<file path=ppt/ink/ink8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4:26.249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9 0 27930,'-6'76'303,"3"-4"-264,9-15-17,4 2-5,0-1-17,4-1 6,0-3-1,0-5 12,-1-4-17,-2-7 0,-2-9 0,-1-8 0,-5-7 0,1-8 6,-4-4-6,2-3-11,-2-11-6,0-9 17,0-16-17,0-6-11,0-5-6,0-1-5,0 0-56,13-12 39,-3 22-6,12-6 46,-9 28-46,-1 7 51,-7 5 11,-1 4 0,-4 1 39,0 8 23,-1 2-6,-5 11 5,-2 2 18,-7 11-79,5-7 0,1 4 0,6-14 0,3-1-12,0-5-77,3 2-68,7-3-28,7-1-162,11-4-1456,36-4 1803,-18-8 0,8 4 0,-35-4 0</inkml:trace>
</inkml:ink>
</file>

<file path=ppt/ink/ink8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4:26.677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170 1 27499,'-40'40'140,"0"0"0,-27 35-101,55-32-5,6 1-34,2-2 0,4-2 0,1-4-11,8-6-17,3-10-11,8-6 22,3-9-50,2-3-68,1-14-38,1-10 33,-2-17 11,-4-10 17,-4-3 112,-8 0 28,-3 6 129,-5 8 16,-1 12-38,0 11-68,0 8-6,0 5-5,0 19-5,0 3-51,0 18 11,0 0-11,0 0-67,2-1-112,5-4-101,1-4-196,12-8-1255,0-7 1731,4-9 0,-11-2 0,-3-3 0</inkml:trace>
</inkml:ink>
</file>

<file path=ppt/ink/ink8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4:26.951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1 27236,'5'1'543,"-2"0"-112,-3-1-369,3 92-12,3-43-33,-2 13 0,0 2 0,7-5-12,-2 1-5,-1-1 0,1-5-67,-3-4-101,1-9-229,-1-7-107,-2-13-460,-1-7 964,-3-10 0,0-3 0,0-1 0</inkml:trace>
</inkml:ink>
</file>

<file path=ppt/ink/ink88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4:27.354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0 225 27874,'67'12'24,"-1"0"1,-4-2-1,-7-6-91,-6-14-45,-3-10-6,-7-5 1,-8-5-34,-7-1 67,-11-1 28,-6 1 33,-6 4 23,-2 5 0,-9 4 17,-5 9 28,-9 3 44,-3 5 23,-2 3-5,0 10-23,1 7 11,6 11 0,5 4 6,6 6-39,5-2-18,3 2-27,3-2-6,4-5-11,5-2-16,8-7-46,6-5-106,6-7-62,3-6-346,23-9-449,-5-17 1025,28-26 0,-45 19 0,2-9 0</inkml:trace>
</inkml:ink>
</file>

<file path=ppt/ink/ink88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4:27.663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21 27830,'4'51'30,"0"0"1,2 39-31,-6-54 17,0-2-17,0-4 0,1-5-6,1-8-22,1-8 23,-2-5-18,1-4-55,-2-5 16,0-10 23,0-12 39,0-10 0,0-4 28,-2-2 23,2 2-29,-1 4-22,1 4 0,4 6-17,4 5-22,7 4-95,5 7-113,4 4-850,17 4 1097,-2 5 0,-6-1 0,-13 3 0</inkml:trace>
</inkml:ink>
</file>

<file path=ppt/ink/ink8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2:00:13.833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60 28199,'72'-4'82,"0"0"0,-3 0 1,-7-2-61,3-5-5,-1 2-17,-9 0 0,-9 3 0,-13 3 0,-10 0 0,-9 3 0,-8 0 5,-4 0 74,-2 0-40,0 7 0,0 3-15,-1 9-24,-2 6 0,-2 5 0,-1 5 0,1 6 0,1 4 0,2 5 0,1 3 0,1 4 0,0 2 0,0 0 0,1 0 0,4-2 0,1-5 0,2-6 0,-2-8 0,-3-10 0,-2-11 0,-1-9 0,0-5 0,-10-3 0,-27-9 0,-5 1 0,-22-7 0,9 6 0,-1 1 0,-1 5 0,5 0 0,6 3 0,8 0 0,9 0 0,4 0-164,12 0-261,3 0-404,8 0 829,2 2 0,0-1 0</inkml:trace>
</inkml:ink>
</file>

<file path=ppt/ink/ink89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4:27.876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1 26670,'8'14'1109,"-2"-2"-963,-6-12 190,0 0-275,-4 42-21,3-12-29,-3 38-11,4-23 0,0 1 0,0-3-101,4-3-235,1-8-118,6-8-330,-1-11-543,5-8-8413,1-19 9740,-1-8 0,-5 4 0,-5 0 0</inkml:trace>
</inkml:ink>
</file>

<file path=ppt/ink/ink89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4:28.300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1 28222,'6'56'70,"0"0"0,4 31-70,-2-33 0,-2-22 0,-1-8-51,0-4-44,0-8 5,0-6 29,-1-3 33,1-3-23,-1-8-38,2-9 61,0-12 11,3-11 6,-1-2 11,6 0 0,-3 3 0,4 5 0,-3 6 0,3 5 5,-2 8 29,0 6 0,1 4 16,-2 4 34,3 8-22,-1 7-40,0 10-11,1 9-11,-3 2 0,2 3 0,-1-2-129,0-2-386,10 3 39,-6-17-117,10-2-982,-3-20 1575,10-26 0,-15 18 0,3-18 0</inkml:trace>
</inkml:ink>
</file>

<file path=ppt/ink/ink89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4:28.885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87 1 28054,'-33'64'100,"5"-2"-100,16-13 12,4-2-7,4-1 1,3-5-6,1-6-67,6-9-12,4-8-38,7-10-74,4-4-10,0-16-18,3-9 34,-4-17-11,0-8 79,-7-4 117,-3 1 173,-5 4 12,-3 9 297,-1 3-303,-1 15-73,0 2-55,0 13-1,0 2-5,0 8 33,0 5 6,0 12-39,3 7-11,3 8-12,5 3 6,3 6-17,2 2 34,1 4-45,2 1 0,-2 3-5,-1 0-46,-6-2-78,-3-2 1,-6-4 38,-3-7 23,-10-8-6,-7-8-39,-9-10 45,-1-8 44,-8-7 51,15-14 51,-3-8-40,19-11-5,4-8 16,3-3-5,20-28-45,-1 17 0,17-17-84,-8 23-179,-3 4-286,-7-6 549,-7-10 0,-8 25 0,-3-1 0</inkml:trace>
</inkml:ink>
</file>

<file path=ppt/ink/ink89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4:29.049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1 26766,'0'0'0</inkml:trace>
</inkml:ink>
</file>

<file path=ppt/ink/ink89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4:30.041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90 28177,'73'11'162,"-1"-3"-145,-14-11 11,6 0-11,8 0-12,1 0-5,5 2 6,-1-1 11,1 1-17,-3 0 0,-4 1 0,-6 0 0,-5 0 5,-6 0-10,-4 0 10,-6-3-5,-2 1 12,-2-5 10,0 2-11,2-4-11,1 2 11,4-3-11,2 1 12,0 0-12,0 3 0,-6-1 0,-6 3 0,-2 1 11,-15 2 45,-2 1-17,-14 0 11,-2 0-391,-2 0-460,-6 0-5344,-4-2 6145,-10-1 0,9 1 0,0 0 0</inkml:trace>
</inkml:ink>
</file>

<file path=ppt/ink/ink89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4:32.992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0 27723,'7'66'319,"-3"-3"-251,-4-17-12,0 7 5,5 8 6,0 5-27,4 3-12,0 2 5,-1 0-5,1 0 0,0-1-5,0 1-12,3 0 0,-1 2-11,0-3 17,-1 1-12,-2-2 12,-1-2 11,0 23-17,-3-26 17,-1 17 6,-1-31 1,-2 16-35,0-17 0,0 11 0,0-23 0,0-4 0,0-1 0,0-2 0,0-1 0,0-1 0,0-2 0,0-2 0,0-1 0,0 5 0,0-9 0,0 2 0,0-10 0,0 0 0,0-2 0,1 7 0,-1-4 0,2 5 0,-2-3 0,0 0 0,0 3 0,0-2 0,0 3 0,0-2 0,0-1 0,0-2 0,0 0 0,0 1 0,0-3 0,0 0 0,0-5 0,0-2 0,0-2 0,0-2 0,1-5-108,1-3-312,2-21-756,1-2 1176,1-17 0,-3 23 0,0 4 0</inkml:trace>
</inkml:ink>
</file>

<file path=ppt/ink/ink89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4:33.937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50 28194,'30'-12'173,"0"1"-139,-11 11-6,5 0-11,0 0-12,6 0-5,1 0 11,5 0-11,3 0 6,2 0-6,4 0 0,0-1 6,1-2-6,-4-2 0,-2 1 0,-3-1 0,5 2 5,-13 1-5,8 1 0,-21 1 0,0 0 0,-8 0 0,0 0 0,1 0 0,3 0 0,-1 0 0,4 0 0,-1 0-5,0 0 5,1 0 0,4 0 0,-4 0 0,4 0 0,-6-1-6,-4 0-16,-1 0-18,-5 1-391,-2 0 34,-12 0-175,-7 0-1500,-10 0 2072,-3 0 0,14 0 0,3 0 0</inkml:trace>
</inkml:ink>
</file>

<file path=ppt/ink/ink89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4:35.889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0 268 28283,'44'-12'45,"-2"3"-28,-10 9 0,4 0-1,3 0 46,5 0-23,4-4-22,7-1-11,5-4-6,4 1 5,3-1 6,2 3-11,2-3 0,1 1 0,1-2 6,-1 0-6,-4 1 0,-2 2 0,-6 2 0,-2 2 0,-3 1 0,-2 2 0,-3 1 0,1-2 0,17 0 3,-14 0 0,-1-1-3395,9-3 3392,2-1 0,-1 0 0,-2 0 5,-3 0-5,-3 0 0,-4 1 0,-3 2 3392,-3 0-3386,15 2-6,-11-2 0,13 0 0,-14 1 0,3-1 0,2 3 5,2-1-5,0 1 0,-1 0 0,-1 0 0,18 0 0,-20 0 6,14-2-6,-26 0 0,1-2 0,-2 1 0,3-3 0,1 1 0,29-2 6,-17 0-6,21 0 0,-26 1 0,-2 1 0,-4 1 0,-2 1 0,0-1 0,1 0 0,3 1 0,19-2 5,-17 4-5,8-1 0,-26 2-5,-10 0-7,-6 0 12,-8 0 0,-3 0 125,-2 0-125,-4 4 0,1 1 0,-8 9 0,3 1 0,-4 8 0,3 4 0,-2 4 0,2 4 0,2 2 0,0 1 0,3 4 0,2 1 0,1 4 0,1 3 0,0 2 0,0 3 0,0 3 0,0 0 0,0 3 0,0 28 0,0-21 0,0 21 0,1-29 0,1-2 0,1-1 0,0 20 0,0-16 0,-1 12 0,-1-24 0,1-2 0,-1-4 0,2 0 0,2-3 0,1 3 0,0-3 0,2 1 0,-1-1 0,1 18 0,0-13 0,-1 11 0,-2-19 0,1-4 0,-3-2 0,3 4 0,-3-10 0,0 3 0,0-13 0,-3-1 0,2-3 0,-1-1 0,-1-1 0,2-1 0,-2 1 0,0-1 0,0 1 0,0 8 0,0-3 0,0 9 0,0-3 0,0 3 0,0 0 0,0 1 0,0-2 0,0 9 0,0-9 0,0 6 0,0-12 0,0 0 0,0-3 0,0-2 0,0 0 0,0-2 0,0-4 0,0-1 0,0-4-405,-8-8 405,-24-16 0,16 10 0,-14-7 0</inkml:trace>
</inkml:ink>
</file>

<file path=ppt/ink/ink89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4:37.902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0 372 28440,'41'-15'50,"1"1"-44,-8 11 11,5-3-17,0 2 0,5 0 0,-1 0 0,2 0 0,2-2 0,1 3 11,2 0-11,1 0-6,3 2 6,2-1-3392,1-1 3392,1 2 0,24-4 0,-20 0 0,-8 1 0,0-2 0,9-4 0,21-2 0,-28 0-5,2 3 3397,-3 0-3392,2 1 0,-1 2 0,1 0 5,0 1-5,-2 1 0,-1 1 0,17 1 6,-19 1-6,14 1 0,-25 0 6,-1 0-6,-3 0 0,-3 0 0,-1 0 0,-2 0 5,3 0-5,20-3 0,-9-1 6,20-4-6,-13-3 5,3 2-5,3-2 0,1 1 0,1 0 0,1 0 6,-1 1-6,1 1 0,-1-1 0,25-1 0,-22 0 0,20-2 0,-26 4 6,-2 1-6,-2 3 0,13 2 0,-18 2 0,11-2 5,-23 2-5,1-3 17,-2 1-17,2-1 11,1 0-11,0 0 0,3 2 11,17-2-11,-13 3 0,11-2 0,-17 2 6,-1 0-6,3 0 0,-1 0 11,1 0-11,12 0 6,-14 0-6,9 0 0,-20 0 0,-1 0 11,-5 0-11,-1-1 0,-3 1 11,10-2-11,-3 1 0,7 1 0,-4-3 17,1 3-17,-2-3 0,1 2 0,-5 0 0,-5 1 7,-6 0-7,-3 0 0,-6 0 0,1 0 0,-3 0 0,1 0 0,1 0 0,2 0 0,0 0 0,2 0 0,-5 0 0,4 0 0,-6 0 0,2 0-147,-24 0-4684,-8 0 4831,-29 0 0,27 0 0,1 0 0</inkml:trace>
</inkml:ink>
</file>

<file path=ppt/ink/ink89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4:39.216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145 0 27566,'-31'23'219,"3"0"-130,10 4-10,1 5-23,0 7-6,5 5-22,1 0-22,5 3 5,3-4-11,2 0 0,1-6 11,6-3-11,3-2 0,7-3-5,3-3-7,1-3-88,12-2 27,-7-10-6,9-2-10,-8-9-34,0-4 16,0-6-10,-2-8 66,-5-6 29,-4-14 27,-9 7 1,-2-4 67,-5 14-12,-6 7-10,-4 5-34,-5 4-1,-2 4-16,-7 8 0,6 5 0,-6 8 0,12 8 0,0 1-67,4 1-118,2 4-358,3-2 543,2 5 0,2-17 0,0-1 0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8:54.081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381 82 26922,'-28'-45'443,"1"8"-393,6 37-5,-2 4-11,-4 8 10,-2 9-27,-2 10 6,4 5-23,2 6 0,7 0 0,6 2 0,6-3 0,3-1 0,4-5-6,11-2 6,4-6-11,11-2 5,5-5-11,2 0-5,1-4 0,-1 0-12,-4-1 12,-4-3 10,-6 4 1,-5 0-11,-9 16 16,-2-5 1,-10 11 5,-8-6 16,-30 10 7,-16-9-12,-2-3-5,-1-17 5,23-10-11,5-3 0,6 0-23,9-3-21,6-3-46,8-4-50,3-2-554,18-5-511,4 4 1205,13-2 0,-14 10 0,-4 0 0</inkml:trace>
</inkml:ink>
</file>

<file path=ppt/ink/ink9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2:00:15.254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1 28367,'11'63'269,"-3"0"-241,-8-6-21,0 5-7,0 7 0,0 3 0,1 1 0,0-3 0,1-4 0,0-6 0,0-9 0,0-6 0,1-11 0,1-7 0,2-11 0,-2-7 0,4-7 0,1-2 0,6 0 0,20-6 0,0-3 0,43-14 0,-24 6 0,22-4 0,-25 9 0,-3 6 0,-7 1 0,-7 4 0,-10 1 0,-1 0 0,-11 0 0,1-1 0,-8-1 0,-2-2 0,0-1 0,0-5 0,-1-3 0,0-7 0,0-4 0,1-25 0,-1 5-18,-1-20-5,-1 12-10,0-4-6,0-2-12,-1-4 12,-2 2 11,-2 3 22,0 8 6,-2 6 17,5 18 6,-4 7 5,5 15 5,-2 3-5,-1 0 6,1 0-12,-1 0 30,-5 3-52,-1 0 0,-6 5 0,-2-1 0,-5 4 0,-7-2 0,-5 3 0,-8-2 0,-27 3 0,16-6 0,-15 0 0,30-6 0,8-1 0,7 0 0,10 0-97,7 0-59,4 0-981,3 0 538,16-1-4244,0 1 4843,17-2 0,-17 2 0,-3 0 0</inkml:trace>
</inkml:ink>
</file>

<file path=ppt/ink/ink90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4:39.647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0 27348,'9'72'207,"-2"-9"-184,-7-29 10,0-2-16,0-2-11,7-2-6,2-4 0,6-5 0,2-6-6,-2-5-11,2-5 0,-1-2 6,0-4 11,0-8-11,0-7 5,-4-11 1,-3-3-1,-4-4-5,-4-17 11,-1 15 0,-4-7 0,0 23 0,-3 6-62,2 6-374,2 3-80,2 5-296,1 1 812,0 9 0,0-6 0,0 6 0</inkml:trace>
</inkml:ink>
</file>

<file path=ppt/ink/ink90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4:40.050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0 233 26133,'13'16'750,"-3"-3"-599,-10-13-44,0 0-107,57-41 17,-35 20-17,42-33-12,-51 30-4,-6 1-18,-4 0 12,-2 3 22,-1 2 0,-4 3 0,-3 4 39,-6 3-28,-3 5-11,-1 2 34,-2 1 5,1 4 17,0 7 0,2 7 11,1 7 6,4 4-23,5-2 1,2 16-23,4-14-17,4 21-11,4-24-34,4 6-95,4-14-44,0-1-197,1-6-705,5-3-8756,-1-6 9657,2-2 1,-12 0-1,-3 0 1</inkml:trace>
</inkml:ink>
</file>

<file path=ppt/ink/ink90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4:40.424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52 0 27706,'-17'50'163,"2"-7"-130,6-19-10,3-1-6,3 0-6,2-1-11,1-2-6,4 0-22,3-3 0,9 0-5,2-4 10,4 2-22,-1-2-11,-1 0 17,-2 0 11,-4-3 0,-5 1-22,-4-2-6,-4 0 28,-1 0-17,0 0-73,0 2-66,-4 0-130,-3 1-246,-6 1-1087,-3 0 1647,1-2 0,5-5 0,5-3 0</inkml:trace>
</inkml:ink>
</file>

<file path=ppt/ink/ink90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4:40.740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0 27124,'1'12'773,"1"-4"-734,-2-8 84,0 0-89,0 42-1,0-11-10,1 37-1,1-23-5,2 1-17,1 0 0,2-2 6,1-1-6,1-5-68,-1-3-49,0-6-96,-2-5-140,-3-7-89,0-6-197,-3-7-9192,0-5 8370,-7-9 1,5 4 0,-4-3 0</inkml:trace>
</inkml:ink>
</file>

<file path=ppt/ink/ink90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4:40.935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1 104 28216,'52'-26'-123,"1"0"0,35-15-281,-62 36-525,-1 3-8520,-4 2 9449,-2-2 0,-9 2 0,-3-1 0</inkml:trace>
</inkml:ink>
</file>

<file path=ppt/ink/ink90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4:41.799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1 27662,'27'61'184,"-2"0"-144,-13-19-40,0 3 0,0 2 5,-2-1-5,-1 0 0,-2-5-11,-2-3-6,-2-8-22,-2-5-11,-1-9 22,0-6 28,0-5 0,0-4 0,0-1-23,0-11-5,0-4 11,0-15-11,0-21 28,0 8-16,3-28 16,6 35-17,4-7-11,5 23 28,2 6-17,-3 7-5,1 4-6,-3 4 50,3 28-11,-5-2 0,1 25-11,-8-9 0,-2-2-61,-1-2-141,0-6-229,0-7-538,2-12-1865,-2-6 2834,3-8 0,-4 0 0,0 0 0</inkml:trace>
</inkml:ink>
</file>

<file path=ppt/ink/ink90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4:42.193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3 1 26267,'14'4'1025,"-3"-1"-857,-11-3 17,0 0-112,-12 60-12,9-30 12,-9 46-34,12-44 0,3-4-11,3-1-11,4-5 6,4-4-23,2-6 0,0-4-62,1-5-11,3-2 12,-3-5 10,0-8-33,-5-7 17,-4-8 11,-4-4 22,-3-2 34,-1-1-28,-5 0 28,-5 5 0,-6 5-22,-4 6 11,0 7-17,0 5-23,2 5-391,-2 5 11,5 2-348,5 5-207,6 1 986,13 0 0,-6-5 0,6-1 0</inkml:trace>
</inkml:ink>
</file>

<file path=ppt/ink/ink90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4:42.543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1 27634,'9'61'145,"-1"-2"-106,-8-22-11,0 2 6,0 1-23,4-3 6,3-1 0,3-7-17,3-2 0,0-8 0,1-7 0,1-6-17,0-5-11,2-3 0,-1-11-50,4-24 10,-8-2 24,1-15 32,-10 13-4,-1-5-7,-2 17-55,0 1-141,0 20-117,0 5-3713,0 2 4049,2 1 0,-1 0 0,2 0 0</inkml:trace>
</inkml:ink>
</file>

<file path=ppt/ink/ink90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4:42.924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136 0 26402,'0'14'1075,"1"-3"-890,-1-11-17,0 0-84,-32 8-6,14 5 6,-25 9-22,25 2-23,5 0 6,4 1-17,6-2 5,2-1-10,1-2-12,6 0-11,3-4-39,9 0 5,3-5-16,4 1 5,-2-3-6,2-1-27,-4-2 5,-4 0 17,-5-2-22,-6 1-40,-3 2 45,-3 1 17,0 3-16,-7 4-46,-1 0-95,-9 5-123,1-1-414,0 0-2280,3-3 3030,2-4 0,5-6 0,2-3 0</inkml:trace>
</inkml:ink>
</file>

<file path=ppt/ink/ink90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4:43.363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0 243 27751,'79'-10'39,"-12"-2"-89,-55-3-56,2-3-51,-3-3 0,-4-2-33,-2-3 27,-4 0 135,-1 0 28,-4 1 51,-4 7 21,-6 4-32,-1 8 10,-3 3 51,1 3 11,-1 6 17,1 6 201,-3 25-134,10-2 28,0 33-146,9-24-10,1 12-12,6-19-28,6-3-6,8-3-11,3-2-11,1-6 0,0-3-89,-2-7-180,-1-2-510,-7-6 779,-2-4 0,-7-1 0,-2-2 0</inkml:trace>
</inkml:ink>
</file>

<file path=ppt/ink/ink9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2:00:16.214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47 33 28149,'-6'63'87,"0"1"1,0-5 0,2-5-43,4 4 0,0 3-12,-1 0-22,-4-1-11,-1-5 6,-1-8-6,3-9 0,3-8 0,1-10-11,1-6 0,7-8 11,5-3 0,11-3 0,7 0 0,8-2-12,9-5-16,8-4-28,7-7 17,-15 3 0,2-1 5,24-7-5,-20 7 0,-3 1 28,-1 1 11,-9 4 11,-27 8 11,-12 2 23,-2-2-28,0 1 11,0-5-17,0-2-11,0-7 0,0-5 0,-6-10 0,-1-6-17,-6-9 1,0-5-12,1-5-12,4-3-16,4 1-5,3 5 22,1 6 16,0 10 12,0 6 28,0 13 11,0 6 5,0 10 1,0 1-6,-3 0 78,-8 0-89,-4 3-6,-11 0 1,-1 3-1,-7-1 17,-4-1-6,-6-2 6,-5 1 0,-1-3-11,-4 3-11,-11 2-6,19 1-12,-2 1-60,29-1-96,8 0-241,7 2-6,3 2-537,3 4 952,19 7 0,-13-10 0,12 3 0</inkml:trace>
</inkml:ink>
</file>

<file path=ppt/ink/ink9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4:53.372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1 0 27298,'18'72'240,"0"-1"-217,-9-12-12,2 5-11,1 3 11,-2 0-11,-1-5-45,-2-9-78,-2-9-78,-1-12-242,-2-12-755,-1-8 1198,-1-9 0,0-2 0,0-1 0</inkml:trace>
</inkml:ink>
</file>

<file path=ppt/ink/ink9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4:54.051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1 117 27006,'64'-25'353,"-5"15"-263,-38 26-45,4 14-34,-1 3-6,1 3-5,-2 0 6,-2-4-6,-3-3 0,-4-8 0,-2-3 0,-6-8 0,0-5 0,-4-3 0,0-4 0,0-9 11,1-8-5,2-16-6,1-6 17,3-8-17,2 1 0,2 4 0,4-2 0,-4 20-28,7 2 28,-7 20 61,4 12 12,-1 11 17,-1 13-34,2 13-23,1 6-22,-3 6-5,1 1-12,-5-5 1,2-3-96,-3-10-84,-1-8-162,0-10 347,5-12 0,-7-4 0,4-6 0</inkml:trace>
</inkml:ink>
</file>

<file path=ppt/ink/ink9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4:54.494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87 0 27566,'-20'61'76,"0"-1"1,1-3 0,5-5-21,6 6-45,3-3-11,4-5 0,1-5 0,7-8-101,5-8-27,10-8 10,4-11 0,1-5-5,1-15-17,-3-13-39,-3-18-34,-5-12 84,-5-8 73,-6-3 56,-3 1 135,-3 6 111,0 13-22,0 11-28,-3 14-78,1 9-51,-1 7-45,2 4-10,1 11 44,0 7-6,0 13-39,0 7 0,3 4-11,3 3-61,5-3-79,4-3-157,2-6-313,4-7 610,4-5 0,-10-12 0,0-3 0</inkml:trace>
</inkml:ink>
</file>

<file path=ppt/ink/ink9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4:54.840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38 0 27309,'11'5'403,"-2"-1"-325,-9-4-61,0 0 0,-26 54-17,20-26 11,-20 45-11,30-39 0,5-3 0,8-1-17,5-4-22,4-3 17,-2-1-29,2-5 18,-4 3-1,-4-5-11,-6 2 12,-4-3 33,-5 1-6,-2-2-33,-1 4-17,-8 0-129,-2 0-78,-10-1-168,1-3-791,-2-3-6748,4-5 7970,1-2 0,8-3 0,2 0 0</inkml:trace>
</inkml:ink>
</file>

<file path=ppt/ink/ink9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4:55.268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154 0 27600,'-39'59'56,"1"0"0,3-4 0,8-4 17,18 2-34,4-1-28,4-6-11,1-6-17,10-11-50,1-10 6,12-10-57,1-5-5,1-16-28,1-11 16,-4-17 12,-3-13 11,-5-3 56,-5-1 56,-4 8 73,-4 10 56,-1 11-1,0 13-38,0 8-28,0 6-12,4 20 0,1 3-22,6 20-28,-1 1-78,9 19-62,-2-17-190,4 8-622,-2-29 952,4-9 0,-10-10 0,0-3 0</inkml:trace>
</inkml:ink>
</file>

<file path=ppt/ink/ink9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4:55.512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0 0 27482,'6'12'236,"-2"-2"-141,-4-10-67,0 0-28,3 84 0,5-36-6,-2 10 1,2 2-68,9 1-45,2-3-33,0-2-79,-1-7-262,0-6-550,3-12-5802,-2-10 6844,2-12 0,-11-5 0,-1-4 0</inkml:trace>
</inkml:ink>
</file>

<file path=ppt/ink/ink9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4:55.898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123 0 27516,'-28'43'154,"-1"-1"0,-17 38-115,35-31-22,6 3-6,1-3-11,4-4-28,2-7-39,7-11-39,5-10-6,8-8 16,3-12-32,1-17-7,-2-13 18,1-19-1,-7-8 101,-3 2 17,-4 3 112,-6 12 62,-3 12 16,-2 15-44,0 9-101,0 5-23,0 10 6,3 9-11,0 14-17,5 9 0,0 6-140,8 19-84,-3-18-140,8 10-163,0-30 527,9-8 0,-13-11 0,2-4 0</inkml:trace>
</inkml:ink>
</file>

<file path=ppt/ink/ink9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4:56.349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7 29 27376,'-3'-16'297,"-1"4"-219,4 12-55,0 0-7,17 81-16,-4-36 25,1 11 1,0 2 7,6-2-10,-1 1-23,-3-6 0,-1-5 0,-2-10-17,0-8-73,-5-9 23,0-8 34,-4-5-1,-2-5 12,0-1 10,-1-11 12,0-18 0,2-5 0,-1-12 17,5 11-17,-1 4 23,4 2-7,0 6-16,2 6 0,2 7 12,0 5 55,2 4 39,-3 11-27,3 7 27,2 34-106,-4-6-6,0 17-106,-6-20-151,-2-6-246,-1-7 509,2-10 0,-5-9 0,2-5 0</inkml:trace>
</inkml:ink>
</file>

<file path=ppt/ink/ink9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4:56.899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225 5 27382,'-63'-5'448,"6"12"-364,33 19-40,-1 12-16,4 7-11,4 5-6,6 4-11,6-2 0,3-4-16,2-6-35,8-10-22,4-9-50,9-13 45,3-4-57,3-17-66,1-9-23,0-19-163,-1-10 63,-3-5 139,-6 0 185,-5 6 22,-6 7 174,-3 13 415,-4 10-477,0 11-67,0 4 23,0 15 33,0 23-84,0 3-28,0 17-11,2-12-5,5-2-34,3-4-141,6-4-150,1-9-308,6-10-657,1-8 1295,2-6 0,-11 0 0,-6 0 0</inkml:trace>
</inkml:ink>
</file>

<file path=ppt/ink/ink9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4:57.106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1 0 26726,'12'7'566,"-2"-1"-437,-10-6-51,0 0-78,-1 63 0,1-29-5,4 51-18,2-44-55,7-4-85,0-4-223,0-8-252,2-8-920,-2-10-8273,1-14 9583,-2-7 1,-5 1-1,-3 1 1</inkml:trace>
</inkml:ink>
</file>

<file path=ppt/ink/ink9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2:00:17.249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13 28317,'9'60'74,"0"1"1,-1-4 0,-2-4-47,-6 5-11,2 5-17,1-2 0,2-2 0,0-2 0,1-8 0,0-8 0,0-9-6,0-10-39,0-9 12,2-6 21,1-6 12,5-1 0,2 0 6,9-1-6,4-5 0,9-3 0,6-5 0,7 2 0,4 1-22,14-4 2,-13 5 0,-2 1-8,-2 3 17,-6 2 11,-9 1-5,-11 1 5,-10 1 0,-7 1 0,-5-2 0,-2 2 11,-1-3 11,-1-4-22,0-3 0,0-9 0,0-4-17,0-7-11,0-8-11,0-6-17,-2-8-39,-2-5-6,-3-1-78,-1-19 134,3 24 28,1-6 17,4 31 12,0 9 44,0 7 67,0 4-78,-1 5-1,-1 2-4,-1 1 10,-2 0 6,1 0 0,-4 0 6,1 1-34,-5 2-12,-2 2 7,-6 1-23,-6 1 5,-26 5-5,3-2 0,-22 2 12,13-3-12,-3-4 0,2 2 0,3-2 0,8 0-73,4 0-56,18-3-140,7 1-72,15-3-74,4 0-442,0 2 857,7 1 0,-5-1 0,4 0 0</inkml:trace>
</inkml:ink>
</file>

<file path=ppt/ink/ink9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4:57.512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1 101 27522,'24'51'26,"1"1"0,2 8 0,-5-7-32,-11-22 6,2 16-11,-9-38 11,-4-3 17,2-5 5,-2-1-22,0-5 0,0-7 17,0-10 28,0-8 50,0-4 6,0-4-11,0 0-57,0-2-5,0 2-28,7 3 11,1 3-11,9 4-16,-1 7-1,4 4 6,0 7 11,8 4-17,-6 3-67,2 1-67,-10 6-454,1 9-347,-7-1-3406,0 2 4358,-15-9 0,5-4 0,-4-1 0</inkml:trace>
</inkml:ink>
</file>

<file path=ppt/ink/ink9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4:57.662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1 1 27589,'0'0'0</inkml:trace>
</inkml:ink>
</file>

<file path=ppt/ink/ink9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4:58.742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7 748 28154,'-3'-45'28,"0"-1"-28,10 0 0,5-1 0,12-2 12,9 0-12,8 1 0,6-2 0,9 0 0,5 2 0,6-1 0,3 6-387,2-1 387,0 7 0,-2 5 0,-3 5-28,20 7 17,-24 9 11,12 4 0,-29 15 5,-3 7-5,-2 9 387,-3 5-387,-1 2 0,-5-3-11,-4-3-84,-1 4-6,-10-12-17,-4 1 17,-10-11-16,-3-4-9714,0-2 9407,-3-1 0,2 0 0,-1 0 0</inkml:trace>
</inkml:ink>
</file>

<file path=ppt/ink/ink9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4:59.204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1 1 27561,'48'10'341,"-5"6"-285,-25 10-39,2 6-17,1 2 11,2 2-5,-2 1-6,4-1 0,-2 2 0,1-2 6,0-1-6,-2-5 0,-2-5 0,-7-4 0,-4-6 0,-3-5 5,-4-2 23,-1-6 28,-1 1-17,-2-3-22,-9 0-6,-6 0-5,-10 0 11,-5 0 11,-21 0-17,12 0-11,-11 0 0,23 0 0,7 1-22,6 2-85,7 2-145,5 1-677,9 12-1066,9-2 1995,8 10 0,-7-15 0,-2-3 0</inkml:trace>
</inkml:ink>
</file>

<file path=ppt/ink/ink9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5:00.004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1353 1 27930,'-9'62'297,"-3"-4"-207,-4-25-23,-5 2 0,-2 3-28,-6 2-16,-4 1-1,-7 0 12,-4 2-34,-8-5 0,-3 2 5,-6-5 7,-4-3-12,-2-2 2,14-12 1,-1-2-3,-26 8-379,24-11 0,2-1 390,-17-2-11,2-4 12,7-3-1,-12-1 6,25-9-17,-4-3 5,25-8-5,8-2-5,5-2 5,3 1 0,5 0 769,-3-6-769,4 7-6,-1-2 6,4 9-11,0 2-6,0 0 17,0 3-11,1 1 17,-2 1-6,2 1 0,-2 1-6,1 1 6,1 0 0,0 1 0,1-1 11,-1 2-11,-1-2 0,0-2 0,0 2 0,2-2-39,-1 4-3271,2-1 3310,4 2 0,-3 0 0,3 0 0</inkml:trace>
</inkml:ink>
</file>

<file path=ppt/ink/ink9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5:00.486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102 1 27807,'-3'66'359,"-3"-1"-303,-9-16-23,0 1-16,-2-3-6,3-3-11,2-8-17,3-7-78,3-10-151,3-6 5,1-7-5,2-4-718,0-11-162,0-7 421,0-16 38,0-6 141,2-8 526,3-1 1394,10-16-682,-1 19-90,4-2-102,-9 25-139,-2 10-146,-2 5-33,1 5 44,1 1-27,5 6-57,8 6-5,22 22-118,-3-3-33,16 14-1,-12-13-5,-2-3-22,-3-3-118,-4-5-252,-5-7-1870,8-5 2262,-12-13 0,0 2 0,-17-5 0</inkml:trace>
</inkml:ink>
</file>

<file path=ppt/ink/ink9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5:01.755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52 1 27404,'-16'72'13,"-1"0"0,5-5 0,5-6-13,16 4 6,6-4-6,-1-9 17,-1-8-17,-3-12-28,-1-9-40,-3-13 29,-1-4-6,0-13-100,0-14 50,1-15 11,0-18 44,0-9 18,3-28 33,-3 29 40,2-6-7,-3 43 91,5 13 55,0 14-61,6 17-73,2 14-17,4 12-16,1 5-23,1 2 0,-4-4 5,1-5-5,-5-11-67,1-11 28,-5-10 11,1-13-56,-2-15 11,2-16 34,1-15 11,4-7 17,-1 0 11,-1 6 11,-3 9 78,-1 10-72,-5 16 95,0 4 0,-1 20-11,0 8-28,5 15-51,1 9-5,2 3-56,9 14-34,-4-19-78,7 2-23,-5-29 6,4-5-145,2-11-119,4-14-312,2-13-1755,16-45-893,-12 15 3936,6-22 520,-21 32-123,-6 10-286,-8 10-151,-4 11-185,-4 10-156,0 5 3324,-9 4-3353,-13 24-38,-2 4-24,-10 26 1,11 2-6,3 4-5,5 4-40,6-1-5,4-7-17,4-5-28,1-13-61,15-8 33,-2-16 16,14-7-32,-4-24-35,1-13 6,1-17 6,-1-11 45,-4-2 27,-1-20 35,-9 27 88,-1-5 35,-8 37-1,-1 9-50,0 7-33,0 4 33,0 16-17,0 6-22,2 19-29,-1 4-16,4 4 0,1-1 0,2-3-95,1-4-123,1-8-141,1-9-212,7-11 571,7-16 0,-9 2 0,1-8 0</inkml:trace>
</inkml:ink>
</file>

<file path=ppt/ink/ink9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5:02.392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180 0 28199,'-27'13'0,"1"2"0,11 2 6,-2 3 27,-1 1-10,1 1-6,0 2-12,3-4-5,2 1 0,4-6 0,3 0-11,3-2 0,1-4 11,2 1-23,8-5 23,5 1 0,28-3 0,-6-1-22,17-1-6,-16-1 0,-4 0 6,-4 4 10,-3 13 18,-13 4 0,-2 14 10,-11-1-16,-5 7 0,-5-1 0,-7 1-16,-2-7-80,0-5-94,2-8-297,6-8-488,5-18 975,25-38 0,-13 21 0,15-19 0</inkml:trace>
</inkml:ink>
</file>

<file path=ppt/ink/ink9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5:03.376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168 403 27824,'-35'15'162,"1"7"-111,8 21-12,2 6-11,2 5-22,7-2-6,7-4 5,4-6-5,4-9-33,0-8-1,7-12 12,4-5-12,12-8-33,5-17-51,5-9-50,4-19-17,-2-6 85,-1-3 83,-7 5 17,-8 9 67,-6 10 73,-8 13 6,-3 8-62,-2 7-79,0 3 23,0 10 6,0 10-12,0 11-11,3 9-11,2-1 12,5 1-12,3-7 0,6-5-12,1-12-156,25-7 23,-9-21-46,17-12-122,-13-23-91,-14 2 1,-3-4-95,8-33 352,-13 25 1,-3-1 145,-7-25 11,-4 3 331,-5 10 16,-8 9-16,-4 17-57,-7 13-134,-1 16 118,-7 13-140,6 19-34,-2 11-16,11 18-18,5 9-27,4 6-17,2 4 5,9-2-22,21 20-11,1-26 11,21 8-23,-6-36-16,10-13-50,5-9-57,5-10-33,5-14-90,-25-6 0,-1-4-67,19-21 191,3-18 145,-41 24 117,-12 7 169,-8 12 195,-28 11-234,0 11-74,-21 14-66,6 14 61,-9 36-146,16-7-11,-3 19-11,23-25 0,6-3-28,3-9-28,3-7-44,7-12 10,4-10 17,11-6-78,4-19-28,4-9-269,17-44 358,-14 12 90,8-19 118,-24 34 151,-7 7-6,-5 15-28,-4 8-140,-1 7-61,0 4 22,0 7 17,0 22-73,1-1-40,4 16-66,3-13-135,4-4-257,3-4-813,6-7 1311,9-8 0,-13-5 0,2-3 0</inkml:trace>
</inkml:ink>
</file>

<file path=ppt/ink/ink9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5:03.864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14 0 27852,'-4'55'82,"0"1"0,-1-4 0,5-4-26,15 10-16,-4-2-18,2-3-22,-2-4 6,0-6-6,0-8 0,-1-8-12,-1-7-21,-2-9 5,0-5 28,-3-5 17,2-5-6,-1-8 11,2-8-16,1-9-6,1-3 5,0-1-5,-1 4 0,1 2 6,0 4-6,0 3-6,3 5 1,-1 5-6,1 3-23,1 4 34,-1 2 0,0 4 0,1 7 22,1 7 12,6 24-23,-5-7-11,-1 15 6,-3-15-6,-4 14-84,0-15-196,-1 7-168,-2-18 448,1-3 0,-2-8 0,0-3 0</inkml:trace>
</inkml:ink>
</file>

<file path=ppt/ink/ink9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2:00:18.230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62 169 28026,'5'55'364,"-2"1"-314,-3-9-22,0 7-17,0 1-11,0 1 6,6-2-6,1-6 0,5-6 0,0-8 0,-1-10-11,-1-7-23,-1-9 17,0-4 17,3-4 0,4 0 0,6-2 0,7-6 0,9-5 0,7-7 6,5-3-6,3 2 0,4-1 0,19 0-73,-19 7-45,20 1 85,-43 9 22,1 2-1,-23 3 12,-6 0 0,-3 0 62,-3 0-45,0-4-17,0-2 0,0-8 11,-3-4 6,-2-6-17,-1-6 11,-3-4-11,1-5-11,-1-2-23,1-3-33,2 0-17,3-2-34,2 0 6,1 5 68,0 1 55,-1 4 56,0 13 0,-1 5-33,1 13-17,-1 4 11,0 1 72,-5 0-38,0 0 11,-6 0-34,-1 1-28,-6 4 34,-3 2-11,-5 4-18,-6 0-4,-30 6-1,10-6-6,-25 5 1,21-7 5,0 0-11,5 0 0,5 1 0,7-1 0,8 0-56,7 0-330,4 6 44,11-4-123,3 8-778,15-4 1243,3 1 0,-1-7 0,-1-3 0</inkml:trace>
</inkml:ink>
</file>

<file path=ppt/ink/ink9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5:05.191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318 35 27992,'-30'-19'230,"0"5"-230,5 13 0,-6 4 11,-3 9-11,-4 9 11,3 11-11,1 6 0,8 1 0,7 3-11,9-3-12,5-2-33,6-3 0,14-4 0,31 3 0,5-11-67,22 0 28,-18-12 17,-3-1 16,-11 2-95,-5 8 152,-19-2 5,-5 8 5,-15-4-5,-8 1-11,-7 0-67,-8-3-90,-1-4-152,2-7-156,5-4-218,8-12-130,6-12-1141,25-38 709,8 3 1256,23-22 1300,3 21-236,4 5-324,-2 5-29,-5 10-218,-8 10 146,-5 12-326,-19 13-145,-2 18-50,-15 13-62,-1 14-45,0 4-11,1 2 17,4-5-34,1-4 6,5-11-6,9-5 11,-3-14-10,10-6-40,-6-19-12,1-8 24,-1-18-24,-4-7-44,-6-5 40,-6-23 72,-13 22 33,-6-10 6,-12 35-39,-3 10-33,-2 11-118,2 4-163,3 14-246,7 11 560,9 24 0,6-19 0,4 4 0</inkml:trace>
</inkml:ink>
</file>

<file path=ppt/ink/ink9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5:05.748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265 1 27578,'-52'24'89,"1"1"1,-35 23-62,55-13-11,10 3-6,6-3 0,9 3-11,3-4 0,9-1 0,7-2-11,12-4-12,9-2 1,7-4-6,0-3 0,1-1-11,-6-5 11,-8 1 0,-7-3 28,-12-1-11,-3 0 11,-6 0-6,-3 2 6,-6 1 0,-8 0-22,-5-2-6,-5-3-51,-10-4-5,11-7 6,-4-9 27,19-11-10,8-27 61,17 8 0,10-13-11,16 18 11,4 6 11,1 7 34,-1 8 27,-6 9 108,2 6-63,-13 15-16,-1 9-39,-15 12-40,-1 3-16,-4 1-6,0-4 0,0-4-107,-1-7-106,-1-9-543,6-7-274,0-31 1030,7-30 0,-9 16 0,1-9 0</inkml:trace>
</inkml:ink>
</file>

<file path=ppt/ink/ink9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5:05.869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1 0 23903,'47'40'0,"0"0"0,29 24 0</inkml:trace>
</inkml:ink>
</file>

<file path=ppt/ink/ink9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5:06.514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281 426 27258,'-53'5'182,"0"1"0,-35 13-126,56 18-16,9 5-18,5 4-16,9-3-6,5 0-17,4-8-28,4-7 0,6-10 0,9-9-39,7-7-89,6-15-62,1-11-465,19-49 375,-15 12 235,9-24 90,-23 33 258,-7 12-23,-6 16-50,-6 12-23,-3 9-11,-1 14-16,0 10-51,2 14-39,-1 10-17,12 22-23,0-18 102,21 20-107,-6-43-17,9-2-34,-4-22-44,3-20-22,3-12-40,2-24-134,1-14 39,-3-10 89,-6-4 140,-16 25 1,-3 0 134,0-25 129,-2-12 62,-12 48 21,-1 14-161,-6 17-68,-6 8 62,-8 14 201,-16 38-190,9 1-56,-5 35-50,19-12-12,6 0-16,6-2 5,10-7-11,6-6 6,13-8-12,9-4-5,29 3-107,-8-16-201,22 0-258,-9-22 549,19-13 0,-39 3 0,3-8 0</inkml:trace>
</inkml:ink>
</file>

<file path=ppt/ink/ink9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5:06.649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0 1 26155,'0'0'0</inkml:trace>
</inkml:ink>
</file>

<file path=ppt/ink/ink9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5:08.674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1 54 27807,'57'-4'17,"11"0"-17,9 1-521,13-2 493,3-1-28,2-3-5,-8 4-1,-7-1 154,-12 3-187,-12 0 86,-13 1-103,-12 0-78,-9 1-185,-9 0 73,-7 1-257,-3 0 1,-3 0 0</inkml:trace>
</inkml:ink>
</file>

<file path=ppt/ink/ink9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5:09.171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6 156 25051,'-3'-3'959,"1"0"177,2 3-940,7 0 6,3-1-79,8-1-16,5-2-23,5-1-28,8-1-34,6-2 23,7 1-6,6-4-17,7-3-10,4 0-12,7-4 0,-1 1 0,-22 7 0,0 1-17,17-3-45,20 2 23,-59 9-11,-3 1-29,-21 0 23,-3 0-5,-1 4-51,-1 1-101,-7 5-146,-3 3-329,-11-2 688,-14-2 0,16-5 0,-4-2 0</inkml:trace>
</inkml:ink>
</file>

<file path=ppt/ink/ink9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5:09.569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237 1 27460,'-7'88'487,"-3"-1"-313,-4-22-73,-4 16-51,1 11-540,8-42 0,0 2 506,-1 3 1,1 1 0,0 1 0,0 1-6,0 0 0,0 1-6,-1-2 1,0-1 2,1-3 1,0-1-3,-10 40-1,4-16 322,3-15-327,4-18 139,4-13-279,2-15-151,2-8-56,4-5 33,16-24-5523,7-4 5837,12-22 0,-17 22 0,-6 4 0</inkml:trace>
</inkml:ink>
</file>

<file path=ppt/ink/ink9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5:10.921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48 1 27561,'-26'21'224,"6"12"-191,18 26-21,2 8-1,0 5-11,7-2-17,1-4-45,8-10-38,-2-11-57,-1-13 6,-3-14 61,0-9 40,-4-8-253,6-38 130,-4-2-29,3-34 135,-5 7 67,-2 3 50,-1 7 51,2 7-95,-1 24 156,4 8-5,1 25-12,3 9-16,2 12-34,1 10-50,-1 3-28,0 0-17,-2-3 0,3 0-28,-4-17-6,2-3 23,-4-17-6,3-6-5,1-10-45,3-11-23,1-12 57,4-18 21,-6 17 12,0-3 6,-9 29 5,-2 7 34,1 5 39,-1 8-11,5 7 0,6 30-68,1-8-5,5 13-11,-2-18-45,2-7-39,0-5-17,5-11-51,3-3-486,23-21 134,-7-5 94,17-18 186,-18-2 235,-4-3 0,-7 3 454,-8 4 89,-10 5-123,-8 10-73,-4 6-78,-12 9-168,-6 3-6,-11 10-22,-5 9 17,-2 14-23,-1 11-17,1 8-16,5 3-23,5 1 0,9-2-16,7 8-35,4-21 12,11 1 23,6-29-6,11-4-40,6-8-50,2-11-39,4-10-72,15-41-3242,-16 9 3454,4-20 0,-23 23 112,-9 11 34,-4 9-12,-4 12-72,0 11-18,0 5 3404,0 23-3392,0 4-22,2 21-23,3 1-11,3 1 0,1-2-11,0-3-101,2-6-101,0-7-190,1-9-336,7-9 739,11-13 0,-13 1 0,5-6 0</inkml:trace>
</inkml:ink>
</file>

<file path=ppt/ink/ink9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5:11.229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89 0 27846,'-42'39'68,"9"-1"-35,24-1-16,6 3 5,2 1-22,4 1 12,10-3-12,5-1 0,12-4-23,-2-2-27,0-6-17,-6-5-34,-5-4 45,-8-6-17,-5-3 17,-2-1-39,-5-1-129,-9-2-219,-5 1-240,-15-4-997,1-1 1680,-3-8 0,16 5 0,6-6 0</inkml:trace>
</inkml:ink>
</file>

<file path=ppt/ink/ink9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2:00:19.200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138 298 28070,'-13'59'106,"0"0"1,1-4 0,3-5-57,9 6-28,0 1-5,0-1-17,0-3 0,0-6 0,3-10 0,1-10-22,6-10 11,2-9 11,3-5 0,6-1 5,5-5-5,9-6 0,7-5 0,8-6 6,7-1-6,4 1 0,5 0 0,1 2 5,22-2-5,-28 7 0,9 3 0,-37 7-5,-6 3 5,-11 0 0,-1 2 0,-11 1 0,-1 0 0,-1 0 140,-2-2-129,0-6-11,0-5 6,-3-8-6,-2-6 5,-4-7-5,1-5 0,-2-7-28,4-6-17,-2-5-11,5-5 23,0-3 10,3 1 7,0 1 16,0 7 0,0 6 0,0 10 11,0 8 11,0 8 6,0 9 11,-1 3-16,-1 6 38,-4 1-33,1 2 0,-2 0-15,-1 0-13,-1 0 0,-4 3 0,-22 10 0,3 1 0,-22 8 0,6-4 0,-9 2 0,-7 0 0,-5 1 0,-4-1-12,22-7 0,1-2-33,-24 4-11,-12 0-56,46-9-246,13-5-460,15 1 818,11-2 0,2 0 0,3 0 0</inkml:trace>
</inkml:ink>
</file>

<file path=ppt/ink/ink9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5:11.670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172 1 26452,'16'4'818,"-3"-1"-751,-13-3 17,0 0-67,-66 65-6,38-26-6,-11 7 1,3 2-6,18 1 6,9-2-6,4-7-28,5-8-12,1-8-21,8-11 16,4-6-33,11-6-46,2-14-60,6-8 32,-1-19 52,-1-7 27,-2-5 73,-7-1 134,-4 6 101,-8 9-67,-5 10-72,-2 13-63,-2 9 68,0 18-28,0 8-56,0 15 5,1 28-22,2-14-45,5 14-84,1-27-95,5-7-140,1-7-140,7-11 504,13-22 0,-16 7 0,4-13 0</inkml:trace>
</inkml:ink>
</file>

<file path=ppt/ink/ink9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5:11.882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1 1 27718,'8'62'29,"1"1"1,-1-4 0,-1-6-30,-1 6 0,1-3-39,5-3-129,-3-6-56,2-9-101,-1-8-302,5-11-1149,2-9 1776,3-7 0,-8-3 0,-4 0 0</inkml:trace>
</inkml:ink>
</file>

<file path=ppt/ink/ink9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5:12.320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301 0 27718,'-51'29'84,"-1"0"0,5-2 0,6 1-51,4 19-33,7 1 6,8-1 5,9-4-11,7-4-22,5-9-1,6-8 12,7-10-11,11-6-68,10-7-128,7-16 44,4-9-44,3-16 106,-4-4 89,-4-2 23,-8 7 0,-7 6 62,-10 13 16,-5 9-55,-6 8 10,-2 4 62,-1 12-33,2 7-34,-1 14-11,5 6-17,1 2-62,3-1-95,2-3-5,5-6 89,4-7-442,15-10 515,21-9 0,-24-5 0,6-2 0</inkml:trace>
</inkml:ink>
</file>

<file path=ppt/ink/ink9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5:12.722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20 0 26794,'6'17'638,"-1"-3"-515,-5-14 180,0 0-169,-13 70-28,9-25-70,-3 6 1,1 2 14,6 6-29,1 1-5,4-7-17,1-1 5,3-9-5,0-8 6,0-8-6,-1-9-39,0-7 39,-4-5 11,2-5 6,-1-1-17,2-9 0,4-10-6,3-12 6,3-7-17,2 0 6,1 2 11,0 7-17,0 8 1,-3 9 16,-1 6 11,-2 5 28,2 9 11,0 7-38,2 12-7,10 23-33,-9-14-162,9 14-331,-14-21 521,2 1 0,-9-15 0,0-1 0</inkml:trace>
</inkml:ink>
</file>

<file path=ppt/ink/ink9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5:13.551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113 0 27510,'-37'5'118,"6"16"-68,14 39-10,3 10-18,6 5 0,4 1-22,3 0 12,1-3-12,6-4-79,3-6-33,6-8-28,-1-8-73,-1-10-139,-3-7-225,-4-8 577,-3-3 0,-3-9 0,0-4 0</inkml:trace>
</inkml:ink>
</file>

<file path=ppt/ink/ink9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5:13.878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0 50 26950,'7'3'208,"-2"-1"-147,-5-2-22,0 0-16,75-11-23,-35 6 0,9-3 0,2 0-6,-5 2 6,-5-2 0,-6 3 0,-6 2-11,-8 2 0,-7 1 11,-4 0 11,-5 0 84,-1 9 0,1 6-39,1 12-28,2 6-28,1 0 12,0 2-12,0-3-73,-1-1-129,1-6-223,-4-4-522,-1-9-2548,-3-4 3495,-1-6 0,0-2 0,0 0 0</inkml:trace>
</inkml:ink>
</file>

<file path=ppt/ink/ink9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5:14.012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0 0 23842,'0'0'0</inkml:trace>
</inkml:ink>
</file>

<file path=ppt/ink/ink9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5:14.380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253 10 26256,'-15'-5'941,"3"1"-779,12 4-106,-72 16 11,42-2-5,-53 16-12,63-5-16,8 4-12,6 0 1,3 0-6,3-2-6,4-2-11,8-3 17,26 5-17,-2-8-28,19 1 0,-15-9-23,-1-4-27,-6 2-1,-6-2 23,-10 1 28,-8-1 0,-5 3 23,-4-1 5,-7 5-28,-5 0-101,-10 2-95,-6-1-118,-1-2-296,-1-6-897,4-3 1535,4-8 0,11 3 0,6-3 0</inkml:trace>
</inkml:ink>
</file>

<file path=ppt/ink/ink9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5:14.599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0 0 27410,'30'89'50,"-3"-11"-50,-23-38-370,8 14-117,-3-24-599,6 4-4487,-2-34 5573,1-12 0,-6 5 0,-2-4 0</inkml:trace>
</inkml:ink>
</file>

<file path=ppt/ink/ink9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5:15.101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0 0 26726,'3'9'583,"-1"-2"-410,-2-7 113,0 0-191,2 85-39,1-37-31,-1 10 1,2 1-4,4-1-16,1-3 5,0-1-11,-1-4 11,-1-5-11,-1-5 0,-1-8-17,-1-8 0,-2-7 1,-1-8 38,-1-5-218,9-33 112,-2 3 0,12-28-11,0 13 16,5-2 29,1 3 16,0 5 34,-4 6-5,-5 9-1,-7 8 6,-4 6 67,-4 5 1,-1 1 88,-5 12-77,-1 3 27,-6 14-5,3 1-34,0 3-28,4 0-5,2-2 0,3-2 16,14 2-50,0-11-39,15 0-96,-2-14-139,2-3-129,6-10 403,7-23 0,-18 16 0,0-14 0</inkml:trace>
</inkml:ink>
</file>

<file path=ppt/ink/ink9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2:00:20.283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134 0 27426,'-42'57'488,"7"-7"-348,18-20-56,4 3-28,2 2-6,2 1-22,6-1-11,0 0-6,3-3 0,5-1-5,5-2-6,8-6 0,5-2 0,4-7 0,3-6 0,0-4 5,0-4-5,-2-8 0,-2-7 0,-6-12 6,-5-7 0,-6-5-6,-4-26 0,-9 16 0,-7-17-12,-9 24-16,-17-1 6,8 18 5,-9 2-95,15 18-151,0 4-67,3 4-74,1 8-475,6 15 879,1 21 0,9-19 0,0 3 0</inkml:trace>
</inkml:ink>
</file>

<file path=ppt/ink/ink9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5:15.280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1 32 27102,'57'-10'-408,"0"0"0,-4 2 0,-6 4 0,-11 6 0,-10 3 0</inkml:trace>
</inkml:ink>
</file>

<file path=ppt/ink/ink9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5:15.728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166 46 27555,'-47'-29'213,"5"13"-146,21 29-33,1 8-34,3 2 0,6 1-11,5 1-6,5-2-17,5 1 12,6-3 5,9 2 17,7-3-11,5-2 11,1-2 0,0-3-17,-4-3 6,-6-2-17,-8-1 17,-5-3-12,-6 1-22,-2-1 29,-3 4-35,-10 1-419,-24 14 11,1-7 459,-38 6 0,47-14 0,-12-4 0</inkml:trace>
</inkml:ink>
</file>

<file path=ppt/ink/ink9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5:16.516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224 0 26334,'1'17'723,"0"-4"-600,-1-13 11,0 0-72,-71 49 5,43-17-45,-14 4 1,3 2 11,19 9-12,6-2-11,6-2-11,4-7 0,4-5-45,3-8-11,7-10 0,6-5-50,10-7-62,3-15-62,4-7-66,1-17 88,-2-6 18,-4-2 179,-8 2 11,-7 7 129,-7 11-23,-3 9-11,-3 11-56,0 4 157,0 12-22,0 8-28,0 14-68,0 6-50,0 5-17,0-1-11,0-1-67,12 5 11,1-19-6,15 2-89,0-23-868,24-21 128,-12-10 12,14-20 862,-23-7 17,-5-1 902,-8 0 112,-6 8-331,-6 10-241,-3 10-184,-3 12-40,0 6-195,0 6-12,0 8 51,0 7 5,0 12-17,0 9 17,0 6-11,0 6 45,11 31-28,1-15-34,13 23-16,0-23-23,3 1 0,-2-3-28,-3-2-90,-5-7-56,-9-7-27,-3-9-141,-29-5 107,-6-14-51,-27-3 40,-2-15 156,-2-12 90,3-8 73,11-9 50,13-3-27,15 0-80,9 1-94,38-16-180,4 9-1282,46-19 1540,-23 26 0,-2 4 0,8-6 0,11-4 0</inkml:trace>
</inkml:ink>
</file>

<file path=ppt/ink/ink9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5:16.917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236 1 27785,'-49'31'44,"-1"0"1,3-1 0,10 1-6,17 18-16,5 3-18,5-3 7,5-5-12,2-7-17,3-10-39,4-9 0,5-8-17,8-6-5,8-12-1,2-11 29,5-12 16,-2-10 17,0-1 17,-7 4 0,-3 7 6,-8 11 16,-5 10-22,-4 6 34,-1 5 128,-1 13-83,1 9-46,2 13-16,1 8-11,1 1-6,-1 1-123,-1-4-180,-2-5-223,-2-5-1239,-11-9 1765,-5-9 0,2-7 0,2-6 0</inkml:trace>
</inkml:ink>
</file>

<file path=ppt/ink/ink9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5:17.061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1 4 23954,'83'-2'0,"-16"0"0</inkml:trace>
</inkml:ink>
</file>

<file path=ppt/ink/ink9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5:23.586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980 20 28569,'-26'16'45,"2"-3"-34,7-13 0,2 0-11,-3 0 6,2 0 5,-2 0-11,3 0 5,-4 0-5,0 0 0,-4 4 0,-1 3 0,-2 3 6,-4 4-6,0-2 0,-15 10 7,12-8-7,-8 8 0,16-8 0,3 1 0,1-1 0,-4 9 0,5-6 0,-4 10 0,7-7 0,-2 2 0,1 1 0,-2 3 0,2 0 0,-9 14 0,8-11 0,-5 9 0,10-15 0,0-1 0,2 1 0,0 1 0,-2 4 0,2 1 0,-3 3 0,-4 16 0,3-9 0,-3 14 0,7-15 0,1 2 0,0 1 0,1 1 0,1 1 0,-3 20 0,5-18 0,-3 12-3392,5-24 3392,2-1 0,1-3 0,1 0 0,0-3 0,1 1 0,0-2 0,0 15 3392,0-9-3392,4 12 0,2-13 0,4 2 0,3-1 0,-2 1 0,4-2 0,7 12 0,-5-11 0,8 9 0,-8-13 0,1 1 0,2-2 0,0-1 0,0 0 0,9 7 0,-7-8 0,9 7 0,-8-13 0,3 3 0,0-2 0,1 0 0,2 1 0,0-1 0,4-1 0,19 7 0,-9-8 0,16 6 0,-15-9 0,2 0 0,-2-2 0,0-1 0,-1 0 0,-2-1 0,-1 0 0,11 1 0,-12-4 0,11 0 0,-15-5 0,3 0 0,-1-1 0,2 0 0,-3-1 0,15 0 0,-15 0 0,9-1 0,-16-4 0,-1-1 0,0-5 0,1 2 0,-3-3 0,1 1 0,-1 0 0,0-1 0,1 2 0,9-8 0,-8 4 0,6-3 0,-11 5 0,-2-2 0,-1 2 0,0-2 0,-1 1 0,7-7 0,-5 4 0,4-5 0,-8 6 0,1 0 0,-1-1 0,0 1 0,1-1 0,3-8 0,-3 4 0,0-5 0,-5 7 0,-4-1 0,3 0 0,-2-1 0,1-4 0,0-1 0,0-2 0,4-13 0,-7 9 0,5-7 0,-8 12 0,1 2 0,-3 1 0,-1 2 0,1 0 0,-3 2 0,1-2 0,1-7 0,-2 6 0,3-7 0,-3 9 0,3-1 0,-2-2 0,2 1 0,-1-3 0,-1-9 0,-1 4 0,0-5 0,0 9 0,0 0 0,0 0 0,0-1 0,-4-1 0,-1-1 0,-4 0 0,-4-15 0,1 10 0,-2-11 0,1 13 0,0 0 0,-1-1 0,-3 0 0,1 0 0,-4-1 0,-1 2 0,-12-13 0,8 11 0,-7-8 0,12 13 0,-1 1 0,3 4 0,-1-2 0,5 6 0,-8-9 0,8 10 0,-5-4 0,8 8 0,-2 2 0,2-2 0,-4 1 0,0-1 0,-2-2 0,-1 2 0,-2-3 0,-1 1 0,-12-8 0,7 6 0,-8-4 0,9 8 0,1 0 0,2 1 0,0 0 0,5 3 0,-1 1 0,3 2 0,-1 1 0,3 2 0,-9-1 0,6 4 0,-7-2 0,6 4 0,-1-2 0,-2 2 0,-13 0 0,5 0 0,-10 0 0,11 0 0,-1 0 0,1 2 0,1-1 0,0 2 0,3 1 0,0-1 0,-5 2 0,8-1 0,-5 2 0,10-3 0,0 1 0,-1 0 0,1 1 0,1-1 0,2 0 0,3-1 0,0-1 0,4 1 0,1-3 0,2 1 0,2-1-125,0 6 125,2 3 0,-2-1 0,1 0 0</inkml:trace>
</inkml:ink>
</file>

<file path=ppt/ink/ink9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5:24.992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1 542 27774,'45'-19'268,"1"1"-228,0 9-18,1-3-5,8-3-6,0-2 17,2-3-17,-1 0 23,-3-1-12,0-1 6,-1 0-22,1-1 16,1 0 1,1 0-12,-1 3-11,1 1 11,-1 0-5,38-9-6,-34 12 5,28-8 12,-44 13-6,1 0 0,0-1-11,-2 1 0,-2-1 12,-2 2-12,-5-1 0,-4 3 0,-6 1 0,-3 1 5,-4 1 18,0 2-18,-4 0 6,2 3-11,-2-3 12,1 3-7,3-3-5,10 1 0,-4-1 6,8 2-6,-8-2 11,1 0-11,2 0 11,-1-3-11,-2 1 11,-1 0-11,-6 2 17,-5 2-11,-5 1 39,-2 0-17,-2 0-96,-6 0-122,-3 0-308,-8 1-118,-17 10-1491,0 4 2107,-14 8 0,24-9 0,4-5 0</inkml:trace>
</inkml:ink>
</file>

<file path=ppt/ink/ink9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5:26.042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0 613 27796,'45'-9'302,"-6"2"-268,-26 6 0,6-1-6,4-1 0,5-3-17,6 0 11,5-5-22,4-2 0,6-3 11,1-2 1,4-2-7,3-1-5,3-2 6,2 0-6,2 0 0,0 3 0,-2 1 0,-5 2 0,14-4 5,-22 8-5,10-3 0,-25 7 0,0-1 0,1 1 0,19-5 6,-10 2-6,15-3 0,-17 4 0,0 4 0,-3-1 0,11-2 0,-15 3 0,7-3 0,-21 4 0,2-2 0,-3 2 0,1-2 0,1 1 0,3-1 0,1-1 0,0 0 0,0 0 6,-5 1-6,6-2 0,-10 3 0,3 0 0,-11 2 11,0 2-11,-1-1 0,-2 0 11,2 0-11,-2 1-6,0-1 6,1-1 0,2 0 0,2-1 0,3 2 6,0-4 5,5-1-11,-6 2 11,2 0 12,-10 5-6,-3 1-23,-2 1-179,-8 0-694,-18 0-6912,-11 0 7791,-19 3 0,26-3 0,5 3 0</inkml:trace>
</inkml:ink>
</file>

<file path=ppt/ink/ink9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5:27.205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0 48 27981,'6'-22'134,"-2"4"-123,-4 14 29,0 2-24,0 1-16,0 13 6,1 1-6,2 13 11,3 0-11,2 2 6,1 1-6,-1-3 0,-1-3 0,-1-3-39,-1-5-68,0-4-100,-4-4 0,2-4-45,-3-2 113,2-1 1,-2 0 0</inkml:trace>
</inkml:ink>
</file>

<file path=ppt/ink/ink9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5:27.783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1 48 25976,'3'18'918,"0"-5"-806,-3-13 107,0 0-152,21-13-11,-9 7-6,20-11-27,-12 11-12,2-2-5,5 2-6,-1-1 5,-1 0-5,-3 3 0,-1 1 0,-5 1 0,-1 2 0,-5 0-11,-1 0 0,-2 0 0,-4 0 11,-2 0 0,-1 7 28,0 2 22,0 8-11,0 3 17,-3 3-5,-2 2-1,-2-1-22,-2 1-11,-1-2 5,1-1-11,2 0 1,-1-2-12,2-1 0,1-2 5,1-2-5,2-4 6,1-2-6,1-2-11,0-3 16,0 0-5,1-4 23,5 0-12,5 0-11,6-1-62,3-3-44,1-4-34,-1-3-23,-2-1-49,-4 0-785,1-9 997,-8 0 0,0 5 0,-6 3 0</inkml:trace>
</inkml:ink>
</file>

<file path=ppt/ink/ink9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2:00:20.896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1 28126,'43'45'-616,"-5"-8"-156,-21-27-2051,-3-4 2823,-4-3 0,-6-2 0,-3-1 0</inkml:trace>
</inkml:ink>
</file>

<file path=ppt/ink/ink9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5:28.126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1 66 27600,'35'-21'45,"-2"4"-101,-10 11-107,2 0-128,-1 1-364,4 1-1014,-1 1 1669,-1 1 0,-12 0 0,-5 2 0</inkml:trace>
</inkml:ink>
</file>

<file path=ppt/ink/ink9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5:28.464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1 1 27639,'5'53'62,"-2"-4"-62,-3-22 0,0 0 0,0 0-51,0-3-72,2-3-84,-1-2-252,2-6-594,2-3-1630,0-6 2683,1-3 0,-3-1 0,0 0 0</inkml:trace>
</inkml:ink>
</file>

<file path=ppt/ink/ink9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5:28.737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0 1 26312,'3'9'885,"-1"-2"-723,-2-7-117,0 0-11,4-1 22,-1 9-17,1 2-17,-1 13-11,-2 1-11,3 4 0,-3-2 0,2-2-44,-1-2-57,1-6-67,0-3-101,-2-6-106,2-4-6492,-3-2 6867,2-11 0,-2 7 0,0-8 0</inkml:trace>
</inkml:ink>
</file>

<file path=ppt/ink/ink9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5:28.974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0 1 27348,'67'22'39,"-8"-2"-39,-35-9 0,-2-2-45,-1-1-128,-5-4-208,0-1-168,-3-1-1014,-1-2 1563,-2 0 0,-4 0 0,-3 0 0</inkml:trace>
</inkml:ink>
</file>

<file path=ppt/ink/ink9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5:29.216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13 14 26536,'-5'-7'801,"0"1"-712,5 6 23,0 0-61,-1 12 10,1 1-21,-2 13-7,4-1-16,1 4-17,1-1 0,3 0-17,-1-2-117,0-1-146,0-5-342,-3-4-1366,0-5 1988,-3-5 0,0-3 0,0-3 0</inkml:trace>
</inkml:ink>
</file>

<file path=ppt/ink/ink9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5:29.465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0 0 26665,'0'0'0</inkml:trace>
</inkml:ink>
</file>

<file path=ppt/ink/ink9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5:34.736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54 1135 28261,'-26'-42'157,"6"5"-118,17 23-17,1-1 6,0-2-11,1 1 0,1-1-6,0 0-11,0-2 17,0 2-6,0 1 11,0 1-10,0-1-1,0 3 0,0 0 0,0 0-11,0 5 0,0-2 0,0 3-5,0 1 5,0-1-12,5-4 12,1 3 0,6-2 0,0 2 0,3 2-11,2-3 11,3 3 0,0-2 0,12-1 6,-7 3-6,9-3 0,-10 3 0,1 1 0,-2 1-6,-2 2 6,-1 0-11,-3 2 0,-1 0 11,-2 0 0,0 0 0,2 0 0,-4 0 0,2 0-6,-5 0 6,-1 0 0,1 0-11,-3 2 11,3-2-17,5 2 17,-4-2-11,5 0 11,-5 0 0,0 0 0,0 0 6,-1 0-6,-1 0 0,2 0 0,-6-2 11,2-1 6,-6-2-17,0-1 0,0-2 5,0-2 1,0-3-6,-2-3 0,-2 1 5,-4-5-5,-1 3 0,-7-11 0,6 8 0,-2-8 6,6 10-6,1-2 0,2 1 0,1-10 0,2 6 0,0-8 0,0 8 0,0-1 0,0-1 0,0 0-17,0 0 6,4-1 0,3 2 11,10-9-11,-1 10 5,6-6 6,-4 10-11,3 3 11,4 0-6,2 3 6,2 1-11,17-2 11,-11 6-17,12 0 17,-13 7 0,-1 1-11,-1 0-6,0 1 17,-4 7 0,-1 1 0,-4 8 0,6 11 0,-7-6 0,3 10 0,-10-9 0,-1 2-3392,-2-1 3398,-1 0 11,-2-1-1,-2 0-16,-2-2 12,-2 2 4,-1-1 1,-2 13 3386,0-10-3391,0 10 4,-6-10-10,1-1 0,-7-1 5,2 0 0,0-2 0,-1 3-11,3-4 0,1-1 6,1-6-6,3 0 0,-2-1 0,2-1 5,2-1-5,-2-2 0,1-1 0,1 1 0,-2-3 0,3 2 6,-2-2-6,1-1 0,0 2 0,-1-1 0,1 0 0,0-1 7,1-2-7,0 0 0,0-1 0,3 0 0,4-1 0,6 0 0,6 0 0,4 0 0,5 0 0,1 0 0,4 0 0,1 0 0,2 0 0,1-1 0,0 0 0,13 0 0,-13 1 0,10 0 0,-18 0 0,-2 0 0,-1 0 0,4 0 0,-10 0 0,3 0 0,-12 0 0,-1 1 0,-1 1 0,-1 1 0,1 2 0,-3-2 0,3 4 0,0 4 0,-2-1 0,2 6 0,-5-4 0,1 3 0,-1 2 0,-2 0 0,-1 1 0,-1 0 0,0 2 0,0 8 0,0-6 0,0 6 0,0-10 0,-4-1 0,1 1 0,-5-1 0,2 0 0,-3 5 0,3-8 0,-2 2 0,5-10 0,2-3 0,1 0 0,0-3 0,-2 3 0,1 0 0,-2 1 0,0 1 0,0-1 0,-2-1 0,-1-1 0,-3 0 0,-6-1 0,-4-1 0,-9 2 0,-4-2 0,-35 0 0,13 0 0,-25 0 0,20 0 0,-4 0 0,-2 0 0,-25 0 0,22 0 0,-14 0 0,32 0 0,6 0 0,4 0 0,5 1 0,5-1 0,2 2 0,4-1 0,-7 1 0,8-1 0,-7 2 0,9-3 0,1 3 0,0-3 0,3 2 0,2-1 0,-5 0 0,5 0 0,-5 0 0,6 0 0,0 0 0,-2-1 0,1 0 0,0 1 0,-10 2 0,6 1 0,-7 0 0,9-2 0,0 0 0,4-1 0,-1 2 0,2-3 0,1 1 0,-1 1 0,1-2 0,-1 3 0,-7-2 0,5 2 0,-5-1 0,7-1 0,1 1 0,2-2 0,-4 1 0,6-1 0,-5 2 0,8-2 0,-1 1 0,4-1 0,-1 0 0,6 0 0,0-1 0,5-2-309,5-3-890,3-2 1199,7-1 0,-12 4 0,-1 1 0</inkml:trace>
</inkml:ink>
</file>

<file path=ppt/ink/ink9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5:36.931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1 172 28154,'52'-1'107,"-2"1"-90,-18 0-6,4 0 6,4-4-6,0-2-11,-1-3 5,-2 2 7,-2-1-1,-4 3-11,-3 1 0,-3 1 17,-3 1-17,0 1 0,11 1 5,-6 0-5,10 0 0,-9 0 11,-1-1-11,-1-1 6,11-3-6,-10 3 11,7-2-3403,-12 3 3392,0-2 0,-1 0 0,0-2 0,0 2 0,1-3 6,-2 3-6,-1-2 3392,0 2-3392,4 2 0,-6-1 0,5 1 0,-8 0 0,1 0 0,0 0 0,11-2 0,-6-1 0,9-1 11,-11 0-5,3-1-6,-3 1 0,1-1 0,-5 3 0,1 0 0,-5 0 0,-2 3 5,-4-2-5,0 2 0,-4 0 0,1 0 0,2 0 0,2 0 0,4 0 0,3 0 11,2 0 1,0 0-7,0 0-5,-4 0 11,1 0 1,-5 0-7,1 0-5,-3 0 11,2 0-11,-2-1 12,0-1-12,-2 1 11,-2-2 6,0 3-17,0 5 0,0-2 0,0 6 0,0-8 84,0 1-84,0-11 11,0 3-6,0-5-5,0 4 0,0 4 6,0 2 5,-2 1-11,-6 0 0,-7 0-5,-11 7 5,-9 4 0,-9 8 0,-4 2 0,-1-1 5,6-2 1,7-4-6,8-3 11,7-4-11,11-4 7,4 0-7,6-3 0,0 0 0,2 0 0,10 0 0,7 0 0,13-3 0,5 0 0,4-4 0,-3 0 0,-3 1 0,-10 2 0,-7 2 0,-9 1 0,-4 1 0,-4 0 0,-1 0 0,-4 0 0,-1 0 0,-3 4 0,1-1 0,2 3 0,2-1 0,1-3 0,2-1 0,6-7-18,5-4 18,6-8-6,3-2 6,-2 2 6,-5 4 12,-5 6-18,-5 4 0,-1 4 0,-2 0 0,-2 4 0,1 0 0,-2 2 0,1-3 0,1-1-352,1-2 1,0 0 0</inkml:trace>
</inkml:ink>
</file>

<file path=ppt/ink/ink9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5:39.662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0 183 28671,'34'-36'0,"-2"4"0,-3 16 0,2-1 0,2 2 0,1 0 0,-2 1 0,0 2 0,-5 1 0,1 5 0,-4 0 0,-1 5 0,-2-1 0,-1 2 0,-3 0 0,1 3 0,-1 4 0,1 6 0,8 17 0,-5-3 0,4 12 0,-9-9 0,-1 2 0,-2 0 0,0 14 0,-7-11 0,-1 8 0,-5-16 0,0-1 0,0 0 0,-3-3 0,-3 3 0,-6-4 0,-4 2 0,-17 8 0,6-10 0,-13 9 0,8-14 0,1 2 0,0-5 0,3 1 0,1-3 0,4-2 0,3-1 0,-2-3 0,8-3 0,0 1 0,8-3 0,3 1 0,0-1 0,2 1 0,-1 0 0,-3 4 0,2 0 0,-4 3 0,2 2 0,-1 0 0,0 2 0,1 1 0,2 0 0,0 2 0,3-2 0,-2 10 0,2-7 0,0 5 0,0-7 0,0-1 0,0-2 0,0-2 0,0-3 0,0 0 0,0-5-3277,0 1 0,0-3 0</inkml:trace>
</inkml:ink>
</file>

<file path=ppt/ink/ink9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55:40.637"/>
    </inkml:context>
    <inkml:brush xml:id="br0">
      <inkml:brushProperty name="width" value="0.08571" units="cm"/>
      <inkml:brushProperty name="height" value="0.08571" units="cm"/>
      <inkml:brushProperty name="color" value="#CC0066"/>
    </inkml:brush>
  </inkml:definitions>
  <inkml:trace contextRef="#ctx0" brushRef="#br0">0 70 28412,'33'-26'-17,"-7"6"62,-26 14-28,0 4-17,-1 2 0,-4 0 0,0 0 5,-3 4-5,1 2 17,0 6-11,2 1-6,2 0-11,2-3 11,1-1-23,0-6 12,1 0 11,6-3 11,5 0-11,7 0-22,2-7-23,-1-2-5,1-13 50,-9 6 0,-2-4 0,-9 11 56,-2 5-45,-5 2 6,0 2-12,-6 0 12,1 4-11,0 3-12,3 4 6,2 0 0,5-1 0,-1-3 0,2-2 0,0-3 50,0-1-50,0-5 0,0 1 23,-1-4-1,-5 4 1,-2 2 16,-4 1-17,0 0-5,0 0 11,1 3-28,3 3 0,4 1 0,2 0-22,2-3-62,0-1-140,3 0-605,9-1-6380,4-1 7209,5-1 0,-8 0 0,-5 0 0</inkml:trace>
</inkml:ink>
</file>

<file path=ppt/ink/ink9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2:00:21.412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139 1 28020,'-42'15'269,"5"0"-258,24 5-5,0 0-6,2 0-17,2-2-62,3-3-195,1-2-40,4-4-145,-1 0-571,4-6-4555,8 1 5585,3-4 0,-1 0 0,-3 0 0</inkml:trace>
</inkml:ink>
</file>

<file path=ppt/ink/ink9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39:59.288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344 802 27118,'61'0'45,"-1"0"-45,-13-5 0,8 2 6,9-3-6,5 3 0,4-2 0,2 2 0,0 2-39,-1-1 5,-4 2-5,-1 0-6,-5 0 17,-5 0 6,-3 0-6,-2 0 16,-5 3-10,0 0 5,-3 3 12,2-1-7,-3 1-21,21-1 5,-15 1-39,30 4 55,-36-2-10,8 6 11,-21-4-17,-5 4 11,-4 0 0,-3 1 0,-6 0-5,-4 0 11,-4 1-6,-3 0 11,-1 1 29,-4 10-12,-6-6 11,-5 7 1,-8-8 5,-4 1 0,-1-2 17,-12 10-29,9-8-10,-7 6-6,11-10 0,2 0 6,-2-1-6,2 0 0,-4 2 16,-1-1-4,0 1-7,-14 7-5,11-5 0,-11 5 23,13-7-12,0 1 6,-1-1-1,0 2-4,0-2 4,0 3 1,-1-2 0,-13 11-6,12-9-5,-9 10-1,15-13-5,4 3 0,1-3 6,3 1-6,1-3 6,2-1-6,1 0 0,-1 1 0,7-1-12,-2 0 7,7-5-1,0-1 6,1-1-5,1 0 5,1-1 0,0 2 0,1 1 0,3-1 5,6-2-5,5-1 11,5 0-11,3-1 0,4-1 6,18-2-6,-4 0 0,13-2 0,-11 0-11,2 0-6,1 0-11,2 0-22,-1 0-1,-3 0 12,-1 0-6,10 0 28,-13 0 6,7 0 6,-15 0-18,-2 0 12,1 0-11,0 1-12,0 2-16,1 2 16,-3 2 12,-1 2 5,-5 2-11,0 7 17,-9-5 11,-1 5 0,-10-5 0,-2 3-6,-1 1 6,0 9 0,-3-6 0,-3 7 28,-5-9 0,-4 0-11,-3 2 22,-2 0-17,-3 1 12,0 0-12,-4-1 46,-15 10-46,5-10 0,-12 8 1,10-8 27,0-1 17,-3 1-44,1 0 5,-1-2 28,-16 7-28,12-6-6,-13 6-5,17-10-6,-4 3 6,2-1 5,-5 1 6,1 1 0,-1-1-11,-2 0-6,4 2 6,0-1 0,-15 11-11,15-6-1,-13 8 1,19-5-6,-3 1 11,0 2 34,-24 19-23,16-13-11,-16 13 6,22-16-17,4-2 6,2-1-6,3-2 11,3 0-11,1-2 0,3 0 0,-8 7 0,11-6 0,-7 6 0,14-11 6,1-2-6,2 1-6,0-1 6,2 3 0,1-1 0,2 0 0,-3 9-11,7-7 11,-3 5-6,8-8 6,2-2 0,1 0 0,0 0 0,0-1 0,0 0 0,4-1 0,11 8 11,0-8-11,10 5 6,-2-8 5,2-4-11,6 0 0,2-3 0,6-2 11,21 1-11,-11-4-16,17 0-24,-19 0 1,1-2 22,-1 1 6,-1-1 0,-1 0-23,21-1 34,-15-2-5,15-2 5,-18-2 0,2 0-11,3 0 11,0 1 0,3 0 0,-1 0-6,2-1 6,22-1 0,-17 1 0,18-3 0,-23 3 0,-2 0 0,3 1 0,-3 0 0,3-2 0,22-1 0,-16 1 0,20-1 0,-24 2 0,0 0 0,4 0 0,-1-1 0,4 2 0,-4-1 0,0 2 0,21 0 0,-21 2 0,13 2 0,-28-1 0,-3 2 0,-4 0 0,-3 0 0,-5 0 0,9 0 0,-13 0 0,4 0-6,-15 0-5,-2 0 11,-3 0-17,-2 3 17,-2 0 0,-1 3-5,-2 2 5,1 2-6,-1-1 6,1 2-11,-4-3 11,-1 1 0,-1 2 0,0 0 0,-1 2 0,0 1 6,0 3 5,-5 8-11,-2-6 0,-5 7 0,1-11 0,-1 2 0,2-2 0,0-1 0,1 1 0,-4 3 0,4-3 0,-4 1 11,8-6-5,-2-2-6,3 1 0,0-4 0,2 2 0,1-2 5,1 0-5,0 0 0,0 0 0,0 1 0,0 0 6,0 0-6,0 0 0,0 2 0,0-2 5,8 5 7,1-5-12,7 4 0,2-3 11,1 0-11,5-1 0,1-1 5,4 1-5,0-3 0,2 2 6,19-2-3398,-11-2 3392,14 1 0,-15-1 0,-1 0 0,2 0 6,17-1-6,-12 0 0,13 0 0,-17 0 0,0 0 3397,1 0-3397,-2 0 0,4 0 0,-2 0 0,0 0 0,0 0 0,-1 0 0,21 0 0,-12 0 6,19-1 5,-18-4 6,3 0-17,2-4 17,2 3-1,2-3-10,1 3 0,0-3 5,33 0-6,-23-1-373,22 1 368,-28 2 12,-2-1-12,2 0 5,2-1-5,1 0 0,30-6 0,-23 5 0,21-6 0,-32 7 0,-1-2 0,-2 2 0,-2 0 0,-2 0 0,-3 0 0,2-1 0,23-4 0,-19 3 368,19-3-368,-27 5 0,0 1 0,0-1 0,-3 3 0,2-2 0,-4 2 0,2 0 0,21-1 0,-15 0 0,17 0 0,-23 1 0,3 1 6,-2-1-6,24 0 0,-19 0 0,18-2 0,-23 2 0,-1 0 0,0 0 5,-2 0-5,-4 1 0,-2-1 0,-2 3 0,-3-1 0,0 0 0,19 0-5,-13-1 5,17-1 0,-16-1-23,0-1 1,0-1 5,-1 0 6,-3 0 11,11-6-6,-16 3 6,8-3 0,-17 4 0,-1 0-5,0-2 5,-2 1 0,1-1 0,7-8 0,-7 4 0,6-5-6,-11 7 6,-2 0 0,-1 1 0,-5-1 0,0 2 6,-4 0-6,-2 1 0,-2 1 0,-1-2 28,-1-4-11,-5 1-1,-1-2-16,-5 4 12,0 2-12,0 1 5,-10-3-5,5 4 17,-5-4-6,2 5-5,3 0-6,-4 0 0,3 0 11,-3 0-5,-8-4-6,6 2 5,-5-3-5,8 3 0,2-1 0,-2-2 0,0 0 0,-2-1 0,-1-3 0,-3 1 0,-9-12 0,6 8 0,-3-6 0,11 8 0,5 2 0,2 1 0,5 0-11,2 1 5,4 0-10,0 1-18,3-8 34,0 8-11,0-7 11,0 7 0,3-3 0,3 2 0,3-5-6,5 3 1,10-15 5,-2 8-12,10-10-27,-5 10 22,0-2 6,4 0-6,1-1-5,0-1 16,1 2-5,2-1-17,15-11 0,-11 8 17,11-10-17,-17 14 11,0-1-16,-3 1 10,-1 0-5,-5-1 28,1 2-28,-5-1 6,4-8 5,-7 8 17,4-8-6,-10 11 6,-1 0 0,-1 2 0,2-9 0,-6 7 0,2-5 0,-7 8 0,2 1 28,-2-1 12,0-2-18,0 1-5,-3-2 5,-3 2 6,-10-13-22,-1 10 22,-5-8-6,3 11-11,0-1 1,-3 2-12,-2 1 28,-2 0 16,-15-7 1,9 7-17,-11-6-22,13 10-1,1 0-5,0 1 12,1 0-12,1 2 5,0 0-5,-1 0 11,1 0-11,-1 0 6,-11-6 0,8 4-1,-8-3 18,10 5-7,1 1 7,1-1-6,0 3-12,2-3 40,-12-2-39,9 3 5,-8-3-6,8 5 1,0 0 0,-2 0 5,1 0-6,0 0-5,2 0 6,-1 1 5,-9-4-11,10 5 0,-6-3 0,13 3 6,-1 0-6,2-2 0,0 2 0,0-3 5,-6-3 1,8 3 5,-3-4 0,10 4-11,3 0 0,2-1 0,2 2 6,1-3-6,1 1 0,0-3-6,1-8-5,0 5 11,4-6-11,2 6 11,8 0-11,1-1 0,4-2 5,2 0 6,11-9-6,-3 7 6,8-6-5,-10 10 5,0 1 0,-1 0 0,0 4 0,-3-1 0,0 2-6,-2 0 6,9-5-5,-8 4 5,5-2 0,-10 5-12,0 1 12,-2 0-11,-1-1 11,-1 1-5,2-4-1,-4 3 6,0-2 0,-5 3 0,-1 1 0,-1 1 0,-2-1 0,-1 1 6,1-4-1,-2 2-5,1-5 0,-1 5 0,0-4-5,0 2 5,-2-3 0,-3 0 0,-2 2 0,-1-2 11,-6-3-11,3 5 0,-6-6 5,4 6-5,-2 0 0,-2-2 0,-4 2 0,0 0 0,-4-1 12,2 3-12,-18-6-12,9 5 12,-14-3 0,8 5 0,0-1 0,-6 1 0,1 0 0,-3 0 12,-24-1-12,17 1 5,-19 2 6,24 3 6,0 2 0,3 0-11,2 2 5,2 0-11,1 0 5,2 0-5,-16 0 0,12 0 0,-11 0 0,14 5 0,-1-2 0,-1 6 0,-5 0 6,-1 1 0,-28 7-1,16-5 1,-19 6-6,23-7 0,1-1 0,-1 1 0,-1-1 0,-2 3 0,-1-1 0,0 0 0,-23 7 5,19-5-5,-17 6 0,25-7 0,0 2 0,0-2 0,-1 3 0,1-3 0,-1 1 6,1 0-6,-22 3 0,19-3 0,-16 3 0,24-6 0,0 0 0,0 1 0,-4-1 0,1 1 6,-3 1-6,-1 1 0,-24 7 0,19-6 0,-14 3 0,24-8 0,3-2 0,1 1 0,0-3 0,3 2 0,-20-1 0,18-2 0,-16 2 0,19-3 0,-1 0 0,0-1 0,-1 2 0,-1-2 0,1 3 0,-1-3 0,-16 4 0,15-2 0,-10 1 0,18-1 0,3-2 0,0 1 0,1 1 0,0 0 0,-14 2 0,11-4 0,-11 3 0,17-3 0,-2 0 0,1 0 0,-3 0 0,1 2 0,-19 1 0,12-1 0,-13 2 0,17-2 0,1 1 0,-2 1 0,3 0 0,0 0 0,0 1 0,2-2 0,-16 6 0,12-5 5,-11 3-5,15-4 17,3 0 0,0 0-6,1 0 0,1 0 0,-11 3-11,10-2 12,-5 0-12,13-2 0,2-2 5,1 0-5,-1 0 0,2 1 6,-1 0-6,1 1 0,-9 2 5,4-1 1,-5 1 0,8-2-6,-1 1 0,4-3 0,0 0 5,4 0-5,0-3 6,2 2-6,-5-2 11,3 0-5,-4 0 16,8 0 6,0 0-6,4 0-5,3 0-448,2 0-375,8-4 806,1-4 0,1 2 0,-3-1 0</inkml:trace>
</inkml:ink>
</file>

<file path=ppt/ink/ink9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0:07.961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1 25382,'44'26'689,"-5"-5"-414,-27-18-141,-1-1-44,-2 1 16,-2-3-5,-2 1-17,-1 1 11,-1-2-17,2 3-27,1-2-29,2 4 23,3-1-11,5 3-6,5-1-6,5 0-22,5 0 11,3 0-11,5 1 0,3 1 6,4 1-6,3 0 2,-1 2 1,2 0-3,15 2 0,-15-1 0,-1-1 0,4 2 0,-1-1 0,-2 1 0,-1 1 0,-1 1 0,-3 1 0,-1 0 0,-6 1-16,-4 0-12,4 8-6,-14-9 17,2 7-5,-15-11 11,-7 3 11,-1-1 0,-3 3 11,0-1-11,-4 15 5,-2-6 1,-8 9-6,-1-6 0,-5-2 6,-1 1-1,-2 0 1,-2-1 11,1 2-17,-2-4 5,-9 14 1,6-10-1,-5 8 7,13-11-7,3-2-5,3-2 0,1 0 0,3-4 0,-1 9 0,4-9 0,1 5 0,4-7 0,0-4 0,3 3 0,-2-5 0,2 3 6,0-3-6,0 3 0,7 5 5,2-3-5,8 6 12,2-4-7,5 1-5,1 3 0,5-3 0,1 2 6,5-2-6,1 0 0,5 1 0,1-2 0,26 6 0,-16-7 0,17 4 0,-21-7 0,-1 0 0,1 2 0,1 1 0,1 2 0,1 1 0,-1 1 0,23 10 0,-18-6 0,15 9 0,-25-10-6,0-1 6,-4 2-11,-2-1-11,0 0 10,-5 0 7,-2-1-12,10 9 17,-14-7-11,5 5-6,-18-8 6,-5-2 11,-2 0 0,-3 1-6,-3-3 6,0 11 0,-3-7-5,0 7 5,0-8 0,0 1 0,-1-2 0,-4 2 0,-1 0 0,-3 1 0,-3 2 0,-8 15 0,2-8 0,-7 10 0,5-10 0,-1 0 0,1-1 0,-1 1 0,0-1 0,-15 16 0,6-11 5,-11 12-5,9-14 0,-2-3 0,2 2 0,0-3 0,2 1 0,-1-2 6,2 1-6,-12 13 0,10-10 0,-9 9 0,11-11 0,1-1 0,1 1 0,1-2 0,0 1 5,-6 9-5,7-8 0,-5 7 0,12-12 0,1 0 0,4-1 0,-1 2-5,2-1 5,1 0 0,1-1 0,-1 11 0,6-11 0,-1 7 0,6-12 0,0-1 0,0-2 0,6 0 17,3-2-12,8 0 6,7-2 34,19 5-28,-5-5-6,15 3 0,-10-6 1,1-1 10,5-2-11,3 0 0,1-4-5,29 2-6,-22-1 0,19-1 0,-30 2 0,-1 0 0,-3 0 0,-4 3 0,-2-1 0,-3 2 0,-2 0 0,17 7 0,-11-5 0,14 7 0,-16-5 0,3 1 0,0 0 0,3 0 6,1 2-12,17 7 6,-17-3-11,11 7 11,-24-5 11,-2 3-11,-4 0-6,-1 2 6,-4 0 6,4 13-6,-8-11 0,2 10 0,-10-14 0,-3 1 0,-3-2 0,-2 2 6,-1-3 16,0 3 0,-2-2 46,-14 10-40,2-8-17,-11 5 0,5-9 0,1-3-11,-2-2 0,3-1-5,-5-2-7,2 1 1,-4 0-6,-15 8 17,7-4 0,-14 6-5,13-8-23,1 0-23,2-4-77,4 2-169,-3 1 297,-7 5 0,16-7 0,-2 0 0</inkml:trace>
</inkml:ink>
</file>

<file path=ppt/ink/ink9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0:09.611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40 27583,'42'-2'191,"6"1"-152,2 1-6,11 0-21,6 0-7,5 0 12,4-1-17,1-1 11,1 0-5,-1 0-6,0 1 11,-2-2-11,-3 3 0,-4-3 0,-2 3 0,-5-3 0,-2 3 6,-3-3-6,-3 3 0,-2-3 0,-4 2 5,0-2-5,22-1 6,-17 1-6,18 2 0,-24-1 0,14 2 0,-16 0-6,7 0 6,-22 0-5,-3 0 5,-6 0 0,-5 0 11,-5 0-17,-5 0 6,-2 0 118,-3 0-107,-7 0-11,-1 4 6,-9 2-6,0 4 0,-2 2 5,-1 4-5,0 2 0,-1 2 0,2 4 0,-1-1-5,2 4 5,0-2 5,1 1-5,2-3 0,1-1 0,3-3 0,-5 4 0,6-9 0,-5 3 0,8-7 0,-1-3 0,1-1-22,0-1-12,0-2-117,-1 1 45,3-2-62,1 2-90,3-3-43,1 0 1,0-1-1</inkml:trace>
</inkml:ink>
</file>

<file path=ppt/ink/ink9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0:10.700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0 27628,'30'25'106,"-2"-1"-89,-6-8-6,0 1 1,0 2-12,-1-1 11,0 0-6,-2 0 1,-1 1-6,0-1 11,-4-3-11,0 0 11,-5-4-11,-3-2 0,-1-3 23,-4-3-23,1-1-1400,-2-2-2857,1-4 4257,1-3 0,-1 2 0,1-1 0</inkml:trace>
</inkml:ink>
</file>

<file path=ppt/ink/ink9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0:12.299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116 1127 26200,'29'-19'230,"-6"5"-23,-23 14 717,0 0-857,-3-2-5,1 0-12,-3-2 6,1-1 17,0-1-23,-1-3-5,2 0-17,-3-5-11,1-1-12,-1-3 1,0-5 0,2-4-6,-2-7 0,2-4-34,0-6-11,1-6-16,1-5-18,1-7 12,1-4 0,0-3-17,0 1-28,0-25 50,3 25 23,0-12 22,2 31 17,2-4 0,-3 16 0,1-1 0,-2 20 0,-1 6 0,0 3 0,-1 3 6,-1 1-6,2 2 5,-2 1 253,1 1-258,-1 5 0,6 4 17,0 6-6,6 5 0,3 6 0,2 4 1,2 4-12,-1 4 0,0 1 11,-1 3-11,1 0 0,-2 1 0,0 0 11,-1-2-11,-1-2 0,0-2 6,1 6-6,-5-13 0,0 3 0,-6-17 0,-1-4 5,1-3-5,-3-3 6,1-2-1,-1 0 1,-1-3 324,2 2-307,-9-2-18,-4 0 1,-11 0-6,-5 0 0,-4 0 11,-4 0 0,-1 1 6,-1 1 17,-1-1 11,-7 2-45,15-3 16,-3 2 7,19-1-1,3-1-5,7 2-6,1-2-72,3 0-421,-1 1-963,-3 4 1445,-3 1 0,3-1 0,-1-1 0</inkml:trace>
</inkml:ink>
</file>

<file path=ppt/ink/ink9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39:47.700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1 104 27438,'45'13'5,"-7"-3"-5,-22-11 0,0-1 6,3 0-6,1-1 0,2 0 5,0 0-5,11 0 0,-10 0 0,6 1 0,-14 1 0,4 1 0,4 0 0,-4 0 0,2 0 0,-10 0 0,1 0 0,0 0 0,7 0-16,-5 0 16,7 0-6,-7 0 6,-1 0 0,2 0 0,-1 0-6,0 0 6,1 0-5,0 1 5,2-1 0,1 2-23,7-2 12,-6 0 0,3 0 5,-10 1 1,-1 1 5,-2-1 0,3 2-6,-3-1 6,3 1 0,-1 0-5,0 1 5,1 0 0,1 1 0,0-1 0,2 2 0,-3-2 0,3 1 0,-2-1 0,8 1 0,-5-2-6,5 0 6,-8 0 0,-1-1 0,0 1 0,-1 0 0,1 0 0,-1 0 0,1 1 0,0 1 0,1 1 0,3 4 0,-3-3 0,3 4-6,-5-4 6,0-1 0,-1 3 0,4 2 0,-4-1-5,3 1 5,-6-3 0,3 1 0,0-3 0,1 3 0,1-2 0,7 4 0,-4-4 0,6 3 0,-6-2 0,-1-2 5,1 3-5,-1-1 0,0 1 0,6 4 0,-5-1 0,6 1 0,-7-1 0,1-2 0,-2 0 0,3-1 0,-1 0 0,-1 2 0,-1-2 0,5 7 0,-5-4 0,6 3 0,-5-3 0,2-1 0,-1 1 0,0 0 0,0 0 0,2 0 0,-2 0 0,10 6 0,-8-3 0,5 3 0,-7-5 0,-2 0 0,0-1 0,-1-1 6,1 0-6,-3-1 0,2 0 0,3 4 0,-2-4 0,4 3 6,-7-4-6,2 0 0,-2 0 0,2 1 0,-2 0 5,9 5-5,-3-2 0,6 2 0,-7-3 6,3-1-6,-2 1 0,0 0 0,0 0 0,4 4 0,-2-4 0,4 3 0,-3-6 0,-1-1 0,0-1 5,9 3-5,-6-2 0,6 2 0,-7-3 0,-2 0 0,0 1 0,1 0 0,0 1 0,9 4 0,-3-4 0,6 3 0,-7-7 0,-1-1 0,1-2 0,0-1 0,0-1 0,0 0-11,1 0 11,12 0 0,-7-3 0,8 0 0,-12-3 0,-3-2 0,-1 1-5,0-3 5,-2 0-6,10-6 6,-9 2 0,8-5-6,-9 7 6,-3-3-11,1 2 6,-3 0-7,-2 1 12,0-1 0,-4 1-5,7-4 5,-4 1 0,4-1 0,-2 1 0,-3 2-6,2-2 6,-2 2 0,0-3-5,-1 1 5,1 0-6,7-8 6,-3 4-11,5-5 11,-4 6-6,-1 1 6,1-1 0,8-8 0,-5 5 0,4-5 0,-9 8 0,0-1-5,-1 1-7,-2 1 12,2-1 0,-3 1-11,0 1 11,0-1 0,-1 3-11,2-5 5,-2 6 6,1-5 0,-2 6-5,-1 0 5,2-1-6,6-3 6,-3 4 0,5-2-11,-1 3 5,2 0 6,5-1 0,1 0-11,4 1 11,1 1 0,-2 1 0,2-1 0,-2 1 0,12-1 0,-11 0 0,9 1 23,-11 2-23,-2 1 11,2 0-11,-1-1 11,-1 1 0,8-4 0,-5 3 12,5-3-12,-7 3-11,0 0 0,0 0 6,1 1 5,0 0 6,-2-1-6,1 3 17,10-5-11,-10 5-17,12-4 16,-13 3-4,5-1-12,0 0 0,3 0 5,3 1 6,2-1 1,1 1 16,19-3-28,-14 2 0,12 0 16,-21 4-16,-4 1 6,-5 0 5,-7 1 6,-6 0 33,-4 0-38,-5 0-628,-2 0-734,-8 1 1350,-4 1 0,2 0 0,0-1 0</inkml:trace>
</inkml:ink>
</file>

<file path=ppt/ink/ink9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39:49.673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1364 24923,'17'-44'196,"-3"7"-163,-8 25-10,-1 1 27,0 1 6,-2 1 28,0 1 17,-2 2 28,2 1 118,-3 2-1,2 0-44,-2 2 44,0-1-190,0 1-11,1 1-17,2-3 11,2 0 17,2-2-22,4-1 5,1-1 11,6-3-11,1 0 17,18-9-39,-7 2-11,14-5 11,-12 2-17,0 1 0,1-2 0,-2 1 0,1 1 5,-2-2-5,1 2 0,10-7 0,-8 7 0,7-3 0,-8 8-11,-3 2 11,4 0-6,0 1 6,0 1-16,2-1-1,-1 2-6,13-6 23,-13 4-11,8-4 11,-16 4-5,-2-1-12,-1 1 17,-2 0-6,1 0-5,11-4 11,-6 1-17,13-2 17,-7 5 0,6-2 0,5 2 0,3-3 0,5 1 6,0 0-6,1-1 0,16-6 0,-19 5 0,8-4 0,-28 7 0,-5 1 5,-3 1-5,-5 0 0,3 1 0,5-7 0,-2 1 0,8-6 0,-4 2 0,4 0 0,1 0-5,3 0 5,0 2 0,3 1-6,-1 2 6,17-1 0,-15 4 0,14 0 0,-21 4-5,1 1 5,-5 1-12,-2 1 7,-5 2 5,-4 1 0,-2 1 0,0-2 0,-2 2 0,2-3 5,-1 2 12,3-2 39,7-3-39,23-5-11,-5 0-6,16-4 0,-12 3 0,-3-2 5,-1 2-5,-3-2 0,-5 3 0,-7 2-17,-5 0 17,-7 3 0,-2 0 0,2-3 0,-3 4 0,4-4 0,-2 2-11,3-1-11,1-1-6,17-4 22,-7 4-61,10-3 33,-12 6-5,0 0-90,-3 1 62,-1 1-314,-2 2-274,-3 1-331,-5 1 986,-4 4 0,-5-3 0,-2 3 0</inkml:trace>
</inkml:ink>
</file>

<file path=ppt/ink/ink9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39:51.579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1185 26866,'7'21'6,"0"-4"5,-4-14-11,0 0 0,0-3 11,0 2 57,-1-2 16,0 0 0,1 0-17,2 0 50,3-3-33,1-3-11,2-5-6,3-4-33,3-2-6,3-3-17,3-1-11,0-1 0,1-2 6,1 3-6,1-2 0,-3 2 0,2 1 5,-2 0-5,0 2 0,0-1 0,-2 1 12,-1 1-12,1-1-6,7-4 6,-6 4 0,6-3 0,-10 8-6,5-4 6,-8 7 0,4-4 0,-9 7-5,3 0 5,-1 1 0,1-2 0,3-1 0,9-6 0,-5 2-6,8-2 6,-11 3 0,2 1 0,-2 1 0,0-2 6,0 2-6,-1-2 0,1 3 0,9-7 0,-7 6 0,8-5 0,-11 7 0,1 1 0,1 1 0,-1-2 0,1 2 0,1-3 0,0 1 0,12-6 0,-7 3 0,8-5 0,-10 7 0,0-2 0,1 2 0,2-1 0,1 0 5,8-7-5,-8 6 0,5-6 0,-10 7 0,-2 0 0,0-1 0,-2 2 0,0-2 0,-5 4 0,2-2 0,1-3 6,-4 3-6,4-2 0,-6 3 0,0 2 0,0-2 0,2 1 0,-2 0 0,9-5 0,-6 3 0,4-4 0,-4 3 0,-3 1 0,0 2 0,0-1 0,-4 3 0,2 1 6,-2 1-6,3-3 0,-2 1 0,1-2 0,1 1 0,0-2 0,1 2 0,0-2 5,-1 2-5,-2 1 0,-2 2 0,1 1 0,-2 0 0,1-2 0,1 0 0,0-2 0,1 2 0,0-1 6,0 1-6,-1-1 0,-1 3 0,-2-1 73,-1 3-57,0-1 1,2-2-6,4-2 6,-1 1-11,1-2 5,-1 1 0,1-1 6,0-2-17,2 1 11,1-1-5,-1 0-6,-2 2 0,-1 2 0,-1-1 0,-1 2 5,-2 2-346,-1-1-74,-6 6-1119,-4 3 1534,-8 4 0,6-5 0,2 0 0</inkml:trace>
</inkml:ink>
</file>

<file path=ppt/ink/ink9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0:17.803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0 28210,'46'17'0,"-5"0"0,-22-11 0,3 8 0,4 0 0,1 5 0,4-1 0,1 3 0,1-2 6,1 3-6,-2-1 0,1 0 0,-2 1 0,2-4 0,-2 0 6,1-2-6,-1-3 0,3 1 0,1-2 0,18 3 0,-12-3 0,11 1 0,-16-4 5,13 3-5,-13-2 0,10 0 0,-19-4 0,-4 0 0,-3-3 0,-4 2 0,-5-2 0,-1-2 0,-5 2 0,-2-2-498,-1 0 39,-5 2-695,-5 0 1154,-3 3 0,3-3 0,1 0 0</inkml:trace>
</inkml:ink>
</file>

<file path=ppt/ink/ink9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0:18.494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137 1 27482,'17'23'224,"1"-1"-196,0-11-11,4 3-11,3 1-1,3 2 1,2 1 0,2 0-6,0-1 0,2 1 5,-3-4-5,-1 1 0,-5-3 0,-4-2 0,-4 0 0,-5-5 0,-3 2 0,-3-3 0,-3 0 0,-2-2 11,-1 1-11,0-3 23,-2 4-12,-7-1 6,-7 5 28,-8 1 5,-7 2-5,-5 2 22,-5 1-5,-5 1-18,-1-1-10,-1 0 39,-16 2-45,19-6-11,-8 3-17,26-9 16,7 0-10,5-4 0,5 1-6,4-1 5,1 0 1,3 0-1182,1 0-667,8 0 1843,0-2 0,1 1 0,-2-2 0</inkml:trace>
</inkml:ink>
</file>

<file path=ppt/ink/ink9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2:00:21.746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1 27830,'13'49'-454,"0"-7"-184,3-26-4454,0-3 5092,1 0 0,-8-7 0,-3-2 0</inkml:trace>
</inkml:ink>
</file>

<file path=ppt/ink/ink9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0:19.601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1037 0 27902,'-25'63'135,"-2"-5"-90,-7-25-23,-4 4 0,-5 1 12,-2 4-23,-6 1 6,-1 3 5,-4 1-5,0-1-6,-1 0-5,1-1-6,2-3 17,0 1-6,2-4-11,0-1 0,3-5 22,4-2-22,2-5 6,6-4 5,4-3-11,7-4 0,1-2 0,11-4-11,3-4-34,10-3-431,1-2 67,5 0-190,11-11-1193,7-3 1792,9-9 0,-15 10 0,-4 4 0</inkml:trace>
</inkml:ink>
</file>

<file path=ppt/ink/ink9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0:20.318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335 1 27516,'-30'37'185,"3"-1"-129,11-12 11,0 3-11,-1 3-6,-3 0 1,0 5-6,-1 1-23,0 0 0,1-2-5,0-1-6,2-2-11,1-2 12,2-2-7,1-1-5,3-5 11,2 0-11,2-5 0,1-2 12,1-3-12,2-5 5,1 1 6,2-7 57,0 1-57,3-1-11,3 0 33,8 0 18,7-1-23,10-2-17,5-2 0,7-1 0,3 0-11,0 0 0,1 0 0,-4 1 12,-2 1-12,-6 1 0,-6 1 5,-5 1-5,-6 1 0,-8 0 0,-2-2 17,-7 2-420,0-2-56,6 2-572,1 0 1031,6 0 0,-6 0 0,-2 0 0</inkml:trace>
</inkml:ink>
</file>

<file path=ppt/ink/ink9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0:22.089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1 24609,'0'0'0</inkml:trace>
</inkml:ink>
</file>

<file path=ppt/ink/ink9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0:22.427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1 24615,'0'0'0</inkml:trace>
</inkml:ink>
</file>

<file path=ppt/ink/ink9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0:22.743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1 27158,'11'4'616,"-2"-1"-432,-9-3-217,0 0-163,1 3-45,0 1-168,0 4-537,-1 3-2885,0-1 3831,0 1 0,0-4 0,0-3 0</inkml:trace>
</inkml:ink>
</file>

<file path=ppt/ink/ink9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0:23.074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0 27550,'14'48'-9831,"-6"-7"8543,-14-20 0,0-9 0,2-4 0</inkml:trace>
</inkml:ink>
</file>

<file path=ppt/ink/ink9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0:23.339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104 0 27594,'-32'12'-4609,"3"-1"4609,7-3 0,10-3 0,3-3 0</inkml:trace>
</inkml:ink>
</file>

<file path=ppt/ink/ink9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0:23.615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111 46 27740,'-44'-17'-3949,"8"2"3949,20 8 0,8 3 0,2 1 0</inkml:trace>
</inkml:ink>
</file>

<file path=ppt/ink/ink98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0:23.907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26 136 23427,'-9'-11'3400,"1"2"-3153,8 9 660,0 0-756,-4-16-11,3 12-34,-3-14-50,4 18-22,0-2-68,0 0-72,0 1-107,0-4-140,0 1-386,0-7-610,4-2 1349,0-7 0,1 10 0,-3 0 0</inkml:trace>
</inkml:ink>
</file>

<file path=ppt/ink/ink98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0:24.118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0 22358,'0'0'0</inkml:trace>
</inkml:ink>
</file>

<file path=ppt/ink/ink9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2:00:22.245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106 0 27516,'-32'24'330,"3"-5"-307,12-19-23,4 0-56,5 0-101,3 0-140,4 0-240,1 0-4452,5 4 4989,4 1 0,-2 1 0,-1-2 0</inkml:trace>
</inkml:ink>
</file>

<file path=ppt/ink/ink99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0:24.342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0 26497,'0'5'560,"1"-2"-454,-1-3-274,9 0-218,-5 0-701,7 0-8744,-8 0 8965,-1 4 1,-1-3 0,-1 3 0</inkml:trace>
</inkml:ink>
</file>

<file path=ppt/ink/ink99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0:24.607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34 22498,'25'-19'0,"-5"4"0</inkml:trace>
</inkml:ink>
</file>

<file path=ppt/ink/ink99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0:24.875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20 10 26749,'13'10'1310,"-3"-2"-1209,-10-8-717,0 0 6,-7-6-1239,0 2 1849,-8-6 0,8 6 0,0 0 0</inkml:trace>
</inkml:ink>
</file>

<file path=ppt/ink/ink99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0:25.148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126 56 27841,'-24'-31'-907,"3"6"-365,5 25-7387,-2 0 8659,-5 0 0,10 0 0,2 0 0</inkml:trace>
</inkml:ink>
</file>

<file path=ppt/ink/ink99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0:25.357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1 106 26805,'4'-44'-682,"1"3"0,3 30 0,-2 2 0</inkml:trace>
</inkml:ink>
</file>

<file path=ppt/ink/ink99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0:25.582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48 25489,'40'-26'-1285,"-12"8"0,-21 14 1</inkml:trace>
</inkml:ink>
</file>

<file path=ppt/ink/ink99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0:25.807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1 1 26497,'3'15'649,"0"-2"-587,-3-13-90,0 0-67,9 0-90,-3 3-101,10 1-206,3 5-467,1 4 959,8-2 0,-14-3 0,-2-4 0</inkml:trace>
</inkml:ink>
</file>

<file path=ppt/ink/ink99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0:26.024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0 26861,'75'5'-699,"-7"-2"0,-46-3 0,-4 0 1</inkml:trace>
</inkml:ink>
</file>

<file path=ppt/ink/ink99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0:26.228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0 175 26183,'6'1'795,"-2"0"-750,-4-1-196,16-52-101,-4 32-230,15-40-212,-8 46-225,1 3-610,6 2-7590,-3 3 9119,3 3 0,-13 2 0,-3 1 0</inkml:trace>
</inkml:ink>
</file>

<file path=ppt/ink/ink99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2-19T21:40:26.355"/>
    </inkml:context>
    <inkml:brush xml:id="br0">
      <inkml:brushProperty name="width" value="0.08571" units="cm"/>
      <inkml:brushProperty name="height" value="0.08571" units="cm"/>
    </inkml:brush>
  </inkml:definitions>
  <inkml:trace contextRef="#ctx0" brushRef="#br0">0 0 26631,'49'33'-1899,"-7"-3"1899,-24-7 0,-8-11 0,-3-3 0</inkml:trace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CFAC14-4E18-0A46-AD22-9F4DDB8BCE9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F4AF28C-5251-8740-BBDE-DC688D32DD1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7D45A16-A7DB-824D-A757-CFFAE8724A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E0332B-0823-E24C-AA0A-4F1B228C8D7D}" type="datetimeFigureOut">
              <a:rPr lang="en-US" smtClean="0"/>
              <a:t>2/21/21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CE8BF53-BCD9-A145-A255-6408DF264C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35988F6-348C-634F-ACA6-565693230F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AD3907-1608-2040-A455-E1AFC61ED1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05488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958DA0-31F3-924D-8E1C-58AF2FEEAC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AFD2C08-E19D-3E45-A53E-67DFD050887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14E882D-ED02-8B42-814E-B125CCBD91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E0332B-0823-E24C-AA0A-4F1B228C8D7D}" type="datetimeFigureOut">
              <a:rPr lang="en-US" smtClean="0"/>
              <a:t>2/21/21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9DA4BA7-7F97-484B-8ED6-7E8910769B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FD6E5A-8179-564B-90EB-5CA0599F80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AD3907-1608-2040-A455-E1AFC61ED1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02432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6F499FC-188D-7546-AF83-BA4A594C8F7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A8B0032-814B-8F42-AD90-8AC23E94BC5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0C5D83-9672-7949-A9CB-D54463B006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E0332B-0823-E24C-AA0A-4F1B228C8D7D}" type="datetimeFigureOut">
              <a:rPr lang="en-US" smtClean="0"/>
              <a:t>2/21/21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04891F3-D4F6-224E-9075-8BD389C1DC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DD8431A-D995-DD4F-9223-E950F6C2F0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AD3907-1608-2040-A455-E1AFC61ED1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21431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E2051D-8E49-8F4E-AAE4-B7E14084CE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4ECFADD-897A-CD4E-B335-8530A2FCFB8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949095-B102-A242-BDF8-89D082379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E0332B-0823-E24C-AA0A-4F1B228C8D7D}" type="datetimeFigureOut">
              <a:rPr lang="en-US" smtClean="0"/>
              <a:t>2/21/21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5DC2E4-3696-D64E-A398-464DE9ECE9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544B42A-C67B-174D-BBB6-2D656BD525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AD3907-1608-2040-A455-E1AFC61ED1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37711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D83039-6CC1-A24D-B829-6EF1C017A2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0C4CE98-8211-0640-845F-3F35F12CC21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DC5C95D-0C98-EC4A-A141-678D4DF7D1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E0332B-0823-E24C-AA0A-4F1B228C8D7D}" type="datetimeFigureOut">
              <a:rPr lang="en-US" smtClean="0"/>
              <a:t>2/21/21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C81459C-EFE9-EA4F-9299-9B7CDAA44F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E70F1F-158F-E242-AEE0-C627CBF63F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AD3907-1608-2040-A455-E1AFC61ED1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50686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E57E8-E26B-6F43-A1F7-5105969C75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713770F-BA6A-2443-B8C2-AED9709BD43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D0A54BA-0741-E44F-9C2C-696B6068975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02E57D8-FD05-1449-85D7-E89B9F3FED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E0332B-0823-E24C-AA0A-4F1B228C8D7D}" type="datetimeFigureOut">
              <a:rPr lang="en-US" smtClean="0"/>
              <a:t>2/21/21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0EC5518-36A7-A547-909E-D497D74F45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214D683-C03F-144E-B2A8-62867FE408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AD3907-1608-2040-A455-E1AFC61ED1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41255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FCD056-BF54-1C48-BF65-84D7456A35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A5DA1E8-7688-8740-AC27-76ABFE630A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49A1D5C-929B-9A42-9202-02700EC8F36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8BA4C15-D082-774E-9114-690F62E3AE7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B34F989-D00C-FD4B-94B6-3A1634192B2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2826E45-2625-514C-9EC5-C08DFACDB5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E0332B-0823-E24C-AA0A-4F1B228C8D7D}" type="datetimeFigureOut">
              <a:rPr lang="en-US" smtClean="0"/>
              <a:t>2/21/21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F4D477D-0745-F945-B032-48C1A5F5FE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D5A9B9B-160C-9442-96BC-0758F708CE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AD3907-1608-2040-A455-E1AFC61ED1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38583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0FC3F8-87F9-A947-818C-9AAAD09287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29E991D-C320-6842-AC71-FFA7671E5A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E0332B-0823-E24C-AA0A-4F1B228C8D7D}" type="datetimeFigureOut">
              <a:rPr lang="en-US" smtClean="0"/>
              <a:t>2/21/21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3C2C694-7B3F-5E42-B658-B435B674CA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6AE5251-BD09-E447-AA61-AB23E6D53C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AD3907-1608-2040-A455-E1AFC61ED1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56500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2C89395-E3E3-5E4C-9DD5-BA210D0B0B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E0332B-0823-E24C-AA0A-4F1B228C8D7D}" type="datetimeFigureOut">
              <a:rPr lang="en-US" smtClean="0"/>
              <a:t>2/21/21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88D4CD3-0134-B142-85D5-6904FE9160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C69DE14-D71E-164E-B8C3-E9E0529A97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AD3907-1608-2040-A455-E1AFC61ED1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26238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3F61CD-BB5B-5D4C-9C54-E1C28A00E0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F9C922F-9019-A941-8AA6-447D8371489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4186079-1310-544D-93A5-95AB1158044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F7205A5-C2E2-B243-95D0-CE417EF6A2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E0332B-0823-E24C-AA0A-4F1B228C8D7D}" type="datetimeFigureOut">
              <a:rPr lang="en-US" smtClean="0"/>
              <a:t>2/21/21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8BC13E5-8D63-134D-9959-196BF9B357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DF7718B-2E61-E949-8E88-257199738F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AD3907-1608-2040-A455-E1AFC61ED1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24938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640754-ED49-3B4A-8682-9A689D2682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E4E88A6-580F-304D-B553-489755D5DFE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AB8A8EF-C77F-C446-ADEB-0D38341AA62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96D4B53-E6B4-484D-BD34-1C43B0490D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E0332B-0823-E24C-AA0A-4F1B228C8D7D}" type="datetimeFigureOut">
              <a:rPr lang="en-US" smtClean="0"/>
              <a:t>2/21/21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F9A160C-B084-CE4E-85F3-01E775D6DF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A94C11F-41C9-CD42-8AC1-2B9DF04C7F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AD3907-1608-2040-A455-E1AFC61ED1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61239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78D82A2-0E33-0544-8B52-9F8F6E5C4D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C23991D-6E58-964B-A2F3-6114950536C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3EF5D56-D418-DE4A-AF5C-7A8F60E16D4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E0332B-0823-E24C-AA0A-4F1B228C8D7D}" type="datetimeFigureOut">
              <a:rPr lang="en-US" smtClean="0"/>
              <a:t>2/21/21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EB7837-D7C7-9B46-8036-52E9A8543B0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BAB684F-E097-0345-ACCD-15E3BCF4BEC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AD3907-1608-2040-A455-E1AFC61ED1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52327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17" Type="http://schemas.openxmlformats.org/officeDocument/2006/relationships/image" Target="../media/image57.png"/><Relationship Id="rId21" Type="http://schemas.openxmlformats.org/officeDocument/2006/relationships/image" Target="../media/image9.png"/><Relationship Id="rId63" Type="http://schemas.openxmlformats.org/officeDocument/2006/relationships/image" Target="../media/image30.png"/><Relationship Id="rId159" Type="http://schemas.openxmlformats.org/officeDocument/2006/relationships/image" Target="../media/image78.png"/><Relationship Id="rId170" Type="http://schemas.openxmlformats.org/officeDocument/2006/relationships/customXml" Target="../ink/ink84.xml"/><Relationship Id="rId226" Type="http://schemas.openxmlformats.org/officeDocument/2006/relationships/customXml" Target="../ink/ink112.xml"/><Relationship Id="rId268" Type="http://schemas.openxmlformats.org/officeDocument/2006/relationships/image" Target="../media/image132.png"/><Relationship Id="rId32" Type="http://schemas.openxmlformats.org/officeDocument/2006/relationships/customXml" Target="../ink/ink15.xml"/><Relationship Id="rId74" Type="http://schemas.openxmlformats.org/officeDocument/2006/relationships/customXml" Target="../ink/ink36.xml"/><Relationship Id="rId128" Type="http://schemas.openxmlformats.org/officeDocument/2006/relationships/customXml" Target="../ink/ink63.xml"/><Relationship Id="rId181" Type="http://schemas.openxmlformats.org/officeDocument/2006/relationships/image" Target="../media/image89.png"/><Relationship Id="rId237" Type="http://schemas.openxmlformats.org/officeDocument/2006/relationships/image" Target="../media/image117.png"/><Relationship Id="rId279" Type="http://schemas.openxmlformats.org/officeDocument/2006/relationships/customXml" Target="../ink/ink139.xml"/><Relationship Id="rId43" Type="http://schemas.openxmlformats.org/officeDocument/2006/relationships/image" Target="../media/image20.png"/><Relationship Id="rId139" Type="http://schemas.openxmlformats.org/officeDocument/2006/relationships/image" Target="../media/image68.png"/><Relationship Id="rId290" Type="http://schemas.openxmlformats.org/officeDocument/2006/relationships/customXml" Target="../ink/ink145.xml"/><Relationship Id="rId85" Type="http://schemas.openxmlformats.org/officeDocument/2006/relationships/image" Target="../media/image41.png"/><Relationship Id="rId150" Type="http://schemas.openxmlformats.org/officeDocument/2006/relationships/customXml" Target="../ink/ink74.xml"/><Relationship Id="rId192" Type="http://schemas.openxmlformats.org/officeDocument/2006/relationships/customXml" Target="../ink/ink95.xml"/><Relationship Id="rId206" Type="http://schemas.openxmlformats.org/officeDocument/2006/relationships/customXml" Target="../ink/ink102.xml"/><Relationship Id="rId248" Type="http://schemas.openxmlformats.org/officeDocument/2006/relationships/image" Target="../media/image122.png"/><Relationship Id="rId269" Type="http://schemas.openxmlformats.org/officeDocument/2006/relationships/customXml" Target="../ink/ink134.xml"/><Relationship Id="rId12" Type="http://schemas.openxmlformats.org/officeDocument/2006/relationships/customXml" Target="../ink/ink5.xml"/><Relationship Id="rId33" Type="http://schemas.openxmlformats.org/officeDocument/2006/relationships/image" Target="../media/image15.png"/><Relationship Id="rId108" Type="http://schemas.openxmlformats.org/officeDocument/2006/relationships/customXml" Target="../ink/ink53.xml"/><Relationship Id="rId129" Type="http://schemas.openxmlformats.org/officeDocument/2006/relationships/image" Target="../media/image63.png"/><Relationship Id="rId280" Type="http://schemas.openxmlformats.org/officeDocument/2006/relationships/image" Target="../media/image138.png"/><Relationship Id="rId54" Type="http://schemas.openxmlformats.org/officeDocument/2006/relationships/customXml" Target="../ink/ink26.xml"/><Relationship Id="rId75" Type="http://schemas.openxmlformats.org/officeDocument/2006/relationships/image" Target="../media/image36.png"/><Relationship Id="rId96" Type="http://schemas.openxmlformats.org/officeDocument/2006/relationships/customXml" Target="../ink/ink47.xml"/><Relationship Id="rId140" Type="http://schemas.openxmlformats.org/officeDocument/2006/relationships/customXml" Target="../ink/ink69.xml"/><Relationship Id="rId161" Type="http://schemas.openxmlformats.org/officeDocument/2006/relationships/image" Target="../media/image79.png"/><Relationship Id="rId182" Type="http://schemas.openxmlformats.org/officeDocument/2006/relationships/customXml" Target="../ink/ink90.xml"/><Relationship Id="rId217" Type="http://schemas.openxmlformats.org/officeDocument/2006/relationships/image" Target="../media/image107.png"/><Relationship Id="rId6" Type="http://schemas.openxmlformats.org/officeDocument/2006/relationships/image" Target="../media/image2.png"/><Relationship Id="rId238" Type="http://schemas.openxmlformats.org/officeDocument/2006/relationships/customXml" Target="../ink/ink118.xml"/><Relationship Id="rId259" Type="http://schemas.openxmlformats.org/officeDocument/2006/relationships/customXml" Target="../ink/ink129.xml"/><Relationship Id="rId23" Type="http://schemas.openxmlformats.org/officeDocument/2006/relationships/image" Target="../media/image10.png"/><Relationship Id="rId119" Type="http://schemas.openxmlformats.org/officeDocument/2006/relationships/image" Target="../media/image58.png"/><Relationship Id="rId270" Type="http://schemas.openxmlformats.org/officeDocument/2006/relationships/image" Target="../media/image133.png"/><Relationship Id="rId291" Type="http://schemas.openxmlformats.org/officeDocument/2006/relationships/image" Target="../media/image143.png"/><Relationship Id="rId44" Type="http://schemas.openxmlformats.org/officeDocument/2006/relationships/customXml" Target="../ink/ink21.xml"/><Relationship Id="rId65" Type="http://schemas.openxmlformats.org/officeDocument/2006/relationships/image" Target="../media/image31.png"/><Relationship Id="rId86" Type="http://schemas.openxmlformats.org/officeDocument/2006/relationships/customXml" Target="../ink/ink42.xml"/><Relationship Id="rId130" Type="http://schemas.openxmlformats.org/officeDocument/2006/relationships/customXml" Target="../ink/ink64.xml"/><Relationship Id="rId151" Type="http://schemas.openxmlformats.org/officeDocument/2006/relationships/image" Target="../media/image74.png"/><Relationship Id="rId172" Type="http://schemas.openxmlformats.org/officeDocument/2006/relationships/customXml" Target="../ink/ink85.xml"/><Relationship Id="rId193" Type="http://schemas.openxmlformats.org/officeDocument/2006/relationships/image" Target="../media/image95.png"/><Relationship Id="rId207" Type="http://schemas.openxmlformats.org/officeDocument/2006/relationships/image" Target="../media/image102.png"/><Relationship Id="rId228" Type="http://schemas.openxmlformats.org/officeDocument/2006/relationships/customXml" Target="../ink/ink113.xml"/><Relationship Id="rId249" Type="http://schemas.openxmlformats.org/officeDocument/2006/relationships/customXml" Target="../ink/ink124.xml"/><Relationship Id="rId13" Type="http://schemas.openxmlformats.org/officeDocument/2006/relationships/image" Target="../media/image5.png"/><Relationship Id="rId109" Type="http://schemas.openxmlformats.org/officeDocument/2006/relationships/image" Target="../media/image53.png"/><Relationship Id="rId260" Type="http://schemas.openxmlformats.org/officeDocument/2006/relationships/image" Target="../media/image128.png"/><Relationship Id="rId281" Type="http://schemas.openxmlformats.org/officeDocument/2006/relationships/customXml" Target="../ink/ink140.xml"/><Relationship Id="rId34" Type="http://schemas.openxmlformats.org/officeDocument/2006/relationships/customXml" Target="../ink/ink16.xml"/><Relationship Id="rId55" Type="http://schemas.openxmlformats.org/officeDocument/2006/relationships/image" Target="../media/image26.png"/><Relationship Id="rId76" Type="http://schemas.openxmlformats.org/officeDocument/2006/relationships/customXml" Target="../ink/ink37.xml"/><Relationship Id="rId97" Type="http://schemas.openxmlformats.org/officeDocument/2006/relationships/image" Target="../media/image47.png"/><Relationship Id="rId120" Type="http://schemas.openxmlformats.org/officeDocument/2006/relationships/customXml" Target="../ink/ink59.xml"/><Relationship Id="rId141" Type="http://schemas.openxmlformats.org/officeDocument/2006/relationships/image" Target="../media/image69.png"/><Relationship Id="rId7" Type="http://schemas.openxmlformats.org/officeDocument/2006/relationships/customXml" Target="../ink/ink2.xml"/><Relationship Id="rId162" Type="http://schemas.openxmlformats.org/officeDocument/2006/relationships/customXml" Target="../ink/ink80.xml"/><Relationship Id="rId183" Type="http://schemas.openxmlformats.org/officeDocument/2006/relationships/image" Target="../media/image90.png"/><Relationship Id="rId218" Type="http://schemas.openxmlformats.org/officeDocument/2006/relationships/customXml" Target="../ink/ink108.xml"/><Relationship Id="rId239" Type="http://schemas.openxmlformats.org/officeDocument/2006/relationships/customXml" Target="../ink/ink119.xml"/><Relationship Id="rId250" Type="http://schemas.openxmlformats.org/officeDocument/2006/relationships/image" Target="../media/image123.png"/><Relationship Id="rId271" Type="http://schemas.openxmlformats.org/officeDocument/2006/relationships/customXml" Target="../ink/ink135.xml"/><Relationship Id="rId24" Type="http://schemas.openxmlformats.org/officeDocument/2006/relationships/customXml" Target="../ink/ink11.xml"/><Relationship Id="rId45" Type="http://schemas.openxmlformats.org/officeDocument/2006/relationships/image" Target="../media/image21.png"/><Relationship Id="rId66" Type="http://schemas.openxmlformats.org/officeDocument/2006/relationships/customXml" Target="../ink/ink32.xml"/><Relationship Id="rId87" Type="http://schemas.openxmlformats.org/officeDocument/2006/relationships/image" Target="../media/image42.png"/><Relationship Id="rId110" Type="http://schemas.openxmlformats.org/officeDocument/2006/relationships/customXml" Target="../ink/ink54.xml"/><Relationship Id="rId131" Type="http://schemas.openxmlformats.org/officeDocument/2006/relationships/image" Target="../media/image64.png"/><Relationship Id="rId152" Type="http://schemas.openxmlformats.org/officeDocument/2006/relationships/customXml" Target="../ink/ink75.xml"/><Relationship Id="rId173" Type="http://schemas.openxmlformats.org/officeDocument/2006/relationships/image" Target="../media/image85.png"/><Relationship Id="rId194" Type="http://schemas.openxmlformats.org/officeDocument/2006/relationships/customXml" Target="../ink/ink96.xml"/><Relationship Id="rId208" Type="http://schemas.openxmlformats.org/officeDocument/2006/relationships/customXml" Target="../ink/ink103.xml"/><Relationship Id="rId229" Type="http://schemas.openxmlformats.org/officeDocument/2006/relationships/image" Target="../media/image113.png"/><Relationship Id="rId240" Type="http://schemas.openxmlformats.org/officeDocument/2006/relationships/image" Target="../media/image118.png"/><Relationship Id="rId261" Type="http://schemas.openxmlformats.org/officeDocument/2006/relationships/customXml" Target="../ink/ink130.xml"/><Relationship Id="rId14" Type="http://schemas.openxmlformats.org/officeDocument/2006/relationships/customXml" Target="../ink/ink6.xml"/><Relationship Id="rId35" Type="http://schemas.openxmlformats.org/officeDocument/2006/relationships/image" Target="../media/image16.png"/><Relationship Id="rId56" Type="http://schemas.openxmlformats.org/officeDocument/2006/relationships/customXml" Target="../ink/ink27.xml"/><Relationship Id="rId77" Type="http://schemas.openxmlformats.org/officeDocument/2006/relationships/image" Target="../media/image37.png"/><Relationship Id="rId100" Type="http://schemas.openxmlformats.org/officeDocument/2006/relationships/customXml" Target="../ink/ink49.xml"/><Relationship Id="rId282" Type="http://schemas.openxmlformats.org/officeDocument/2006/relationships/image" Target="../media/image139.png"/><Relationship Id="rId8" Type="http://schemas.openxmlformats.org/officeDocument/2006/relationships/customXml" Target="../ink/ink3.xml"/><Relationship Id="rId98" Type="http://schemas.openxmlformats.org/officeDocument/2006/relationships/customXml" Target="../ink/ink48.xml"/><Relationship Id="rId121" Type="http://schemas.openxmlformats.org/officeDocument/2006/relationships/image" Target="../media/image59.png"/><Relationship Id="rId142" Type="http://schemas.openxmlformats.org/officeDocument/2006/relationships/customXml" Target="../ink/ink70.xml"/><Relationship Id="rId163" Type="http://schemas.openxmlformats.org/officeDocument/2006/relationships/image" Target="../media/image80.png"/><Relationship Id="rId184" Type="http://schemas.openxmlformats.org/officeDocument/2006/relationships/customXml" Target="../ink/ink91.xml"/><Relationship Id="rId219" Type="http://schemas.openxmlformats.org/officeDocument/2006/relationships/image" Target="../media/image108.png"/><Relationship Id="rId230" Type="http://schemas.openxmlformats.org/officeDocument/2006/relationships/customXml" Target="../ink/ink114.xml"/><Relationship Id="rId251" Type="http://schemas.openxmlformats.org/officeDocument/2006/relationships/customXml" Target="../ink/ink125.xml"/><Relationship Id="rId25" Type="http://schemas.openxmlformats.org/officeDocument/2006/relationships/image" Target="../media/image11.png"/><Relationship Id="rId46" Type="http://schemas.openxmlformats.org/officeDocument/2006/relationships/customXml" Target="../ink/ink22.xml"/><Relationship Id="rId67" Type="http://schemas.openxmlformats.org/officeDocument/2006/relationships/image" Target="../media/image32.png"/><Relationship Id="rId272" Type="http://schemas.openxmlformats.org/officeDocument/2006/relationships/image" Target="../media/image134.png"/><Relationship Id="rId88" Type="http://schemas.openxmlformats.org/officeDocument/2006/relationships/customXml" Target="../ink/ink43.xml"/><Relationship Id="rId111" Type="http://schemas.openxmlformats.org/officeDocument/2006/relationships/image" Target="../media/image54.png"/><Relationship Id="rId132" Type="http://schemas.openxmlformats.org/officeDocument/2006/relationships/customXml" Target="../ink/ink65.xml"/><Relationship Id="rId153" Type="http://schemas.openxmlformats.org/officeDocument/2006/relationships/image" Target="../media/image75.png"/><Relationship Id="rId174" Type="http://schemas.openxmlformats.org/officeDocument/2006/relationships/customXml" Target="../ink/ink86.xml"/><Relationship Id="rId195" Type="http://schemas.openxmlformats.org/officeDocument/2006/relationships/image" Target="../media/image96.png"/><Relationship Id="rId209" Type="http://schemas.openxmlformats.org/officeDocument/2006/relationships/image" Target="../media/image103.png"/><Relationship Id="rId220" Type="http://schemas.openxmlformats.org/officeDocument/2006/relationships/customXml" Target="../ink/ink109.xml"/><Relationship Id="rId241" Type="http://schemas.openxmlformats.org/officeDocument/2006/relationships/customXml" Target="../ink/ink120.xml"/><Relationship Id="rId15" Type="http://schemas.openxmlformats.org/officeDocument/2006/relationships/image" Target="../media/image6.png"/><Relationship Id="rId36" Type="http://schemas.openxmlformats.org/officeDocument/2006/relationships/customXml" Target="../ink/ink17.xml"/><Relationship Id="rId57" Type="http://schemas.openxmlformats.org/officeDocument/2006/relationships/image" Target="../media/image27.png"/><Relationship Id="rId262" Type="http://schemas.openxmlformats.org/officeDocument/2006/relationships/image" Target="../media/image129.png"/><Relationship Id="rId283" Type="http://schemas.openxmlformats.org/officeDocument/2006/relationships/customXml" Target="../ink/ink141.xml"/><Relationship Id="rId78" Type="http://schemas.openxmlformats.org/officeDocument/2006/relationships/customXml" Target="../ink/ink38.xml"/><Relationship Id="rId99" Type="http://schemas.openxmlformats.org/officeDocument/2006/relationships/image" Target="../media/image48.png"/><Relationship Id="rId101" Type="http://schemas.openxmlformats.org/officeDocument/2006/relationships/image" Target="../media/image49.png"/><Relationship Id="rId122" Type="http://schemas.openxmlformats.org/officeDocument/2006/relationships/customXml" Target="../ink/ink60.xml"/><Relationship Id="rId143" Type="http://schemas.openxmlformats.org/officeDocument/2006/relationships/image" Target="../media/image70.png"/><Relationship Id="rId164" Type="http://schemas.openxmlformats.org/officeDocument/2006/relationships/customXml" Target="../ink/ink81.xml"/><Relationship Id="rId185" Type="http://schemas.openxmlformats.org/officeDocument/2006/relationships/image" Target="../media/image91.png"/><Relationship Id="rId9" Type="http://schemas.openxmlformats.org/officeDocument/2006/relationships/image" Target="../media/image3.png"/><Relationship Id="rId210" Type="http://schemas.openxmlformats.org/officeDocument/2006/relationships/customXml" Target="../ink/ink104.xml"/><Relationship Id="rId26" Type="http://schemas.openxmlformats.org/officeDocument/2006/relationships/customXml" Target="../ink/ink12.xml"/><Relationship Id="rId231" Type="http://schemas.openxmlformats.org/officeDocument/2006/relationships/image" Target="../media/image114.png"/><Relationship Id="rId252" Type="http://schemas.openxmlformats.org/officeDocument/2006/relationships/image" Target="../media/image124.png"/><Relationship Id="rId273" Type="http://schemas.openxmlformats.org/officeDocument/2006/relationships/customXml" Target="../ink/ink136.xml"/><Relationship Id="rId47" Type="http://schemas.openxmlformats.org/officeDocument/2006/relationships/image" Target="../media/image22.png"/><Relationship Id="rId68" Type="http://schemas.openxmlformats.org/officeDocument/2006/relationships/customXml" Target="../ink/ink33.xml"/><Relationship Id="rId89" Type="http://schemas.openxmlformats.org/officeDocument/2006/relationships/image" Target="../media/image43.png"/><Relationship Id="rId112" Type="http://schemas.openxmlformats.org/officeDocument/2006/relationships/customXml" Target="../ink/ink55.xml"/><Relationship Id="rId133" Type="http://schemas.openxmlformats.org/officeDocument/2006/relationships/image" Target="../media/image65.png"/><Relationship Id="rId154" Type="http://schemas.openxmlformats.org/officeDocument/2006/relationships/customXml" Target="../ink/ink76.xml"/><Relationship Id="rId175" Type="http://schemas.openxmlformats.org/officeDocument/2006/relationships/image" Target="../media/image86.png"/><Relationship Id="rId196" Type="http://schemas.openxmlformats.org/officeDocument/2006/relationships/customXml" Target="../ink/ink97.xml"/><Relationship Id="rId200" Type="http://schemas.openxmlformats.org/officeDocument/2006/relationships/customXml" Target="../ink/ink99.xml"/><Relationship Id="rId16" Type="http://schemas.openxmlformats.org/officeDocument/2006/relationships/customXml" Target="../ink/ink7.xml"/><Relationship Id="rId221" Type="http://schemas.openxmlformats.org/officeDocument/2006/relationships/image" Target="../media/image109.png"/><Relationship Id="rId242" Type="http://schemas.openxmlformats.org/officeDocument/2006/relationships/image" Target="../media/image119.png"/><Relationship Id="rId263" Type="http://schemas.openxmlformats.org/officeDocument/2006/relationships/customXml" Target="../ink/ink131.xml"/><Relationship Id="rId284" Type="http://schemas.openxmlformats.org/officeDocument/2006/relationships/image" Target="../media/image140.png"/><Relationship Id="rId37" Type="http://schemas.openxmlformats.org/officeDocument/2006/relationships/image" Target="../media/image17.png"/><Relationship Id="rId58" Type="http://schemas.openxmlformats.org/officeDocument/2006/relationships/customXml" Target="../ink/ink28.xml"/><Relationship Id="rId79" Type="http://schemas.openxmlformats.org/officeDocument/2006/relationships/image" Target="../media/image38.png"/><Relationship Id="rId102" Type="http://schemas.openxmlformats.org/officeDocument/2006/relationships/customXml" Target="../ink/ink50.xml"/><Relationship Id="rId123" Type="http://schemas.openxmlformats.org/officeDocument/2006/relationships/image" Target="../media/image60.png"/><Relationship Id="rId144" Type="http://schemas.openxmlformats.org/officeDocument/2006/relationships/customXml" Target="../ink/ink71.xml"/><Relationship Id="rId90" Type="http://schemas.openxmlformats.org/officeDocument/2006/relationships/customXml" Target="../ink/ink44.xml"/><Relationship Id="rId165" Type="http://schemas.openxmlformats.org/officeDocument/2006/relationships/image" Target="../media/image81.png"/><Relationship Id="rId186" Type="http://schemas.openxmlformats.org/officeDocument/2006/relationships/customXml" Target="../ink/ink92.xml"/><Relationship Id="rId211" Type="http://schemas.openxmlformats.org/officeDocument/2006/relationships/image" Target="../media/image104.png"/><Relationship Id="rId232" Type="http://schemas.openxmlformats.org/officeDocument/2006/relationships/customXml" Target="../ink/ink115.xml"/><Relationship Id="rId253" Type="http://schemas.openxmlformats.org/officeDocument/2006/relationships/customXml" Target="../ink/ink126.xml"/><Relationship Id="rId274" Type="http://schemas.openxmlformats.org/officeDocument/2006/relationships/image" Target="../media/image135.png"/><Relationship Id="rId27" Type="http://schemas.openxmlformats.org/officeDocument/2006/relationships/image" Target="../media/image12.png"/><Relationship Id="rId48" Type="http://schemas.openxmlformats.org/officeDocument/2006/relationships/customXml" Target="../ink/ink23.xml"/><Relationship Id="rId69" Type="http://schemas.openxmlformats.org/officeDocument/2006/relationships/image" Target="../media/image33.png"/><Relationship Id="rId113" Type="http://schemas.openxmlformats.org/officeDocument/2006/relationships/image" Target="../media/image55.png"/><Relationship Id="rId134" Type="http://schemas.openxmlformats.org/officeDocument/2006/relationships/customXml" Target="../ink/ink66.xml"/><Relationship Id="rId80" Type="http://schemas.openxmlformats.org/officeDocument/2006/relationships/customXml" Target="../ink/ink39.xml"/><Relationship Id="rId155" Type="http://schemas.openxmlformats.org/officeDocument/2006/relationships/image" Target="../media/image76.png"/><Relationship Id="rId176" Type="http://schemas.openxmlformats.org/officeDocument/2006/relationships/customXml" Target="../ink/ink87.xml"/><Relationship Id="rId197" Type="http://schemas.openxmlformats.org/officeDocument/2006/relationships/image" Target="../media/image97.png"/><Relationship Id="rId201" Type="http://schemas.openxmlformats.org/officeDocument/2006/relationships/image" Target="../media/image99.png"/><Relationship Id="rId222" Type="http://schemas.openxmlformats.org/officeDocument/2006/relationships/customXml" Target="../ink/ink110.xml"/><Relationship Id="rId243" Type="http://schemas.openxmlformats.org/officeDocument/2006/relationships/customXml" Target="../ink/ink121.xml"/><Relationship Id="rId264" Type="http://schemas.openxmlformats.org/officeDocument/2006/relationships/image" Target="../media/image130.png"/><Relationship Id="rId285" Type="http://schemas.openxmlformats.org/officeDocument/2006/relationships/customXml" Target="../ink/ink142.xml"/><Relationship Id="rId17" Type="http://schemas.openxmlformats.org/officeDocument/2006/relationships/image" Target="../media/image7.png"/><Relationship Id="rId38" Type="http://schemas.openxmlformats.org/officeDocument/2006/relationships/customXml" Target="../ink/ink18.xml"/><Relationship Id="rId59" Type="http://schemas.openxmlformats.org/officeDocument/2006/relationships/image" Target="../media/image28.png"/><Relationship Id="rId103" Type="http://schemas.openxmlformats.org/officeDocument/2006/relationships/image" Target="../media/image50.png"/><Relationship Id="rId124" Type="http://schemas.openxmlformats.org/officeDocument/2006/relationships/customXml" Target="../ink/ink61.xml"/><Relationship Id="rId70" Type="http://schemas.openxmlformats.org/officeDocument/2006/relationships/customXml" Target="../ink/ink34.xml"/><Relationship Id="rId91" Type="http://schemas.openxmlformats.org/officeDocument/2006/relationships/image" Target="../media/image44.png"/><Relationship Id="rId145" Type="http://schemas.openxmlformats.org/officeDocument/2006/relationships/image" Target="../media/image71.png"/><Relationship Id="rId166" Type="http://schemas.openxmlformats.org/officeDocument/2006/relationships/customXml" Target="../ink/ink82.xml"/><Relationship Id="rId187" Type="http://schemas.openxmlformats.org/officeDocument/2006/relationships/image" Target="../media/image92.png"/><Relationship Id="rId1" Type="http://schemas.openxmlformats.org/officeDocument/2006/relationships/slideLayout" Target="../slideLayouts/slideLayout7.xml"/><Relationship Id="rId212" Type="http://schemas.openxmlformats.org/officeDocument/2006/relationships/customXml" Target="../ink/ink105.xml"/><Relationship Id="rId233" Type="http://schemas.openxmlformats.org/officeDocument/2006/relationships/image" Target="../media/image115.png"/><Relationship Id="rId254" Type="http://schemas.openxmlformats.org/officeDocument/2006/relationships/image" Target="../media/image125.png"/><Relationship Id="rId28" Type="http://schemas.openxmlformats.org/officeDocument/2006/relationships/customXml" Target="../ink/ink13.xml"/><Relationship Id="rId49" Type="http://schemas.openxmlformats.org/officeDocument/2006/relationships/image" Target="../media/image23.png"/><Relationship Id="rId114" Type="http://schemas.openxmlformats.org/officeDocument/2006/relationships/customXml" Target="../ink/ink56.xml"/><Relationship Id="rId275" Type="http://schemas.openxmlformats.org/officeDocument/2006/relationships/customXml" Target="../ink/ink137.xml"/><Relationship Id="rId60" Type="http://schemas.openxmlformats.org/officeDocument/2006/relationships/customXml" Target="../ink/ink29.xml"/><Relationship Id="rId81" Type="http://schemas.openxmlformats.org/officeDocument/2006/relationships/image" Target="../media/image39.png"/><Relationship Id="rId135" Type="http://schemas.openxmlformats.org/officeDocument/2006/relationships/image" Target="../media/image66.png"/><Relationship Id="rId156" Type="http://schemas.openxmlformats.org/officeDocument/2006/relationships/customXml" Target="../ink/ink77.xml"/><Relationship Id="rId177" Type="http://schemas.openxmlformats.org/officeDocument/2006/relationships/image" Target="../media/image87.png"/><Relationship Id="rId198" Type="http://schemas.openxmlformats.org/officeDocument/2006/relationships/customXml" Target="../ink/ink98.xml"/><Relationship Id="rId202" Type="http://schemas.openxmlformats.org/officeDocument/2006/relationships/customXml" Target="../ink/ink100.xml"/><Relationship Id="rId223" Type="http://schemas.openxmlformats.org/officeDocument/2006/relationships/image" Target="../media/image110.png"/><Relationship Id="rId244" Type="http://schemas.openxmlformats.org/officeDocument/2006/relationships/image" Target="../media/image120.png"/><Relationship Id="rId18" Type="http://schemas.openxmlformats.org/officeDocument/2006/relationships/customXml" Target="../ink/ink8.xml"/><Relationship Id="rId39" Type="http://schemas.openxmlformats.org/officeDocument/2006/relationships/image" Target="../media/image18.png"/><Relationship Id="rId265" Type="http://schemas.openxmlformats.org/officeDocument/2006/relationships/customXml" Target="../ink/ink132.xml"/><Relationship Id="rId286" Type="http://schemas.openxmlformats.org/officeDocument/2006/relationships/customXml" Target="../ink/ink143.xml"/><Relationship Id="rId50" Type="http://schemas.openxmlformats.org/officeDocument/2006/relationships/customXml" Target="../ink/ink24.xml"/><Relationship Id="rId104" Type="http://schemas.openxmlformats.org/officeDocument/2006/relationships/customXml" Target="../ink/ink51.xml"/><Relationship Id="rId125" Type="http://schemas.openxmlformats.org/officeDocument/2006/relationships/image" Target="../media/image61.png"/><Relationship Id="rId146" Type="http://schemas.openxmlformats.org/officeDocument/2006/relationships/customXml" Target="../ink/ink72.xml"/><Relationship Id="rId167" Type="http://schemas.openxmlformats.org/officeDocument/2006/relationships/image" Target="../media/image82.png"/><Relationship Id="rId188" Type="http://schemas.openxmlformats.org/officeDocument/2006/relationships/customXml" Target="../ink/ink93.xml"/><Relationship Id="rId71" Type="http://schemas.openxmlformats.org/officeDocument/2006/relationships/image" Target="../media/image34.png"/><Relationship Id="rId92" Type="http://schemas.openxmlformats.org/officeDocument/2006/relationships/customXml" Target="../ink/ink45.xml"/><Relationship Id="rId213" Type="http://schemas.openxmlformats.org/officeDocument/2006/relationships/image" Target="../media/image105.png"/><Relationship Id="rId234" Type="http://schemas.openxmlformats.org/officeDocument/2006/relationships/customXml" Target="../ink/ink116.xml"/><Relationship Id="rId2" Type="http://schemas.openxmlformats.org/officeDocument/2006/relationships/image" Target="../media/image1.jpeg"/><Relationship Id="rId29" Type="http://schemas.openxmlformats.org/officeDocument/2006/relationships/image" Target="../media/image13.png"/><Relationship Id="rId255" Type="http://schemas.openxmlformats.org/officeDocument/2006/relationships/customXml" Target="../ink/ink127.xml"/><Relationship Id="rId276" Type="http://schemas.openxmlformats.org/officeDocument/2006/relationships/image" Target="../media/image136.png"/><Relationship Id="rId40" Type="http://schemas.openxmlformats.org/officeDocument/2006/relationships/customXml" Target="../ink/ink19.xml"/><Relationship Id="rId115" Type="http://schemas.openxmlformats.org/officeDocument/2006/relationships/image" Target="../media/image56.png"/><Relationship Id="rId136" Type="http://schemas.openxmlformats.org/officeDocument/2006/relationships/customXml" Target="../ink/ink67.xml"/><Relationship Id="rId157" Type="http://schemas.openxmlformats.org/officeDocument/2006/relationships/image" Target="../media/image77.png"/><Relationship Id="rId178" Type="http://schemas.openxmlformats.org/officeDocument/2006/relationships/customXml" Target="../ink/ink88.xml"/><Relationship Id="rId61" Type="http://schemas.openxmlformats.org/officeDocument/2006/relationships/image" Target="../media/image29.png"/><Relationship Id="rId82" Type="http://schemas.openxmlformats.org/officeDocument/2006/relationships/customXml" Target="../ink/ink40.xml"/><Relationship Id="rId199" Type="http://schemas.openxmlformats.org/officeDocument/2006/relationships/image" Target="../media/image98.png"/><Relationship Id="rId203" Type="http://schemas.openxmlformats.org/officeDocument/2006/relationships/image" Target="../media/image100.png"/><Relationship Id="rId19" Type="http://schemas.openxmlformats.org/officeDocument/2006/relationships/image" Target="../media/image8.png"/><Relationship Id="rId224" Type="http://schemas.openxmlformats.org/officeDocument/2006/relationships/customXml" Target="../ink/ink111.xml"/><Relationship Id="rId245" Type="http://schemas.openxmlformats.org/officeDocument/2006/relationships/customXml" Target="../ink/ink122.xml"/><Relationship Id="rId266" Type="http://schemas.openxmlformats.org/officeDocument/2006/relationships/image" Target="../media/image131.png"/><Relationship Id="rId287" Type="http://schemas.openxmlformats.org/officeDocument/2006/relationships/image" Target="../media/image141.png"/><Relationship Id="rId30" Type="http://schemas.openxmlformats.org/officeDocument/2006/relationships/customXml" Target="../ink/ink14.xml"/><Relationship Id="rId105" Type="http://schemas.openxmlformats.org/officeDocument/2006/relationships/image" Target="../media/image51.png"/><Relationship Id="rId126" Type="http://schemas.openxmlformats.org/officeDocument/2006/relationships/customXml" Target="../ink/ink62.xml"/><Relationship Id="rId147" Type="http://schemas.openxmlformats.org/officeDocument/2006/relationships/image" Target="../media/image72.png"/><Relationship Id="rId168" Type="http://schemas.openxmlformats.org/officeDocument/2006/relationships/customXml" Target="../ink/ink83.xml"/><Relationship Id="rId51" Type="http://schemas.openxmlformats.org/officeDocument/2006/relationships/image" Target="../media/image24.png"/><Relationship Id="rId72" Type="http://schemas.openxmlformats.org/officeDocument/2006/relationships/customXml" Target="../ink/ink35.xml"/><Relationship Id="rId93" Type="http://schemas.openxmlformats.org/officeDocument/2006/relationships/image" Target="../media/image45.png"/><Relationship Id="rId189" Type="http://schemas.openxmlformats.org/officeDocument/2006/relationships/image" Target="../media/image93.png"/><Relationship Id="rId3" Type="http://schemas.openxmlformats.org/officeDocument/2006/relationships/customXml" Target="../ink/ink1.xml"/><Relationship Id="rId214" Type="http://schemas.openxmlformats.org/officeDocument/2006/relationships/customXml" Target="../ink/ink106.xml"/><Relationship Id="rId235" Type="http://schemas.openxmlformats.org/officeDocument/2006/relationships/image" Target="../media/image116.png"/><Relationship Id="rId256" Type="http://schemas.openxmlformats.org/officeDocument/2006/relationships/image" Target="../media/image126.png"/><Relationship Id="rId277" Type="http://schemas.openxmlformats.org/officeDocument/2006/relationships/customXml" Target="../ink/ink138.xml"/><Relationship Id="rId116" Type="http://schemas.openxmlformats.org/officeDocument/2006/relationships/customXml" Target="../ink/ink57.xml"/><Relationship Id="rId137" Type="http://schemas.openxmlformats.org/officeDocument/2006/relationships/image" Target="../media/image67.png"/><Relationship Id="rId158" Type="http://schemas.openxmlformats.org/officeDocument/2006/relationships/customXml" Target="../ink/ink78.xml"/><Relationship Id="rId20" Type="http://schemas.openxmlformats.org/officeDocument/2006/relationships/customXml" Target="../ink/ink9.xml"/><Relationship Id="rId41" Type="http://schemas.openxmlformats.org/officeDocument/2006/relationships/image" Target="../media/image19.png"/><Relationship Id="rId62" Type="http://schemas.openxmlformats.org/officeDocument/2006/relationships/customXml" Target="../ink/ink30.xml"/><Relationship Id="rId83" Type="http://schemas.openxmlformats.org/officeDocument/2006/relationships/image" Target="../media/image40.png"/><Relationship Id="rId179" Type="http://schemas.openxmlformats.org/officeDocument/2006/relationships/image" Target="../media/image88.png"/><Relationship Id="rId190" Type="http://schemas.openxmlformats.org/officeDocument/2006/relationships/customXml" Target="../ink/ink94.xml"/><Relationship Id="rId204" Type="http://schemas.openxmlformats.org/officeDocument/2006/relationships/customXml" Target="../ink/ink101.xml"/><Relationship Id="rId225" Type="http://schemas.openxmlformats.org/officeDocument/2006/relationships/image" Target="../media/image111.png"/><Relationship Id="rId246" Type="http://schemas.openxmlformats.org/officeDocument/2006/relationships/image" Target="../media/image121.png"/><Relationship Id="rId267" Type="http://schemas.openxmlformats.org/officeDocument/2006/relationships/customXml" Target="../ink/ink133.xml"/><Relationship Id="rId288" Type="http://schemas.openxmlformats.org/officeDocument/2006/relationships/customXml" Target="../ink/ink144.xml"/><Relationship Id="rId106" Type="http://schemas.openxmlformats.org/officeDocument/2006/relationships/customXml" Target="../ink/ink52.xml"/><Relationship Id="rId127" Type="http://schemas.openxmlformats.org/officeDocument/2006/relationships/image" Target="../media/image62.png"/><Relationship Id="rId10" Type="http://schemas.openxmlformats.org/officeDocument/2006/relationships/customXml" Target="../ink/ink4.xml"/><Relationship Id="rId31" Type="http://schemas.openxmlformats.org/officeDocument/2006/relationships/image" Target="../media/image14.png"/><Relationship Id="rId52" Type="http://schemas.openxmlformats.org/officeDocument/2006/relationships/customXml" Target="../ink/ink25.xml"/><Relationship Id="rId73" Type="http://schemas.openxmlformats.org/officeDocument/2006/relationships/image" Target="../media/image35.png"/><Relationship Id="rId94" Type="http://schemas.openxmlformats.org/officeDocument/2006/relationships/customXml" Target="../ink/ink46.xml"/><Relationship Id="rId148" Type="http://schemas.openxmlformats.org/officeDocument/2006/relationships/customXml" Target="../ink/ink73.xml"/><Relationship Id="rId169" Type="http://schemas.openxmlformats.org/officeDocument/2006/relationships/image" Target="../media/image83.png"/><Relationship Id="rId180" Type="http://schemas.openxmlformats.org/officeDocument/2006/relationships/customXml" Target="../ink/ink89.xml"/><Relationship Id="rId215" Type="http://schemas.openxmlformats.org/officeDocument/2006/relationships/image" Target="../media/image106.png"/><Relationship Id="rId236" Type="http://schemas.openxmlformats.org/officeDocument/2006/relationships/customXml" Target="../ink/ink117.xml"/><Relationship Id="rId257" Type="http://schemas.openxmlformats.org/officeDocument/2006/relationships/customXml" Target="../ink/ink128.xml"/><Relationship Id="rId278" Type="http://schemas.openxmlformats.org/officeDocument/2006/relationships/image" Target="../media/image137.png"/><Relationship Id="rId42" Type="http://schemas.openxmlformats.org/officeDocument/2006/relationships/customXml" Target="../ink/ink20.xml"/><Relationship Id="rId84" Type="http://schemas.openxmlformats.org/officeDocument/2006/relationships/customXml" Target="../ink/ink41.xml"/><Relationship Id="rId138" Type="http://schemas.openxmlformats.org/officeDocument/2006/relationships/customXml" Target="../ink/ink68.xml"/><Relationship Id="rId191" Type="http://schemas.openxmlformats.org/officeDocument/2006/relationships/image" Target="../media/image94.png"/><Relationship Id="rId205" Type="http://schemas.openxmlformats.org/officeDocument/2006/relationships/image" Target="../media/image101.png"/><Relationship Id="rId247" Type="http://schemas.openxmlformats.org/officeDocument/2006/relationships/customXml" Target="../ink/ink123.xml"/><Relationship Id="rId107" Type="http://schemas.openxmlformats.org/officeDocument/2006/relationships/image" Target="../media/image52.png"/><Relationship Id="rId289" Type="http://schemas.openxmlformats.org/officeDocument/2006/relationships/image" Target="../media/image142.png"/><Relationship Id="rId11" Type="http://schemas.openxmlformats.org/officeDocument/2006/relationships/image" Target="../media/image4.png"/><Relationship Id="rId53" Type="http://schemas.openxmlformats.org/officeDocument/2006/relationships/image" Target="../media/image25.png"/><Relationship Id="rId149" Type="http://schemas.openxmlformats.org/officeDocument/2006/relationships/image" Target="../media/image73.png"/><Relationship Id="rId95" Type="http://schemas.openxmlformats.org/officeDocument/2006/relationships/image" Target="../media/image46.png"/><Relationship Id="rId160" Type="http://schemas.openxmlformats.org/officeDocument/2006/relationships/customXml" Target="../ink/ink79.xml"/><Relationship Id="rId216" Type="http://schemas.openxmlformats.org/officeDocument/2006/relationships/customXml" Target="../ink/ink107.xml"/><Relationship Id="rId258" Type="http://schemas.openxmlformats.org/officeDocument/2006/relationships/image" Target="../media/image127.png"/><Relationship Id="rId22" Type="http://schemas.openxmlformats.org/officeDocument/2006/relationships/customXml" Target="../ink/ink10.xml"/><Relationship Id="rId64" Type="http://schemas.openxmlformats.org/officeDocument/2006/relationships/customXml" Target="../ink/ink31.xml"/><Relationship Id="rId118" Type="http://schemas.openxmlformats.org/officeDocument/2006/relationships/customXml" Target="../ink/ink58.xml"/><Relationship Id="rId171" Type="http://schemas.openxmlformats.org/officeDocument/2006/relationships/image" Target="../media/image84.png"/><Relationship Id="rId227" Type="http://schemas.openxmlformats.org/officeDocument/2006/relationships/image" Target="../media/image112.png"/></Relationships>
</file>

<file path=ppt/slides/_rels/slide10.xml.rels><?xml version="1.0" encoding="UTF-8" standalone="yes"?>
<Relationships xmlns="http://schemas.openxmlformats.org/package/2006/relationships"><Relationship Id="rId117" Type="http://schemas.openxmlformats.org/officeDocument/2006/relationships/image" Target="../media/image1306.png"/><Relationship Id="rId21" Type="http://schemas.openxmlformats.org/officeDocument/2006/relationships/image" Target="../media/image1259.png"/><Relationship Id="rId42" Type="http://schemas.openxmlformats.org/officeDocument/2006/relationships/customXml" Target="../ink/ink1355.xml"/><Relationship Id="rId63" Type="http://schemas.openxmlformats.org/officeDocument/2006/relationships/image" Target="../media/image1280.png"/><Relationship Id="rId84" Type="http://schemas.openxmlformats.org/officeDocument/2006/relationships/customXml" Target="../ink/ink1376.xml"/><Relationship Id="rId138" Type="http://schemas.openxmlformats.org/officeDocument/2006/relationships/customXml" Target="../ink/ink1403.xml"/><Relationship Id="rId107" Type="http://schemas.openxmlformats.org/officeDocument/2006/relationships/image" Target="../media/image1302.png"/><Relationship Id="rId11" Type="http://schemas.openxmlformats.org/officeDocument/2006/relationships/image" Target="../media/image1254.png"/><Relationship Id="rId32" Type="http://schemas.openxmlformats.org/officeDocument/2006/relationships/customXml" Target="../ink/ink1350.xml"/><Relationship Id="rId53" Type="http://schemas.openxmlformats.org/officeDocument/2006/relationships/image" Target="../media/image1275.png"/><Relationship Id="rId74" Type="http://schemas.openxmlformats.org/officeDocument/2006/relationships/customXml" Target="../ink/ink1371.xml"/><Relationship Id="rId128" Type="http://schemas.openxmlformats.org/officeDocument/2006/relationships/customXml" Target="../ink/ink1398.xml"/><Relationship Id="rId149" Type="http://schemas.openxmlformats.org/officeDocument/2006/relationships/image" Target="../media/image1322.png"/><Relationship Id="rId5" Type="http://schemas.openxmlformats.org/officeDocument/2006/relationships/image" Target="../media/image1251.png"/><Relationship Id="rId95" Type="http://schemas.openxmlformats.org/officeDocument/2006/relationships/image" Target="../media/image1296.png"/><Relationship Id="rId22" Type="http://schemas.openxmlformats.org/officeDocument/2006/relationships/customXml" Target="../ink/ink1345.xml"/><Relationship Id="rId27" Type="http://schemas.openxmlformats.org/officeDocument/2006/relationships/image" Target="../media/image1262.png"/><Relationship Id="rId43" Type="http://schemas.openxmlformats.org/officeDocument/2006/relationships/image" Target="../media/image1270.png"/><Relationship Id="rId48" Type="http://schemas.openxmlformats.org/officeDocument/2006/relationships/customXml" Target="../ink/ink1358.xml"/><Relationship Id="rId64" Type="http://schemas.openxmlformats.org/officeDocument/2006/relationships/customXml" Target="../ink/ink1366.xml"/><Relationship Id="rId69" Type="http://schemas.openxmlformats.org/officeDocument/2006/relationships/image" Target="../media/image1283.png"/><Relationship Id="rId113" Type="http://schemas.openxmlformats.org/officeDocument/2006/relationships/image" Target="../media/image676.png"/><Relationship Id="rId118" Type="http://schemas.openxmlformats.org/officeDocument/2006/relationships/customXml" Target="../ink/ink1393.xml"/><Relationship Id="rId134" Type="http://schemas.openxmlformats.org/officeDocument/2006/relationships/customXml" Target="../ink/ink1401.xml"/><Relationship Id="rId139" Type="http://schemas.openxmlformats.org/officeDocument/2006/relationships/image" Target="../media/image1317.png"/><Relationship Id="rId80" Type="http://schemas.openxmlformats.org/officeDocument/2006/relationships/customXml" Target="../ink/ink1374.xml"/><Relationship Id="rId85" Type="http://schemas.openxmlformats.org/officeDocument/2006/relationships/image" Target="../media/image1291.png"/><Relationship Id="rId150" Type="http://schemas.openxmlformats.org/officeDocument/2006/relationships/customXml" Target="../ink/ink1409.xml"/><Relationship Id="rId12" Type="http://schemas.openxmlformats.org/officeDocument/2006/relationships/customXml" Target="../ink/ink1340.xml"/><Relationship Id="rId17" Type="http://schemas.openxmlformats.org/officeDocument/2006/relationships/image" Target="../media/image1257.png"/><Relationship Id="rId33" Type="http://schemas.openxmlformats.org/officeDocument/2006/relationships/image" Target="../media/image1265.png"/><Relationship Id="rId38" Type="http://schemas.openxmlformats.org/officeDocument/2006/relationships/customXml" Target="../ink/ink1353.xml"/><Relationship Id="rId59" Type="http://schemas.openxmlformats.org/officeDocument/2006/relationships/image" Target="../media/image1278.png"/><Relationship Id="rId103" Type="http://schemas.openxmlformats.org/officeDocument/2006/relationships/image" Target="../media/image1300.png"/><Relationship Id="rId108" Type="http://schemas.openxmlformats.org/officeDocument/2006/relationships/customXml" Target="../ink/ink1388.xml"/><Relationship Id="rId124" Type="http://schemas.openxmlformats.org/officeDocument/2006/relationships/customXml" Target="../ink/ink1396.xml"/><Relationship Id="rId129" Type="http://schemas.openxmlformats.org/officeDocument/2006/relationships/image" Target="../media/image1312.png"/><Relationship Id="rId54" Type="http://schemas.openxmlformats.org/officeDocument/2006/relationships/customXml" Target="../ink/ink1361.xml"/><Relationship Id="rId70" Type="http://schemas.openxmlformats.org/officeDocument/2006/relationships/customXml" Target="../ink/ink1369.xml"/><Relationship Id="rId75" Type="http://schemas.openxmlformats.org/officeDocument/2006/relationships/image" Target="../media/image1286.png"/><Relationship Id="rId91" Type="http://schemas.openxmlformats.org/officeDocument/2006/relationships/image" Target="../media/image1294.png"/><Relationship Id="rId96" Type="http://schemas.openxmlformats.org/officeDocument/2006/relationships/customXml" Target="../ink/ink1382.xml"/><Relationship Id="rId140" Type="http://schemas.openxmlformats.org/officeDocument/2006/relationships/customXml" Target="../ink/ink1404.xml"/><Relationship Id="rId145" Type="http://schemas.openxmlformats.org/officeDocument/2006/relationships/image" Target="../media/image1320.png"/><Relationship Id="rId1" Type="http://schemas.openxmlformats.org/officeDocument/2006/relationships/slideLayout" Target="../slideLayouts/slideLayout7.xml"/><Relationship Id="rId6" Type="http://schemas.openxmlformats.org/officeDocument/2006/relationships/customXml" Target="../ink/ink1337.xml"/><Relationship Id="rId23" Type="http://schemas.openxmlformats.org/officeDocument/2006/relationships/image" Target="../media/image1260.png"/><Relationship Id="rId28" Type="http://schemas.openxmlformats.org/officeDocument/2006/relationships/customXml" Target="../ink/ink1348.xml"/><Relationship Id="rId49" Type="http://schemas.openxmlformats.org/officeDocument/2006/relationships/image" Target="../media/image1273.png"/><Relationship Id="rId114" Type="http://schemas.openxmlformats.org/officeDocument/2006/relationships/customXml" Target="../ink/ink1391.xml"/><Relationship Id="rId119" Type="http://schemas.openxmlformats.org/officeDocument/2006/relationships/image" Target="../media/image1307.png"/><Relationship Id="rId44" Type="http://schemas.openxmlformats.org/officeDocument/2006/relationships/customXml" Target="../ink/ink1356.xml"/><Relationship Id="rId60" Type="http://schemas.openxmlformats.org/officeDocument/2006/relationships/customXml" Target="../ink/ink1364.xml"/><Relationship Id="rId65" Type="http://schemas.openxmlformats.org/officeDocument/2006/relationships/image" Target="../media/image1281.png"/><Relationship Id="rId81" Type="http://schemas.openxmlformats.org/officeDocument/2006/relationships/image" Target="../media/image1289.png"/><Relationship Id="rId86" Type="http://schemas.openxmlformats.org/officeDocument/2006/relationships/customXml" Target="../ink/ink1377.xml"/><Relationship Id="rId130" Type="http://schemas.openxmlformats.org/officeDocument/2006/relationships/customXml" Target="../ink/ink1399.xml"/><Relationship Id="rId135" Type="http://schemas.openxmlformats.org/officeDocument/2006/relationships/image" Target="../media/image1315.png"/><Relationship Id="rId151" Type="http://schemas.openxmlformats.org/officeDocument/2006/relationships/customXml" Target="../ink/ink1410.xml"/><Relationship Id="rId13" Type="http://schemas.openxmlformats.org/officeDocument/2006/relationships/image" Target="../media/image1255.png"/><Relationship Id="rId18" Type="http://schemas.openxmlformats.org/officeDocument/2006/relationships/customXml" Target="../ink/ink1343.xml"/><Relationship Id="rId39" Type="http://schemas.openxmlformats.org/officeDocument/2006/relationships/image" Target="../media/image1268.png"/><Relationship Id="rId109" Type="http://schemas.openxmlformats.org/officeDocument/2006/relationships/image" Target="../media/image1303.png"/><Relationship Id="rId34" Type="http://schemas.openxmlformats.org/officeDocument/2006/relationships/customXml" Target="../ink/ink1351.xml"/><Relationship Id="rId50" Type="http://schemas.openxmlformats.org/officeDocument/2006/relationships/customXml" Target="../ink/ink1359.xml"/><Relationship Id="rId55" Type="http://schemas.openxmlformats.org/officeDocument/2006/relationships/image" Target="../media/image1276.png"/><Relationship Id="rId76" Type="http://schemas.openxmlformats.org/officeDocument/2006/relationships/customXml" Target="../ink/ink1372.xml"/><Relationship Id="rId97" Type="http://schemas.openxmlformats.org/officeDocument/2006/relationships/image" Target="../media/image1297.png"/><Relationship Id="rId104" Type="http://schemas.openxmlformats.org/officeDocument/2006/relationships/customXml" Target="../ink/ink1386.xml"/><Relationship Id="rId120" Type="http://schemas.openxmlformats.org/officeDocument/2006/relationships/customXml" Target="../ink/ink1394.xml"/><Relationship Id="rId125" Type="http://schemas.openxmlformats.org/officeDocument/2006/relationships/image" Target="../media/image1310.png"/><Relationship Id="rId141" Type="http://schemas.openxmlformats.org/officeDocument/2006/relationships/image" Target="../media/image1318.png"/><Relationship Id="rId146" Type="http://schemas.openxmlformats.org/officeDocument/2006/relationships/customXml" Target="../ink/ink1407.xml"/><Relationship Id="rId7" Type="http://schemas.openxmlformats.org/officeDocument/2006/relationships/image" Target="../media/image1252.png"/><Relationship Id="rId71" Type="http://schemas.openxmlformats.org/officeDocument/2006/relationships/image" Target="../media/image1284.png"/><Relationship Id="rId92" Type="http://schemas.openxmlformats.org/officeDocument/2006/relationships/customXml" Target="../ink/ink1380.xml"/><Relationship Id="rId2" Type="http://schemas.openxmlformats.org/officeDocument/2006/relationships/hyperlink" Target="https://thesiscommons.org/pzg7t/" TargetMode="External"/><Relationship Id="rId29" Type="http://schemas.openxmlformats.org/officeDocument/2006/relationships/image" Target="../media/image1263.png"/><Relationship Id="rId24" Type="http://schemas.openxmlformats.org/officeDocument/2006/relationships/customXml" Target="../ink/ink1346.xml"/><Relationship Id="rId40" Type="http://schemas.openxmlformats.org/officeDocument/2006/relationships/customXml" Target="../ink/ink1354.xml"/><Relationship Id="rId45" Type="http://schemas.openxmlformats.org/officeDocument/2006/relationships/image" Target="../media/image1271.png"/><Relationship Id="rId66" Type="http://schemas.openxmlformats.org/officeDocument/2006/relationships/customXml" Target="../ink/ink1367.xml"/><Relationship Id="rId87" Type="http://schemas.openxmlformats.org/officeDocument/2006/relationships/image" Target="../media/image1292.png"/><Relationship Id="rId110" Type="http://schemas.openxmlformats.org/officeDocument/2006/relationships/customXml" Target="../ink/ink1389.xml"/><Relationship Id="rId115" Type="http://schemas.openxmlformats.org/officeDocument/2006/relationships/image" Target="../media/image1305.png"/><Relationship Id="rId131" Type="http://schemas.openxmlformats.org/officeDocument/2006/relationships/image" Target="../media/image1313.png"/><Relationship Id="rId136" Type="http://schemas.openxmlformats.org/officeDocument/2006/relationships/customXml" Target="../ink/ink1402.xml"/><Relationship Id="rId61" Type="http://schemas.openxmlformats.org/officeDocument/2006/relationships/image" Target="../media/image1279.png"/><Relationship Id="rId82" Type="http://schemas.openxmlformats.org/officeDocument/2006/relationships/customXml" Target="../ink/ink1375.xml"/><Relationship Id="rId152" Type="http://schemas.openxmlformats.org/officeDocument/2006/relationships/image" Target="../media/image1323.png"/><Relationship Id="rId19" Type="http://schemas.openxmlformats.org/officeDocument/2006/relationships/image" Target="../media/image1258.png"/><Relationship Id="rId14" Type="http://schemas.openxmlformats.org/officeDocument/2006/relationships/customXml" Target="../ink/ink1341.xml"/><Relationship Id="rId30" Type="http://schemas.openxmlformats.org/officeDocument/2006/relationships/customXml" Target="../ink/ink1349.xml"/><Relationship Id="rId35" Type="http://schemas.openxmlformats.org/officeDocument/2006/relationships/image" Target="../media/image1266.png"/><Relationship Id="rId56" Type="http://schemas.openxmlformats.org/officeDocument/2006/relationships/customXml" Target="../ink/ink1362.xml"/><Relationship Id="rId77" Type="http://schemas.openxmlformats.org/officeDocument/2006/relationships/image" Target="../media/image1287.png"/><Relationship Id="rId100" Type="http://schemas.openxmlformats.org/officeDocument/2006/relationships/customXml" Target="../ink/ink1384.xml"/><Relationship Id="rId105" Type="http://schemas.openxmlformats.org/officeDocument/2006/relationships/image" Target="../media/image1301.png"/><Relationship Id="rId126" Type="http://schemas.openxmlformats.org/officeDocument/2006/relationships/customXml" Target="../ink/ink1397.xml"/><Relationship Id="rId147" Type="http://schemas.openxmlformats.org/officeDocument/2006/relationships/image" Target="../media/image1321.png"/><Relationship Id="rId8" Type="http://schemas.openxmlformats.org/officeDocument/2006/relationships/customXml" Target="../ink/ink1338.xml"/><Relationship Id="rId51" Type="http://schemas.openxmlformats.org/officeDocument/2006/relationships/image" Target="../media/image1274.png"/><Relationship Id="rId72" Type="http://schemas.openxmlformats.org/officeDocument/2006/relationships/customXml" Target="../ink/ink1370.xml"/><Relationship Id="rId93" Type="http://schemas.openxmlformats.org/officeDocument/2006/relationships/image" Target="../media/image1295.png"/><Relationship Id="rId98" Type="http://schemas.openxmlformats.org/officeDocument/2006/relationships/customXml" Target="../ink/ink1383.xml"/><Relationship Id="rId121" Type="http://schemas.openxmlformats.org/officeDocument/2006/relationships/image" Target="../media/image1308.png"/><Relationship Id="rId142" Type="http://schemas.openxmlformats.org/officeDocument/2006/relationships/customXml" Target="../ink/ink1405.xml"/><Relationship Id="rId3" Type="http://schemas.openxmlformats.org/officeDocument/2006/relationships/image" Target="../media/image144.png"/><Relationship Id="rId25" Type="http://schemas.openxmlformats.org/officeDocument/2006/relationships/image" Target="../media/image1261.png"/><Relationship Id="rId46" Type="http://schemas.openxmlformats.org/officeDocument/2006/relationships/customXml" Target="../ink/ink1357.xml"/><Relationship Id="rId67" Type="http://schemas.openxmlformats.org/officeDocument/2006/relationships/image" Target="../media/image1282.png"/><Relationship Id="rId116" Type="http://schemas.openxmlformats.org/officeDocument/2006/relationships/customXml" Target="../ink/ink1392.xml"/><Relationship Id="rId137" Type="http://schemas.openxmlformats.org/officeDocument/2006/relationships/image" Target="../media/image1316.png"/><Relationship Id="rId20" Type="http://schemas.openxmlformats.org/officeDocument/2006/relationships/customXml" Target="../ink/ink1344.xml"/><Relationship Id="rId41" Type="http://schemas.openxmlformats.org/officeDocument/2006/relationships/image" Target="../media/image1269.png"/><Relationship Id="rId62" Type="http://schemas.openxmlformats.org/officeDocument/2006/relationships/customXml" Target="../ink/ink1365.xml"/><Relationship Id="rId83" Type="http://schemas.openxmlformats.org/officeDocument/2006/relationships/image" Target="../media/image1290.png"/><Relationship Id="rId88" Type="http://schemas.openxmlformats.org/officeDocument/2006/relationships/customXml" Target="../ink/ink1378.xml"/><Relationship Id="rId111" Type="http://schemas.openxmlformats.org/officeDocument/2006/relationships/image" Target="../media/image1304.png"/><Relationship Id="rId132" Type="http://schemas.openxmlformats.org/officeDocument/2006/relationships/customXml" Target="../ink/ink1400.xml"/><Relationship Id="rId153" Type="http://schemas.openxmlformats.org/officeDocument/2006/relationships/customXml" Target="../ink/ink1411.xml"/><Relationship Id="rId15" Type="http://schemas.openxmlformats.org/officeDocument/2006/relationships/image" Target="../media/image1256.png"/><Relationship Id="rId36" Type="http://schemas.openxmlformats.org/officeDocument/2006/relationships/customXml" Target="../ink/ink1352.xml"/><Relationship Id="rId57" Type="http://schemas.openxmlformats.org/officeDocument/2006/relationships/image" Target="../media/image1277.png"/><Relationship Id="rId106" Type="http://schemas.openxmlformats.org/officeDocument/2006/relationships/customXml" Target="../ink/ink1387.xml"/><Relationship Id="rId127" Type="http://schemas.openxmlformats.org/officeDocument/2006/relationships/image" Target="../media/image1311.png"/><Relationship Id="rId10" Type="http://schemas.openxmlformats.org/officeDocument/2006/relationships/customXml" Target="../ink/ink1339.xml"/><Relationship Id="rId31" Type="http://schemas.openxmlformats.org/officeDocument/2006/relationships/image" Target="../media/image1264.png"/><Relationship Id="rId52" Type="http://schemas.openxmlformats.org/officeDocument/2006/relationships/customXml" Target="../ink/ink1360.xml"/><Relationship Id="rId73" Type="http://schemas.openxmlformats.org/officeDocument/2006/relationships/image" Target="../media/image1285.png"/><Relationship Id="rId78" Type="http://schemas.openxmlformats.org/officeDocument/2006/relationships/customXml" Target="../ink/ink1373.xml"/><Relationship Id="rId94" Type="http://schemas.openxmlformats.org/officeDocument/2006/relationships/customXml" Target="../ink/ink1381.xml"/><Relationship Id="rId99" Type="http://schemas.openxmlformats.org/officeDocument/2006/relationships/image" Target="../media/image1298.png"/><Relationship Id="rId101" Type="http://schemas.openxmlformats.org/officeDocument/2006/relationships/image" Target="../media/image1299.png"/><Relationship Id="rId122" Type="http://schemas.openxmlformats.org/officeDocument/2006/relationships/customXml" Target="../ink/ink1395.xml"/><Relationship Id="rId143" Type="http://schemas.openxmlformats.org/officeDocument/2006/relationships/image" Target="../media/image1319.png"/><Relationship Id="rId148" Type="http://schemas.openxmlformats.org/officeDocument/2006/relationships/customXml" Target="../ink/ink1408.xml"/><Relationship Id="rId4" Type="http://schemas.openxmlformats.org/officeDocument/2006/relationships/customXml" Target="../ink/ink1336.xml"/><Relationship Id="rId9" Type="http://schemas.openxmlformats.org/officeDocument/2006/relationships/image" Target="../media/image1253.png"/><Relationship Id="rId26" Type="http://schemas.openxmlformats.org/officeDocument/2006/relationships/customXml" Target="../ink/ink1347.xml"/><Relationship Id="rId47" Type="http://schemas.openxmlformats.org/officeDocument/2006/relationships/image" Target="../media/image1272.png"/><Relationship Id="rId68" Type="http://schemas.openxmlformats.org/officeDocument/2006/relationships/customXml" Target="../ink/ink1368.xml"/><Relationship Id="rId89" Type="http://schemas.openxmlformats.org/officeDocument/2006/relationships/image" Target="../media/image1293.png"/><Relationship Id="rId112" Type="http://schemas.openxmlformats.org/officeDocument/2006/relationships/customXml" Target="../ink/ink1390.xml"/><Relationship Id="rId133" Type="http://schemas.openxmlformats.org/officeDocument/2006/relationships/image" Target="../media/image1314.png"/><Relationship Id="rId154" Type="http://schemas.openxmlformats.org/officeDocument/2006/relationships/image" Target="../media/image1324.png"/><Relationship Id="rId16" Type="http://schemas.openxmlformats.org/officeDocument/2006/relationships/customXml" Target="../ink/ink1342.xml"/><Relationship Id="rId37" Type="http://schemas.openxmlformats.org/officeDocument/2006/relationships/image" Target="../media/image1267.png"/><Relationship Id="rId58" Type="http://schemas.openxmlformats.org/officeDocument/2006/relationships/customXml" Target="../ink/ink1363.xml"/><Relationship Id="rId79" Type="http://schemas.openxmlformats.org/officeDocument/2006/relationships/image" Target="../media/image1288.png"/><Relationship Id="rId102" Type="http://schemas.openxmlformats.org/officeDocument/2006/relationships/customXml" Target="../ink/ink1385.xml"/><Relationship Id="rId123" Type="http://schemas.openxmlformats.org/officeDocument/2006/relationships/image" Target="../media/image1309.png"/><Relationship Id="rId144" Type="http://schemas.openxmlformats.org/officeDocument/2006/relationships/customXml" Target="../ink/ink1406.xml"/><Relationship Id="rId90" Type="http://schemas.openxmlformats.org/officeDocument/2006/relationships/customXml" Target="../ink/ink1379.xml"/></Relationships>
</file>

<file path=ppt/slides/_rels/slide11.xml.rels><?xml version="1.0" encoding="UTF-8" standalone="yes"?>
<Relationships xmlns="http://schemas.openxmlformats.org/package/2006/relationships"><Relationship Id="rId117" Type="http://schemas.openxmlformats.org/officeDocument/2006/relationships/customXml" Target="../ink/ink1469.xml"/><Relationship Id="rId21" Type="http://schemas.openxmlformats.org/officeDocument/2006/relationships/image" Target="../media/image1333.png"/><Relationship Id="rId324" Type="http://schemas.openxmlformats.org/officeDocument/2006/relationships/image" Target="../media/image1480.png"/><Relationship Id="rId531" Type="http://schemas.openxmlformats.org/officeDocument/2006/relationships/image" Target="../media/image1578.png"/><Relationship Id="rId170" Type="http://schemas.openxmlformats.org/officeDocument/2006/relationships/customXml" Target="../ink/ink1496.xml"/><Relationship Id="rId268" Type="http://schemas.openxmlformats.org/officeDocument/2006/relationships/image" Target="../media/image1453.png"/><Relationship Id="rId475" Type="http://schemas.openxmlformats.org/officeDocument/2006/relationships/image" Target="../media/image1550.png"/><Relationship Id="rId32" Type="http://schemas.openxmlformats.org/officeDocument/2006/relationships/customXml" Target="../ink/ink1426.xml"/><Relationship Id="rId128" Type="http://schemas.openxmlformats.org/officeDocument/2006/relationships/image" Target="../media/image1385.png"/><Relationship Id="rId335" Type="http://schemas.openxmlformats.org/officeDocument/2006/relationships/customXml" Target="../ink/ink1581.xml"/><Relationship Id="rId542" Type="http://schemas.openxmlformats.org/officeDocument/2006/relationships/customXml" Target="../ink/ink1689.xml"/><Relationship Id="rId181" Type="http://schemas.openxmlformats.org/officeDocument/2006/relationships/image" Target="../media/image1411.png"/><Relationship Id="rId402" Type="http://schemas.openxmlformats.org/officeDocument/2006/relationships/customXml" Target="../ink/ink1618.xml"/><Relationship Id="rId279" Type="http://schemas.openxmlformats.org/officeDocument/2006/relationships/customXml" Target="../ink/ink1552.xml"/><Relationship Id="rId486" Type="http://schemas.openxmlformats.org/officeDocument/2006/relationships/customXml" Target="../ink/ink1661.xml"/><Relationship Id="rId43" Type="http://schemas.openxmlformats.org/officeDocument/2006/relationships/image" Target="../media/image1344.png"/><Relationship Id="rId139" Type="http://schemas.openxmlformats.org/officeDocument/2006/relationships/customXml" Target="../ink/ink1480.xml"/><Relationship Id="rId346" Type="http://schemas.openxmlformats.org/officeDocument/2006/relationships/customXml" Target="../ink/ink1587.xml"/><Relationship Id="rId85" Type="http://schemas.openxmlformats.org/officeDocument/2006/relationships/image" Target="../media/image1364.png"/><Relationship Id="rId150" Type="http://schemas.openxmlformats.org/officeDocument/2006/relationships/image" Target="../media/image1396.png"/><Relationship Id="rId192" Type="http://schemas.openxmlformats.org/officeDocument/2006/relationships/customXml" Target="../ink/ink1507.xml"/><Relationship Id="rId206" Type="http://schemas.openxmlformats.org/officeDocument/2006/relationships/customXml" Target="../ink/ink1514.xml"/><Relationship Id="rId413" Type="http://schemas.openxmlformats.org/officeDocument/2006/relationships/image" Target="../media/image1520.png"/><Relationship Id="rId248" Type="http://schemas.openxmlformats.org/officeDocument/2006/relationships/customXml" Target="../ink/ink1536.xml"/><Relationship Id="rId455" Type="http://schemas.openxmlformats.org/officeDocument/2006/relationships/customXml" Target="../ink/ink1645.xml"/><Relationship Id="rId497" Type="http://schemas.openxmlformats.org/officeDocument/2006/relationships/image" Target="../media/image1561.png"/><Relationship Id="rId12" Type="http://schemas.openxmlformats.org/officeDocument/2006/relationships/customXml" Target="../ink/ink1416.xml"/><Relationship Id="rId108" Type="http://schemas.openxmlformats.org/officeDocument/2006/relationships/image" Target="../media/image1375.png"/><Relationship Id="rId315" Type="http://schemas.openxmlformats.org/officeDocument/2006/relationships/customXml" Target="../ink/ink1571.xml"/><Relationship Id="rId357" Type="http://schemas.openxmlformats.org/officeDocument/2006/relationships/customXml" Target="../ink/ink1594.xml"/><Relationship Id="rId522" Type="http://schemas.openxmlformats.org/officeDocument/2006/relationships/customXml" Target="../ink/ink1679.xml"/><Relationship Id="rId54" Type="http://schemas.openxmlformats.org/officeDocument/2006/relationships/customXml" Target="../ink/ink1437.xml"/><Relationship Id="rId96" Type="http://schemas.openxmlformats.org/officeDocument/2006/relationships/image" Target="../media/image1369.png"/><Relationship Id="rId161" Type="http://schemas.openxmlformats.org/officeDocument/2006/relationships/image" Target="../media/image1401.png"/><Relationship Id="rId217" Type="http://schemas.openxmlformats.org/officeDocument/2006/relationships/image" Target="../media/image1428.png"/><Relationship Id="rId399" Type="http://schemas.openxmlformats.org/officeDocument/2006/relationships/image" Target="../media/image1513.png"/><Relationship Id="rId259" Type="http://schemas.openxmlformats.org/officeDocument/2006/relationships/customXml" Target="../ink/ink1542.xml"/><Relationship Id="rId424" Type="http://schemas.openxmlformats.org/officeDocument/2006/relationships/image" Target="../media/image1525.png"/><Relationship Id="rId466" Type="http://schemas.openxmlformats.org/officeDocument/2006/relationships/customXml" Target="../ink/ink1651.xml"/><Relationship Id="rId23" Type="http://schemas.openxmlformats.org/officeDocument/2006/relationships/image" Target="../media/image1334.png"/><Relationship Id="rId119" Type="http://schemas.openxmlformats.org/officeDocument/2006/relationships/customXml" Target="../ink/ink1470.xml"/><Relationship Id="rId270" Type="http://schemas.openxmlformats.org/officeDocument/2006/relationships/image" Target="../media/image1454.png"/><Relationship Id="rId326" Type="http://schemas.openxmlformats.org/officeDocument/2006/relationships/image" Target="../media/image1481.png"/><Relationship Id="rId533" Type="http://schemas.openxmlformats.org/officeDocument/2006/relationships/image" Target="../media/image1579.png"/><Relationship Id="rId65" Type="http://schemas.openxmlformats.org/officeDocument/2006/relationships/image" Target="../media/image1355.png"/><Relationship Id="rId130" Type="http://schemas.openxmlformats.org/officeDocument/2006/relationships/image" Target="../media/image1386.png"/><Relationship Id="rId368" Type="http://schemas.openxmlformats.org/officeDocument/2006/relationships/image" Target="../media/image1498.png"/><Relationship Id="rId172" Type="http://schemas.openxmlformats.org/officeDocument/2006/relationships/customXml" Target="../ink/ink1497.xml"/><Relationship Id="rId228" Type="http://schemas.openxmlformats.org/officeDocument/2006/relationships/customXml" Target="../ink/ink1526.xml"/><Relationship Id="rId435" Type="http://schemas.openxmlformats.org/officeDocument/2006/relationships/customXml" Target="../ink/ink1635.xml"/><Relationship Id="rId477" Type="http://schemas.openxmlformats.org/officeDocument/2006/relationships/image" Target="../media/image1551.png"/><Relationship Id="rId281" Type="http://schemas.openxmlformats.org/officeDocument/2006/relationships/customXml" Target="../ink/ink1553.xml"/><Relationship Id="rId337" Type="http://schemas.openxmlformats.org/officeDocument/2006/relationships/image" Target="../media/image1485.png"/><Relationship Id="rId502" Type="http://schemas.openxmlformats.org/officeDocument/2006/relationships/customXml" Target="../ink/ink1669.xml"/><Relationship Id="rId34" Type="http://schemas.openxmlformats.org/officeDocument/2006/relationships/customXml" Target="../ink/ink1427.xml"/><Relationship Id="rId76" Type="http://schemas.openxmlformats.org/officeDocument/2006/relationships/customXml" Target="../ink/ink1448.xml"/><Relationship Id="rId141" Type="http://schemas.openxmlformats.org/officeDocument/2006/relationships/customXml" Target="../ink/ink1481.xml"/><Relationship Id="rId379" Type="http://schemas.openxmlformats.org/officeDocument/2006/relationships/customXml" Target="../ink/ink1606.xml"/><Relationship Id="rId544" Type="http://schemas.openxmlformats.org/officeDocument/2006/relationships/customXml" Target="../ink/ink1690.xml"/><Relationship Id="rId7" Type="http://schemas.openxmlformats.org/officeDocument/2006/relationships/image" Target="../media/image1326.png"/><Relationship Id="rId183" Type="http://schemas.openxmlformats.org/officeDocument/2006/relationships/image" Target="../media/image1412.png"/><Relationship Id="rId239" Type="http://schemas.openxmlformats.org/officeDocument/2006/relationships/image" Target="../media/image1439.png"/><Relationship Id="rId390" Type="http://schemas.openxmlformats.org/officeDocument/2006/relationships/customXml" Target="../ink/ink1612.xml"/><Relationship Id="rId404" Type="http://schemas.openxmlformats.org/officeDocument/2006/relationships/customXml" Target="../ink/ink1619.xml"/><Relationship Id="rId446" Type="http://schemas.openxmlformats.org/officeDocument/2006/relationships/image" Target="../media/image1536.png"/><Relationship Id="rId250" Type="http://schemas.openxmlformats.org/officeDocument/2006/relationships/customXml" Target="../ink/ink1537.xml"/><Relationship Id="rId292" Type="http://schemas.openxmlformats.org/officeDocument/2006/relationships/image" Target="../media/image1465.png"/><Relationship Id="rId306" Type="http://schemas.openxmlformats.org/officeDocument/2006/relationships/image" Target="../media/image1471.png"/><Relationship Id="rId488" Type="http://schemas.openxmlformats.org/officeDocument/2006/relationships/customXml" Target="../ink/ink1662.xml"/><Relationship Id="rId45" Type="http://schemas.openxmlformats.org/officeDocument/2006/relationships/image" Target="../media/image1345.png"/><Relationship Id="rId87" Type="http://schemas.openxmlformats.org/officeDocument/2006/relationships/customXml" Target="../ink/ink1454.xml"/><Relationship Id="rId110" Type="http://schemas.openxmlformats.org/officeDocument/2006/relationships/image" Target="../media/image1376.png"/><Relationship Id="rId348" Type="http://schemas.openxmlformats.org/officeDocument/2006/relationships/customXml" Target="../ink/ink1588.xml"/><Relationship Id="rId513" Type="http://schemas.openxmlformats.org/officeDocument/2006/relationships/image" Target="../media/image1569.png"/><Relationship Id="rId152" Type="http://schemas.openxmlformats.org/officeDocument/2006/relationships/image" Target="../media/image1397.png"/><Relationship Id="rId194" Type="http://schemas.openxmlformats.org/officeDocument/2006/relationships/customXml" Target="../ink/ink1508.xml"/><Relationship Id="rId208" Type="http://schemas.openxmlformats.org/officeDocument/2006/relationships/customXml" Target="../ink/ink1515.xml"/><Relationship Id="rId415" Type="http://schemas.openxmlformats.org/officeDocument/2006/relationships/customXml" Target="../ink/ink1625.xml"/><Relationship Id="rId457" Type="http://schemas.openxmlformats.org/officeDocument/2006/relationships/customXml" Target="../ink/ink1646.xml"/><Relationship Id="rId261" Type="http://schemas.openxmlformats.org/officeDocument/2006/relationships/customXml" Target="../ink/ink1543.xml"/><Relationship Id="rId499" Type="http://schemas.openxmlformats.org/officeDocument/2006/relationships/image" Target="../media/image1562.png"/><Relationship Id="rId14" Type="http://schemas.openxmlformats.org/officeDocument/2006/relationships/customXml" Target="../ink/ink1417.xml"/><Relationship Id="rId56" Type="http://schemas.openxmlformats.org/officeDocument/2006/relationships/customXml" Target="../ink/ink1438.xml"/><Relationship Id="rId317" Type="http://schemas.openxmlformats.org/officeDocument/2006/relationships/customXml" Target="../ink/ink1572.xml"/><Relationship Id="rId359" Type="http://schemas.openxmlformats.org/officeDocument/2006/relationships/customXml" Target="../ink/ink1595.xml"/><Relationship Id="rId524" Type="http://schemas.openxmlformats.org/officeDocument/2006/relationships/customXml" Target="../ink/ink1680.xml"/><Relationship Id="rId98" Type="http://schemas.openxmlformats.org/officeDocument/2006/relationships/image" Target="../media/image1370.png"/><Relationship Id="rId121" Type="http://schemas.openxmlformats.org/officeDocument/2006/relationships/customXml" Target="../ink/ink1471.xml"/><Relationship Id="rId163" Type="http://schemas.openxmlformats.org/officeDocument/2006/relationships/image" Target="../media/image1402.png"/><Relationship Id="rId219" Type="http://schemas.openxmlformats.org/officeDocument/2006/relationships/image" Target="../media/image1429.png"/><Relationship Id="rId370" Type="http://schemas.openxmlformats.org/officeDocument/2006/relationships/image" Target="../media/image1499.png"/><Relationship Id="rId426" Type="http://schemas.openxmlformats.org/officeDocument/2006/relationships/image" Target="../media/image1526.png"/><Relationship Id="rId230" Type="http://schemas.openxmlformats.org/officeDocument/2006/relationships/customXml" Target="../ink/ink1527.xml"/><Relationship Id="rId468" Type="http://schemas.openxmlformats.org/officeDocument/2006/relationships/customXml" Target="../ink/ink1652.xml"/><Relationship Id="rId25" Type="http://schemas.openxmlformats.org/officeDocument/2006/relationships/image" Target="../media/image1335.png"/><Relationship Id="rId67" Type="http://schemas.openxmlformats.org/officeDocument/2006/relationships/image" Target="../media/image1356.png"/><Relationship Id="rId272" Type="http://schemas.openxmlformats.org/officeDocument/2006/relationships/image" Target="../media/image1455.png"/><Relationship Id="rId328" Type="http://schemas.openxmlformats.org/officeDocument/2006/relationships/image" Target="../media/image1482.png"/><Relationship Id="rId535" Type="http://schemas.openxmlformats.org/officeDocument/2006/relationships/image" Target="../media/image1580.png"/><Relationship Id="rId132" Type="http://schemas.openxmlformats.org/officeDocument/2006/relationships/image" Target="../media/image1387.png"/><Relationship Id="rId174" Type="http://schemas.openxmlformats.org/officeDocument/2006/relationships/customXml" Target="../ink/ink1498.xml"/><Relationship Id="rId381" Type="http://schemas.openxmlformats.org/officeDocument/2006/relationships/customXml" Target="../ink/ink1607.xml"/><Relationship Id="rId241" Type="http://schemas.openxmlformats.org/officeDocument/2006/relationships/image" Target="../media/image1440.png"/><Relationship Id="rId437" Type="http://schemas.openxmlformats.org/officeDocument/2006/relationships/customXml" Target="../ink/ink1636.xml"/><Relationship Id="rId479" Type="http://schemas.openxmlformats.org/officeDocument/2006/relationships/image" Target="../media/image1552.png"/><Relationship Id="rId36" Type="http://schemas.openxmlformats.org/officeDocument/2006/relationships/customXml" Target="../ink/ink1428.xml"/><Relationship Id="rId283" Type="http://schemas.openxmlformats.org/officeDocument/2006/relationships/customXml" Target="../ink/ink1554.xml"/><Relationship Id="rId339" Type="http://schemas.openxmlformats.org/officeDocument/2006/relationships/image" Target="../media/image1486.png"/><Relationship Id="rId490" Type="http://schemas.openxmlformats.org/officeDocument/2006/relationships/customXml" Target="../ink/ink1663.xml"/><Relationship Id="rId504" Type="http://schemas.openxmlformats.org/officeDocument/2006/relationships/customXml" Target="../ink/ink1670.xml"/><Relationship Id="rId78" Type="http://schemas.openxmlformats.org/officeDocument/2006/relationships/customXml" Target="../ink/ink1449.xml"/><Relationship Id="rId101" Type="http://schemas.openxmlformats.org/officeDocument/2006/relationships/customXml" Target="../ink/ink1461.xml"/><Relationship Id="rId143" Type="http://schemas.openxmlformats.org/officeDocument/2006/relationships/customXml" Target="../ink/ink1482.xml"/><Relationship Id="rId185" Type="http://schemas.openxmlformats.org/officeDocument/2006/relationships/image" Target="../media/image1413.png"/><Relationship Id="rId350" Type="http://schemas.openxmlformats.org/officeDocument/2006/relationships/image" Target="../media/image1491.png"/><Relationship Id="rId406" Type="http://schemas.openxmlformats.org/officeDocument/2006/relationships/customXml" Target="../ink/ink1620.xml"/><Relationship Id="rId9" Type="http://schemas.openxmlformats.org/officeDocument/2006/relationships/image" Target="../media/image1327.png"/><Relationship Id="rId210" Type="http://schemas.openxmlformats.org/officeDocument/2006/relationships/image" Target="../media/image1425.png"/><Relationship Id="rId392" Type="http://schemas.openxmlformats.org/officeDocument/2006/relationships/customXml" Target="../ink/ink1613.xml"/><Relationship Id="rId448" Type="http://schemas.openxmlformats.org/officeDocument/2006/relationships/image" Target="../media/image1537.png"/><Relationship Id="rId252" Type="http://schemas.openxmlformats.org/officeDocument/2006/relationships/customXml" Target="../ink/ink1538.xml"/><Relationship Id="rId294" Type="http://schemas.openxmlformats.org/officeDocument/2006/relationships/image" Target="../media/image1466.png"/><Relationship Id="rId308" Type="http://schemas.openxmlformats.org/officeDocument/2006/relationships/image" Target="../media/image1472.png"/><Relationship Id="rId515" Type="http://schemas.openxmlformats.org/officeDocument/2006/relationships/image" Target="../media/image1570.png"/><Relationship Id="rId47" Type="http://schemas.openxmlformats.org/officeDocument/2006/relationships/image" Target="../media/image1346.png"/><Relationship Id="rId89" Type="http://schemas.openxmlformats.org/officeDocument/2006/relationships/customXml" Target="../ink/ink1455.xml"/><Relationship Id="rId112" Type="http://schemas.openxmlformats.org/officeDocument/2006/relationships/image" Target="../media/image1377.png"/><Relationship Id="rId154" Type="http://schemas.openxmlformats.org/officeDocument/2006/relationships/image" Target="../media/image1398.png"/><Relationship Id="rId361" Type="http://schemas.openxmlformats.org/officeDocument/2006/relationships/customXml" Target="../ink/ink1596.xml"/><Relationship Id="rId196" Type="http://schemas.openxmlformats.org/officeDocument/2006/relationships/customXml" Target="../ink/ink1509.xml"/><Relationship Id="rId417" Type="http://schemas.openxmlformats.org/officeDocument/2006/relationships/customXml" Target="../ink/ink1626.xml"/><Relationship Id="rId459" Type="http://schemas.openxmlformats.org/officeDocument/2006/relationships/customXml" Target="../ink/ink1647.xml"/><Relationship Id="rId16" Type="http://schemas.openxmlformats.org/officeDocument/2006/relationships/customXml" Target="../ink/ink1418.xml"/><Relationship Id="rId221" Type="http://schemas.openxmlformats.org/officeDocument/2006/relationships/image" Target="../media/image1430.png"/><Relationship Id="rId263" Type="http://schemas.openxmlformats.org/officeDocument/2006/relationships/customXml" Target="../ink/ink1544.xml"/><Relationship Id="rId319" Type="http://schemas.openxmlformats.org/officeDocument/2006/relationships/customXml" Target="../ink/ink1573.xml"/><Relationship Id="rId470" Type="http://schemas.openxmlformats.org/officeDocument/2006/relationships/customXml" Target="../ink/ink1653.xml"/><Relationship Id="rId526" Type="http://schemas.openxmlformats.org/officeDocument/2006/relationships/customXml" Target="../ink/ink1681.xml"/><Relationship Id="rId58" Type="http://schemas.openxmlformats.org/officeDocument/2006/relationships/customXml" Target="../ink/ink1439.xml"/><Relationship Id="rId123" Type="http://schemas.openxmlformats.org/officeDocument/2006/relationships/customXml" Target="../ink/ink1472.xml"/><Relationship Id="rId330" Type="http://schemas.openxmlformats.org/officeDocument/2006/relationships/image" Target="../media/image1483.png"/><Relationship Id="rId165" Type="http://schemas.openxmlformats.org/officeDocument/2006/relationships/image" Target="../media/image1403.png"/><Relationship Id="rId372" Type="http://schemas.openxmlformats.org/officeDocument/2006/relationships/image" Target="../media/image1500.png"/><Relationship Id="rId428" Type="http://schemas.openxmlformats.org/officeDocument/2006/relationships/image" Target="../media/image1527.png"/><Relationship Id="rId232" Type="http://schemas.openxmlformats.org/officeDocument/2006/relationships/customXml" Target="../ink/ink1528.xml"/><Relationship Id="rId274" Type="http://schemas.openxmlformats.org/officeDocument/2006/relationships/image" Target="../media/image1456.png"/><Relationship Id="rId481" Type="http://schemas.openxmlformats.org/officeDocument/2006/relationships/image" Target="../media/image1553.png"/><Relationship Id="rId27" Type="http://schemas.openxmlformats.org/officeDocument/2006/relationships/image" Target="../media/image1336.png"/><Relationship Id="rId69" Type="http://schemas.openxmlformats.org/officeDocument/2006/relationships/image" Target="../media/image1357.png"/><Relationship Id="rId134" Type="http://schemas.openxmlformats.org/officeDocument/2006/relationships/image" Target="../media/image1388.png"/><Relationship Id="rId537" Type="http://schemas.openxmlformats.org/officeDocument/2006/relationships/image" Target="../media/image1581.png"/><Relationship Id="rId80" Type="http://schemas.openxmlformats.org/officeDocument/2006/relationships/customXml" Target="../ink/ink1450.xml"/><Relationship Id="rId176" Type="http://schemas.openxmlformats.org/officeDocument/2006/relationships/customXml" Target="../ink/ink1499.xml"/><Relationship Id="rId341" Type="http://schemas.openxmlformats.org/officeDocument/2006/relationships/image" Target="../media/image1487.png"/><Relationship Id="rId383" Type="http://schemas.openxmlformats.org/officeDocument/2006/relationships/customXml" Target="../ink/ink1608.xml"/><Relationship Id="rId439" Type="http://schemas.openxmlformats.org/officeDocument/2006/relationships/customXml" Target="../ink/ink1637.xml"/><Relationship Id="rId201" Type="http://schemas.openxmlformats.org/officeDocument/2006/relationships/image" Target="../media/image1421.png"/><Relationship Id="rId243" Type="http://schemas.openxmlformats.org/officeDocument/2006/relationships/image" Target="../media/image1441.png"/><Relationship Id="rId285" Type="http://schemas.openxmlformats.org/officeDocument/2006/relationships/customXml" Target="../ink/ink1555.xml"/><Relationship Id="rId450" Type="http://schemas.openxmlformats.org/officeDocument/2006/relationships/image" Target="../media/image1538.png"/><Relationship Id="rId506" Type="http://schemas.openxmlformats.org/officeDocument/2006/relationships/customXml" Target="../ink/ink1671.xml"/><Relationship Id="rId38" Type="http://schemas.openxmlformats.org/officeDocument/2006/relationships/customXml" Target="../ink/ink1429.xml"/><Relationship Id="rId103" Type="http://schemas.openxmlformats.org/officeDocument/2006/relationships/customXml" Target="../ink/ink1462.xml"/><Relationship Id="rId310" Type="http://schemas.openxmlformats.org/officeDocument/2006/relationships/image" Target="../media/image1473.png"/><Relationship Id="rId492" Type="http://schemas.openxmlformats.org/officeDocument/2006/relationships/customXml" Target="../ink/ink1664.xml"/><Relationship Id="rId91" Type="http://schemas.openxmlformats.org/officeDocument/2006/relationships/customXml" Target="../ink/ink1456.xml"/><Relationship Id="rId145" Type="http://schemas.openxmlformats.org/officeDocument/2006/relationships/customXml" Target="../ink/ink1483.xml"/><Relationship Id="rId187" Type="http://schemas.openxmlformats.org/officeDocument/2006/relationships/image" Target="../media/image1414.png"/><Relationship Id="rId352" Type="http://schemas.openxmlformats.org/officeDocument/2006/relationships/image" Target="../media/image1492.png"/><Relationship Id="rId394" Type="http://schemas.openxmlformats.org/officeDocument/2006/relationships/customXml" Target="../ink/ink1614.xml"/><Relationship Id="rId408" Type="http://schemas.openxmlformats.org/officeDocument/2006/relationships/customXml" Target="../ink/ink1621.xml"/><Relationship Id="rId212" Type="http://schemas.openxmlformats.org/officeDocument/2006/relationships/image" Target="../media/image1426.png"/><Relationship Id="rId254" Type="http://schemas.openxmlformats.org/officeDocument/2006/relationships/image" Target="../media/image1446.png"/><Relationship Id="rId49" Type="http://schemas.openxmlformats.org/officeDocument/2006/relationships/image" Target="../media/image1347.png"/><Relationship Id="rId114" Type="http://schemas.openxmlformats.org/officeDocument/2006/relationships/image" Target="../media/image1378.png"/><Relationship Id="rId296" Type="http://schemas.openxmlformats.org/officeDocument/2006/relationships/image" Target="../media/image1467.png"/><Relationship Id="rId461" Type="http://schemas.openxmlformats.org/officeDocument/2006/relationships/customXml" Target="../ink/ink1648.xml"/><Relationship Id="rId517" Type="http://schemas.openxmlformats.org/officeDocument/2006/relationships/image" Target="../media/image1571.png"/><Relationship Id="rId60" Type="http://schemas.openxmlformats.org/officeDocument/2006/relationships/customXml" Target="../ink/ink1440.xml"/><Relationship Id="rId156" Type="http://schemas.openxmlformats.org/officeDocument/2006/relationships/customXml" Target="../ink/ink1489.xml"/><Relationship Id="rId198" Type="http://schemas.openxmlformats.org/officeDocument/2006/relationships/customXml" Target="../ink/ink1510.xml"/><Relationship Id="rId321" Type="http://schemas.openxmlformats.org/officeDocument/2006/relationships/customXml" Target="../ink/ink1574.xml"/><Relationship Id="rId363" Type="http://schemas.openxmlformats.org/officeDocument/2006/relationships/customXml" Target="../ink/ink1597.xml"/><Relationship Id="rId419" Type="http://schemas.openxmlformats.org/officeDocument/2006/relationships/customXml" Target="../ink/ink1627.xml"/><Relationship Id="rId223" Type="http://schemas.openxmlformats.org/officeDocument/2006/relationships/image" Target="../media/image1431.png"/><Relationship Id="rId430" Type="http://schemas.openxmlformats.org/officeDocument/2006/relationships/image" Target="../media/image1528.png"/><Relationship Id="rId18" Type="http://schemas.openxmlformats.org/officeDocument/2006/relationships/customXml" Target="../ink/ink1419.xml"/><Relationship Id="rId265" Type="http://schemas.openxmlformats.org/officeDocument/2006/relationships/customXml" Target="../ink/ink1545.xml"/><Relationship Id="rId472" Type="http://schemas.openxmlformats.org/officeDocument/2006/relationships/customXml" Target="../ink/ink1654.xml"/><Relationship Id="rId528" Type="http://schemas.openxmlformats.org/officeDocument/2006/relationships/customXml" Target="../ink/ink1682.xml"/><Relationship Id="rId125" Type="http://schemas.openxmlformats.org/officeDocument/2006/relationships/customXml" Target="../ink/ink1473.xml"/><Relationship Id="rId167" Type="http://schemas.openxmlformats.org/officeDocument/2006/relationships/image" Target="../media/image1404.png"/><Relationship Id="rId332" Type="http://schemas.openxmlformats.org/officeDocument/2006/relationships/image" Target="../media/image1484.png"/><Relationship Id="rId374" Type="http://schemas.openxmlformats.org/officeDocument/2006/relationships/image" Target="../media/image1501.png"/><Relationship Id="rId71" Type="http://schemas.openxmlformats.org/officeDocument/2006/relationships/image" Target="../media/image1358.png"/><Relationship Id="rId234" Type="http://schemas.openxmlformats.org/officeDocument/2006/relationships/customXml" Target="../ink/ink1529.xml"/><Relationship Id="rId2" Type="http://schemas.openxmlformats.org/officeDocument/2006/relationships/customXml" Target="../ink/ink1412.xml"/><Relationship Id="rId29" Type="http://schemas.openxmlformats.org/officeDocument/2006/relationships/image" Target="../media/image1337.png"/><Relationship Id="rId276" Type="http://schemas.openxmlformats.org/officeDocument/2006/relationships/image" Target="../media/image1457.png"/><Relationship Id="rId441" Type="http://schemas.openxmlformats.org/officeDocument/2006/relationships/customXml" Target="../ink/ink1638.xml"/><Relationship Id="rId483" Type="http://schemas.openxmlformats.org/officeDocument/2006/relationships/image" Target="../media/image1554.png"/><Relationship Id="rId539" Type="http://schemas.openxmlformats.org/officeDocument/2006/relationships/image" Target="../media/image1582.png"/><Relationship Id="rId40" Type="http://schemas.openxmlformats.org/officeDocument/2006/relationships/customXml" Target="../ink/ink1430.xml"/><Relationship Id="rId136" Type="http://schemas.openxmlformats.org/officeDocument/2006/relationships/image" Target="../media/image1389.png"/><Relationship Id="rId178" Type="http://schemas.openxmlformats.org/officeDocument/2006/relationships/customXml" Target="../ink/ink1500.xml"/><Relationship Id="rId301" Type="http://schemas.openxmlformats.org/officeDocument/2006/relationships/customXml" Target="../ink/ink1563.xml"/><Relationship Id="rId343" Type="http://schemas.openxmlformats.org/officeDocument/2006/relationships/image" Target="../media/image1488.png"/><Relationship Id="rId82" Type="http://schemas.openxmlformats.org/officeDocument/2006/relationships/customXml" Target="../ink/ink1451.xml"/><Relationship Id="rId203" Type="http://schemas.openxmlformats.org/officeDocument/2006/relationships/image" Target="../media/image1422.png"/><Relationship Id="rId385" Type="http://schemas.openxmlformats.org/officeDocument/2006/relationships/customXml" Target="../ink/ink1609.xml"/><Relationship Id="rId245" Type="http://schemas.openxmlformats.org/officeDocument/2006/relationships/image" Target="../media/image1442.png"/><Relationship Id="rId287" Type="http://schemas.openxmlformats.org/officeDocument/2006/relationships/customXml" Target="../ink/ink1556.xml"/><Relationship Id="rId410" Type="http://schemas.openxmlformats.org/officeDocument/2006/relationships/customXml" Target="../ink/ink1622.xml"/><Relationship Id="rId452" Type="http://schemas.openxmlformats.org/officeDocument/2006/relationships/image" Target="../media/image1539.png"/><Relationship Id="rId494" Type="http://schemas.openxmlformats.org/officeDocument/2006/relationships/customXml" Target="../ink/ink1665.xml"/><Relationship Id="rId508" Type="http://schemas.openxmlformats.org/officeDocument/2006/relationships/customXml" Target="../ink/ink1672.xml"/><Relationship Id="rId105" Type="http://schemas.openxmlformats.org/officeDocument/2006/relationships/customXml" Target="../ink/ink1463.xml"/><Relationship Id="rId147" Type="http://schemas.openxmlformats.org/officeDocument/2006/relationships/customXml" Target="../ink/ink1484.xml"/><Relationship Id="rId312" Type="http://schemas.openxmlformats.org/officeDocument/2006/relationships/image" Target="../media/image1474.png"/><Relationship Id="rId354" Type="http://schemas.openxmlformats.org/officeDocument/2006/relationships/image" Target="../media/image1493.png"/><Relationship Id="rId51" Type="http://schemas.openxmlformats.org/officeDocument/2006/relationships/image" Target="../media/image1348.png"/><Relationship Id="rId93" Type="http://schemas.openxmlformats.org/officeDocument/2006/relationships/customXml" Target="../ink/ink1457.xml"/><Relationship Id="rId189" Type="http://schemas.openxmlformats.org/officeDocument/2006/relationships/image" Target="../media/image1415.png"/><Relationship Id="rId396" Type="http://schemas.openxmlformats.org/officeDocument/2006/relationships/customXml" Target="../ink/ink1615.xml"/><Relationship Id="rId214" Type="http://schemas.openxmlformats.org/officeDocument/2006/relationships/customXml" Target="../ink/ink1519.xml"/><Relationship Id="rId256" Type="http://schemas.openxmlformats.org/officeDocument/2006/relationships/image" Target="../media/image1447.png"/><Relationship Id="rId298" Type="http://schemas.openxmlformats.org/officeDocument/2006/relationships/image" Target="../media/image1468.png"/><Relationship Id="rId421" Type="http://schemas.openxmlformats.org/officeDocument/2006/relationships/customXml" Target="../ink/ink1628.xml"/><Relationship Id="rId463" Type="http://schemas.openxmlformats.org/officeDocument/2006/relationships/customXml" Target="../ink/ink1649.xml"/><Relationship Id="rId519" Type="http://schemas.openxmlformats.org/officeDocument/2006/relationships/image" Target="../media/image1572.png"/><Relationship Id="rId116" Type="http://schemas.openxmlformats.org/officeDocument/2006/relationships/image" Target="../media/image1379.png"/><Relationship Id="rId158" Type="http://schemas.openxmlformats.org/officeDocument/2006/relationships/customXml" Target="../ink/ink1490.xml"/><Relationship Id="rId323" Type="http://schemas.openxmlformats.org/officeDocument/2006/relationships/customXml" Target="../ink/ink1575.xml"/><Relationship Id="rId530" Type="http://schemas.openxmlformats.org/officeDocument/2006/relationships/customXml" Target="../ink/ink1683.xml"/><Relationship Id="rId20" Type="http://schemas.openxmlformats.org/officeDocument/2006/relationships/customXml" Target="../ink/ink1420.xml"/><Relationship Id="rId62" Type="http://schemas.openxmlformats.org/officeDocument/2006/relationships/customXml" Target="../ink/ink1441.xml"/><Relationship Id="rId365" Type="http://schemas.openxmlformats.org/officeDocument/2006/relationships/customXml" Target="../ink/ink1598.xml"/><Relationship Id="rId225" Type="http://schemas.openxmlformats.org/officeDocument/2006/relationships/image" Target="../media/image1432.png"/><Relationship Id="rId267" Type="http://schemas.openxmlformats.org/officeDocument/2006/relationships/customXml" Target="../ink/ink1546.xml"/><Relationship Id="rId432" Type="http://schemas.openxmlformats.org/officeDocument/2006/relationships/image" Target="../media/image1529.png"/><Relationship Id="rId474" Type="http://schemas.openxmlformats.org/officeDocument/2006/relationships/customXml" Target="../ink/ink1655.xml"/><Relationship Id="rId127" Type="http://schemas.openxmlformats.org/officeDocument/2006/relationships/customXml" Target="../ink/ink1474.xml"/><Relationship Id="rId31" Type="http://schemas.openxmlformats.org/officeDocument/2006/relationships/image" Target="../media/image1338.png"/><Relationship Id="rId73" Type="http://schemas.openxmlformats.org/officeDocument/2006/relationships/image" Target="../media/image1359.png"/><Relationship Id="rId169" Type="http://schemas.openxmlformats.org/officeDocument/2006/relationships/image" Target="../media/image1405.png"/><Relationship Id="rId334" Type="http://schemas.openxmlformats.org/officeDocument/2006/relationships/image" Target="../media/image210.png"/><Relationship Id="rId376" Type="http://schemas.openxmlformats.org/officeDocument/2006/relationships/image" Target="../media/image1502.png"/><Relationship Id="rId541" Type="http://schemas.openxmlformats.org/officeDocument/2006/relationships/image" Target="../media/image1583.png"/><Relationship Id="rId180" Type="http://schemas.openxmlformats.org/officeDocument/2006/relationships/customXml" Target="../ink/ink1501.xml"/><Relationship Id="rId236" Type="http://schemas.openxmlformats.org/officeDocument/2006/relationships/customXml" Target="../ink/ink1530.xml"/><Relationship Id="rId278" Type="http://schemas.openxmlformats.org/officeDocument/2006/relationships/image" Target="../media/image1458.png"/><Relationship Id="rId401" Type="http://schemas.openxmlformats.org/officeDocument/2006/relationships/image" Target="../media/image1514.png"/><Relationship Id="rId443" Type="http://schemas.openxmlformats.org/officeDocument/2006/relationships/customXml" Target="../ink/ink1639.xml"/><Relationship Id="rId303" Type="http://schemas.openxmlformats.org/officeDocument/2006/relationships/customXml" Target="../ink/ink1565.xml"/><Relationship Id="rId485" Type="http://schemas.openxmlformats.org/officeDocument/2006/relationships/image" Target="../media/image1555.png"/><Relationship Id="rId42" Type="http://schemas.openxmlformats.org/officeDocument/2006/relationships/customXml" Target="../ink/ink1431.xml"/><Relationship Id="rId84" Type="http://schemas.openxmlformats.org/officeDocument/2006/relationships/customXml" Target="../ink/ink1452.xml"/><Relationship Id="rId138" Type="http://schemas.openxmlformats.org/officeDocument/2006/relationships/image" Target="../media/image1390.png"/><Relationship Id="rId345" Type="http://schemas.openxmlformats.org/officeDocument/2006/relationships/image" Target="../media/image1489.png"/><Relationship Id="rId387" Type="http://schemas.openxmlformats.org/officeDocument/2006/relationships/image" Target="../media/image1507.png"/><Relationship Id="rId510" Type="http://schemas.openxmlformats.org/officeDocument/2006/relationships/customXml" Target="../ink/ink1673.xml"/><Relationship Id="rId191" Type="http://schemas.openxmlformats.org/officeDocument/2006/relationships/image" Target="../media/image1416.png"/><Relationship Id="rId205" Type="http://schemas.openxmlformats.org/officeDocument/2006/relationships/image" Target="../media/image1423.png"/><Relationship Id="rId247" Type="http://schemas.openxmlformats.org/officeDocument/2006/relationships/image" Target="../media/image1443.png"/><Relationship Id="rId412" Type="http://schemas.openxmlformats.org/officeDocument/2006/relationships/customXml" Target="../ink/ink1623.xml"/><Relationship Id="rId107" Type="http://schemas.openxmlformats.org/officeDocument/2006/relationships/customXml" Target="../ink/ink1464.xml"/><Relationship Id="rId289" Type="http://schemas.openxmlformats.org/officeDocument/2006/relationships/customXml" Target="../ink/ink1557.xml"/><Relationship Id="rId454" Type="http://schemas.openxmlformats.org/officeDocument/2006/relationships/image" Target="../media/image1540.png"/><Relationship Id="rId496" Type="http://schemas.openxmlformats.org/officeDocument/2006/relationships/customXml" Target="../ink/ink1666.xml"/><Relationship Id="rId11" Type="http://schemas.openxmlformats.org/officeDocument/2006/relationships/image" Target="../media/image1328.png"/><Relationship Id="rId53" Type="http://schemas.openxmlformats.org/officeDocument/2006/relationships/image" Target="../media/image1349.png"/><Relationship Id="rId149" Type="http://schemas.openxmlformats.org/officeDocument/2006/relationships/customXml" Target="../ink/ink1485.xml"/><Relationship Id="rId314" Type="http://schemas.openxmlformats.org/officeDocument/2006/relationships/image" Target="../media/image1475.png"/><Relationship Id="rId356" Type="http://schemas.openxmlformats.org/officeDocument/2006/relationships/customXml" Target="../ink/ink1593.xml"/><Relationship Id="rId398" Type="http://schemas.openxmlformats.org/officeDocument/2006/relationships/customXml" Target="../ink/ink1616.xml"/><Relationship Id="rId521" Type="http://schemas.openxmlformats.org/officeDocument/2006/relationships/image" Target="../media/image1573.png"/><Relationship Id="rId95" Type="http://schemas.openxmlformats.org/officeDocument/2006/relationships/customXml" Target="../ink/ink1458.xml"/><Relationship Id="rId160" Type="http://schemas.openxmlformats.org/officeDocument/2006/relationships/customXml" Target="../ink/ink1491.xml"/><Relationship Id="rId216" Type="http://schemas.openxmlformats.org/officeDocument/2006/relationships/customXml" Target="../ink/ink1520.xml"/><Relationship Id="rId423" Type="http://schemas.openxmlformats.org/officeDocument/2006/relationships/customXml" Target="../ink/ink1629.xml"/><Relationship Id="rId258" Type="http://schemas.openxmlformats.org/officeDocument/2006/relationships/image" Target="../media/image1448.png"/><Relationship Id="rId465" Type="http://schemas.openxmlformats.org/officeDocument/2006/relationships/customXml" Target="../ink/ink1650.xml"/><Relationship Id="rId22" Type="http://schemas.openxmlformats.org/officeDocument/2006/relationships/customXml" Target="../ink/ink1421.xml"/><Relationship Id="rId64" Type="http://schemas.openxmlformats.org/officeDocument/2006/relationships/customXml" Target="../ink/ink1442.xml"/><Relationship Id="rId118" Type="http://schemas.openxmlformats.org/officeDocument/2006/relationships/image" Target="../media/image1380.png"/><Relationship Id="rId325" Type="http://schemas.openxmlformats.org/officeDocument/2006/relationships/customXml" Target="../ink/ink1576.xml"/><Relationship Id="rId367" Type="http://schemas.openxmlformats.org/officeDocument/2006/relationships/customXml" Target="../ink/ink1600.xml"/><Relationship Id="rId532" Type="http://schemas.openxmlformats.org/officeDocument/2006/relationships/customXml" Target="../ink/ink1684.xml"/><Relationship Id="rId171" Type="http://schemas.openxmlformats.org/officeDocument/2006/relationships/image" Target="../media/image1406.png"/><Relationship Id="rId227" Type="http://schemas.openxmlformats.org/officeDocument/2006/relationships/image" Target="../media/image1433.png"/><Relationship Id="rId269" Type="http://schemas.openxmlformats.org/officeDocument/2006/relationships/customXml" Target="../ink/ink1547.xml"/><Relationship Id="rId434" Type="http://schemas.openxmlformats.org/officeDocument/2006/relationships/image" Target="../media/image1530.png"/><Relationship Id="rId476" Type="http://schemas.openxmlformats.org/officeDocument/2006/relationships/customXml" Target="../ink/ink1656.xml"/><Relationship Id="rId33" Type="http://schemas.openxmlformats.org/officeDocument/2006/relationships/image" Target="../media/image1339.png"/><Relationship Id="rId129" Type="http://schemas.openxmlformats.org/officeDocument/2006/relationships/customXml" Target="../ink/ink1475.xml"/><Relationship Id="rId280" Type="http://schemas.openxmlformats.org/officeDocument/2006/relationships/image" Target="../media/image1459.png"/><Relationship Id="rId336" Type="http://schemas.openxmlformats.org/officeDocument/2006/relationships/customXml" Target="../ink/ink1582.xml"/><Relationship Id="rId501" Type="http://schemas.openxmlformats.org/officeDocument/2006/relationships/image" Target="../media/image1563.png"/><Relationship Id="rId543" Type="http://schemas.openxmlformats.org/officeDocument/2006/relationships/image" Target="../media/image1584.png"/><Relationship Id="rId75" Type="http://schemas.openxmlformats.org/officeDocument/2006/relationships/image" Target="../media/image20.png"/><Relationship Id="rId140" Type="http://schemas.openxmlformats.org/officeDocument/2006/relationships/image" Target="../media/image1391.png"/><Relationship Id="rId182" Type="http://schemas.openxmlformats.org/officeDocument/2006/relationships/customXml" Target="../ink/ink1502.xml"/><Relationship Id="rId378" Type="http://schemas.openxmlformats.org/officeDocument/2006/relationships/image" Target="../media/image1503.png"/><Relationship Id="rId403" Type="http://schemas.openxmlformats.org/officeDocument/2006/relationships/image" Target="../media/image1515.png"/><Relationship Id="rId6" Type="http://schemas.openxmlformats.org/officeDocument/2006/relationships/customXml" Target="../ink/ink1413.xml"/><Relationship Id="rId238" Type="http://schemas.openxmlformats.org/officeDocument/2006/relationships/customXml" Target="../ink/ink1531.xml"/><Relationship Id="rId445" Type="http://schemas.openxmlformats.org/officeDocument/2006/relationships/customXml" Target="../ink/ink1640.xml"/><Relationship Id="rId487" Type="http://schemas.openxmlformats.org/officeDocument/2006/relationships/image" Target="../media/image1556.png"/><Relationship Id="rId291" Type="http://schemas.openxmlformats.org/officeDocument/2006/relationships/customXml" Target="../ink/ink1558.xml"/><Relationship Id="rId305" Type="http://schemas.openxmlformats.org/officeDocument/2006/relationships/customXml" Target="../ink/ink1566.xml"/><Relationship Id="rId347" Type="http://schemas.openxmlformats.org/officeDocument/2006/relationships/image" Target="../media/image1490.png"/><Relationship Id="rId512" Type="http://schemas.openxmlformats.org/officeDocument/2006/relationships/customXml" Target="../ink/ink1674.xml"/><Relationship Id="rId44" Type="http://schemas.openxmlformats.org/officeDocument/2006/relationships/customXml" Target="../ink/ink1432.xml"/><Relationship Id="rId86" Type="http://schemas.openxmlformats.org/officeDocument/2006/relationships/customXml" Target="../ink/ink1453.xml"/><Relationship Id="rId151" Type="http://schemas.openxmlformats.org/officeDocument/2006/relationships/customXml" Target="../ink/ink1486.xml"/><Relationship Id="rId389" Type="http://schemas.openxmlformats.org/officeDocument/2006/relationships/image" Target="../media/image1508.png"/><Relationship Id="rId193" Type="http://schemas.openxmlformats.org/officeDocument/2006/relationships/image" Target="../media/image1417.png"/><Relationship Id="rId207" Type="http://schemas.openxmlformats.org/officeDocument/2006/relationships/image" Target="../media/image1424.png"/><Relationship Id="rId249" Type="http://schemas.openxmlformats.org/officeDocument/2006/relationships/image" Target="../media/image1444.png"/><Relationship Id="rId414" Type="http://schemas.openxmlformats.org/officeDocument/2006/relationships/customXml" Target="../ink/ink1624.xml"/><Relationship Id="rId456" Type="http://schemas.openxmlformats.org/officeDocument/2006/relationships/image" Target="../media/image1541.png"/><Relationship Id="rId498" Type="http://schemas.openxmlformats.org/officeDocument/2006/relationships/customXml" Target="../ink/ink1667.xml"/><Relationship Id="rId13" Type="http://schemas.openxmlformats.org/officeDocument/2006/relationships/image" Target="../media/image1329.png"/><Relationship Id="rId109" Type="http://schemas.openxmlformats.org/officeDocument/2006/relationships/customXml" Target="../ink/ink1465.xml"/><Relationship Id="rId260" Type="http://schemas.openxmlformats.org/officeDocument/2006/relationships/image" Target="../media/image1449.png"/><Relationship Id="rId316" Type="http://schemas.openxmlformats.org/officeDocument/2006/relationships/image" Target="../media/image1476.png"/><Relationship Id="rId523" Type="http://schemas.openxmlformats.org/officeDocument/2006/relationships/image" Target="../media/image1574.png"/><Relationship Id="rId55" Type="http://schemas.openxmlformats.org/officeDocument/2006/relationships/image" Target="../media/image1350.png"/><Relationship Id="rId97" Type="http://schemas.openxmlformats.org/officeDocument/2006/relationships/customXml" Target="../ink/ink1459.xml"/><Relationship Id="rId120" Type="http://schemas.openxmlformats.org/officeDocument/2006/relationships/image" Target="../media/image1381.png"/><Relationship Id="rId358" Type="http://schemas.openxmlformats.org/officeDocument/2006/relationships/image" Target="../media/image1494.png"/><Relationship Id="rId162" Type="http://schemas.openxmlformats.org/officeDocument/2006/relationships/customXml" Target="../ink/ink1492.xml"/><Relationship Id="rId218" Type="http://schemas.openxmlformats.org/officeDocument/2006/relationships/customXml" Target="../ink/ink1521.xml"/><Relationship Id="rId425" Type="http://schemas.openxmlformats.org/officeDocument/2006/relationships/customXml" Target="../ink/ink1630.xml"/><Relationship Id="rId467" Type="http://schemas.openxmlformats.org/officeDocument/2006/relationships/image" Target="../media/image1546.png"/><Relationship Id="rId271" Type="http://schemas.openxmlformats.org/officeDocument/2006/relationships/customXml" Target="../ink/ink1548.xml"/><Relationship Id="rId24" Type="http://schemas.openxmlformats.org/officeDocument/2006/relationships/customXml" Target="../ink/ink1422.xml"/><Relationship Id="rId66" Type="http://schemas.openxmlformats.org/officeDocument/2006/relationships/customXml" Target="../ink/ink1443.xml"/><Relationship Id="rId131" Type="http://schemas.openxmlformats.org/officeDocument/2006/relationships/customXml" Target="../ink/ink1476.xml"/><Relationship Id="rId327" Type="http://schemas.openxmlformats.org/officeDocument/2006/relationships/customXml" Target="../ink/ink1577.xml"/><Relationship Id="rId369" Type="http://schemas.openxmlformats.org/officeDocument/2006/relationships/customXml" Target="../ink/ink1601.xml"/><Relationship Id="rId534" Type="http://schemas.openxmlformats.org/officeDocument/2006/relationships/customXml" Target="../ink/ink1685.xml"/><Relationship Id="rId173" Type="http://schemas.openxmlformats.org/officeDocument/2006/relationships/image" Target="../media/image1407.png"/><Relationship Id="rId229" Type="http://schemas.openxmlformats.org/officeDocument/2006/relationships/image" Target="../media/image1434.png"/><Relationship Id="rId380" Type="http://schemas.openxmlformats.org/officeDocument/2006/relationships/image" Target="../media/image1504.png"/><Relationship Id="rId436" Type="http://schemas.openxmlformats.org/officeDocument/2006/relationships/image" Target="../media/image1531.png"/><Relationship Id="rId240" Type="http://schemas.openxmlformats.org/officeDocument/2006/relationships/customXml" Target="../ink/ink1532.xml"/><Relationship Id="rId478" Type="http://schemas.openxmlformats.org/officeDocument/2006/relationships/customXml" Target="../ink/ink1657.xml"/><Relationship Id="rId35" Type="http://schemas.openxmlformats.org/officeDocument/2006/relationships/image" Target="../media/image1340.png"/><Relationship Id="rId77" Type="http://schemas.openxmlformats.org/officeDocument/2006/relationships/image" Target="../media/image1360.png"/><Relationship Id="rId100" Type="http://schemas.openxmlformats.org/officeDocument/2006/relationships/image" Target="../media/image1371.png"/><Relationship Id="rId282" Type="http://schemas.openxmlformats.org/officeDocument/2006/relationships/image" Target="../media/image1460.png"/><Relationship Id="rId338" Type="http://schemas.openxmlformats.org/officeDocument/2006/relationships/customXml" Target="../ink/ink1583.xml"/><Relationship Id="rId503" Type="http://schemas.openxmlformats.org/officeDocument/2006/relationships/image" Target="../media/image1564.png"/><Relationship Id="rId8" Type="http://schemas.openxmlformats.org/officeDocument/2006/relationships/customXml" Target="../ink/ink1414.xml"/><Relationship Id="rId142" Type="http://schemas.openxmlformats.org/officeDocument/2006/relationships/image" Target="../media/image1392.png"/><Relationship Id="rId184" Type="http://schemas.openxmlformats.org/officeDocument/2006/relationships/customXml" Target="../ink/ink1503.xml"/><Relationship Id="rId391" Type="http://schemas.openxmlformats.org/officeDocument/2006/relationships/image" Target="../media/image1509.png"/><Relationship Id="rId405" Type="http://schemas.openxmlformats.org/officeDocument/2006/relationships/image" Target="../media/image1516.png"/><Relationship Id="rId447" Type="http://schemas.openxmlformats.org/officeDocument/2006/relationships/customXml" Target="../ink/ink1641.xml"/><Relationship Id="rId251" Type="http://schemas.openxmlformats.org/officeDocument/2006/relationships/image" Target="../media/image1445.png"/><Relationship Id="rId489" Type="http://schemas.openxmlformats.org/officeDocument/2006/relationships/image" Target="../media/image1557.png"/><Relationship Id="rId46" Type="http://schemas.openxmlformats.org/officeDocument/2006/relationships/customXml" Target="../ink/ink1433.xml"/><Relationship Id="rId293" Type="http://schemas.openxmlformats.org/officeDocument/2006/relationships/customXml" Target="../ink/ink1559.xml"/><Relationship Id="rId307" Type="http://schemas.openxmlformats.org/officeDocument/2006/relationships/customXml" Target="../ink/ink1567.xml"/><Relationship Id="rId349" Type="http://schemas.openxmlformats.org/officeDocument/2006/relationships/customXml" Target="../ink/ink1589.xml"/><Relationship Id="rId514" Type="http://schemas.openxmlformats.org/officeDocument/2006/relationships/customXml" Target="../ink/ink1675.xml"/><Relationship Id="rId88" Type="http://schemas.openxmlformats.org/officeDocument/2006/relationships/image" Target="../media/image1365.png"/><Relationship Id="rId111" Type="http://schemas.openxmlformats.org/officeDocument/2006/relationships/customXml" Target="../ink/ink1466.xml"/><Relationship Id="rId153" Type="http://schemas.openxmlformats.org/officeDocument/2006/relationships/customXml" Target="../ink/ink1487.xml"/><Relationship Id="rId195" Type="http://schemas.openxmlformats.org/officeDocument/2006/relationships/image" Target="../media/image1418.png"/><Relationship Id="rId209" Type="http://schemas.openxmlformats.org/officeDocument/2006/relationships/customXml" Target="../ink/ink1516.xml"/><Relationship Id="rId360" Type="http://schemas.openxmlformats.org/officeDocument/2006/relationships/image" Target="../media/image1495.png"/><Relationship Id="rId416" Type="http://schemas.openxmlformats.org/officeDocument/2006/relationships/image" Target="../media/image1521.png"/><Relationship Id="rId220" Type="http://schemas.openxmlformats.org/officeDocument/2006/relationships/customXml" Target="../ink/ink1522.xml"/><Relationship Id="rId458" Type="http://schemas.openxmlformats.org/officeDocument/2006/relationships/image" Target="../media/image1542.png"/><Relationship Id="rId15" Type="http://schemas.openxmlformats.org/officeDocument/2006/relationships/image" Target="../media/image1330.png"/><Relationship Id="rId57" Type="http://schemas.openxmlformats.org/officeDocument/2006/relationships/image" Target="../media/image1351.png"/><Relationship Id="rId262" Type="http://schemas.openxmlformats.org/officeDocument/2006/relationships/image" Target="../media/image1450.png"/><Relationship Id="rId318" Type="http://schemas.openxmlformats.org/officeDocument/2006/relationships/image" Target="../media/image1477.png"/><Relationship Id="rId525" Type="http://schemas.openxmlformats.org/officeDocument/2006/relationships/image" Target="../media/image1575.png"/><Relationship Id="rId99" Type="http://schemas.openxmlformats.org/officeDocument/2006/relationships/customXml" Target="../ink/ink1460.xml"/><Relationship Id="rId122" Type="http://schemas.openxmlformats.org/officeDocument/2006/relationships/image" Target="../media/image1382.png"/><Relationship Id="rId164" Type="http://schemas.openxmlformats.org/officeDocument/2006/relationships/customXml" Target="../ink/ink1493.xml"/><Relationship Id="rId371" Type="http://schemas.openxmlformats.org/officeDocument/2006/relationships/customXml" Target="../ink/ink1602.xml"/><Relationship Id="rId427" Type="http://schemas.openxmlformats.org/officeDocument/2006/relationships/customXml" Target="../ink/ink1631.xml"/><Relationship Id="rId469" Type="http://schemas.openxmlformats.org/officeDocument/2006/relationships/image" Target="../media/image1547.png"/><Relationship Id="rId26" Type="http://schemas.openxmlformats.org/officeDocument/2006/relationships/customXml" Target="../ink/ink1423.xml"/><Relationship Id="rId231" Type="http://schemas.openxmlformats.org/officeDocument/2006/relationships/image" Target="../media/image1435.png"/><Relationship Id="rId273" Type="http://schemas.openxmlformats.org/officeDocument/2006/relationships/customXml" Target="../ink/ink1549.xml"/><Relationship Id="rId329" Type="http://schemas.openxmlformats.org/officeDocument/2006/relationships/customXml" Target="../ink/ink1578.xml"/><Relationship Id="rId480" Type="http://schemas.openxmlformats.org/officeDocument/2006/relationships/customXml" Target="../ink/ink1658.xml"/><Relationship Id="rId536" Type="http://schemas.openxmlformats.org/officeDocument/2006/relationships/customXml" Target="../ink/ink1686.xml"/><Relationship Id="rId68" Type="http://schemas.openxmlformats.org/officeDocument/2006/relationships/customXml" Target="../ink/ink1444.xml"/><Relationship Id="rId133" Type="http://schemas.openxmlformats.org/officeDocument/2006/relationships/customXml" Target="../ink/ink1477.xml"/><Relationship Id="rId175" Type="http://schemas.openxmlformats.org/officeDocument/2006/relationships/image" Target="../media/image1408.png"/><Relationship Id="rId340" Type="http://schemas.openxmlformats.org/officeDocument/2006/relationships/customXml" Target="../ink/ink1584.xml"/><Relationship Id="rId200" Type="http://schemas.openxmlformats.org/officeDocument/2006/relationships/customXml" Target="../ink/ink1511.xml"/><Relationship Id="rId382" Type="http://schemas.openxmlformats.org/officeDocument/2006/relationships/image" Target="../media/image1505.png"/><Relationship Id="rId438" Type="http://schemas.openxmlformats.org/officeDocument/2006/relationships/image" Target="../media/image1532.png"/><Relationship Id="rId242" Type="http://schemas.openxmlformats.org/officeDocument/2006/relationships/customXml" Target="../ink/ink1533.xml"/><Relationship Id="rId284" Type="http://schemas.openxmlformats.org/officeDocument/2006/relationships/image" Target="../media/image1461.png"/><Relationship Id="rId491" Type="http://schemas.openxmlformats.org/officeDocument/2006/relationships/image" Target="../media/image1558.png"/><Relationship Id="rId505" Type="http://schemas.openxmlformats.org/officeDocument/2006/relationships/image" Target="../media/image1565.png"/><Relationship Id="rId37" Type="http://schemas.openxmlformats.org/officeDocument/2006/relationships/image" Target="../media/image1341.png"/><Relationship Id="rId79" Type="http://schemas.openxmlformats.org/officeDocument/2006/relationships/image" Target="../media/image1361.png"/><Relationship Id="rId102" Type="http://schemas.openxmlformats.org/officeDocument/2006/relationships/image" Target="../media/image1372.png"/><Relationship Id="rId144" Type="http://schemas.openxmlformats.org/officeDocument/2006/relationships/image" Target="../media/image1393.png"/><Relationship Id="rId90" Type="http://schemas.openxmlformats.org/officeDocument/2006/relationships/image" Target="../media/image1366.png"/><Relationship Id="rId186" Type="http://schemas.openxmlformats.org/officeDocument/2006/relationships/customXml" Target="../ink/ink1504.xml"/><Relationship Id="rId351" Type="http://schemas.openxmlformats.org/officeDocument/2006/relationships/customXml" Target="../ink/ink1590.xml"/><Relationship Id="rId393" Type="http://schemas.openxmlformats.org/officeDocument/2006/relationships/image" Target="../media/image1510.png"/><Relationship Id="rId407" Type="http://schemas.openxmlformats.org/officeDocument/2006/relationships/image" Target="../media/image1517.png"/><Relationship Id="rId449" Type="http://schemas.openxmlformats.org/officeDocument/2006/relationships/customXml" Target="../ink/ink1642.xml"/><Relationship Id="rId211" Type="http://schemas.openxmlformats.org/officeDocument/2006/relationships/customXml" Target="../ink/ink1517.xml"/><Relationship Id="rId253" Type="http://schemas.openxmlformats.org/officeDocument/2006/relationships/customXml" Target="../ink/ink1539.xml"/><Relationship Id="rId295" Type="http://schemas.openxmlformats.org/officeDocument/2006/relationships/customXml" Target="../ink/ink1560.xml"/><Relationship Id="rId309" Type="http://schemas.openxmlformats.org/officeDocument/2006/relationships/customXml" Target="../ink/ink1568.xml"/><Relationship Id="rId460" Type="http://schemas.openxmlformats.org/officeDocument/2006/relationships/image" Target="../media/image1543.png"/><Relationship Id="rId516" Type="http://schemas.openxmlformats.org/officeDocument/2006/relationships/customXml" Target="../ink/ink1676.xml"/><Relationship Id="rId48" Type="http://schemas.openxmlformats.org/officeDocument/2006/relationships/customXml" Target="../ink/ink1434.xml"/><Relationship Id="rId113" Type="http://schemas.openxmlformats.org/officeDocument/2006/relationships/customXml" Target="../ink/ink1467.xml"/><Relationship Id="rId320" Type="http://schemas.openxmlformats.org/officeDocument/2006/relationships/image" Target="../media/image1478.png"/><Relationship Id="rId155" Type="http://schemas.openxmlformats.org/officeDocument/2006/relationships/customXml" Target="../ink/ink1488.xml"/><Relationship Id="rId197" Type="http://schemas.openxmlformats.org/officeDocument/2006/relationships/image" Target="../media/image1419.png"/><Relationship Id="rId362" Type="http://schemas.openxmlformats.org/officeDocument/2006/relationships/image" Target="../media/image1496.png"/><Relationship Id="rId418" Type="http://schemas.openxmlformats.org/officeDocument/2006/relationships/image" Target="../media/image1522.png"/><Relationship Id="rId222" Type="http://schemas.openxmlformats.org/officeDocument/2006/relationships/customXml" Target="../ink/ink1523.xml"/><Relationship Id="rId264" Type="http://schemas.openxmlformats.org/officeDocument/2006/relationships/image" Target="../media/image1451.png"/><Relationship Id="rId471" Type="http://schemas.openxmlformats.org/officeDocument/2006/relationships/image" Target="../media/image1548.png"/><Relationship Id="rId17" Type="http://schemas.openxmlformats.org/officeDocument/2006/relationships/image" Target="../media/image1331.png"/><Relationship Id="rId59" Type="http://schemas.openxmlformats.org/officeDocument/2006/relationships/image" Target="../media/image1352.png"/><Relationship Id="rId124" Type="http://schemas.openxmlformats.org/officeDocument/2006/relationships/image" Target="../media/image1383.png"/><Relationship Id="rId527" Type="http://schemas.openxmlformats.org/officeDocument/2006/relationships/image" Target="../media/image1576.png"/><Relationship Id="rId70" Type="http://schemas.openxmlformats.org/officeDocument/2006/relationships/customXml" Target="../ink/ink1445.xml"/><Relationship Id="rId166" Type="http://schemas.openxmlformats.org/officeDocument/2006/relationships/customXml" Target="../ink/ink1494.xml"/><Relationship Id="rId331" Type="http://schemas.openxmlformats.org/officeDocument/2006/relationships/customXml" Target="../ink/ink1579.xml"/><Relationship Id="rId373" Type="http://schemas.openxmlformats.org/officeDocument/2006/relationships/customXml" Target="../ink/ink1603.xml"/><Relationship Id="rId429" Type="http://schemas.openxmlformats.org/officeDocument/2006/relationships/customXml" Target="../ink/ink1632.xml"/><Relationship Id="rId1" Type="http://schemas.openxmlformats.org/officeDocument/2006/relationships/slideLayout" Target="../slideLayouts/slideLayout7.xml"/><Relationship Id="rId233" Type="http://schemas.openxmlformats.org/officeDocument/2006/relationships/image" Target="../media/image1436.png"/><Relationship Id="rId440" Type="http://schemas.openxmlformats.org/officeDocument/2006/relationships/image" Target="../media/image1533.png"/><Relationship Id="rId28" Type="http://schemas.openxmlformats.org/officeDocument/2006/relationships/customXml" Target="../ink/ink1424.xml"/><Relationship Id="rId275" Type="http://schemas.openxmlformats.org/officeDocument/2006/relationships/customXml" Target="../ink/ink1550.xml"/><Relationship Id="rId300" Type="http://schemas.openxmlformats.org/officeDocument/2006/relationships/image" Target="../media/image1469.png"/><Relationship Id="rId482" Type="http://schemas.openxmlformats.org/officeDocument/2006/relationships/customXml" Target="../ink/ink1659.xml"/><Relationship Id="rId538" Type="http://schemas.openxmlformats.org/officeDocument/2006/relationships/customXml" Target="../ink/ink1687.xml"/><Relationship Id="rId81" Type="http://schemas.openxmlformats.org/officeDocument/2006/relationships/image" Target="../media/image1362.png"/><Relationship Id="rId135" Type="http://schemas.openxmlformats.org/officeDocument/2006/relationships/customXml" Target="../ink/ink1478.xml"/><Relationship Id="rId177" Type="http://schemas.openxmlformats.org/officeDocument/2006/relationships/image" Target="../media/image1409.png"/><Relationship Id="rId342" Type="http://schemas.openxmlformats.org/officeDocument/2006/relationships/customXml" Target="../ink/ink1585.xml"/><Relationship Id="rId384" Type="http://schemas.openxmlformats.org/officeDocument/2006/relationships/image" Target="../media/image1506.png"/><Relationship Id="rId202" Type="http://schemas.openxmlformats.org/officeDocument/2006/relationships/customXml" Target="../ink/ink1512.xml"/><Relationship Id="rId244" Type="http://schemas.openxmlformats.org/officeDocument/2006/relationships/customXml" Target="../ink/ink1534.xml"/><Relationship Id="rId39" Type="http://schemas.openxmlformats.org/officeDocument/2006/relationships/image" Target="../media/image1342.png"/><Relationship Id="rId286" Type="http://schemas.openxmlformats.org/officeDocument/2006/relationships/image" Target="../media/image1462.png"/><Relationship Id="rId451" Type="http://schemas.openxmlformats.org/officeDocument/2006/relationships/customXml" Target="../ink/ink1643.xml"/><Relationship Id="rId493" Type="http://schemas.openxmlformats.org/officeDocument/2006/relationships/image" Target="../media/image1559.png"/><Relationship Id="rId507" Type="http://schemas.openxmlformats.org/officeDocument/2006/relationships/image" Target="../media/image1566.png"/><Relationship Id="rId50" Type="http://schemas.openxmlformats.org/officeDocument/2006/relationships/customXml" Target="../ink/ink1435.xml"/><Relationship Id="rId104" Type="http://schemas.openxmlformats.org/officeDocument/2006/relationships/image" Target="../media/image1373.png"/><Relationship Id="rId146" Type="http://schemas.openxmlformats.org/officeDocument/2006/relationships/image" Target="../media/image1394.png"/><Relationship Id="rId188" Type="http://schemas.openxmlformats.org/officeDocument/2006/relationships/customXml" Target="../ink/ink1505.xml"/><Relationship Id="rId311" Type="http://schemas.openxmlformats.org/officeDocument/2006/relationships/customXml" Target="../ink/ink1569.xml"/><Relationship Id="rId353" Type="http://schemas.openxmlformats.org/officeDocument/2006/relationships/customXml" Target="../ink/ink1591.xml"/><Relationship Id="rId395" Type="http://schemas.openxmlformats.org/officeDocument/2006/relationships/image" Target="../media/image1511.png"/><Relationship Id="rId409" Type="http://schemas.openxmlformats.org/officeDocument/2006/relationships/image" Target="../media/image1518.png"/><Relationship Id="rId92" Type="http://schemas.openxmlformats.org/officeDocument/2006/relationships/image" Target="../media/image1367.png"/><Relationship Id="rId213" Type="http://schemas.openxmlformats.org/officeDocument/2006/relationships/customXml" Target="../ink/ink1518.xml"/><Relationship Id="rId420" Type="http://schemas.openxmlformats.org/officeDocument/2006/relationships/image" Target="../media/image1523.png"/><Relationship Id="rId255" Type="http://schemas.openxmlformats.org/officeDocument/2006/relationships/customXml" Target="../ink/ink1540.xml"/><Relationship Id="rId297" Type="http://schemas.openxmlformats.org/officeDocument/2006/relationships/customXml" Target="../ink/ink1561.xml"/><Relationship Id="rId462" Type="http://schemas.openxmlformats.org/officeDocument/2006/relationships/image" Target="../media/image1544.png"/><Relationship Id="rId518" Type="http://schemas.openxmlformats.org/officeDocument/2006/relationships/customXml" Target="../ink/ink1677.xml"/><Relationship Id="rId115" Type="http://schemas.openxmlformats.org/officeDocument/2006/relationships/customXml" Target="../ink/ink1468.xml"/><Relationship Id="rId157" Type="http://schemas.openxmlformats.org/officeDocument/2006/relationships/image" Target="../media/image1399.png"/><Relationship Id="rId322" Type="http://schemas.openxmlformats.org/officeDocument/2006/relationships/image" Target="../media/image1479.png"/><Relationship Id="rId364" Type="http://schemas.openxmlformats.org/officeDocument/2006/relationships/image" Target="../media/image1497.png"/><Relationship Id="rId61" Type="http://schemas.openxmlformats.org/officeDocument/2006/relationships/image" Target="../media/image1353.png"/><Relationship Id="rId199" Type="http://schemas.openxmlformats.org/officeDocument/2006/relationships/image" Target="../media/image1420.png"/><Relationship Id="rId19" Type="http://schemas.openxmlformats.org/officeDocument/2006/relationships/image" Target="../media/image1332.png"/><Relationship Id="rId224" Type="http://schemas.openxmlformats.org/officeDocument/2006/relationships/customXml" Target="../ink/ink1524.xml"/><Relationship Id="rId266" Type="http://schemas.openxmlformats.org/officeDocument/2006/relationships/image" Target="../media/image1452.png"/><Relationship Id="rId431" Type="http://schemas.openxmlformats.org/officeDocument/2006/relationships/customXml" Target="../ink/ink1633.xml"/><Relationship Id="rId473" Type="http://schemas.openxmlformats.org/officeDocument/2006/relationships/image" Target="../media/image1549.png"/><Relationship Id="rId529" Type="http://schemas.openxmlformats.org/officeDocument/2006/relationships/image" Target="../media/image1577.png"/><Relationship Id="rId30" Type="http://schemas.openxmlformats.org/officeDocument/2006/relationships/customXml" Target="../ink/ink1425.xml"/><Relationship Id="rId126" Type="http://schemas.openxmlformats.org/officeDocument/2006/relationships/image" Target="../media/image1384.png"/><Relationship Id="rId168" Type="http://schemas.openxmlformats.org/officeDocument/2006/relationships/customXml" Target="../ink/ink1495.xml"/><Relationship Id="rId333" Type="http://schemas.openxmlformats.org/officeDocument/2006/relationships/customXml" Target="../ink/ink1580.xml"/><Relationship Id="rId540" Type="http://schemas.openxmlformats.org/officeDocument/2006/relationships/customXml" Target="../ink/ink1688.xml"/><Relationship Id="rId72" Type="http://schemas.openxmlformats.org/officeDocument/2006/relationships/customXml" Target="../ink/ink1446.xml"/><Relationship Id="rId375" Type="http://schemas.openxmlformats.org/officeDocument/2006/relationships/customXml" Target="../ink/ink1604.xml"/><Relationship Id="rId235" Type="http://schemas.openxmlformats.org/officeDocument/2006/relationships/image" Target="../media/image1437.png"/><Relationship Id="rId277" Type="http://schemas.openxmlformats.org/officeDocument/2006/relationships/customXml" Target="../ink/ink1551.xml"/><Relationship Id="rId400" Type="http://schemas.openxmlformats.org/officeDocument/2006/relationships/customXml" Target="../ink/ink1617.xml"/><Relationship Id="rId442" Type="http://schemas.openxmlformats.org/officeDocument/2006/relationships/image" Target="../media/image1534.png"/><Relationship Id="rId484" Type="http://schemas.openxmlformats.org/officeDocument/2006/relationships/customXml" Target="../ink/ink1660.xml"/><Relationship Id="rId137" Type="http://schemas.openxmlformats.org/officeDocument/2006/relationships/customXml" Target="../ink/ink1479.xml"/><Relationship Id="rId302" Type="http://schemas.openxmlformats.org/officeDocument/2006/relationships/customXml" Target="../ink/ink1564.xml"/><Relationship Id="rId344" Type="http://schemas.openxmlformats.org/officeDocument/2006/relationships/customXml" Target="../ink/ink1586.xml"/><Relationship Id="rId41" Type="http://schemas.openxmlformats.org/officeDocument/2006/relationships/image" Target="../media/image1343.png"/><Relationship Id="rId83" Type="http://schemas.openxmlformats.org/officeDocument/2006/relationships/image" Target="../media/image1363.png"/><Relationship Id="rId179" Type="http://schemas.openxmlformats.org/officeDocument/2006/relationships/image" Target="../media/image1410.png"/><Relationship Id="rId386" Type="http://schemas.openxmlformats.org/officeDocument/2006/relationships/customXml" Target="../ink/ink1610.xml"/><Relationship Id="rId190" Type="http://schemas.openxmlformats.org/officeDocument/2006/relationships/customXml" Target="../ink/ink1506.xml"/><Relationship Id="rId204" Type="http://schemas.openxmlformats.org/officeDocument/2006/relationships/customXml" Target="../ink/ink1513.xml"/><Relationship Id="rId246" Type="http://schemas.openxmlformats.org/officeDocument/2006/relationships/customXml" Target="../ink/ink1535.xml"/><Relationship Id="rId288" Type="http://schemas.openxmlformats.org/officeDocument/2006/relationships/image" Target="../media/image1463.png"/><Relationship Id="rId411" Type="http://schemas.openxmlformats.org/officeDocument/2006/relationships/image" Target="../media/image1519.png"/><Relationship Id="rId453" Type="http://schemas.openxmlformats.org/officeDocument/2006/relationships/customXml" Target="../ink/ink1644.xml"/><Relationship Id="rId509" Type="http://schemas.openxmlformats.org/officeDocument/2006/relationships/image" Target="../media/image1567.png"/><Relationship Id="rId106" Type="http://schemas.openxmlformats.org/officeDocument/2006/relationships/image" Target="../media/image1374.png"/><Relationship Id="rId313" Type="http://schemas.openxmlformats.org/officeDocument/2006/relationships/customXml" Target="../ink/ink1570.xml"/><Relationship Id="rId495" Type="http://schemas.openxmlformats.org/officeDocument/2006/relationships/image" Target="../media/image1560.png"/><Relationship Id="rId10" Type="http://schemas.openxmlformats.org/officeDocument/2006/relationships/customXml" Target="../ink/ink1415.xml"/><Relationship Id="rId52" Type="http://schemas.openxmlformats.org/officeDocument/2006/relationships/customXml" Target="../ink/ink1436.xml"/><Relationship Id="rId94" Type="http://schemas.openxmlformats.org/officeDocument/2006/relationships/image" Target="../media/image1368.png"/><Relationship Id="rId148" Type="http://schemas.openxmlformats.org/officeDocument/2006/relationships/image" Target="../media/image1395.png"/><Relationship Id="rId355" Type="http://schemas.openxmlformats.org/officeDocument/2006/relationships/customXml" Target="../ink/ink1592.xml"/><Relationship Id="rId397" Type="http://schemas.openxmlformats.org/officeDocument/2006/relationships/image" Target="../media/image1512.png"/><Relationship Id="rId520" Type="http://schemas.openxmlformats.org/officeDocument/2006/relationships/customXml" Target="../ink/ink1678.xml"/><Relationship Id="rId215" Type="http://schemas.openxmlformats.org/officeDocument/2006/relationships/image" Target="../media/image1427.png"/><Relationship Id="rId257" Type="http://schemas.openxmlformats.org/officeDocument/2006/relationships/customXml" Target="../ink/ink1541.xml"/><Relationship Id="rId422" Type="http://schemas.openxmlformats.org/officeDocument/2006/relationships/image" Target="../media/image1524.png"/><Relationship Id="rId464" Type="http://schemas.openxmlformats.org/officeDocument/2006/relationships/image" Target="../media/image1545.png"/><Relationship Id="rId299" Type="http://schemas.openxmlformats.org/officeDocument/2006/relationships/customXml" Target="../ink/ink1562.xml"/><Relationship Id="rId63" Type="http://schemas.openxmlformats.org/officeDocument/2006/relationships/image" Target="../media/image1354.png"/><Relationship Id="rId159" Type="http://schemas.openxmlformats.org/officeDocument/2006/relationships/image" Target="../media/image1400.png"/><Relationship Id="rId366" Type="http://schemas.openxmlformats.org/officeDocument/2006/relationships/customXml" Target="../ink/ink1599.xml"/><Relationship Id="rId226" Type="http://schemas.openxmlformats.org/officeDocument/2006/relationships/customXml" Target="../ink/ink1525.xml"/><Relationship Id="rId433" Type="http://schemas.openxmlformats.org/officeDocument/2006/relationships/customXml" Target="../ink/ink1634.xml"/><Relationship Id="rId74" Type="http://schemas.openxmlformats.org/officeDocument/2006/relationships/customXml" Target="../ink/ink1447.xml"/><Relationship Id="rId377" Type="http://schemas.openxmlformats.org/officeDocument/2006/relationships/customXml" Target="../ink/ink1605.xml"/><Relationship Id="rId500" Type="http://schemas.openxmlformats.org/officeDocument/2006/relationships/customXml" Target="../ink/ink1668.xml"/><Relationship Id="rId5" Type="http://schemas.openxmlformats.org/officeDocument/2006/relationships/image" Target="../media/image1325.png"/><Relationship Id="rId237" Type="http://schemas.openxmlformats.org/officeDocument/2006/relationships/image" Target="../media/image1438.png"/><Relationship Id="rId444" Type="http://schemas.openxmlformats.org/officeDocument/2006/relationships/image" Target="../media/image1535.png"/><Relationship Id="rId290" Type="http://schemas.openxmlformats.org/officeDocument/2006/relationships/image" Target="../media/image1464.png"/><Relationship Id="rId304" Type="http://schemas.openxmlformats.org/officeDocument/2006/relationships/image" Target="../media/image1470.png"/><Relationship Id="rId388" Type="http://schemas.openxmlformats.org/officeDocument/2006/relationships/customXml" Target="../ink/ink1611.xml"/><Relationship Id="rId511" Type="http://schemas.openxmlformats.org/officeDocument/2006/relationships/image" Target="../media/image156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5.png"/><Relationship Id="rId2" Type="http://schemas.openxmlformats.org/officeDocument/2006/relationships/hyperlink" Target="https://theconversation.com/bantaran-cikapundung-debit-air-sungai-besar-kualitas-air-sumur-buruk-mengapa-106416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5.png"/><Relationship Id="rId2" Type="http://schemas.openxmlformats.org/officeDocument/2006/relationships/hyperlink" Target="https://osf.io/preprints/inarxiv/xt4ep/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3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osf.io/y27uc/" TargetMode="External"/><Relationship Id="rId2" Type="http://schemas.openxmlformats.org/officeDocument/2006/relationships/image" Target="../media/image61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17" Type="http://schemas.openxmlformats.org/officeDocument/2006/relationships/image" Target="../media/image1641.png"/><Relationship Id="rId299" Type="http://schemas.openxmlformats.org/officeDocument/2006/relationships/customXml" Target="../ink/ink1838.xml"/><Relationship Id="rId21" Type="http://schemas.openxmlformats.org/officeDocument/2006/relationships/customXml" Target="../ink/ink1697.xml"/><Relationship Id="rId63" Type="http://schemas.openxmlformats.org/officeDocument/2006/relationships/image" Target="../media/image210.png"/><Relationship Id="rId159" Type="http://schemas.openxmlformats.org/officeDocument/2006/relationships/customXml" Target="../ink/ink1767.xml"/><Relationship Id="rId324" Type="http://schemas.openxmlformats.org/officeDocument/2006/relationships/image" Target="../media/image1742.png"/><Relationship Id="rId170" Type="http://schemas.openxmlformats.org/officeDocument/2006/relationships/image" Target="../media/image1666.png"/><Relationship Id="rId226" Type="http://schemas.openxmlformats.org/officeDocument/2006/relationships/image" Target="../media/image1694.png"/><Relationship Id="rId268" Type="http://schemas.openxmlformats.org/officeDocument/2006/relationships/image" Target="../media/image1715.png"/><Relationship Id="rId32" Type="http://schemas.openxmlformats.org/officeDocument/2006/relationships/image" Target="../media/image1601.png"/><Relationship Id="rId74" Type="http://schemas.openxmlformats.org/officeDocument/2006/relationships/customXml" Target="../ink/ink1724.xml"/><Relationship Id="rId128" Type="http://schemas.openxmlformats.org/officeDocument/2006/relationships/customXml" Target="../ink/ink1751.xml"/><Relationship Id="rId335" Type="http://schemas.openxmlformats.org/officeDocument/2006/relationships/customXml" Target="../ink/ink1856.xml"/><Relationship Id="rId5" Type="http://schemas.openxmlformats.org/officeDocument/2006/relationships/hyperlink" Target="http://jurnal.unipasby.ac.id/index.php/waktu/article/view/1672" TargetMode="External"/><Relationship Id="rId181" Type="http://schemas.openxmlformats.org/officeDocument/2006/relationships/customXml" Target="../ink/ink1778.xml"/><Relationship Id="rId237" Type="http://schemas.openxmlformats.org/officeDocument/2006/relationships/customXml" Target="../ink/ink1806.xml"/><Relationship Id="rId279" Type="http://schemas.openxmlformats.org/officeDocument/2006/relationships/image" Target="../media/image1720.png"/><Relationship Id="rId43" Type="http://schemas.openxmlformats.org/officeDocument/2006/relationships/customXml" Target="../ink/ink1708.xml"/><Relationship Id="rId139" Type="http://schemas.openxmlformats.org/officeDocument/2006/relationships/image" Target="../media/image1652.png"/><Relationship Id="rId290" Type="http://schemas.openxmlformats.org/officeDocument/2006/relationships/image" Target="../media/image1725.png"/><Relationship Id="rId304" Type="http://schemas.openxmlformats.org/officeDocument/2006/relationships/image" Target="../media/image1732.png"/><Relationship Id="rId85" Type="http://schemas.openxmlformats.org/officeDocument/2006/relationships/image" Target="../media/image1625.png"/><Relationship Id="rId150" Type="http://schemas.openxmlformats.org/officeDocument/2006/relationships/customXml" Target="../ink/ink1762.xml"/><Relationship Id="rId192" Type="http://schemas.openxmlformats.org/officeDocument/2006/relationships/image" Target="../media/image1677.png"/><Relationship Id="rId206" Type="http://schemas.openxmlformats.org/officeDocument/2006/relationships/image" Target="../media/image1684.png"/><Relationship Id="rId248" Type="http://schemas.openxmlformats.org/officeDocument/2006/relationships/image" Target="../media/image1705.png"/><Relationship Id="rId12" Type="http://schemas.openxmlformats.org/officeDocument/2006/relationships/image" Target="../media/image1591.png"/><Relationship Id="rId108" Type="http://schemas.openxmlformats.org/officeDocument/2006/relationships/customXml" Target="../ink/ink1741.xml"/><Relationship Id="rId315" Type="http://schemas.openxmlformats.org/officeDocument/2006/relationships/customXml" Target="../ink/ink1846.xml"/><Relationship Id="rId54" Type="http://schemas.openxmlformats.org/officeDocument/2006/relationships/image" Target="../media/image1612.png"/><Relationship Id="rId96" Type="http://schemas.openxmlformats.org/officeDocument/2006/relationships/customXml" Target="../ink/ink1735.xml"/><Relationship Id="rId161" Type="http://schemas.openxmlformats.org/officeDocument/2006/relationships/customXml" Target="../ink/ink1768.xml"/><Relationship Id="rId217" Type="http://schemas.openxmlformats.org/officeDocument/2006/relationships/customXml" Target="../ink/ink1796.xml"/><Relationship Id="rId259" Type="http://schemas.openxmlformats.org/officeDocument/2006/relationships/customXml" Target="../ink/ink1817.xml"/><Relationship Id="rId23" Type="http://schemas.openxmlformats.org/officeDocument/2006/relationships/customXml" Target="../ink/ink1698.xml"/><Relationship Id="rId119" Type="http://schemas.openxmlformats.org/officeDocument/2006/relationships/image" Target="../media/image1642.png"/><Relationship Id="rId270" Type="http://schemas.openxmlformats.org/officeDocument/2006/relationships/image" Target="../media/image1716.png"/><Relationship Id="rId326" Type="http://schemas.openxmlformats.org/officeDocument/2006/relationships/image" Target="../media/image1743.png"/><Relationship Id="rId65" Type="http://schemas.openxmlformats.org/officeDocument/2006/relationships/image" Target="../media/image1615.png"/><Relationship Id="rId130" Type="http://schemas.openxmlformats.org/officeDocument/2006/relationships/customXml" Target="../ink/ink1752.xml"/><Relationship Id="rId172" Type="http://schemas.openxmlformats.org/officeDocument/2006/relationships/image" Target="../media/image1667.png"/><Relationship Id="rId228" Type="http://schemas.openxmlformats.org/officeDocument/2006/relationships/image" Target="../media/image1695.png"/><Relationship Id="rId281" Type="http://schemas.openxmlformats.org/officeDocument/2006/relationships/image" Target="../media/image1721.png"/><Relationship Id="rId34" Type="http://schemas.openxmlformats.org/officeDocument/2006/relationships/image" Target="../media/image1602.png"/><Relationship Id="rId76" Type="http://schemas.openxmlformats.org/officeDocument/2006/relationships/customXml" Target="../ink/ink1725.xml"/><Relationship Id="rId141" Type="http://schemas.openxmlformats.org/officeDocument/2006/relationships/image" Target="../media/image676.png"/><Relationship Id="rId7" Type="http://schemas.openxmlformats.org/officeDocument/2006/relationships/customXml" Target="../ink/ink1691.xml"/><Relationship Id="rId183" Type="http://schemas.openxmlformats.org/officeDocument/2006/relationships/customXml" Target="../ink/ink1779.xml"/><Relationship Id="rId239" Type="http://schemas.openxmlformats.org/officeDocument/2006/relationships/customXml" Target="../ink/ink1807.xml"/><Relationship Id="rId250" Type="http://schemas.openxmlformats.org/officeDocument/2006/relationships/image" Target="../media/image1706.png"/><Relationship Id="rId292" Type="http://schemas.openxmlformats.org/officeDocument/2006/relationships/image" Target="../media/image1726.png"/><Relationship Id="rId306" Type="http://schemas.openxmlformats.org/officeDocument/2006/relationships/image" Target="../media/image1733.png"/><Relationship Id="rId24" Type="http://schemas.openxmlformats.org/officeDocument/2006/relationships/image" Target="../media/image1597.png"/><Relationship Id="rId45" Type="http://schemas.openxmlformats.org/officeDocument/2006/relationships/customXml" Target="../ink/ink1709.xml"/><Relationship Id="rId66" Type="http://schemas.openxmlformats.org/officeDocument/2006/relationships/customXml" Target="../ink/ink1720.xml"/><Relationship Id="rId87" Type="http://schemas.openxmlformats.org/officeDocument/2006/relationships/image" Target="../media/image1626.png"/><Relationship Id="rId110" Type="http://schemas.openxmlformats.org/officeDocument/2006/relationships/customXml" Target="../ink/ink1742.xml"/><Relationship Id="rId131" Type="http://schemas.openxmlformats.org/officeDocument/2006/relationships/image" Target="../media/image1648.png"/><Relationship Id="rId327" Type="http://schemas.openxmlformats.org/officeDocument/2006/relationships/customXml" Target="../ink/ink1852.xml"/><Relationship Id="rId152" Type="http://schemas.openxmlformats.org/officeDocument/2006/relationships/customXml" Target="../ink/ink1763.xml"/><Relationship Id="rId173" Type="http://schemas.openxmlformats.org/officeDocument/2006/relationships/customXml" Target="../ink/ink1774.xml"/><Relationship Id="rId194" Type="http://schemas.openxmlformats.org/officeDocument/2006/relationships/image" Target="../media/image1678.png"/><Relationship Id="rId208" Type="http://schemas.openxmlformats.org/officeDocument/2006/relationships/image" Target="../media/image1685.png"/><Relationship Id="rId229" Type="http://schemas.openxmlformats.org/officeDocument/2006/relationships/customXml" Target="../ink/ink1802.xml"/><Relationship Id="rId240" Type="http://schemas.openxmlformats.org/officeDocument/2006/relationships/image" Target="../media/image1701.png"/><Relationship Id="rId261" Type="http://schemas.openxmlformats.org/officeDocument/2006/relationships/customXml" Target="../ink/ink1818.xml"/><Relationship Id="rId14" Type="http://schemas.openxmlformats.org/officeDocument/2006/relationships/image" Target="../media/image1592.png"/><Relationship Id="rId35" Type="http://schemas.openxmlformats.org/officeDocument/2006/relationships/customXml" Target="../ink/ink1704.xml"/><Relationship Id="rId56" Type="http://schemas.openxmlformats.org/officeDocument/2006/relationships/image" Target="../media/image1613.png"/><Relationship Id="rId77" Type="http://schemas.openxmlformats.org/officeDocument/2006/relationships/image" Target="../media/image1621.png"/><Relationship Id="rId100" Type="http://schemas.openxmlformats.org/officeDocument/2006/relationships/customXml" Target="../ink/ink1737.xml"/><Relationship Id="rId282" Type="http://schemas.openxmlformats.org/officeDocument/2006/relationships/customXml" Target="../ink/ink1829.xml"/><Relationship Id="rId317" Type="http://schemas.openxmlformats.org/officeDocument/2006/relationships/customXml" Target="../ink/ink1847.xml"/><Relationship Id="rId98" Type="http://schemas.openxmlformats.org/officeDocument/2006/relationships/customXml" Target="../ink/ink1736.xml"/><Relationship Id="rId121" Type="http://schemas.openxmlformats.org/officeDocument/2006/relationships/image" Target="../media/image1643.png"/><Relationship Id="rId142" Type="http://schemas.openxmlformats.org/officeDocument/2006/relationships/customXml" Target="../ink/ink1758.xml"/><Relationship Id="rId163" Type="http://schemas.openxmlformats.org/officeDocument/2006/relationships/customXml" Target="../ink/ink1769.xml"/><Relationship Id="rId184" Type="http://schemas.openxmlformats.org/officeDocument/2006/relationships/image" Target="../media/image1673.png"/><Relationship Id="rId219" Type="http://schemas.openxmlformats.org/officeDocument/2006/relationships/customXml" Target="../ink/ink1797.xml"/><Relationship Id="rId230" Type="http://schemas.openxmlformats.org/officeDocument/2006/relationships/image" Target="../media/image1696.png"/><Relationship Id="rId251" Type="http://schemas.openxmlformats.org/officeDocument/2006/relationships/customXml" Target="../ink/ink1813.xml"/><Relationship Id="rId25" Type="http://schemas.openxmlformats.org/officeDocument/2006/relationships/customXml" Target="../ink/ink1699.xml"/><Relationship Id="rId46" Type="http://schemas.openxmlformats.org/officeDocument/2006/relationships/image" Target="../media/image1608.png"/><Relationship Id="rId67" Type="http://schemas.openxmlformats.org/officeDocument/2006/relationships/image" Target="../media/image1616.png"/><Relationship Id="rId272" Type="http://schemas.openxmlformats.org/officeDocument/2006/relationships/image" Target="../media/image1717.png"/><Relationship Id="rId293" Type="http://schemas.openxmlformats.org/officeDocument/2006/relationships/customXml" Target="../ink/ink1835.xml"/><Relationship Id="rId307" Type="http://schemas.openxmlformats.org/officeDocument/2006/relationships/customXml" Target="../ink/ink1842.xml"/><Relationship Id="rId328" Type="http://schemas.openxmlformats.org/officeDocument/2006/relationships/image" Target="../media/image1744.png"/><Relationship Id="rId88" Type="http://schemas.openxmlformats.org/officeDocument/2006/relationships/customXml" Target="../ink/ink1731.xml"/><Relationship Id="rId111" Type="http://schemas.openxmlformats.org/officeDocument/2006/relationships/image" Target="../media/image1638.png"/><Relationship Id="rId132" Type="http://schemas.openxmlformats.org/officeDocument/2006/relationships/customXml" Target="../ink/ink1753.xml"/><Relationship Id="rId153" Type="http://schemas.openxmlformats.org/officeDocument/2006/relationships/image" Target="../media/image1658.png"/><Relationship Id="rId174" Type="http://schemas.openxmlformats.org/officeDocument/2006/relationships/image" Target="../media/image1668.png"/><Relationship Id="rId195" Type="http://schemas.openxmlformats.org/officeDocument/2006/relationships/customXml" Target="../ink/ink1785.xml"/><Relationship Id="rId209" Type="http://schemas.openxmlformats.org/officeDocument/2006/relationships/customXml" Target="../ink/ink1792.xml"/><Relationship Id="rId220" Type="http://schemas.openxmlformats.org/officeDocument/2006/relationships/image" Target="../media/image1691.png"/><Relationship Id="rId241" Type="http://schemas.openxmlformats.org/officeDocument/2006/relationships/customXml" Target="../ink/ink1808.xml"/><Relationship Id="rId15" Type="http://schemas.openxmlformats.org/officeDocument/2006/relationships/customXml" Target="../ink/ink1694.xml"/><Relationship Id="rId36" Type="http://schemas.openxmlformats.org/officeDocument/2006/relationships/image" Target="../media/image1603.png"/><Relationship Id="rId57" Type="http://schemas.openxmlformats.org/officeDocument/2006/relationships/customXml" Target="../ink/ink1715.xml"/><Relationship Id="rId262" Type="http://schemas.openxmlformats.org/officeDocument/2006/relationships/image" Target="../media/image1712.png"/><Relationship Id="rId283" Type="http://schemas.openxmlformats.org/officeDocument/2006/relationships/image" Target="../media/image1722.png"/><Relationship Id="rId318" Type="http://schemas.openxmlformats.org/officeDocument/2006/relationships/image" Target="../media/image1739.png"/><Relationship Id="rId78" Type="http://schemas.openxmlformats.org/officeDocument/2006/relationships/customXml" Target="../ink/ink1726.xml"/><Relationship Id="rId99" Type="http://schemas.openxmlformats.org/officeDocument/2006/relationships/image" Target="../media/image1632.png"/><Relationship Id="rId101" Type="http://schemas.openxmlformats.org/officeDocument/2006/relationships/image" Target="../media/image1633.png"/><Relationship Id="rId122" Type="http://schemas.openxmlformats.org/officeDocument/2006/relationships/customXml" Target="../ink/ink1748.xml"/><Relationship Id="rId143" Type="http://schemas.openxmlformats.org/officeDocument/2006/relationships/image" Target="../media/image1653.png"/><Relationship Id="rId164" Type="http://schemas.openxmlformats.org/officeDocument/2006/relationships/image" Target="../media/image1663.png"/><Relationship Id="rId185" Type="http://schemas.openxmlformats.org/officeDocument/2006/relationships/customXml" Target="../ink/ink1780.xml"/><Relationship Id="rId210" Type="http://schemas.openxmlformats.org/officeDocument/2006/relationships/image" Target="../media/image1686.png"/><Relationship Id="rId26" Type="http://schemas.openxmlformats.org/officeDocument/2006/relationships/image" Target="../media/image1598.png"/><Relationship Id="rId231" Type="http://schemas.openxmlformats.org/officeDocument/2006/relationships/customXml" Target="../ink/ink1803.xml"/><Relationship Id="rId252" Type="http://schemas.openxmlformats.org/officeDocument/2006/relationships/image" Target="../media/image1707.png"/><Relationship Id="rId273" Type="http://schemas.openxmlformats.org/officeDocument/2006/relationships/customXml" Target="../ink/ink1824.xml"/><Relationship Id="rId294" Type="http://schemas.openxmlformats.org/officeDocument/2006/relationships/image" Target="../media/image1727.png"/><Relationship Id="rId308" Type="http://schemas.openxmlformats.org/officeDocument/2006/relationships/image" Target="../media/image1734.png"/><Relationship Id="rId329" Type="http://schemas.openxmlformats.org/officeDocument/2006/relationships/customXml" Target="../ink/ink1853.xml"/><Relationship Id="rId47" Type="http://schemas.openxmlformats.org/officeDocument/2006/relationships/customXml" Target="../ink/ink1710.xml"/><Relationship Id="rId68" Type="http://schemas.openxmlformats.org/officeDocument/2006/relationships/customXml" Target="../ink/ink1721.xml"/><Relationship Id="rId89" Type="http://schemas.openxmlformats.org/officeDocument/2006/relationships/image" Target="../media/image1627.png"/><Relationship Id="rId112" Type="http://schemas.openxmlformats.org/officeDocument/2006/relationships/customXml" Target="../ink/ink1743.xml"/><Relationship Id="rId133" Type="http://schemas.openxmlformats.org/officeDocument/2006/relationships/image" Target="../media/image1649.png"/><Relationship Id="rId154" Type="http://schemas.openxmlformats.org/officeDocument/2006/relationships/customXml" Target="../ink/ink1764.xml"/><Relationship Id="rId175" Type="http://schemas.openxmlformats.org/officeDocument/2006/relationships/customXml" Target="../ink/ink1775.xml"/><Relationship Id="rId196" Type="http://schemas.openxmlformats.org/officeDocument/2006/relationships/image" Target="../media/image1679.png"/><Relationship Id="rId200" Type="http://schemas.openxmlformats.org/officeDocument/2006/relationships/image" Target="../media/image1681.png"/><Relationship Id="rId16" Type="http://schemas.openxmlformats.org/officeDocument/2006/relationships/image" Target="../media/image1593.png"/><Relationship Id="rId221" Type="http://schemas.openxmlformats.org/officeDocument/2006/relationships/customXml" Target="../ink/ink1798.xml"/><Relationship Id="rId242" Type="http://schemas.openxmlformats.org/officeDocument/2006/relationships/image" Target="../media/image1702.png"/><Relationship Id="rId263" Type="http://schemas.openxmlformats.org/officeDocument/2006/relationships/customXml" Target="../ink/ink1819.xml"/><Relationship Id="rId284" Type="http://schemas.openxmlformats.org/officeDocument/2006/relationships/customXml" Target="../ink/ink1830.xml"/><Relationship Id="rId319" Type="http://schemas.openxmlformats.org/officeDocument/2006/relationships/customXml" Target="../ink/ink1848.xml"/><Relationship Id="rId37" Type="http://schemas.openxmlformats.org/officeDocument/2006/relationships/customXml" Target="../ink/ink1705.xml"/><Relationship Id="rId58" Type="http://schemas.openxmlformats.org/officeDocument/2006/relationships/image" Target="../media/image1614.png"/><Relationship Id="rId79" Type="http://schemas.openxmlformats.org/officeDocument/2006/relationships/image" Target="../media/image1622.png"/><Relationship Id="rId102" Type="http://schemas.openxmlformats.org/officeDocument/2006/relationships/customXml" Target="../ink/ink1738.xml"/><Relationship Id="rId123" Type="http://schemas.openxmlformats.org/officeDocument/2006/relationships/image" Target="../media/image1644.png"/><Relationship Id="rId144" Type="http://schemas.openxmlformats.org/officeDocument/2006/relationships/customXml" Target="../ink/ink1759.xml"/><Relationship Id="rId330" Type="http://schemas.openxmlformats.org/officeDocument/2006/relationships/image" Target="../media/image1745.png"/><Relationship Id="rId90" Type="http://schemas.openxmlformats.org/officeDocument/2006/relationships/customXml" Target="../ink/ink1732.xml"/><Relationship Id="rId165" Type="http://schemas.openxmlformats.org/officeDocument/2006/relationships/customXml" Target="../ink/ink1770.xml"/><Relationship Id="rId186" Type="http://schemas.openxmlformats.org/officeDocument/2006/relationships/image" Target="../media/image1674.png"/><Relationship Id="rId211" Type="http://schemas.openxmlformats.org/officeDocument/2006/relationships/customXml" Target="../ink/ink1793.xml"/><Relationship Id="rId232" Type="http://schemas.openxmlformats.org/officeDocument/2006/relationships/image" Target="../media/image1697.png"/><Relationship Id="rId253" Type="http://schemas.openxmlformats.org/officeDocument/2006/relationships/customXml" Target="../ink/ink1814.xml"/><Relationship Id="rId274" Type="http://schemas.openxmlformats.org/officeDocument/2006/relationships/image" Target="../media/image1718.png"/><Relationship Id="rId295" Type="http://schemas.openxmlformats.org/officeDocument/2006/relationships/customXml" Target="../ink/ink1836.xml"/><Relationship Id="rId309" Type="http://schemas.openxmlformats.org/officeDocument/2006/relationships/customXml" Target="../ink/ink1843.xml"/><Relationship Id="rId27" Type="http://schemas.openxmlformats.org/officeDocument/2006/relationships/customXml" Target="../ink/ink1700.xml"/><Relationship Id="rId48" Type="http://schemas.openxmlformats.org/officeDocument/2006/relationships/image" Target="../media/image1609.png"/><Relationship Id="rId69" Type="http://schemas.openxmlformats.org/officeDocument/2006/relationships/image" Target="../media/image1617.png"/><Relationship Id="rId113" Type="http://schemas.openxmlformats.org/officeDocument/2006/relationships/image" Target="../media/image1639.png"/><Relationship Id="rId134" Type="http://schemas.openxmlformats.org/officeDocument/2006/relationships/customXml" Target="../ink/ink1754.xml"/><Relationship Id="rId320" Type="http://schemas.openxmlformats.org/officeDocument/2006/relationships/image" Target="../media/image1740.png"/><Relationship Id="rId80" Type="http://schemas.openxmlformats.org/officeDocument/2006/relationships/customXml" Target="../ink/ink1727.xml"/><Relationship Id="rId155" Type="http://schemas.openxmlformats.org/officeDocument/2006/relationships/image" Target="../media/image1659.png"/><Relationship Id="rId176" Type="http://schemas.openxmlformats.org/officeDocument/2006/relationships/image" Target="../media/image1669.png"/><Relationship Id="rId197" Type="http://schemas.openxmlformats.org/officeDocument/2006/relationships/customXml" Target="../ink/ink1786.xml"/><Relationship Id="rId201" Type="http://schemas.openxmlformats.org/officeDocument/2006/relationships/customXml" Target="../ink/ink1788.xml"/><Relationship Id="rId222" Type="http://schemas.openxmlformats.org/officeDocument/2006/relationships/image" Target="../media/image1692.png"/><Relationship Id="rId243" Type="http://schemas.openxmlformats.org/officeDocument/2006/relationships/customXml" Target="../ink/ink1809.xml"/><Relationship Id="rId264" Type="http://schemas.openxmlformats.org/officeDocument/2006/relationships/image" Target="../media/image1713.png"/><Relationship Id="rId285" Type="http://schemas.openxmlformats.org/officeDocument/2006/relationships/image" Target="../media/image1723.png"/><Relationship Id="rId17" Type="http://schemas.openxmlformats.org/officeDocument/2006/relationships/customXml" Target="../ink/ink1695.xml"/><Relationship Id="rId38" Type="http://schemas.openxmlformats.org/officeDocument/2006/relationships/image" Target="../media/image1604.png"/><Relationship Id="rId59" Type="http://schemas.openxmlformats.org/officeDocument/2006/relationships/customXml" Target="../ink/ink1716.xml"/><Relationship Id="rId103" Type="http://schemas.openxmlformats.org/officeDocument/2006/relationships/image" Target="../media/image1634.png"/><Relationship Id="rId124" Type="http://schemas.openxmlformats.org/officeDocument/2006/relationships/customXml" Target="../ink/ink1749.xml"/><Relationship Id="rId310" Type="http://schemas.openxmlformats.org/officeDocument/2006/relationships/image" Target="../media/image1735.png"/><Relationship Id="rId70" Type="http://schemas.openxmlformats.org/officeDocument/2006/relationships/customXml" Target="../ink/ink1722.xml"/><Relationship Id="rId91" Type="http://schemas.openxmlformats.org/officeDocument/2006/relationships/image" Target="../media/image1628.png"/><Relationship Id="rId145" Type="http://schemas.openxmlformats.org/officeDocument/2006/relationships/image" Target="../media/image1654.png"/><Relationship Id="rId166" Type="http://schemas.openxmlformats.org/officeDocument/2006/relationships/image" Target="../media/image1664.png"/><Relationship Id="rId187" Type="http://schemas.openxmlformats.org/officeDocument/2006/relationships/customXml" Target="../ink/ink1781.xml"/><Relationship Id="rId331" Type="http://schemas.openxmlformats.org/officeDocument/2006/relationships/customXml" Target="../ink/ink1854.xml"/><Relationship Id="rId1" Type="http://schemas.openxmlformats.org/officeDocument/2006/relationships/slideLayout" Target="../slideLayouts/slideLayout7.xml"/><Relationship Id="rId212" Type="http://schemas.openxmlformats.org/officeDocument/2006/relationships/image" Target="../media/image1687.png"/><Relationship Id="rId233" Type="http://schemas.openxmlformats.org/officeDocument/2006/relationships/customXml" Target="../ink/ink1804.xml"/><Relationship Id="rId254" Type="http://schemas.openxmlformats.org/officeDocument/2006/relationships/image" Target="../media/image1708.png"/><Relationship Id="rId28" Type="http://schemas.openxmlformats.org/officeDocument/2006/relationships/image" Target="../media/image1599.png"/><Relationship Id="rId49" Type="http://schemas.openxmlformats.org/officeDocument/2006/relationships/customXml" Target="../ink/ink1711.xml"/><Relationship Id="rId114" Type="http://schemas.openxmlformats.org/officeDocument/2006/relationships/customXml" Target="../ink/ink1744.xml"/><Relationship Id="rId275" Type="http://schemas.openxmlformats.org/officeDocument/2006/relationships/customXml" Target="../ink/ink1825.xml"/><Relationship Id="rId296" Type="http://schemas.openxmlformats.org/officeDocument/2006/relationships/image" Target="../media/image1728.png"/><Relationship Id="rId300" Type="http://schemas.openxmlformats.org/officeDocument/2006/relationships/image" Target="../media/image1730.png"/><Relationship Id="rId60" Type="http://schemas.openxmlformats.org/officeDocument/2006/relationships/image" Target="../media/image20.png"/><Relationship Id="rId81" Type="http://schemas.openxmlformats.org/officeDocument/2006/relationships/image" Target="../media/image1623.png"/><Relationship Id="rId135" Type="http://schemas.openxmlformats.org/officeDocument/2006/relationships/image" Target="../media/image1650.png"/><Relationship Id="rId156" Type="http://schemas.openxmlformats.org/officeDocument/2006/relationships/customXml" Target="../ink/ink1765.xml"/><Relationship Id="rId177" Type="http://schemas.openxmlformats.org/officeDocument/2006/relationships/customXml" Target="../ink/ink1776.xml"/><Relationship Id="rId198" Type="http://schemas.openxmlformats.org/officeDocument/2006/relationships/image" Target="../media/image1680.png"/><Relationship Id="rId321" Type="http://schemas.openxmlformats.org/officeDocument/2006/relationships/customXml" Target="../ink/ink1849.xml"/><Relationship Id="rId202" Type="http://schemas.openxmlformats.org/officeDocument/2006/relationships/image" Target="../media/image1682.png"/><Relationship Id="rId223" Type="http://schemas.openxmlformats.org/officeDocument/2006/relationships/customXml" Target="../ink/ink1799.xml"/><Relationship Id="rId244" Type="http://schemas.openxmlformats.org/officeDocument/2006/relationships/image" Target="../media/image1703.png"/><Relationship Id="rId18" Type="http://schemas.openxmlformats.org/officeDocument/2006/relationships/image" Target="../media/image1594.png"/><Relationship Id="rId39" Type="http://schemas.openxmlformats.org/officeDocument/2006/relationships/customXml" Target="../ink/ink1706.xml"/><Relationship Id="rId265" Type="http://schemas.openxmlformats.org/officeDocument/2006/relationships/customXml" Target="../ink/ink1820.xml"/><Relationship Id="rId286" Type="http://schemas.openxmlformats.org/officeDocument/2006/relationships/customXml" Target="../ink/ink1831.xml"/><Relationship Id="rId50" Type="http://schemas.openxmlformats.org/officeDocument/2006/relationships/image" Target="../media/image1610.png"/><Relationship Id="rId104" Type="http://schemas.openxmlformats.org/officeDocument/2006/relationships/customXml" Target="../ink/ink1739.xml"/><Relationship Id="rId125" Type="http://schemas.openxmlformats.org/officeDocument/2006/relationships/image" Target="../media/image1645.png"/><Relationship Id="rId146" Type="http://schemas.openxmlformats.org/officeDocument/2006/relationships/customXml" Target="../ink/ink1760.xml"/><Relationship Id="rId167" Type="http://schemas.openxmlformats.org/officeDocument/2006/relationships/customXml" Target="../ink/ink1771.xml"/><Relationship Id="rId188" Type="http://schemas.openxmlformats.org/officeDocument/2006/relationships/image" Target="../media/image1675.png"/><Relationship Id="rId311" Type="http://schemas.openxmlformats.org/officeDocument/2006/relationships/customXml" Target="../ink/ink1844.xml"/><Relationship Id="rId332" Type="http://schemas.openxmlformats.org/officeDocument/2006/relationships/image" Target="../media/image1746.png"/><Relationship Id="rId71" Type="http://schemas.openxmlformats.org/officeDocument/2006/relationships/image" Target="../media/image1618.png"/><Relationship Id="rId92" Type="http://schemas.openxmlformats.org/officeDocument/2006/relationships/customXml" Target="../ink/ink1733.xml"/><Relationship Id="rId213" Type="http://schemas.openxmlformats.org/officeDocument/2006/relationships/customXml" Target="../ink/ink1794.xml"/><Relationship Id="rId234" Type="http://schemas.openxmlformats.org/officeDocument/2006/relationships/image" Target="../media/image1698.png"/><Relationship Id="rId2" Type="http://schemas.openxmlformats.org/officeDocument/2006/relationships/hyperlink" Target="https://media.neliti.com/media/publications/213447-pengolahan-limbah-rumah-makan-dengan-pro.pdf" TargetMode="External"/><Relationship Id="rId29" Type="http://schemas.openxmlformats.org/officeDocument/2006/relationships/customXml" Target="../ink/ink1701.xml"/><Relationship Id="rId255" Type="http://schemas.openxmlformats.org/officeDocument/2006/relationships/customXml" Target="../ink/ink1815.xml"/><Relationship Id="rId276" Type="http://schemas.openxmlformats.org/officeDocument/2006/relationships/customXml" Target="../ink/ink1826.xml"/><Relationship Id="rId297" Type="http://schemas.openxmlformats.org/officeDocument/2006/relationships/customXml" Target="../ink/ink1837.xml"/><Relationship Id="rId40" Type="http://schemas.openxmlformats.org/officeDocument/2006/relationships/image" Target="../media/image1605.png"/><Relationship Id="rId115" Type="http://schemas.openxmlformats.org/officeDocument/2006/relationships/image" Target="../media/image1640.png"/><Relationship Id="rId136" Type="http://schemas.openxmlformats.org/officeDocument/2006/relationships/customXml" Target="../ink/ink1755.xml"/><Relationship Id="rId157" Type="http://schemas.openxmlformats.org/officeDocument/2006/relationships/customXml" Target="../ink/ink1766.xml"/><Relationship Id="rId178" Type="http://schemas.openxmlformats.org/officeDocument/2006/relationships/image" Target="../media/image1670.png"/><Relationship Id="rId301" Type="http://schemas.openxmlformats.org/officeDocument/2006/relationships/customXml" Target="../ink/ink1839.xml"/><Relationship Id="rId322" Type="http://schemas.openxmlformats.org/officeDocument/2006/relationships/image" Target="../media/image1741.png"/><Relationship Id="rId61" Type="http://schemas.openxmlformats.org/officeDocument/2006/relationships/customXml" Target="../ink/ink1717.xml"/><Relationship Id="rId82" Type="http://schemas.openxmlformats.org/officeDocument/2006/relationships/customXml" Target="../ink/ink1728.xml"/><Relationship Id="rId199" Type="http://schemas.openxmlformats.org/officeDocument/2006/relationships/customXml" Target="../ink/ink1787.xml"/><Relationship Id="rId203" Type="http://schemas.openxmlformats.org/officeDocument/2006/relationships/customXml" Target="../ink/ink1789.xml"/><Relationship Id="rId19" Type="http://schemas.openxmlformats.org/officeDocument/2006/relationships/customXml" Target="../ink/ink1696.xml"/><Relationship Id="rId224" Type="http://schemas.openxmlformats.org/officeDocument/2006/relationships/image" Target="../media/image1693.png"/><Relationship Id="rId245" Type="http://schemas.openxmlformats.org/officeDocument/2006/relationships/customXml" Target="../ink/ink1810.xml"/><Relationship Id="rId266" Type="http://schemas.openxmlformats.org/officeDocument/2006/relationships/image" Target="../media/image1714.png"/><Relationship Id="rId287" Type="http://schemas.openxmlformats.org/officeDocument/2006/relationships/image" Target="../media/image1724.png"/><Relationship Id="rId30" Type="http://schemas.openxmlformats.org/officeDocument/2006/relationships/image" Target="../media/image1600.png"/><Relationship Id="rId105" Type="http://schemas.openxmlformats.org/officeDocument/2006/relationships/image" Target="../media/image1635.png"/><Relationship Id="rId126" Type="http://schemas.openxmlformats.org/officeDocument/2006/relationships/customXml" Target="../ink/ink1750.xml"/><Relationship Id="rId147" Type="http://schemas.openxmlformats.org/officeDocument/2006/relationships/image" Target="../media/image1655.png"/><Relationship Id="rId168" Type="http://schemas.openxmlformats.org/officeDocument/2006/relationships/image" Target="../media/image1665.png"/><Relationship Id="rId312" Type="http://schemas.openxmlformats.org/officeDocument/2006/relationships/image" Target="../media/image1736.png"/><Relationship Id="rId333" Type="http://schemas.openxmlformats.org/officeDocument/2006/relationships/customXml" Target="../ink/ink1855.xml"/><Relationship Id="rId51" Type="http://schemas.openxmlformats.org/officeDocument/2006/relationships/customXml" Target="../ink/ink1712.xml"/><Relationship Id="rId72" Type="http://schemas.openxmlformats.org/officeDocument/2006/relationships/customXml" Target="../ink/ink1723.xml"/><Relationship Id="rId93" Type="http://schemas.openxmlformats.org/officeDocument/2006/relationships/image" Target="../media/image1629.png"/><Relationship Id="rId189" Type="http://schemas.openxmlformats.org/officeDocument/2006/relationships/customXml" Target="../ink/ink1782.xml"/><Relationship Id="rId3" Type="http://schemas.openxmlformats.org/officeDocument/2006/relationships/hyperlink" Target="https://www.google.com/url?sa=t&amp;rct=j&amp;q=&amp;esrc=s&amp;source=web&amp;cd=&amp;cad=rja&amp;uact=8&amp;ved=2ahUKEwjEg6_cq_fuAhXpIbcAHRd-CLMQFjADegQIBxAD&amp;url=https%3A%2F%2Fejournal.itats.ac.id%2Fsntekpan%2Farticle%2Fdownload%2F337%2F207&amp;usg=AOvVaw2FS1EVmkvgWzJK3uLsHNCT" TargetMode="External"/><Relationship Id="rId214" Type="http://schemas.openxmlformats.org/officeDocument/2006/relationships/image" Target="../media/image1688.png"/><Relationship Id="rId235" Type="http://schemas.openxmlformats.org/officeDocument/2006/relationships/customXml" Target="../ink/ink1805.xml"/><Relationship Id="rId256" Type="http://schemas.openxmlformats.org/officeDocument/2006/relationships/image" Target="../media/image1709.png"/><Relationship Id="rId277" Type="http://schemas.openxmlformats.org/officeDocument/2006/relationships/image" Target="../media/image1719.png"/><Relationship Id="rId298" Type="http://schemas.openxmlformats.org/officeDocument/2006/relationships/image" Target="../media/image1729.png"/><Relationship Id="rId116" Type="http://schemas.openxmlformats.org/officeDocument/2006/relationships/customXml" Target="../ink/ink1745.xml"/><Relationship Id="rId137" Type="http://schemas.openxmlformats.org/officeDocument/2006/relationships/image" Target="../media/image1651.png"/><Relationship Id="rId158" Type="http://schemas.openxmlformats.org/officeDocument/2006/relationships/image" Target="../media/image1660.png"/><Relationship Id="rId302" Type="http://schemas.openxmlformats.org/officeDocument/2006/relationships/image" Target="../media/image1731.png"/><Relationship Id="rId323" Type="http://schemas.openxmlformats.org/officeDocument/2006/relationships/customXml" Target="../ink/ink1850.xml"/><Relationship Id="rId20" Type="http://schemas.openxmlformats.org/officeDocument/2006/relationships/image" Target="../media/image1595.png"/><Relationship Id="rId41" Type="http://schemas.openxmlformats.org/officeDocument/2006/relationships/customXml" Target="../ink/ink1707.xml"/><Relationship Id="rId62" Type="http://schemas.openxmlformats.org/officeDocument/2006/relationships/customXml" Target="../ink/ink1718.xml"/><Relationship Id="rId83" Type="http://schemas.openxmlformats.org/officeDocument/2006/relationships/image" Target="../media/image1624.png"/><Relationship Id="rId179" Type="http://schemas.openxmlformats.org/officeDocument/2006/relationships/customXml" Target="../ink/ink1777.xml"/><Relationship Id="rId190" Type="http://schemas.openxmlformats.org/officeDocument/2006/relationships/image" Target="../media/image1676.png"/><Relationship Id="rId204" Type="http://schemas.openxmlformats.org/officeDocument/2006/relationships/image" Target="../media/image1683.png"/><Relationship Id="rId225" Type="http://schemas.openxmlformats.org/officeDocument/2006/relationships/customXml" Target="../ink/ink1800.xml"/><Relationship Id="rId246" Type="http://schemas.openxmlformats.org/officeDocument/2006/relationships/image" Target="../media/image1704.png"/><Relationship Id="rId267" Type="http://schemas.openxmlformats.org/officeDocument/2006/relationships/customXml" Target="../ink/ink1821.xml"/><Relationship Id="rId288" Type="http://schemas.openxmlformats.org/officeDocument/2006/relationships/customXml" Target="../ink/ink1832.xml"/><Relationship Id="rId106" Type="http://schemas.openxmlformats.org/officeDocument/2006/relationships/customXml" Target="../ink/ink1740.xml"/><Relationship Id="rId127" Type="http://schemas.openxmlformats.org/officeDocument/2006/relationships/image" Target="../media/image1646.png"/><Relationship Id="rId313" Type="http://schemas.openxmlformats.org/officeDocument/2006/relationships/customXml" Target="../ink/ink1845.xml"/><Relationship Id="rId10" Type="http://schemas.openxmlformats.org/officeDocument/2006/relationships/image" Target="../media/image147.png"/><Relationship Id="rId31" Type="http://schemas.openxmlformats.org/officeDocument/2006/relationships/customXml" Target="../ink/ink1702.xml"/><Relationship Id="rId52" Type="http://schemas.openxmlformats.org/officeDocument/2006/relationships/image" Target="../media/image1611.png"/><Relationship Id="rId73" Type="http://schemas.openxmlformats.org/officeDocument/2006/relationships/image" Target="../media/image1619.png"/><Relationship Id="rId94" Type="http://schemas.openxmlformats.org/officeDocument/2006/relationships/customXml" Target="../ink/ink1734.xml"/><Relationship Id="rId148" Type="http://schemas.openxmlformats.org/officeDocument/2006/relationships/customXml" Target="../ink/ink1761.xml"/><Relationship Id="rId169" Type="http://schemas.openxmlformats.org/officeDocument/2006/relationships/customXml" Target="../ink/ink1772.xml"/><Relationship Id="rId334" Type="http://schemas.openxmlformats.org/officeDocument/2006/relationships/image" Target="../media/image1747.png"/><Relationship Id="rId4" Type="http://schemas.openxmlformats.org/officeDocument/2006/relationships/hyperlink" Target="https://www.google.com/url?sa=t&amp;rct=j&amp;q=&amp;esrc=s&amp;source=web&amp;cd=&amp;cad=rja&amp;uact=8&amp;ved=2ahUKEwjEg6_cq_fuAhXpIbcAHRd-CLMQFjAFegQIChAD&amp;url=https%3A%2F%2Fjurnal.ugm.ac.id%2FJML%2Farticle%2Fdownload%2F18681%2F11974&amp;usg=AOvVaw3FBiiJCajPt0UKCmzQYJbF" TargetMode="External"/><Relationship Id="rId180" Type="http://schemas.openxmlformats.org/officeDocument/2006/relationships/image" Target="../media/image1671.png"/><Relationship Id="rId215" Type="http://schemas.openxmlformats.org/officeDocument/2006/relationships/customXml" Target="../ink/ink1795.xml"/><Relationship Id="rId236" Type="http://schemas.openxmlformats.org/officeDocument/2006/relationships/image" Target="../media/image1699.png"/><Relationship Id="rId257" Type="http://schemas.openxmlformats.org/officeDocument/2006/relationships/customXml" Target="../ink/ink1816.xml"/><Relationship Id="rId278" Type="http://schemas.openxmlformats.org/officeDocument/2006/relationships/customXml" Target="../ink/ink1827.xml"/><Relationship Id="rId303" Type="http://schemas.openxmlformats.org/officeDocument/2006/relationships/customXml" Target="../ink/ink1840.xml"/><Relationship Id="rId42" Type="http://schemas.openxmlformats.org/officeDocument/2006/relationships/image" Target="../media/image1606.png"/><Relationship Id="rId84" Type="http://schemas.openxmlformats.org/officeDocument/2006/relationships/customXml" Target="../ink/ink1729.xml"/><Relationship Id="rId138" Type="http://schemas.openxmlformats.org/officeDocument/2006/relationships/customXml" Target="../ink/ink1756.xml"/><Relationship Id="rId191" Type="http://schemas.openxmlformats.org/officeDocument/2006/relationships/customXml" Target="../ink/ink1783.xml"/><Relationship Id="rId205" Type="http://schemas.openxmlformats.org/officeDocument/2006/relationships/customXml" Target="../ink/ink1790.xml"/><Relationship Id="rId247" Type="http://schemas.openxmlformats.org/officeDocument/2006/relationships/customXml" Target="../ink/ink1811.xml"/><Relationship Id="rId107" Type="http://schemas.openxmlformats.org/officeDocument/2006/relationships/image" Target="../media/image1636.png"/><Relationship Id="rId289" Type="http://schemas.openxmlformats.org/officeDocument/2006/relationships/customXml" Target="../ink/ink1833.xml"/><Relationship Id="rId11" Type="http://schemas.openxmlformats.org/officeDocument/2006/relationships/customXml" Target="../ink/ink1692.xml"/><Relationship Id="rId53" Type="http://schemas.openxmlformats.org/officeDocument/2006/relationships/customXml" Target="../ink/ink1713.xml"/><Relationship Id="rId149" Type="http://schemas.openxmlformats.org/officeDocument/2006/relationships/image" Target="../media/image1656.png"/><Relationship Id="rId314" Type="http://schemas.openxmlformats.org/officeDocument/2006/relationships/image" Target="../media/image1737.png"/><Relationship Id="rId95" Type="http://schemas.openxmlformats.org/officeDocument/2006/relationships/image" Target="../media/image1630.png"/><Relationship Id="rId160" Type="http://schemas.openxmlformats.org/officeDocument/2006/relationships/image" Target="../media/image1661.png"/><Relationship Id="rId216" Type="http://schemas.openxmlformats.org/officeDocument/2006/relationships/image" Target="../media/image1689.png"/><Relationship Id="rId258" Type="http://schemas.openxmlformats.org/officeDocument/2006/relationships/image" Target="../media/image1710.png"/><Relationship Id="rId22" Type="http://schemas.openxmlformats.org/officeDocument/2006/relationships/image" Target="../media/image1596.png"/><Relationship Id="rId64" Type="http://schemas.openxmlformats.org/officeDocument/2006/relationships/customXml" Target="../ink/ink1719.xml"/><Relationship Id="rId118" Type="http://schemas.openxmlformats.org/officeDocument/2006/relationships/customXml" Target="../ink/ink1746.xml"/><Relationship Id="rId325" Type="http://schemas.openxmlformats.org/officeDocument/2006/relationships/customXml" Target="../ink/ink1851.xml"/><Relationship Id="rId171" Type="http://schemas.openxmlformats.org/officeDocument/2006/relationships/customXml" Target="../ink/ink1773.xml"/><Relationship Id="rId227" Type="http://schemas.openxmlformats.org/officeDocument/2006/relationships/customXml" Target="../ink/ink1801.xml"/><Relationship Id="rId269" Type="http://schemas.openxmlformats.org/officeDocument/2006/relationships/customXml" Target="../ink/ink1822.xml"/><Relationship Id="rId33" Type="http://schemas.openxmlformats.org/officeDocument/2006/relationships/customXml" Target="../ink/ink1703.xml"/><Relationship Id="rId129" Type="http://schemas.openxmlformats.org/officeDocument/2006/relationships/image" Target="../media/image1647.png"/><Relationship Id="rId280" Type="http://schemas.openxmlformats.org/officeDocument/2006/relationships/customXml" Target="../ink/ink1828.xml"/><Relationship Id="rId336" Type="http://schemas.openxmlformats.org/officeDocument/2006/relationships/image" Target="../media/image1748.png"/><Relationship Id="rId75" Type="http://schemas.openxmlformats.org/officeDocument/2006/relationships/image" Target="../media/image1620.png"/><Relationship Id="rId140" Type="http://schemas.openxmlformats.org/officeDocument/2006/relationships/customXml" Target="../ink/ink1757.xml"/><Relationship Id="rId182" Type="http://schemas.openxmlformats.org/officeDocument/2006/relationships/image" Target="../media/image1672.png"/><Relationship Id="rId6" Type="http://schemas.openxmlformats.org/officeDocument/2006/relationships/hyperlink" Target="https://sswm.info/sites/default/files/reference_attachments/PHILIPPINE%20SANITATION%20ALLIANCE%202008%20Wastewater%20Systems%20for%20New%20Housing%20Developments.pdf" TargetMode="External"/><Relationship Id="rId238" Type="http://schemas.openxmlformats.org/officeDocument/2006/relationships/image" Target="../media/image1700.png"/><Relationship Id="rId291" Type="http://schemas.openxmlformats.org/officeDocument/2006/relationships/customXml" Target="../ink/ink1834.xml"/><Relationship Id="rId305" Type="http://schemas.openxmlformats.org/officeDocument/2006/relationships/customXml" Target="../ink/ink1841.xml"/><Relationship Id="rId44" Type="http://schemas.openxmlformats.org/officeDocument/2006/relationships/image" Target="../media/image1607.png"/><Relationship Id="rId86" Type="http://schemas.openxmlformats.org/officeDocument/2006/relationships/customXml" Target="../ink/ink1730.xml"/><Relationship Id="rId151" Type="http://schemas.openxmlformats.org/officeDocument/2006/relationships/image" Target="../media/image1657.png"/><Relationship Id="rId193" Type="http://schemas.openxmlformats.org/officeDocument/2006/relationships/customXml" Target="../ink/ink1784.xml"/><Relationship Id="rId207" Type="http://schemas.openxmlformats.org/officeDocument/2006/relationships/customXml" Target="../ink/ink1791.xml"/><Relationship Id="rId249" Type="http://schemas.openxmlformats.org/officeDocument/2006/relationships/customXml" Target="../ink/ink1812.xml"/><Relationship Id="rId13" Type="http://schemas.openxmlformats.org/officeDocument/2006/relationships/customXml" Target="../ink/ink1693.xml"/><Relationship Id="rId109" Type="http://schemas.openxmlformats.org/officeDocument/2006/relationships/image" Target="../media/image1637.png"/><Relationship Id="rId260" Type="http://schemas.openxmlformats.org/officeDocument/2006/relationships/image" Target="../media/image1711.png"/><Relationship Id="rId316" Type="http://schemas.openxmlformats.org/officeDocument/2006/relationships/image" Target="../media/image1738.png"/><Relationship Id="rId55" Type="http://schemas.openxmlformats.org/officeDocument/2006/relationships/customXml" Target="../ink/ink1714.xml"/><Relationship Id="rId97" Type="http://schemas.openxmlformats.org/officeDocument/2006/relationships/image" Target="../media/image1631.png"/><Relationship Id="rId120" Type="http://schemas.openxmlformats.org/officeDocument/2006/relationships/customXml" Target="../ink/ink1747.xml"/><Relationship Id="rId162" Type="http://schemas.openxmlformats.org/officeDocument/2006/relationships/image" Target="../media/image1662.png"/><Relationship Id="rId218" Type="http://schemas.openxmlformats.org/officeDocument/2006/relationships/image" Target="../media/image1690.png"/><Relationship Id="rId271" Type="http://schemas.openxmlformats.org/officeDocument/2006/relationships/customXml" Target="../ink/ink182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17" Type="http://schemas.openxmlformats.org/officeDocument/2006/relationships/image" Target="../media/image202.png"/><Relationship Id="rId299" Type="http://schemas.openxmlformats.org/officeDocument/2006/relationships/customXml" Target="../ink/ink295.xml"/><Relationship Id="rId21" Type="http://schemas.openxmlformats.org/officeDocument/2006/relationships/image" Target="../media/image154.png"/><Relationship Id="rId63" Type="http://schemas.openxmlformats.org/officeDocument/2006/relationships/image" Target="../media/image175.png"/><Relationship Id="rId159" Type="http://schemas.openxmlformats.org/officeDocument/2006/relationships/customXml" Target="../ink/ink224.xml"/><Relationship Id="rId324" Type="http://schemas.openxmlformats.org/officeDocument/2006/relationships/image" Target="../media/image304.png"/><Relationship Id="rId170" Type="http://schemas.openxmlformats.org/officeDocument/2006/relationships/image" Target="../media/image228.png"/><Relationship Id="rId226" Type="http://schemas.openxmlformats.org/officeDocument/2006/relationships/image" Target="../media/image256.png"/><Relationship Id="rId268" Type="http://schemas.openxmlformats.org/officeDocument/2006/relationships/customXml" Target="../ink/ink279.xml"/><Relationship Id="rId32" Type="http://schemas.openxmlformats.org/officeDocument/2006/relationships/customXml" Target="../ink/ink160.xml"/><Relationship Id="rId74" Type="http://schemas.openxmlformats.org/officeDocument/2006/relationships/customXml" Target="../ink/ink181.xml"/><Relationship Id="rId128" Type="http://schemas.openxmlformats.org/officeDocument/2006/relationships/customXml" Target="../ink/ink208.xml"/><Relationship Id="rId5" Type="http://schemas.openxmlformats.org/officeDocument/2006/relationships/image" Target="../media/image147.png"/><Relationship Id="rId181" Type="http://schemas.openxmlformats.org/officeDocument/2006/relationships/customXml" Target="../ink/ink235.xml"/><Relationship Id="rId237" Type="http://schemas.openxmlformats.org/officeDocument/2006/relationships/customXml" Target="../ink/ink263.xml"/><Relationship Id="rId279" Type="http://schemas.openxmlformats.org/officeDocument/2006/relationships/image" Target="../media/image282.png"/><Relationship Id="rId43" Type="http://schemas.openxmlformats.org/officeDocument/2006/relationships/image" Target="../media/image165.png"/><Relationship Id="rId139" Type="http://schemas.openxmlformats.org/officeDocument/2006/relationships/image" Target="../media/image213.png"/><Relationship Id="rId290" Type="http://schemas.openxmlformats.org/officeDocument/2006/relationships/customXml" Target="../ink/ink290.xml"/><Relationship Id="rId304" Type="http://schemas.openxmlformats.org/officeDocument/2006/relationships/image" Target="../media/image294.png"/><Relationship Id="rId85" Type="http://schemas.openxmlformats.org/officeDocument/2006/relationships/image" Target="../media/image186.png"/><Relationship Id="rId150" Type="http://schemas.openxmlformats.org/officeDocument/2006/relationships/image" Target="../media/image218.png"/><Relationship Id="rId192" Type="http://schemas.openxmlformats.org/officeDocument/2006/relationships/image" Target="../media/image239.png"/><Relationship Id="rId206" Type="http://schemas.openxmlformats.org/officeDocument/2006/relationships/image" Target="../media/image246.png"/><Relationship Id="rId248" Type="http://schemas.openxmlformats.org/officeDocument/2006/relationships/customXml" Target="../ink/ink269.xml"/><Relationship Id="rId12" Type="http://schemas.openxmlformats.org/officeDocument/2006/relationships/customXml" Target="../ink/ink150.xml"/><Relationship Id="rId108" Type="http://schemas.openxmlformats.org/officeDocument/2006/relationships/customXml" Target="../ink/ink198.xml"/><Relationship Id="rId315" Type="http://schemas.openxmlformats.org/officeDocument/2006/relationships/customXml" Target="../ink/ink303.xml"/><Relationship Id="rId54" Type="http://schemas.openxmlformats.org/officeDocument/2006/relationships/customXml" Target="../ink/ink171.xml"/><Relationship Id="rId96" Type="http://schemas.openxmlformats.org/officeDocument/2006/relationships/customXml" Target="../ink/ink192.xml"/><Relationship Id="rId161" Type="http://schemas.openxmlformats.org/officeDocument/2006/relationships/customXml" Target="../ink/ink225.xml"/><Relationship Id="rId217" Type="http://schemas.openxmlformats.org/officeDocument/2006/relationships/customXml" Target="../ink/ink253.xml"/><Relationship Id="rId259" Type="http://schemas.openxmlformats.org/officeDocument/2006/relationships/image" Target="../media/image272.png"/><Relationship Id="rId23" Type="http://schemas.openxmlformats.org/officeDocument/2006/relationships/image" Target="../media/image155.png"/><Relationship Id="rId119" Type="http://schemas.openxmlformats.org/officeDocument/2006/relationships/image" Target="../media/image203.png"/><Relationship Id="rId270" Type="http://schemas.openxmlformats.org/officeDocument/2006/relationships/customXml" Target="../ink/ink280.xml"/><Relationship Id="rId65" Type="http://schemas.openxmlformats.org/officeDocument/2006/relationships/image" Target="../media/image176.png"/><Relationship Id="rId130" Type="http://schemas.openxmlformats.org/officeDocument/2006/relationships/customXml" Target="../ink/ink209.xml"/><Relationship Id="rId172" Type="http://schemas.openxmlformats.org/officeDocument/2006/relationships/image" Target="../media/image229.png"/><Relationship Id="rId228" Type="http://schemas.openxmlformats.org/officeDocument/2006/relationships/image" Target="../media/image257.png"/><Relationship Id="rId281" Type="http://schemas.openxmlformats.org/officeDocument/2006/relationships/image" Target="../media/image283.png"/><Relationship Id="rId34" Type="http://schemas.openxmlformats.org/officeDocument/2006/relationships/customXml" Target="../ink/ink161.xml"/><Relationship Id="rId55" Type="http://schemas.openxmlformats.org/officeDocument/2006/relationships/image" Target="../media/image171.png"/><Relationship Id="rId76" Type="http://schemas.openxmlformats.org/officeDocument/2006/relationships/customXml" Target="../ink/ink182.xml"/><Relationship Id="rId97" Type="http://schemas.openxmlformats.org/officeDocument/2006/relationships/image" Target="../media/image192.png"/><Relationship Id="rId120" Type="http://schemas.openxmlformats.org/officeDocument/2006/relationships/customXml" Target="../ink/ink204.xml"/><Relationship Id="rId141" Type="http://schemas.openxmlformats.org/officeDocument/2006/relationships/image" Target="../media/image214.png"/><Relationship Id="rId7" Type="http://schemas.openxmlformats.org/officeDocument/2006/relationships/image" Target="../media/image148.png"/><Relationship Id="rId162" Type="http://schemas.openxmlformats.org/officeDocument/2006/relationships/image" Target="../media/image224.png"/><Relationship Id="rId183" Type="http://schemas.openxmlformats.org/officeDocument/2006/relationships/customXml" Target="../ink/ink236.xml"/><Relationship Id="rId218" Type="http://schemas.openxmlformats.org/officeDocument/2006/relationships/image" Target="../media/image252.png"/><Relationship Id="rId239" Type="http://schemas.openxmlformats.org/officeDocument/2006/relationships/customXml" Target="../ink/ink264.xml"/><Relationship Id="rId250" Type="http://schemas.openxmlformats.org/officeDocument/2006/relationships/customXml" Target="../ink/ink270.xml"/><Relationship Id="rId271" Type="http://schemas.openxmlformats.org/officeDocument/2006/relationships/image" Target="../media/image278.png"/><Relationship Id="rId292" Type="http://schemas.openxmlformats.org/officeDocument/2006/relationships/customXml" Target="../ink/ink291.xml"/><Relationship Id="rId306" Type="http://schemas.openxmlformats.org/officeDocument/2006/relationships/image" Target="../media/image295.png"/><Relationship Id="rId24" Type="http://schemas.openxmlformats.org/officeDocument/2006/relationships/customXml" Target="../ink/ink156.xml"/><Relationship Id="rId45" Type="http://schemas.openxmlformats.org/officeDocument/2006/relationships/image" Target="../media/image166.png"/><Relationship Id="rId66" Type="http://schemas.openxmlformats.org/officeDocument/2006/relationships/customXml" Target="../ink/ink177.xml"/><Relationship Id="rId87" Type="http://schemas.openxmlformats.org/officeDocument/2006/relationships/image" Target="../media/image187.png"/><Relationship Id="rId110" Type="http://schemas.openxmlformats.org/officeDocument/2006/relationships/customXml" Target="../ink/ink199.xml"/><Relationship Id="rId131" Type="http://schemas.openxmlformats.org/officeDocument/2006/relationships/image" Target="../media/image209.png"/><Relationship Id="rId152" Type="http://schemas.openxmlformats.org/officeDocument/2006/relationships/image" Target="../media/image219.png"/><Relationship Id="rId173" Type="http://schemas.openxmlformats.org/officeDocument/2006/relationships/customXml" Target="../ink/ink231.xml"/><Relationship Id="rId194" Type="http://schemas.openxmlformats.org/officeDocument/2006/relationships/image" Target="../media/image240.png"/><Relationship Id="rId208" Type="http://schemas.openxmlformats.org/officeDocument/2006/relationships/image" Target="../media/image247.png"/><Relationship Id="rId229" Type="http://schemas.openxmlformats.org/officeDocument/2006/relationships/customXml" Target="../ink/ink259.xml"/><Relationship Id="rId240" Type="http://schemas.openxmlformats.org/officeDocument/2006/relationships/image" Target="../media/image263.png"/><Relationship Id="rId261" Type="http://schemas.openxmlformats.org/officeDocument/2006/relationships/image" Target="../media/image273.png"/><Relationship Id="rId14" Type="http://schemas.openxmlformats.org/officeDocument/2006/relationships/customXml" Target="../ink/ink151.xml"/><Relationship Id="rId35" Type="http://schemas.openxmlformats.org/officeDocument/2006/relationships/image" Target="../media/image161.png"/><Relationship Id="rId56" Type="http://schemas.openxmlformats.org/officeDocument/2006/relationships/customXml" Target="../ink/ink172.xml"/><Relationship Id="rId77" Type="http://schemas.openxmlformats.org/officeDocument/2006/relationships/image" Target="../media/image182.png"/><Relationship Id="rId100" Type="http://schemas.openxmlformats.org/officeDocument/2006/relationships/customXml" Target="../ink/ink194.xml"/><Relationship Id="rId282" Type="http://schemas.openxmlformats.org/officeDocument/2006/relationships/customXml" Target="../ink/ink286.xml"/><Relationship Id="rId317" Type="http://schemas.openxmlformats.org/officeDocument/2006/relationships/customXml" Target="../ink/ink304.xml"/><Relationship Id="rId8" Type="http://schemas.openxmlformats.org/officeDocument/2006/relationships/customXml" Target="../ink/ink148.xml"/><Relationship Id="rId98" Type="http://schemas.openxmlformats.org/officeDocument/2006/relationships/customXml" Target="../ink/ink193.xml"/><Relationship Id="rId121" Type="http://schemas.openxmlformats.org/officeDocument/2006/relationships/image" Target="../media/image204.png"/><Relationship Id="rId142" Type="http://schemas.openxmlformats.org/officeDocument/2006/relationships/customXml" Target="../ink/ink215.xml"/><Relationship Id="rId163" Type="http://schemas.openxmlformats.org/officeDocument/2006/relationships/customXml" Target="../ink/ink226.xml"/><Relationship Id="rId184" Type="http://schemas.openxmlformats.org/officeDocument/2006/relationships/image" Target="../media/image235.png"/><Relationship Id="rId219" Type="http://schemas.openxmlformats.org/officeDocument/2006/relationships/customXml" Target="../ink/ink254.xml"/><Relationship Id="rId230" Type="http://schemas.openxmlformats.org/officeDocument/2006/relationships/image" Target="../media/image258.png"/><Relationship Id="rId251" Type="http://schemas.openxmlformats.org/officeDocument/2006/relationships/image" Target="../media/image268.png"/><Relationship Id="rId25" Type="http://schemas.openxmlformats.org/officeDocument/2006/relationships/image" Target="../media/image156.png"/><Relationship Id="rId46" Type="http://schemas.openxmlformats.org/officeDocument/2006/relationships/customXml" Target="../ink/ink167.xml"/><Relationship Id="rId67" Type="http://schemas.openxmlformats.org/officeDocument/2006/relationships/image" Target="../media/image177.png"/><Relationship Id="rId272" Type="http://schemas.openxmlformats.org/officeDocument/2006/relationships/customXml" Target="../ink/ink281.xml"/><Relationship Id="rId293" Type="http://schemas.openxmlformats.org/officeDocument/2006/relationships/image" Target="../media/image289.png"/><Relationship Id="rId307" Type="http://schemas.openxmlformats.org/officeDocument/2006/relationships/customXml" Target="../ink/ink299.xml"/><Relationship Id="rId88" Type="http://schemas.openxmlformats.org/officeDocument/2006/relationships/customXml" Target="../ink/ink188.xml"/><Relationship Id="rId111" Type="http://schemas.openxmlformats.org/officeDocument/2006/relationships/image" Target="../media/image199.png"/><Relationship Id="rId132" Type="http://schemas.openxmlformats.org/officeDocument/2006/relationships/customXml" Target="../ink/ink210.xml"/><Relationship Id="rId153" Type="http://schemas.openxmlformats.org/officeDocument/2006/relationships/customXml" Target="../ink/ink221.xml"/><Relationship Id="rId174" Type="http://schemas.openxmlformats.org/officeDocument/2006/relationships/image" Target="../media/image230.png"/><Relationship Id="rId195" Type="http://schemas.openxmlformats.org/officeDocument/2006/relationships/customXml" Target="../ink/ink242.xml"/><Relationship Id="rId209" Type="http://schemas.openxmlformats.org/officeDocument/2006/relationships/customXml" Target="../ink/ink249.xml"/><Relationship Id="rId220" Type="http://schemas.openxmlformats.org/officeDocument/2006/relationships/image" Target="../media/image253.png"/><Relationship Id="rId241" Type="http://schemas.openxmlformats.org/officeDocument/2006/relationships/customXml" Target="../ink/ink265.xml"/><Relationship Id="rId15" Type="http://schemas.openxmlformats.org/officeDocument/2006/relationships/image" Target="../media/image151.png"/><Relationship Id="rId36" Type="http://schemas.openxmlformats.org/officeDocument/2006/relationships/customXml" Target="../ink/ink162.xml"/><Relationship Id="rId57" Type="http://schemas.openxmlformats.org/officeDocument/2006/relationships/image" Target="../media/image172.png"/><Relationship Id="rId262" Type="http://schemas.openxmlformats.org/officeDocument/2006/relationships/customXml" Target="../ink/ink276.xml"/><Relationship Id="rId283" Type="http://schemas.openxmlformats.org/officeDocument/2006/relationships/image" Target="../media/image284.png"/><Relationship Id="rId318" Type="http://schemas.openxmlformats.org/officeDocument/2006/relationships/image" Target="../media/image301.png"/><Relationship Id="rId78" Type="http://schemas.openxmlformats.org/officeDocument/2006/relationships/customXml" Target="../ink/ink183.xml"/><Relationship Id="rId99" Type="http://schemas.openxmlformats.org/officeDocument/2006/relationships/image" Target="../media/image193.png"/><Relationship Id="rId101" Type="http://schemas.openxmlformats.org/officeDocument/2006/relationships/image" Target="../media/image194.png"/><Relationship Id="rId122" Type="http://schemas.openxmlformats.org/officeDocument/2006/relationships/customXml" Target="../ink/ink205.xml"/><Relationship Id="rId143" Type="http://schemas.openxmlformats.org/officeDocument/2006/relationships/image" Target="../media/image215.png"/><Relationship Id="rId164" Type="http://schemas.openxmlformats.org/officeDocument/2006/relationships/image" Target="../media/image225.png"/><Relationship Id="rId185" Type="http://schemas.openxmlformats.org/officeDocument/2006/relationships/customXml" Target="../ink/ink237.xml"/><Relationship Id="rId9" Type="http://schemas.openxmlformats.org/officeDocument/2006/relationships/image" Target="../media/image149.png"/><Relationship Id="rId210" Type="http://schemas.openxmlformats.org/officeDocument/2006/relationships/image" Target="../media/image248.png"/><Relationship Id="rId26" Type="http://schemas.openxmlformats.org/officeDocument/2006/relationships/customXml" Target="../ink/ink157.xml"/><Relationship Id="rId231" Type="http://schemas.openxmlformats.org/officeDocument/2006/relationships/customXml" Target="../ink/ink260.xml"/><Relationship Id="rId252" Type="http://schemas.openxmlformats.org/officeDocument/2006/relationships/customXml" Target="../ink/ink271.xml"/><Relationship Id="rId273" Type="http://schemas.openxmlformats.org/officeDocument/2006/relationships/image" Target="../media/image279.png"/><Relationship Id="rId294" Type="http://schemas.openxmlformats.org/officeDocument/2006/relationships/customXml" Target="../ink/ink292.xml"/><Relationship Id="rId308" Type="http://schemas.openxmlformats.org/officeDocument/2006/relationships/image" Target="../media/image296.png"/><Relationship Id="rId47" Type="http://schemas.openxmlformats.org/officeDocument/2006/relationships/image" Target="../media/image167.png"/><Relationship Id="rId68" Type="http://schemas.openxmlformats.org/officeDocument/2006/relationships/customXml" Target="../ink/ink178.xml"/><Relationship Id="rId89" Type="http://schemas.openxmlformats.org/officeDocument/2006/relationships/image" Target="../media/image188.png"/><Relationship Id="rId112" Type="http://schemas.openxmlformats.org/officeDocument/2006/relationships/customXml" Target="../ink/ink200.xml"/><Relationship Id="rId133" Type="http://schemas.openxmlformats.org/officeDocument/2006/relationships/image" Target="../media/image210.png"/><Relationship Id="rId154" Type="http://schemas.openxmlformats.org/officeDocument/2006/relationships/image" Target="../media/image220.png"/><Relationship Id="rId175" Type="http://schemas.openxmlformats.org/officeDocument/2006/relationships/customXml" Target="../ink/ink232.xml"/><Relationship Id="rId196" Type="http://schemas.openxmlformats.org/officeDocument/2006/relationships/image" Target="../media/image241.png"/><Relationship Id="rId200" Type="http://schemas.openxmlformats.org/officeDocument/2006/relationships/image" Target="../media/image243.png"/><Relationship Id="rId16" Type="http://schemas.openxmlformats.org/officeDocument/2006/relationships/customXml" Target="../ink/ink152.xml"/><Relationship Id="rId221" Type="http://schemas.openxmlformats.org/officeDocument/2006/relationships/customXml" Target="../ink/ink255.xml"/><Relationship Id="rId242" Type="http://schemas.openxmlformats.org/officeDocument/2006/relationships/customXml" Target="../ink/ink266.xml"/><Relationship Id="rId263" Type="http://schemas.openxmlformats.org/officeDocument/2006/relationships/image" Target="../media/image274.png"/><Relationship Id="rId284" Type="http://schemas.openxmlformats.org/officeDocument/2006/relationships/customXml" Target="../ink/ink287.xml"/><Relationship Id="rId319" Type="http://schemas.openxmlformats.org/officeDocument/2006/relationships/customXml" Target="../ink/ink305.xml"/><Relationship Id="rId37" Type="http://schemas.openxmlformats.org/officeDocument/2006/relationships/image" Target="../media/image162.png"/><Relationship Id="rId58" Type="http://schemas.openxmlformats.org/officeDocument/2006/relationships/customXml" Target="../ink/ink173.xml"/><Relationship Id="rId79" Type="http://schemas.openxmlformats.org/officeDocument/2006/relationships/image" Target="../media/image183.png"/><Relationship Id="rId102" Type="http://schemas.openxmlformats.org/officeDocument/2006/relationships/customXml" Target="../ink/ink195.xml"/><Relationship Id="rId123" Type="http://schemas.openxmlformats.org/officeDocument/2006/relationships/image" Target="../media/image205.png"/><Relationship Id="rId144" Type="http://schemas.openxmlformats.org/officeDocument/2006/relationships/customXml" Target="../ink/ink216.xml"/><Relationship Id="rId90" Type="http://schemas.openxmlformats.org/officeDocument/2006/relationships/customXml" Target="../ink/ink189.xml"/><Relationship Id="rId165" Type="http://schemas.openxmlformats.org/officeDocument/2006/relationships/customXml" Target="../ink/ink227.xml"/><Relationship Id="rId186" Type="http://schemas.openxmlformats.org/officeDocument/2006/relationships/image" Target="../media/image236.png"/><Relationship Id="rId211" Type="http://schemas.openxmlformats.org/officeDocument/2006/relationships/customXml" Target="../ink/ink250.xml"/><Relationship Id="rId232" Type="http://schemas.openxmlformats.org/officeDocument/2006/relationships/image" Target="../media/image259.png"/><Relationship Id="rId253" Type="http://schemas.openxmlformats.org/officeDocument/2006/relationships/image" Target="../media/image269.png"/><Relationship Id="rId274" Type="http://schemas.openxmlformats.org/officeDocument/2006/relationships/customXml" Target="../ink/ink282.xml"/><Relationship Id="rId295" Type="http://schemas.openxmlformats.org/officeDocument/2006/relationships/customXml" Target="../ink/ink293.xml"/><Relationship Id="rId309" Type="http://schemas.openxmlformats.org/officeDocument/2006/relationships/customXml" Target="../ink/ink300.xml"/><Relationship Id="rId27" Type="http://schemas.openxmlformats.org/officeDocument/2006/relationships/image" Target="../media/image157.png"/><Relationship Id="rId48" Type="http://schemas.openxmlformats.org/officeDocument/2006/relationships/customXml" Target="../ink/ink168.xml"/><Relationship Id="rId69" Type="http://schemas.openxmlformats.org/officeDocument/2006/relationships/image" Target="../media/image178.png"/><Relationship Id="rId113" Type="http://schemas.openxmlformats.org/officeDocument/2006/relationships/image" Target="../media/image200.png"/><Relationship Id="rId134" Type="http://schemas.openxmlformats.org/officeDocument/2006/relationships/customXml" Target="../ink/ink211.xml"/><Relationship Id="rId320" Type="http://schemas.openxmlformats.org/officeDocument/2006/relationships/image" Target="../media/image302.png"/><Relationship Id="rId80" Type="http://schemas.openxmlformats.org/officeDocument/2006/relationships/customXml" Target="../ink/ink184.xml"/><Relationship Id="rId155" Type="http://schemas.openxmlformats.org/officeDocument/2006/relationships/customXml" Target="../ink/ink222.xml"/><Relationship Id="rId176" Type="http://schemas.openxmlformats.org/officeDocument/2006/relationships/image" Target="../media/image231.png"/><Relationship Id="rId197" Type="http://schemas.openxmlformats.org/officeDocument/2006/relationships/customXml" Target="../ink/ink243.xml"/><Relationship Id="rId201" Type="http://schemas.openxmlformats.org/officeDocument/2006/relationships/customXml" Target="../ink/ink245.xml"/><Relationship Id="rId222" Type="http://schemas.openxmlformats.org/officeDocument/2006/relationships/image" Target="../media/image254.png"/><Relationship Id="rId243" Type="http://schemas.openxmlformats.org/officeDocument/2006/relationships/image" Target="../media/image264.png"/><Relationship Id="rId264" Type="http://schemas.openxmlformats.org/officeDocument/2006/relationships/customXml" Target="../ink/ink277.xml"/><Relationship Id="rId285" Type="http://schemas.openxmlformats.org/officeDocument/2006/relationships/image" Target="../media/image285.png"/><Relationship Id="rId17" Type="http://schemas.openxmlformats.org/officeDocument/2006/relationships/image" Target="../media/image152.png"/><Relationship Id="rId38" Type="http://schemas.openxmlformats.org/officeDocument/2006/relationships/customXml" Target="../ink/ink163.xml"/><Relationship Id="rId59" Type="http://schemas.openxmlformats.org/officeDocument/2006/relationships/image" Target="../media/image173.png"/><Relationship Id="rId103" Type="http://schemas.openxmlformats.org/officeDocument/2006/relationships/image" Target="../media/image195.png"/><Relationship Id="rId124" Type="http://schemas.openxmlformats.org/officeDocument/2006/relationships/customXml" Target="../ink/ink206.xml"/><Relationship Id="rId310" Type="http://schemas.openxmlformats.org/officeDocument/2006/relationships/image" Target="../media/image297.png"/><Relationship Id="rId70" Type="http://schemas.openxmlformats.org/officeDocument/2006/relationships/customXml" Target="../ink/ink179.xml"/><Relationship Id="rId91" Type="http://schemas.openxmlformats.org/officeDocument/2006/relationships/image" Target="../media/image189.png"/><Relationship Id="rId145" Type="http://schemas.openxmlformats.org/officeDocument/2006/relationships/image" Target="../media/image216.png"/><Relationship Id="rId166" Type="http://schemas.openxmlformats.org/officeDocument/2006/relationships/image" Target="../media/image226.png"/><Relationship Id="rId187" Type="http://schemas.openxmlformats.org/officeDocument/2006/relationships/customXml" Target="../ink/ink238.xml"/><Relationship Id="rId1" Type="http://schemas.openxmlformats.org/officeDocument/2006/relationships/slideLayout" Target="../slideLayouts/slideLayout6.xml"/><Relationship Id="rId212" Type="http://schemas.openxmlformats.org/officeDocument/2006/relationships/image" Target="../media/image249.png"/><Relationship Id="rId233" Type="http://schemas.openxmlformats.org/officeDocument/2006/relationships/customXml" Target="../ink/ink261.xml"/><Relationship Id="rId254" Type="http://schemas.openxmlformats.org/officeDocument/2006/relationships/customXml" Target="../ink/ink272.xml"/><Relationship Id="rId28" Type="http://schemas.openxmlformats.org/officeDocument/2006/relationships/customXml" Target="../ink/ink158.xml"/><Relationship Id="rId49" Type="http://schemas.openxmlformats.org/officeDocument/2006/relationships/image" Target="../media/image168.png"/><Relationship Id="rId114" Type="http://schemas.openxmlformats.org/officeDocument/2006/relationships/customXml" Target="../ink/ink201.xml"/><Relationship Id="rId275" Type="http://schemas.openxmlformats.org/officeDocument/2006/relationships/image" Target="../media/image280.png"/><Relationship Id="rId296" Type="http://schemas.openxmlformats.org/officeDocument/2006/relationships/image" Target="../media/image290.png"/><Relationship Id="rId300" Type="http://schemas.openxmlformats.org/officeDocument/2006/relationships/image" Target="../media/image292.png"/><Relationship Id="rId60" Type="http://schemas.openxmlformats.org/officeDocument/2006/relationships/customXml" Target="../ink/ink174.xml"/><Relationship Id="rId81" Type="http://schemas.openxmlformats.org/officeDocument/2006/relationships/image" Target="../media/image184.png"/><Relationship Id="rId135" Type="http://schemas.openxmlformats.org/officeDocument/2006/relationships/image" Target="../media/image211.png"/><Relationship Id="rId156" Type="http://schemas.openxmlformats.org/officeDocument/2006/relationships/image" Target="../media/image221.png"/><Relationship Id="rId177" Type="http://schemas.openxmlformats.org/officeDocument/2006/relationships/customXml" Target="../ink/ink233.xml"/><Relationship Id="rId198" Type="http://schemas.openxmlformats.org/officeDocument/2006/relationships/image" Target="../media/image242.png"/><Relationship Id="rId321" Type="http://schemas.openxmlformats.org/officeDocument/2006/relationships/customXml" Target="../ink/ink306.xml"/><Relationship Id="rId202" Type="http://schemas.openxmlformats.org/officeDocument/2006/relationships/image" Target="../media/image244.png"/><Relationship Id="rId223" Type="http://schemas.openxmlformats.org/officeDocument/2006/relationships/customXml" Target="../ink/ink256.xml"/><Relationship Id="rId244" Type="http://schemas.openxmlformats.org/officeDocument/2006/relationships/customXml" Target="../ink/ink267.xml"/><Relationship Id="rId18" Type="http://schemas.openxmlformats.org/officeDocument/2006/relationships/customXml" Target="../ink/ink153.xml"/><Relationship Id="rId39" Type="http://schemas.openxmlformats.org/officeDocument/2006/relationships/image" Target="../media/image163.png"/><Relationship Id="rId265" Type="http://schemas.openxmlformats.org/officeDocument/2006/relationships/image" Target="../media/image275.png"/><Relationship Id="rId286" Type="http://schemas.openxmlformats.org/officeDocument/2006/relationships/customXml" Target="../ink/ink288.xml"/><Relationship Id="rId50" Type="http://schemas.openxmlformats.org/officeDocument/2006/relationships/customXml" Target="../ink/ink169.xml"/><Relationship Id="rId104" Type="http://schemas.openxmlformats.org/officeDocument/2006/relationships/customXml" Target="../ink/ink196.xml"/><Relationship Id="rId125" Type="http://schemas.openxmlformats.org/officeDocument/2006/relationships/image" Target="../media/image206.png"/><Relationship Id="rId146" Type="http://schemas.openxmlformats.org/officeDocument/2006/relationships/customXml" Target="../ink/ink217.xml"/><Relationship Id="rId167" Type="http://schemas.openxmlformats.org/officeDocument/2006/relationships/customXml" Target="../ink/ink228.xml"/><Relationship Id="rId188" Type="http://schemas.openxmlformats.org/officeDocument/2006/relationships/image" Target="../media/image237.png"/><Relationship Id="rId311" Type="http://schemas.openxmlformats.org/officeDocument/2006/relationships/customXml" Target="../ink/ink301.xml"/><Relationship Id="rId71" Type="http://schemas.openxmlformats.org/officeDocument/2006/relationships/image" Target="../media/image179.png"/><Relationship Id="rId92" Type="http://schemas.openxmlformats.org/officeDocument/2006/relationships/customXml" Target="../ink/ink190.xml"/><Relationship Id="rId213" Type="http://schemas.openxmlformats.org/officeDocument/2006/relationships/customXml" Target="../ink/ink251.xml"/><Relationship Id="rId234" Type="http://schemas.openxmlformats.org/officeDocument/2006/relationships/image" Target="../media/image260.png"/><Relationship Id="rId2" Type="http://schemas.openxmlformats.org/officeDocument/2006/relationships/customXml" Target="../ink/ink146.xml"/><Relationship Id="rId29" Type="http://schemas.openxmlformats.org/officeDocument/2006/relationships/image" Target="../media/image158.png"/><Relationship Id="rId255" Type="http://schemas.openxmlformats.org/officeDocument/2006/relationships/image" Target="../media/image270.png"/><Relationship Id="rId276" Type="http://schemas.openxmlformats.org/officeDocument/2006/relationships/customXml" Target="../ink/ink283.xml"/><Relationship Id="rId297" Type="http://schemas.openxmlformats.org/officeDocument/2006/relationships/customXml" Target="../ink/ink294.xml"/><Relationship Id="rId40" Type="http://schemas.openxmlformats.org/officeDocument/2006/relationships/customXml" Target="../ink/ink164.xml"/><Relationship Id="rId115" Type="http://schemas.openxmlformats.org/officeDocument/2006/relationships/image" Target="../media/image201.png"/><Relationship Id="rId136" Type="http://schemas.openxmlformats.org/officeDocument/2006/relationships/customXml" Target="../ink/ink212.xml"/><Relationship Id="rId157" Type="http://schemas.openxmlformats.org/officeDocument/2006/relationships/customXml" Target="../ink/ink223.xml"/><Relationship Id="rId178" Type="http://schemas.openxmlformats.org/officeDocument/2006/relationships/image" Target="../media/image232.png"/><Relationship Id="rId301" Type="http://schemas.openxmlformats.org/officeDocument/2006/relationships/customXml" Target="../ink/ink296.xml"/><Relationship Id="rId322" Type="http://schemas.openxmlformats.org/officeDocument/2006/relationships/image" Target="../media/image303.png"/><Relationship Id="rId61" Type="http://schemas.openxmlformats.org/officeDocument/2006/relationships/image" Target="../media/image174.png"/><Relationship Id="rId82" Type="http://schemas.openxmlformats.org/officeDocument/2006/relationships/customXml" Target="../ink/ink185.xml"/><Relationship Id="rId199" Type="http://schemas.openxmlformats.org/officeDocument/2006/relationships/customXml" Target="../ink/ink244.xml"/><Relationship Id="rId203" Type="http://schemas.openxmlformats.org/officeDocument/2006/relationships/customXml" Target="../ink/ink246.xml"/><Relationship Id="rId19" Type="http://schemas.openxmlformats.org/officeDocument/2006/relationships/image" Target="../media/image153.png"/><Relationship Id="rId224" Type="http://schemas.openxmlformats.org/officeDocument/2006/relationships/image" Target="../media/image255.png"/><Relationship Id="rId245" Type="http://schemas.openxmlformats.org/officeDocument/2006/relationships/image" Target="../media/image265.png"/><Relationship Id="rId266" Type="http://schemas.openxmlformats.org/officeDocument/2006/relationships/customXml" Target="../ink/ink278.xml"/><Relationship Id="rId287" Type="http://schemas.openxmlformats.org/officeDocument/2006/relationships/image" Target="../media/image286.png"/><Relationship Id="rId30" Type="http://schemas.openxmlformats.org/officeDocument/2006/relationships/customXml" Target="../ink/ink159.xml"/><Relationship Id="rId105" Type="http://schemas.openxmlformats.org/officeDocument/2006/relationships/image" Target="../media/image196.png"/><Relationship Id="rId126" Type="http://schemas.openxmlformats.org/officeDocument/2006/relationships/customXml" Target="../ink/ink207.xml"/><Relationship Id="rId147" Type="http://schemas.openxmlformats.org/officeDocument/2006/relationships/image" Target="../media/image217.png"/><Relationship Id="rId168" Type="http://schemas.openxmlformats.org/officeDocument/2006/relationships/image" Target="../media/image227.png"/><Relationship Id="rId312" Type="http://schemas.openxmlformats.org/officeDocument/2006/relationships/image" Target="../media/image298.png"/><Relationship Id="rId51" Type="http://schemas.openxmlformats.org/officeDocument/2006/relationships/image" Target="../media/image169.png"/><Relationship Id="rId72" Type="http://schemas.openxmlformats.org/officeDocument/2006/relationships/customXml" Target="../ink/ink180.xml"/><Relationship Id="rId93" Type="http://schemas.openxmlformats.org/officeDocument/2006/relationships/image" Target="../media/image190.png"/><Relationship Id="rId189" Type="http://schemas.openxmlformats.org/officeDocument/2006/relationships/customXml" Target="../ink/ink239.xml"/><Relationship Id="rId214" Type="http://schemas.openxmlformats.org/officeDocument/2006/relationships/image" Target="../media/image250.png"/><Relationship Id="rId235" Type="http://schemas.openxmlformats.org/officeDocument/2006/relationships/customXml" Target="../ink/ink262.xml"/><Relationship Id="rId256" Type="http://schemas.openxmlformats.org/officeDocument/2006/relationships/customXml" Target="../ink/ink273.xml"/><Relationship Id="rId277" Type="http://schemas.openxmlformats.org/officeDocument/2006/relationships/image" Target="../media/image281.png"/><Relationship Id="rId298" Type="http://schemas.openxmlformats.org/officeDocument/2006/relationships/image" Target="../media/image291.png"/><Relationship Id="rId116" Type="http://schemas.openxmlformats.org/officeDocument/2006/relationships/customXml" Target="../ink/ink202.xml"/><Relationship Id="rId137" Type="http://schemas.openxmlformats.org/officeDocument/2006/relationships/image" Target="../media/image212.png"/><Relationship Id="rId158" Type="http://schemas.openxmlformats.org/officeDocument/2006/relationships/image" Target="../media/image222.png"/><Relationship Id="rId302" Type="http://schemas.openxmlformats.org/officeDocument/2006/relationships/image" Target="../media/image293.png"/><Relationship Id="rId323" Type="http://schemas.openxmlformats.org/officeDocument/2006/relationships/customXml" Target="../ink/ink307.xml"/><Relationship Id="rId20" Type="http://schemas.openxmlformats.org/officeDocument/2006/relationships/customXml" Target="../ink/ink154.xml"/><Relationship Id="rId41" Type="http://schemas.openxmlformats.org/officeDocument/2006/relationships/image" Target="../media/image164.png"/><Relationship Id="rId62" Type="http://schemas.openxmlformats.org/officeDocument/2006/relationships/customXml" Target="../ink/ink175.xml"/><Relationship Id="rId83" Type="http://schemas.openxmlformats.org/officeDocument/2006/relationships/image" Target="../media/image185.png"/><Relationship Id="rId179" Type="http://schemas.openxmlformats.org/officeDocument/2006/relationships/customXml" Target="../ink/ink234.xml"/><Relationship Id="rId190" Type="http://schemas.openxmlformats.org/officeDocument/2006/relationships/image" Target="../media/image238.png"/><Relationship Id="rId204" Type="http://schemas.openxmlformats.org/officeDocument/2006/relationships/image" Target="../media/image245.png"/><Relationship Id="rId225" Type="http://schemas.openxmlformats.org/officeDocument/2006/relationships/customXml" Target="../ink/ink257.xml"/><Relationship Id="rId246" Type="http://schemas.openxmlformats.org/officeDocument/2006/relationships/customXml" Target="../ink/ink268.xml"/><Relationship Id="rId267" Type="http://schemas.openxmlformats.org/officeDocument/2006/relationships/image" Target="../media/image276.png"/><Relationship Id="rId288" Type="http://schemas.openxmlformats.org/officeDocument/2006/relationships/customXml" Target="../ink/ink289.xml"/><Relationship Id="rId106" Type="http://schemas.openxmlformats.org/officeDocument/2006/relationships/customXml" Target="../ink/ink197.xml"/><Relationship Id="rId127" Type="http://schemas.openxmlformats.org/officeDocument/2006/relationships/image" Target="../media/image207.png"/><Relationship Id="rId313" Type="http://schemas.openxmlformats.org/officeDocument/2006/relationships/customXml" Target="../ink/ink302.xml"/><Relationship Id="rId10" Type="http://schemas.openxmlformats.org/officeDocument/2006/relationships/customXml" Target="../ink/ink149.xml"/><Relationship Id="rId31" Type="http://schemas.openxmlformats.org/officeDocument/2006/relationships/image" Target="../media/image159.png"/><Relationship Id="rId52" Type="http://schemas.openxmlformats.org/officeDocument/2006/relationships/customXml" Target="../ink/ink170.xml"/><Relationship Id="rId73" Type="http://schemas.openxmlformats.org/officeDocument/2006/relationships/image" Target="../media/image180.png"/><Relationship Id="rId94" Type="http://schemas.openxmlformats.org/officeDocument/2006/relationships/customXml" Target="../ink/ink191.xml"/><Relationship Id="rId148" Type="http://schemas.openxmlformats.org/officeDocument/2006/relationships/customXml" Target="../ink/ink218.xml"/><Relationship Id="rId169" Type="http://schemas.openxmlformats.org/officeDocument/2006/relationships/customXml" Target="../ink/ink229.xml"/><Relationship Id="rId180" Type="http://schemas.openxmlformats.org/officeDocument/2006/relationships/image" Target="../media/image233.png"/><Relationship Id="rId215" Type="http://schemas.openxmlformats.org/officeDocument/2006/relationships/customXml" Target="../ink/ink252.xml"/><Relationship Id="rId236" Type="http://schemas.openxmlformats.org/officeDocument/2006/relationships/image" Target="../media/image261.png"/><Relationship Id="rId257" Type="http://schemas.openxmlformats.org/officeDocument/2006/relationships/image" Target="../media/image271.png"/><Relationship Id="rId278" Type="http://schemas.openxmlformats.org/officeDocument/2006/relationships/customXml" Target="../ink/ink284.xml"/><Relationship Id="rId303" Type="http://schemas.openxmlformats.org/officeDocument/2006/relationships/customXml" Target="../ink/ink297.xml"/><Relationship Id="rId42" Type="http://schemas.openxmlformats.org/officeDocument/2006/relationships/customXml" Target="../ink/ink165.xml"/><Relationship Id="rId84" Type="http://schemas.openxmlformats.org/officeDocument/2006/relationships/customXml" Target="../ink/ink186.xml"/><Relationship Id="rId138" Type="http://schemas.openxmlformats.org/officeDocument/2006/relationships/customXml" Target="../ink/ink213.xml"/><Relationship Id="rId191" Type="http://schemas.openxmlformats.org/officeDocument/2006/relationships/customXml" Target="../ink/ink240.xml"/><Relationship Id="rId205" Type="http://schemas.openxmlformats.org/officeDocument/2006/relationships/customXml" Target="../ink/ink247.xml"/><Relationship Id="rId247" Type="http://schemas.openxmlformats.org/officeDocument/2006/relationships/image" Target="../media/image266.png"/><Relationship Id="rId107" Type="http://schemas.openxmlformats.org/officeDocument/2006/relationships/image" Target="../media/image197.png"/><Relationship Id="rId289" Type="http://schemas.openxmlformats.org/officeDocument/2006/relationships/image" Target="../media/image287.png"/><Relationship Id="rId11" Type="http://schemas.openxmlformats.org/officeDocument/2006/relationships/image" Target="../media/image150.png"/><Relationship Id="rId53" Type="http://schemas.openxmlformats.org/officeDocument/2006/relationships/image" Target="../media/image170.png"/><Relationship Id="rId149" Type="http://schemas.openxmlformats.org/officeDocument/2006/relationships/customXml" Target="../ink/ink219.xml"/><Relationship Id="rId314" Type="http://schemas.openxmlformats.org/officeDocument/2006/relationships/image" Target="../media/image299.png"/><Relationship Id="rId95" Type="http://schemas.openxmlformats.org/officeDocument/2006/relationships/image" Target="../media/image191.png"/><Relationship Id="rId160" Type="http://schemas.openxmlformats.org/officeDocument/2006/relationships/image" Target="../media/image223.png"/><Relationship Id="rId216" Type="http://schemas.openxmlformats.org/officeDocument/2006/relationships/image" Target="../media/image251.png"/><Relationship Id="rId258" Type="http://schemas.openxmlformats.org/officeDocument/2006/relationships/customXml" Target="../ink/ink274.xml"/><Relationship Id="rId22" Type="http://schemas.openxmlformats.org/officeDocument/2006/relationships/customXml" Target="../ink/ink155.xml"/><Relationship Id="rId64" Type="http://schemas.openxmlformats.org/officeDocument/2006/relationships/customXml" Target="../ink/ink176.xml"/><Relationship Id="rId118" Type="http://schemas.openxmlformats.org/officeDocument/2006/relationships/customXml" Target="../ink/ink203.xml"/><Relationship Id="rId171" Type="http://schemas.openxmlformats.org/officeDocument/2006/relationships/customXml" Target="../ink/ink230.xml"/><Relationship Id="rId227" Type="http://schemas.openxmlformats.org/officeDocument/2006/relationships/customXml" Target="../ink/ink258.xml"/><Relationship Id="rId269" Type="http://schemas.openxmlformats.org/officeDocument/2006/relationships/image" Target="../media/image277.png"/><Relationship Id="rId33" Type="http://schemas.openxmlformats.org/officeDocument/2006/relationships/image" Target="../media/image160.png"/><Relationship Id="rId129" Type="http://schemas.openxmlformats.org/officeDocument/2006/relationships/image" Target="../media/image208.png"/><Relationship Id="rId280" Type="http://schemas.openxmlformats.org/officeDocument/2006/relationships/customXml" Target="../ink/ink285.xml"/><Relationship Id="rId75" Type="http://schemas.openxmlformats.org/officeDocument/2006/relationships/image" Target="../media/image181.png"/><Relationship Id="rId140" Type="http://schemas.openxmlformats.org/officeDocument/2006/relationships/customXml" Target="../ink/ink214.xml"/><Relationship Id="rId182" Type="http://schemas.openxmlformats.org/officeDocument/2006/relationships/image" Target="../media/image234.png"/><Relationship Id="rId6" Type="http://schemas.openxmlformats.org/officeDocument/2006/relationships/customXml" Target="../ink/ink147.xml"/><Relationship Id="rId238" Type="http://schemas.openxmlformats.org/officeDocument/2006/relationships/image" Target="../media/image262.png"/><Relationship Id="rId291" Type="http://schemas.openxmlformats.org/officeDocument/2006/relationships/image" Target="../media/image288.png"/><Relationship Id="rId305" Type="http://schemas.openxmlformats.org/officeDocument/2006/relationships/customXml" Target="../ink/ink298.xml"/><Relationship Id="rId44" Type="http://schemas.openxmlformats.org/officeDocument/2006/relationships/customXml" Target="../ink/ink166.xml"/><Relationship Id="rId86" Type="http://schemas.openxmlformats.org/officeDocument/2006/relationships/customXml" Target="../ink/ink187.xml"/><Relationship Id="rId151" Type="http://schemas.openxmlformats.org/officeDocument/2006/relationships/customXml" Target="../ink/ink220.xml"/><Relationship Id="rId193" Type="http://schemas.openxmlformats.org/officeDocument/2006/relationships/customXml" Target="../ink/ink241.xml"/><Relationship Id="rId207" Type="http://schemas.openxmlformats.org/officeDocument/2006/relationships/customXml" Target="../ink/ink248.xml"/><Relationship Id="rId249" Type="http://schemas.openxmlformats.org/officeDocument/2006/relationships/image" Target="../media/image267.png"/><Relationship Id="rId13" Type="http://schemas.openxmlformats.org/officeDocument/2006/relationships/image" Target="../media/image20.png"/><Relationship Id="rId109" Type="http://schemas.openxmlformats.org/officeDocument/2006/relationships/image" Target="../media/image198.png"/><Relationship Id="rId260" Type="http://schemas.openxmlformats.org/officeDocument/2006/relationships/customXml" Target="../ink/ink275.xml"/><Relationship Id="rId316" Type="http://schemas.openxmlformats.org/officeDocument/2006/relationships/image" Target="../media/image300.png"/></Relationships>
</file>

<file path=ppt/slides/_rels/slide5.xml.rels><?xml version="1.0" encoding="UTF-8" standalone="yes"?>
<Relationships xmlns="http://schemas.openxmlformats.org/package/2006/relationships"><Relationship Id="rId117" Type="http://schemas.openxmlformats.org/officeDocument/2006/relationships/customXml" Target="../ink/ink367.xml"/><Relationship Id="rId21" Type="http://schemas.openxmlformats.org/officeDocument/2006/relationships/image" Target="../media/image314.png"/><Relationship Id="rId63" Type="http://schemas.openxmlformats.org/officeDocument/2006/relationships/customXml" Target="../ink/ink338.xml"/><Relationship Id="rId159" Type="http://schemas.openxmlformats.org/officeDocument/2006/relationships/image" Target="../media/image378.png"/><Relationship Id="rId170" Type="http://schemas.openxmlformats.org/officeDocument/2006/relationships/customXml" Target="../ink/ink395.xml"/><Relationship Id="rId226" Type="http://schemas.openxmlformats.org/officeDocument/2006/relationships/customXml" Target="../ink/ink423.xml"/><Relationship Id="rId107" Type="http://schemas.openxmlformats.org/officeDocument/2006/relationships/image" Target="../media/image354.png"/><Relationship Id="rId268" Type="http://schemas.openxmlformats.org/officeDocument/2006/relationships/customXml" Target="../ink/ink444.xml"/><Relationship Id="rId11" Type="http://schemas.openxmlformats.org/officeDocument/2006/relationships/image" Target="../media/image309.png"/><Relationship Id="rId32" Type="http://schemas.openxmlformats.org/officeDocument/2006/relationships/customXml" Target="../ink/ink322.xml"/><Relationship Id="rId53" Type="http://schemas.openxmlformats.org/officeDocument/2006/relationships/image" Target="../media/image329.png"/><Relationship Id="rId74" Type="http://schemas.openxmlformats.org/officeDocument/2006/relationships/customXml" Target="../ink/ink344.xml"/><Relationship Id="rId128" Type="http://schemas.openxmlformats.org/officeDocument/2006/relationships/image" Target="../media/image364.png"/><Relationship Id="rId149" Type="http://schemas.openxmlformats.org/officeDocument/2006/relationships/image" Target="../media/image373.png"/><Relationship Id="rId5" Type="http://schemas.openxmlformats.org/officeDocument/2006/relationships/image" Target="../media/image306.png"/><Relationship Id="rId95" Type="http://schemas.openxmlformats.org/officeDocument/2006/relationships/customXml" Target="../ink/ink355.xml"/><Relationship Id="rId160" Type="http://schemas.openxmlformats.org/officeDocument/2006/relationships/customXml" Target="../ink/ink390.xml"/><Relationship Id="rId181" Type="http://schemas.openxmlformats.org/officeDocument/2006/relationships/image" Target="../media/image389.png"/><Relationship Id="rId216" Type="http://schemas.openxmlformats.org/officeDocument/2006/relationships/customXml" Target="../ink/ink418.xml"/><Relationship Id="rId237" Type="http://schemas.openxmlformats.org/officeDocument/2006/relationships/image" Target="../media/image417.png"/><Relationship Id="rId258" Type="http://schemas.openxmlformats.org/officeDocument/2006/relationships/customXml" Target="../ink/ink439.xml"/><Relationship Id="rId22" Type="http://schemas.openxmlformats.org/officeDocument/2006/relationships/customXml" Target="../ink/ink317.xml"/><Relationship Id="rId43" Type="http://schemas.openxmlformats.org/officeDocument/2006/relationships/image" Target="../media/image324.png"/><Relationship Id="rId64" Type="http://schemas.openxmlformats.org/officeDocument/2006/relationships/image" Target="../media/image334.png"/><Relationship Id="rId118" Type="http://schemas.openxmlformats.org/officeDocument/2006/relationships/image" Target="../media/image359.png"/><Relationship Id="rId139" Type="http://schemas.openxmlformats.org/officeDocument/2006/relationships/customXml" Target="../ink/ink379.xml"/><Relationship Id="rId85" Type="http://schemas.openxmlformats.org/officeDocument/2006/relationships/image" Target="../media/image344.png"/><Relationship Id="rId150" Type="http://schemas.openxmlformats.org/officeDocument/2006/relationships/customXml" Target="../ink/ink385.xml"/><Relationship Id="rId171" Type="http://schemas.openxmlformats.org/officeDocument/2006/relationships/image" Target="../media/image384.png"/><Relationship Id="rId192" Type="http://schemas.openxmlformats.org/officeDocument/2006/relationships/customXml" Target="../ink/ink406.xml"/><Relationship Id="rId206" Type="http://schemas.openxmlformats.org/officeDocument/2006/relationships/customXml" Target="../ink/ink413.xml"/><Relationship Id="rId227" Type="http://schemas.openxmlformats.org/officeDocument/2006/relationships/image" Target="../media/image412.png"/><Relationship Id="rId248" Type="http://schemas.openxmlformats.org/officeDocument/2006/relationships/customXml" Target="../ink/ink434.xml"/><Relationship Id="rId269" Type="http://schemas.openxmlformats.org/officeDocument/2006/relationships/image" Target="../media/image432.png"/><Relationship Id="rId12" Type="http://schemas.openxmlformats.org/officeDocument/2006/relationships/customXml" Target="../ink/ink312.xml"/><Relationship Id="rId33" Type="http://schemas.openxmlformats.org/officeDocument/2006/relationships/image" Target="../media/image319.png"/><Relationship Id="rId108" Type="http://schemas.openxmlformats.org/officeDocument/2006/relationships/customXml" Target="../ink/ink362.xml"/><Relationship Id="rId129" Type="http://schemas.openxmlformats.org/officeDocument/2006/relationships/customXml" Target="../ink/ink373.xml"/><Relationship Id="rId54" Type="http://schemas.openxmlformats.org/officeDocument/2006/relationships/customXml" Target="../ink/ink333.xml"/><Relationship Id="rId75" Type="http://schemas.openxmlformats.org/officeDocument/2006/relationships/image" Target="../media/image339.png"/><Relationship Id="rId96" Type="http://schemas.openxmlformats.org/officeDocument/2006/relationships/image" Target="../media/image349.png"/><Relationship Id="rId140" Type="http://schemas.openxmlformats.org/officeDocument/2006/relationships/image" Target="../media/image369.png"/><Relationship Id="rId161" Type="http://schemas.openxmlformats.org/officeDocument/2006/relationships/image" Target="../media/image379.png"/><Relationship Id="rId182" Type="http://schemas.openxmlformats.org/officeDocument/2006/relationships/customXml" Target="../ink/ink401.xml"/><Relationship Id="rId217" Type="http://schemas.openxmlformats.org/officeDocument/2006/relationships/image" Target="../media/image407.png"/><Relationship Id="rId6" Type="http://schemas.openxmlformats.org/officeDocument/2006/relationships/customXml" Target="../ink/ink309.xml"/><Relationship Id="rId238" Type="http://schemas.openxmlformats.org/officeDocument/2006/relationships/customXml" Target="../ink/ink429.xml"/><Relationship Id="rId259" Type="http://schemas.openxmlformats.org/officeDocument/2006/relationships/image" Target="../media/image428.png"/><Relationship Id="rId23" Type="http://schemas.openxmlformats.org/officeDocument/2006/relationships/image" Target="../media/image315.png"/><Relationship Id="rId119" Type="http://schemas.openxmlformats.org/officeDocument/2006/relationships/customXml" Target="../ink/ink368.xml"/><Relationship Id="rId270" Type="http://schemas.openxmlformats.org/officeDocument/2006/relationships/customXml" Target="../ink/ink445.xml"/><Relationship Id="rId44" Type="http://schemas.openxmlformats.org/officeDocument/2006/relationships/customXml" Target="../ink/ink328.xml"/><Relationship Id="rId65" Type="http://schemas.openxmlformats.org/officeDocument/2006/relationships/customXml" Target="../ink/ink339.xml"/><Relationship Id="rId86" Type="http://schemas.openxmlformats.org/officeDocument/2006/relationships/customXml" Target="../ink/ink350.xml"/><Relationship Id="rId130" Type="http://schemas.openxmlformats.org/officeDocument/2006/relationships/customXml" Target="../ink/ink374.xml"/><Relationship Id="rId151" Type="http://schemas.openxmlformats.org/officeDocument/2006/relationships/image" Target="../media/image374.png"/><Relationship Id="rId172" Type="http://schemas.openxmlformats.org/officeDocument/2006/relationships/customXml" Target="../ink/ink396.xml"/><Relationship Id="rId193" Type="http://schemas.openxmlformats.org/officeDocument/2006/relationships/image" Target="../media/image395.png"/><Relationship Id="rId207" Type="http://schemas.openxmlformats.org/officeDocument/2006/relationships/image" Target="../media/image402.png"/><Relationship Id="rId228" Type="http://schemas.openxmlformats.org/officeDocument/2006/relationships/customXml" Target="../ink/ink424.xml"/><Relationship Id="rId249" Type="http://schemas.openxmlformats.org/officeDocument/2006/relationships/image" Target="../media/image423.png"/><Relationship Id="rId13" Type="http://schemas.openxmlformats.org/officeDocument/2006/relationships/image" Target="../media/image310.png"/><Relationship Id="rId109" Type="http://schemas.openxmlformats.org/officeDocument/2006/relationships/image" Target="../media/image355.png"/><Relationship Id="rId260" Type="http://schemas.openxmlformats.org/officeDocument/2006/relationships/customXml" Target="../ink/ink440.xml"/><Relationship Id="rId34" Type="http://schemas.openxmlformats.org/officeDocument/2006/relationships/customXml" Target="../ink/ink323.xml"/><Relationship Id="rId55" Type="http://schemas.openxmlformats.org/officeDocument/2006/relationships/image" Target="../media/image330.png"/><Relationship Id="rId76" Type="http://schemas.openxmlformats.org/officeDocument/2006/relationships/customXml" Target="../ink/ink345.xml"/><Relationship Id="rId97" Type="http://schemas.openxmlformats.org/officeDocument/2006/relationships/customXml" Target="../ink/ink356.xml"/><Relationship Id="rId120" Type="http://schemas.openxmlformats.org/officeDocument/2006/relationships/image" Target="../media/image360.png"/><Relationship Id="rId141" Type="http://schemas.openxmlformats.org/officeDocument/2006/relationships/customXml" Target="../ink/ink380.xml"/><Relationship Id="rId7" Type="http://schemas.openxmlformats.org/officeDocument/2006/relationships/image" Target="../media/image307.png"/><Relationship Id="rId162" Type="http://schemas.openxmlformats.org/officeDocument/2006/relationships/customXml" Target="../ink/ink391.xml"/><Relationship Id="rId183" Type="http://schemas.openxmlformats.org/officeDocument/2006/relationships/image" Target="../media/image390.png"/><Relationship Id="rId218" Type="http://schemas.openxmlformats.org/officeDocument/2006/relationships/customXml" Target="../ink/ink419.xml"/><Relationship Id="rId239" Type="http://schemas.openxmlformats.org/officeDocument/2006/relationships/image" Target="../media/image418.png"/><Relationship Id="rId250" Type="http://schemas.openxmlformats.org/officeDocument/2006/relationships/customXml" Target="../ink/ink435.xml"/><Relationship Id="rId24" Type="http://schemas.openxmlformats.org/officeDocument/2006/relationships/customXml" Target="../ink/ink318.xml"/><Relationship Id="rId45" Type="http://schemas.openxmlformats.org/officeDocument/2006/relationships/image" Target="../media/image325.png"/><Relationship Id="rId66" Type="http://schemas.openxmlformats.org/officeDocument/2006/relationships/image" Target="../media/image335.png"/><Relationship Id="rId87" Type="http://schemas.openxmlformats.org/officeDocument/2006/relationships/image" Target="../media/image345.png"/><Relationship Id="rId110" Type="http://schemas.openxmlformats.org/officeDocument/2006/relationships/customXml" Target="../ink/ink363.xml"/><Relationship Id="rId131" Type="http://schemas.openxmlformats.org/officeDocument/2006/relationships/image" Target="../media/image365.png"/><Relationship Id="rId152" Type="http://schemas.openxmlformats.org/officeDocument/2006/relationships/customXml" Target="../ink/ink386.xml"/><Relationship Id="rId173" Type="http://schemas.openxmlformats.org/officeDocument/2006/relationships/image" Target="../media/image385.png"/><Relationship Id="rId194" Type="http://schemas.openxmlformats.org/officeDocument/2006/relationships/customXml" Target="../ink/ink407.xml"/><Relationship Id="rId208" Type="http://schemas.openxmlformats.org/officeDocument/2006/relationships/customXml" Target="../ink/ink414.xml"/><Relationship Id="rId229" Type="http://schemas.openxmlformats.org/officeDocument/2006/relationships/image" Target="../media/image413.png"/><Relationship Id="rId240" Type="http://schemas.openxmlformats.org/officeDocument/2006/relationships/customXml" Target="../ink/ink430.xml"/><Relationship Id="rId261" Type="http://schemas.openxmlformats.org/officeDocument/2006/relationships/image" Target="../media/image429.png"/><Relationship Id="rId14" Type="http://schemas.openxmlformats.org/officeDocument/2006/relationships/customXml" Target="../ink/ink313.xml"/><Relationship Id="rId35" Type="http://schemas.openxmlformats.org/officeDocument/2006/relationships/image" Target="../media/image320.png"/><Relationship Id="rId56" Type="http://schemas.openxmlformats.org/officeDocument/2006/relationships/customXml" Target="../ink/ink334.xml"/><Relationship Id="rId77" Type="http://schemas.openxmlformats.org/officeDocument/2006/relationships/image" Target="../media/image340.png"/><Relationship Id="rId100" Type="http://schemas.openxmlformats.org/officeDocument/2006/relationships/image" Target="../media/image351.png"/><Relationship Id="rId8" Type="http://schemas.openxmlformats.org/officeDocument/2006/relationships/customXml" Target="../ink/ink310.xml"/><Relationship Id="rId98" Type="http://schemas.openxmlformats.org/officeDocument/2006/relationships/image" Target="../media/image350.png"/><Relationship Id="rId121" Type="http://schemas.openxmlformats.org/officeDocument/2006/relationships/customXml" Target="../ink/ink369.xml"/><Relationship Id="rId142" Type="http://schemas.openxmlformats.org/officeDocument/2006/relationships/image" Target="../media/image370.png"/><Relationship Id="rId163" Type="http://schemas.openxmlformats.org/officeDocument/2006/relationships/image" Target="../media/image380.png"/><Relationship Id="rId184" Type="http://schemas.openxmlformats.org/officeDocument/2006/relationships/customXml" Target="../ink/ink402.xml"/><Relationship Id="rId219" Type="http://schemas.openxmlformats.org/officeDocument/2006/relationships/image" Target="../media/image408.png"/><Relationship Id="rId230" Type="http://schemas.openxmlformats.org/officeDocument/2006/relationships/customXml" Target="../ink/ink425.xml"/><Relationship Id="rId251" Type="http://schemas.openxmlformats.org/officeDocument/2006/relationships/image" Target="../media/image424.png"/><Relationship Id="rId25" Type="http://schemas.openxmlformats.org/officeDocument/2006/relationships/image" Target="../media/image316.png"/><Relationship Id="rId46" Type="http://schemas.openxmlformats.org/officeDocument/2006/relationships/customXml" Target="../ink/ink329.xml"/><Relationship Id="rId67" Type="http://schemas.openxmlformats.org/officeDocument/2006/relationships/customXml" Target="../ink/ink340.xml"/><Relationship Id="rId88" Type="http://schemas.openxmlformats.org/officeDocument/2006/relationships/customXml" Target="../ink/ink351.xml"/><Relationship Id="rId111" Type="http://schemas.openxmlformats.org/officeDocument/2006/relationships/image" Target="../media/image356.png"/><Relationship Id="rId132" Type="http://schemas.openxmlformats.org/officeDocument/2006/relationships/customXml" Target="../ink/ink375.xml"/><Relationship Id="rId153" Type="http://schemas.openxmlformats.org/officeDocument/2006/relationships/image" Target="../media/image375.png"/><Relationship Id="rId174" Type="http://schemas.openxmlformats.org/officeDocument/2006/relationships/customXml" Target="../ink/ink397.xml"/><Relationship Id="rId195" Type="http://schemas.openxmlformats.org/officeDocument/2006/relationships/image" Target="../media/image396.png"/><Relationship Id="rId209" Type="http://schemas.openxmlformats.org/officeDocument/2006/relationships/image" Target="../media/image403.png"/><Relationship Id="rId220" Type="http://schemas.openxmlformats.org/officeDocument/2006/relationships/customXml" Target="../ink/ink420.xml"/><Relationship Id="rId241" Type="http://schemas.openxmlformats.org/officeDocument/2006/relationships/image" Target="../media/image419.png"/><Relationship Id="rId15" Type="http://schemas.openxmlformats.org/officeDocument/2006/relationships/image" Target="../media/image311.png"/><Relationship Id="rId36" Type="http://schemas.openxmlformats.org/officeDocument/2006/relationships/customXml" Target="../ink/ink324.xml"/><Relationship Id="rId57" Type="http://schemas.openxmlformats.org/officeDocument/2006/relationships/image" Target="../media/image331.png"/><Relationship Id="rId262" Type="http://schemas.openxmlformats.org/officeDocument/2006/relationships/customXml" Target="../ink/ink441.xml"/><Relationship Id="rId78" Type="http://schemas.openxmlformats.org/officeDocument/2006/relationships/customXml" Target="../ink/ink346.xml"/><Relationship Id="rId99" Type="http://schemas.openxmlformats.org/officeDocument/2006/relationships/customXml" Target="../ink/ink357.xml"/><Relationship Id="rId101" Type="http://schemas.openxmlformats.org/officeDocument/2006/relationships/customXml" Target="../ink/ink358.xml"/><Relationship Id="rId122" Type="http://schemas.openxmlformats.org/officeDocument/2006/relationships/image" Target="../media/image361.png"/><Relationship Id="rId143" Type="http://schemas.openxmlformats.org/officeDocument/2006/relationships/customXml" Target="../ink/ink381.xml"/><Relationship Id="rId164" Type="http://schemas.openxmlformats.org/officeDocument/2006/relationships/customXml" Target="../ink/ink392.xml"/><Relationship Id="rId185" Type="http://schemas.openxmlformats.org/officeDocument/2006/relationships/image" Target="../media/image391.png"/><Relationship Id="rId9" Type="http://schemas.openxmlformats.org/officeDocument/2006/relationships/image" Target="../media/image308.png"/><Relationship Id="rId210" Type="http://schemas.openxmlformats.org/officeDocument/2006/relationships/customXml" Target="../ink/ink415.xml"/><Relationship Id="rId26" Type="http://schemas.openxmlformats.org/officeDocument/2006/relationships/customXml" Target="../ink/ink319.xml"/><Relationship Id="rId231" Type="http://schemas.openxmlformats.org/officeDocument/2006/relationships/image" Target="../media/image414.png"/><Relationship Id="rId252" Type="http://schemas.openxmlformats.org/officeDocument/2006/relationships/customXml" Target="../ink/ink436.xml"/><Relationship Id="rId47" Type="http://schemas.openxmlformats.org/officeDocument/2006/relationships/image" Target="../media/image326.png"/><Relationship Id="rId68" Type="http://schemas.openxmlformats.org/officeDocument/2006/relationships/image" Target="../media/image336.png"/><Relationship Id="rId89" Type="http://schemas.openxmlformats.org/officeDocument/2006/relationships/image" Target="../media/image346.png"/><Relationship Id="rId112" Type="http://schemas.openxmlformats.org/officeDocument/2006/relationships/customXml" Target="../ink/ink364.xml"/><Relationship Id="rId133" Type="http://schemas.openxmlformats.org/officeDocument/2006/relationships/image" Target="../media/image366.png"/><Relationship Id="rId154" Type="http://schemas.openxmlformats.org/officeDocument/2006/relationships/customXml" Target="../ink/ink387.xml"/><Relationship Id="rId175" Type="http://schemas.openxmlformats.org/officeDocument/2006/relationships/image" Target="../media/image386.png"/><Relationship Id="rId196" Type="http://schemas.openxmlformats.org/officeDocument/2006/relationships/customXml" Target="../ink/ink408.xml"/><Relationship Id="rId200" Type="http://schemas.openxmlformats.org/officeDocument/2006/relationships/customXml" Target="../ink/ink410.xml"/><Relationship Id="rId16" Type="http://schemas.openxmlformats.org/officeDocument/2006/relationships/customXml" Target="../ink/ink314.xml"/><Relationship Id="rId221" Type="http://schemas.openxmlformats.org/officeDocument/2006/relationships/image" Target="../media/image409.png"/><Relationship Id="rId242" Type="http://schemas.openxmlformats.org/officeDocument/2006/relationships/customXml" Target="../ink/ink431.xml"/><Relationship Id="rId263" Type="http://schemas.openxmlformats.org/officeDocument/2006/relationships/image" Target="../media/image430.png"/><Relationship Id="rId37" Type="http://schemas.openxmlformats.org/officeDocument/2006/relationships/image" Target="../media/image321.png"/><Relationship Id="rId58" Type="http://schemas.openxmlformats.org/officeDocument/2006/relationships/customXml" Target="../ink/ink335.xml"/><Relationship Id="rId79" Type="http://schemas.openxmlformats.org/officeDocument/2006/relationships/image" Target="../media/image341.png"/><Relationship Id="rId102" Type="http://schemas.openxmlformats.org/officeDocument/2006/relationships/image" Target="../media/image352.png"/><Relationship Id="rId123" Type="http://schemas.openxmlformats.org/officeDocument/2006/relationships/customXml" Target="../ink/ink370.xml"/><Relationship Id="rId144" Type="http://schemas.openxmlformats.org/officeDocument/2006/relationships/image" Target="../media/image371.png"/><Relationship Id="rId90" Type="http://schemas.openxmlformats.org/officeDocument/2006/relationships/customXml" Target="../ink/ink352.xml"/><Relationship Id="rId165" Type="http://schemas.openxmlformats.org/officeDocument/2006/relationships/image" Target="../media/image381.png"/><Relationship Id="rId186" Type="http://schemas.openxmlformats.org/officeDocument/2006/relationships/customXml" Target="../ink/ink403.xml"/><Relationship Id="rId211" Type="http://schemas.openxmlformats.org/officeDocument/2006/relationships/image" Target="../media/image404.png"/><Relationship Id="rId232" Type="http://schemas.openxmlformats.org/officeDocument/2006/relationships/customXml" Target="../ink/ink426.xml"/><Relationship Id="rId253" Type="http://schemas.openxmlformats.org/officeDocument/2006/relationships/image" Target="../media/image425.png"/><Relationship Id="rId27" Type="http://schemas.openxmlformats.org/officeDocument/2006/relationships/image" Target="../media/image317.png"/><Relationship Id="rId48" Type="http://schemas.openxmlformats.org/officeDocument/2006/relationships/customXml" Target="../ink/ink330.xml"/><Relationship Id="rId69" Type="http://schemas.openxmlformats.org/officeDocument/2006/relationships/customXml" Target="../ink/ink341.xml"/><Relationship Id="rId113" Type="http://schemas.openxmlformats.org/officeDocument/2006/relationships/image" Target="../media/image357.png"/><Relationship Id="rId134" Type="http://schemas.openxmlformats.org/officeDocument/2006/relationships/customXml" Target="../ink/ink376.xml"/><Relationship Id="rId80" Type="http://schemas.openxmlformats.org/officeDocument/2006/relationships/customXml" Target="../ink/ink347.xml"/><Relationship Id="rId155" Type="http://schemas.openxmlformats.org/officeDocument/2006/relationships/image" Target="../media/image376.png"/><Relationship Id="rId176" Type="http://schemas.openxmlformats.org/officeDocument/2006/relationships/customXml" Target="../ink/ink398.xml"/><Relationship Id="rId197" Type="http://schemas.openxmlformats.org/officeDocument/2006/relationships/image" Target="../media/image397.png"/><Relationship Id="rId201" Type="http://schemas.openxmlformats.org/officeDocument/2006/relationships/image" Target="../media/image399.png"/><Relationship Id="rId222" Type="http://schemas.openxmlformats.org/officeDocument/2006/relationships/customXml" Target="../ink/ink421.xml"/><Relationship Id="rId243" Type="http://schemas.openxmlformats.org/officeDocument/2006/relationships/image" Target="../media/image420.png"/><Relationship Id="rId264" Type="http://schemas.openxmlformats.org/officeDocument/2006/relationships/customXml" Target="../ink/ink442.xml"/><Relationship Id="rId17" Type="http://schemas.openxmlformats.org/officeDocument/2006/relationships/image" Target="../media/image312.png"/><Relationship Id="rId38" Type="http://schemas.openxmlformats.org/officeDocument/2006/relationships/customXml" Target="../ink/ink325.xml"/><Relationship Id="rId59" Type="http://schemas.openxmlformats.org/officeDocument/2006/relationships/image" Target="../media/image332.png"/><Relationship Id="rId103" Type="http://schemas.openxmlformats.org/officeDocument/2006/relationships/customXml" Target="../ink/ink359.xml"/><Relationship Id="rId124" Type="http://schemas.openxmlformats.org/officeDocument/2006/relationships/image" Target="../media/image362.png"/><Relationship Id="rId70" Type="http://schemas.openxmlformats.org/officeDocument/2006/relationships/image" Target="../media/image337.png"/><Relationship Id="rId91" Type="http://schemas.openxmlformats.org/officeDocument/2006/relationships/customXml" Target="../ink/ink353.xml"/><Relationship Id="rId145" Type="http://schemas.openxmlformats.org/officeDocument/2006/relationships/customXml" Target="../ink/ink382.xml"/><Relationship Id="rId166" Type="http://schemas.openxmlformats.org/officeDocument/2006/relationships/customXml" Target="../ink/ink393.xml"/><Relationship Id="rId187" Type="http://schemas.openxmlformats.org/officeDocument/2006/relationships/image" Target="../media/image392.png"/><Relationship Id="rId1" Type="http://schemas.openxmlformats.org/officeDocument/2006/relationships/slideLayout" Target="../slideLayouts/slideLayout7.xml"/><Relationship Id="rId212" Type="http://schemas.openxmlformats.org/officeDocument/2006/relationships/customXml" Target="../ink/ink416.xml"/><Relationship Id="rId233" Type="http://schemas.openxmlformats.org/officeDocument/2006/relationships/image" Target="../media/image415.png"/><Relationship Id="rId254" Type="http://schemas.openxmlformats.org/officeDocument/2006/relationships/customXml" Target="../ink/ink437.xml"/><Relationship Id="rId28" Type="http://schemas.openxmlformats.org/officeDocument/2006/relationships/customXml" Target="../ink/ink320.xml"/><Relationship Id="rId49" Type="http://schemas.openxmlformats.org/officeDocument/2006/relationships/image" Target="../media/image327.png"/><Relationship Id="rId114" Type="http://schemas.openxmlformats.org/officeDocument/2006/relationships/customXml" Target="../ink/ink365.xml"/><Relationship Id="rId60" Type="http://schemas.openxmlformats.org/officeDocument/2006/relationships/customXml" Target="../ink/ink336.xml"/><Relationship Id="rId81" Type="http://schemas.openxmlformats.org/officeDocument/2006/relationships/image" Target="../media/image342.png"/><Relationship Id="rId135" Type="http://schemas.openxmlformats.org/officeDocument/2006/relationships/image" Target="../media/image367.png"/><Relationship Id="rId156" Type="http://schemas.openxmlformats.org/officeDocument/2006/relationships/customXml" Target="../ink/ink388.xml"/><Relationship Id="rId177" Type="http://schemas.openxmlformats.org/officeDocument/2006/relationships/image" Target="../media/image387.png"/><Relationship Id="rId198" Type="http://schemas.openxmlformats.org/officeDocument/2006/relationships/customXml" Target="../ink/ink409.xml"/><Relationship Id="rId202" Type="http://schemas.openxmlformats.org/officeDocument/2006/relationships/customXml" Target="../ink/ink411.xml"/><Relationship Id="rId223" Type="http://schemas.openxmlformats.org/officeDocument/2006/relationships/image" Target="../media/image410.png"/><Relationship Id="rId244" Type="http://schemas.openxmlformats.org/officeDocument/2006/relationships/customXml" Target="../ink/ink432.xml"/><Relationship Id="rId18" Type="http://schemas.openxmlformats.org/officeDocument/2006/relationships/customXml" Target="../ink/ink315.xml"/><Relationship Id="rId39" Type="http://schemas.openxmlformats.org/officeDocument/2006/relationships/image" Target="../media/image322.png"/><Relationship Id="rId265" Type="http://schemas.openxmlformats.org/officeDocument/2006/relationships/image" Target="../media/image210.png"/><Relationship Id="rId50" Type="http://schemas.openxmlformats.org/officeDocument/2006/relationships/customXml" Target="../ink/ink331.xml"/><Relationship Id="rId104" Type="http://schemas.openxmlformats.org/officeDocument/2006/relationships/image" Target="../media/image353.png"/><Relationship Id="rId125" Type="http://schemas.openxmlformats.org/officeDocument/2006/relationships/customXml" Target="../ink/ink371.xml"/><Relationship Id="rId146" Type="http://schemas.openxmlformats.org/officeDocument/2006/relationships/image" Target="../media/image372.png"/><Relationship Id="rId167" Type="http://schemas.openxmlformats.org/officeDocument/2006/relationships/image" Target="../media/image382.png"/><Relationship Id="rId188" Type="http://schemas.openxmlformats.org/officeDocument/2006/relationships/customXml" Target="../ink/ink404.xml"/><Relationship Id="rId71" Type="http://schemas.openxmlformats.org/officeDocument/2006/relationships/customXml" Target="../ink/ink342.xml"/><Relationship Id="rId92" Type="http://schemas.openxmlformats.org/officeDocument/2006/relationships/image" Target="../media/image347.png"/><Relationship Id="rId213" Type="http://schemas.openxmlformats.org/officeDocument/2006/relationships/image" Target="../media/image405.png"/><Relationship Id="rId234" Type="http://schemas.openxmlformats.org/officeDocument/2006/relationships/customXml" Target="../ink/ink427.xml"/><Relationship Id="rId2" Type="http://schemas.openxmlformats.org/officeDocument/2006/relationships/customXml" Target="../ink/ink308.xml"/><Relationship Id="rId29" Type="http://schemas.openxmlformats.org/officeDocument/2006/relationships/image" Target="../media/image20.png"/><Relationship Id="rId255" Type="http://schemas.openxmlformats.org/officeDocument/2006/relationships/image" Target="../media/image426.png"/><Relationship Id="rId40" Type="http://schemas.openxmlformats.org/officeDocument/2006/relationships/customXml" Target="../ink/ink326.xml"/><Relationship Id="rId115" Type="http://schemas.openxmlformats.org/officeDocument/2006/relationships/image" Target="../media/image358.png"/><Relationship Id="rId136" Type="http://schemas.openxmlformats.org/officeDocument/2006/relationships/customXml" Target="../ink/ink377.xml"/><Relationship Id="rId157" Type="http://schemas.openxmlformats.org/officeDocument/2006/relationships/image" Target="../media/image377.png"/><Relationship Id="rId178" Type="http://schemas.openxmlformats.org/officeDocument/2006/relationships/customXml" Target="../ink/ink399.xml"/><Relationship Id="rId61" Type="http://schemas.openxmlformats.org/officeDocument/2006/relationships/customXml" Target="../ink/ink337.xml"/><Relationship Id="rId82" Type="http://schemas.openxmlformats.org/officeDocument/2006/relationships/customXml" Target="../ink/ink348.xml"/><Relationship Id="rId199" Type="http://schemas.openxmlformats.org/officeDocument/2006/relationships/image" Target="../media/image398.png"/><Relationship Id="rId203" Type="http://schemas.openxmlformats.org/officeDocument/2006/relationships/image" Target="../media/image400.png"/><Relationship Id="rId19" Type="http://schemas.openxmlformats.org/officeDocument/2006/relationships/image" Target="../media/image313.png"/><Relationship Id="rId224" Type="http://schemas.openxmlformats.org/officeDocument/2006/relationships/customXml" Target="../ink/ink422.xml"/><Relationship Id="rId245" Type="http://schemas.openxmlformats.org/officeDocument/2006/relationships/image" Target="../media/image421.png"/><Relationship Id="rId266" Type="http://schemas.openxmlformats.org/officeDocument/2006/relationships/customXml" Target="../ink/ink443.xml"/><Relationship Id="rId30" Type="http://schemas.openxmlformats.org/officeDocument/2006/relationships/customXml" Target="../ink/ink321.xml"/><Relationship Id="rId105" Type="http://schemas.openxmlformats.org/officeDocument/2006/relationships/customXml" Target="../ink/ink360.xml"/><Relationship Id="rId126" Type="http://schemas.openxmlformats.org/officeDocument/2006/relationships/image" Target="../media/image363.png"/><Relationship Id="rId147" Type="http://schemas.openxmlformats.org/officeDocument/2006/relationships/customXml" Target="../ink/ink383.xml"/><Relationship Id="rId168" Type="http://schemas.openxmlformats.org/officeDocument/2006/relationships/customXml" Target="../ink/ink394.xml"/><Relationship Id="rId51" Type="http://schemas.openxmlformats.org/officeDocument/2006/relationships/image" Target="../media/image328.png"/><Relationship Id="rId72" Type="http://schemas.openxmlformats.org/officeDocument/2006/relationships/customXml" Target="../ink/ink343.xml"/><Relationship Id="rId93" Type="http://schemas.openxmlformats.org/officeDocument/2006/relationships/customXml" Target="../ink/ink354.xml"/><Relationship Id="rId189" Type="http://schemas.openxmlformats.org/officeDocument/2006/relationships/image" Target="../media/image393.png"/><Relationship Id="rId214" Type="http://schemas.openxmlformats.org/officeDocument/2006/relationships/customXml" Target="../ink/ink417.xml"/><Relationship Id="rId235" Type="http://schemas.openxmlformats.org/officeDocument/2006/relationships/image" Target="../media/image416.png"/><Relationship Id="rId256" Type="http://schemas.openxmlformats.org/officeDocument/2006/relationships/customXml" Target="../ink/ink438.xml"/><Relationship Id="rId116" Type="http://schemas.openxmlformats.org/officeDocument/2006/relationships/customXml" Target="../ink/ink366.xml"/><Relationship Id="rId137" Type="http://schemas.openxmlformats.org/officeDocument/2006/relationships/customXml" Target="../ink/ink378.xml"/><Relationship Id="rId158" Type="http://schemas.openxmlformats.org/officeDocument/2006/relationships/customXml" Target="../ink/ink389.xml"/><Relationship Id="rId20" Type="http://schemas.openxmlformats.org/officeDocument/2006/relationships/customXml" Target="../ink/ink316.xml"/><Relationship Id="rId41" Type="http://schemas.openxmlformats.org/officeDocument/2006/relationships/image" Target="../media/image323.png"/><Relationship Id="rId62" Type="http://schemas.openxmlformats.org/officeDocument/2006/relationships/image" Target="../media/image333.png"/><Relationship Id="rId83" Type="http://schemas.openxmlformats.org/officeDocument/2006/relationships/image" Target="../media/image343.png"/><Relationship Id="rId179" Type="http://schemas.openxmlformats.org/officeDocument/2006/relationships/image" Target="../media/image388.png"/><Relationship Id="rId190" Type="http://schemas.openxmlformats.org/officeDocument/2006/relationships/customXml" Target="../ink/ink405.xml"/><Relationship Id="rId204" Type="http://schemas.openxmlformats.org/officeDocument/2006/relationships/customXml" Target="../ink/ink412.xml"/><Relationship Id="rId225" Type="http://schemas.openxmlformats.org/officeDocument/2006/relationships/image" Target="../media/image411.png"/><Relationship Id="rId246" Type="http://schemas.openxmlformats.org/officeDocument/2006/relationships/customXml" Target="../ink/ink433.xml"/><Relationship Id="rId267" Type="http://schemas.openxmlformats.org/officeDocument/2006/relationships/image" Target="../media/image431.png"/><Relationship Id="rId106" Type="http://schemas.openxmlformats.org/officeDocument/2006/relationships/customXml" Target="../ink/ink361.xml"/><Relationship Id="rId127" Type="http://schemas.openxmlformats.org/officeDocument/2006/relationships/customXml" Target="../ink/ink372.xml"/><Relationship Id="rId10" Type="http://schemas.openxmlformats.org/officeDocument/2006/relationships/customXml" Target="../ink/ink311.xml"/><Relationship Id="rId31" Type="http://schemas.openxmlformats.org/officeDocument/2006/relationships/image" Target="../media/image318.png"/><Relationship Id="rId52" Type="http://schemas.openxmlformats.org/officeDocument/2006/relationships/customXml" Target="../ink/ink332.xml"/><Relationship Id="rId73" Type="http://schemas.openxmlformats.org/officeDocument/2006/relationships/image" Target="../media/image338.png"/><Relationship Id="rId94" Type="http://schemas.openxmlformats.org/officeDocument/2006/relationships/image" Target="../media/image348.png"/><Relationship Id="rId148" Type="http://schemas.openxmlformats.org/officeDocument/2006/relationships/customXml" Target="../ink/ink384.xml"/><Relationship Id="rId169" Type="http://schemas.openxmlformats.org/officeDocument/2006/relationships/image" Target="../media/image383.png"/><Relationship Id="rId180" Type="http://schemas.openxmlformats.org/officeDocument/2006/relationships/customXml" Target="../ink/ink400.xml"/><Relationship Id="rId215" Type="http://schemas.openxmlformats.org/officeDocument/2006/relationships/image" Target="../media/image406.png"/><Relationship Id="rId236" Type="http://schemas.openxmlformats.org/officeDocument/2006/relationships/customXml" Target="../ink/ink428.xml"/><Relationship Id="rId257" Type="http://schemas.openxmlformats.org/officeDocument/2006/relationships/image" Target="../media/image427.png"/><Relationship Id="rId42" Type="http://schemas.openxmlformats.org/officeDocument/2006/relationships/customXml" Target="../ink/ink327.xml"/><Relationship Id="rId84" Type="http://schemas.openxmlformats.org/officeDocument/2006/relationships/customXml" Target="../ink/ink349.xml"/><Relationship Id="rId138" Type="http://schemas.openxmlformats.org/officeDocument/2006/relationships/image" Target="../media/image368.png"/><Relationship Id="rId191" Type="http://schemas.openxmlformats.org/officeDocument/2006/relationships/image" Target="../media/image394.png"/><Relationship Id="rId205" Type="http://schemas.openxmlformats.org/officeDocument/2006/relationships/image" Target="../media/image401.png"/><Relationship Id="rId247" Type="http://schemas.openxmlformats.org/officeDocument/2006/relationships/image" Target="../media/image422.png"/></Relationships>
</file>

<file path=ppt/slides/_rels/slide6.xml.rels><?xml version="1.0" encoding="UTF-8" standalone="yes"?>
<Relationships xmlns="http://schemas.openxmlformats.org/package/2006/relationships"><Relationship Id="rId117" Type="http://schemas.openxmlformats.org/officeDocument/2006/relationships/image" Target="../media/image490.png"/><Relationship Id="rId299" Type="http://schemas.openxmlformats.org/officeDocument/2006/relationships/image" Target="../media/image580.png"/><Relationship Id="rId21" Type="http://schemas.openxmlformats.org/officeDocument/2006/relationships/image" Target="../media/image442.png"/><Relationship Id="rId63" Type="http://schemas.openxmlformats.org/officeDocument/2006/relationships/image" Target="../media/image463.png"/><Relationship Id="rId159" Type="http://schemas.openxmlformats.org/officeDocument/2006/relationships/image" Target="../media/image510.png"/><Relationship Id="rId324" Type="http://schemas.openxmlformats.org/officeDocument/2006/relationships/customXml" Target="../ink/ink606.xml"/><Relationship Id="rId170" Type="http://schemas.openxmlformats.org/officeDocument/2006/relationships/customXml" Target="../ink/ink529.xml"/><Relationship Id="rId226" Type="http://schemas.openxmlformats.org/officeDocument/2006/relationships/customXml" Target="../ink/ink557.xml"/><Relationship Id="rId268" Type="http://schemas.openxmlformats.org/officeDocument/2006/relationships/customXml" Target="../ink/ink578.xml"/><Relationship Id="rId32" Type="http://schemas.openxmlformats.org/officeDocument/2006/relationships/customXml" Target="../ink/ink460.xml"/><Relationship Id="rId74" Type="http://schemas.openxmlformats.org/officeDocument/2006/relationships/customXml" Target="../ink/ink481.xml"/><Relationship Id="rId128" Type="http://schemas.openxmlformats.org/officeDocument/2006/relationships/customXml" Target="../ink/ink508.xml"/><Relationship Id="rId335" Type="http://schemas.openxmlformats.org/officeDocument/2006/relationships/image" Target="../media/image598.png"/><Relationship Id="rId5" Type="http://schemas.openxmlformats.org/officeDocument/2006/relationships/image" Target="../media/image434.png"/><Relationship Id="rId181" Type="http://schemas.openxmlformats.org/officeDocument/2006/relationships/image" Target="../media/image521.png"/><Relationship Id="rId237" Type="http://schemas.openxmlformats.org/officeDocument/2006/relationships/image" Target="../media/image549.png"/><Relationship Id="rId279" Type="http://schemas.openxmlformats.org/officeDocument/2006/relationships/image" Target="../media/image570.png"/><Relationship Id="rId43" Type="http://schemas.openxmlformats.org/officeDocument/2006/relationships/image" Target="../media/image453.png"/><Relationship Id="rId139" Type="http://schemas.openxmlformats.org/officeDocument/2006/relationships/image" Target="../media/image500.png"/><Relationship Id="rId290" Type="http://schemas.openxmlformats.org/officeDocument/2006/relationships/customXml" Target="../ink/ink589.xml"/><Relationship Id="rId304" Type="http://schemas.openxmlformats.org/officeDocument/2006/relationships/customXml" Target="../ink/ink596.xml"/><Relationship Id="rId346" Type="http://schemas.openxmlformats.org/officeDocument/2006/relationships/customXml" Target="../ink/ink617.xml"/><Relationship Id="rId85" Type="http://schemas.openxmlformats.org/officeDocument/2006/relationships/image" Target="../media/image474.png"/><Relationship Id="rId150" Type="http://schemas.openxmlformats.org/officeDocument/2006/relationships/customXml" Target="../ink/ink519.xml"/><Relationship Id="rId192" Type="http://schemas.openxmlformats.org/officeDocument/2006/relationships/customXml" Target="../ink/ink540.xml"/><Relationship Id="rId206" Type="http://schemas.openxmlformats.org/officeDocument/2006/relationships/customXml" Target="../ink/ink547.xml"/><Relationship Id="rId248" Type="http://schemas.openxmlformats.org/officeDocument/2006/relationships/customXml" Target="../ink/ink568.xml"/><Relationship Id="rId12" Type="http://schemas.openxmlformats.org/officeDocument/2006/relationships/customXml" Target="../ink/ink450.xml"/><Relationship Id="rId108" Type="http://schemas.openxmlformats.org/officeDocument/2006/relationships/customXml" Target="../ink/ink498.xml"/><Relationship Id="rId315" Type="http://schemas.openxmlformats.org/officeDocument/2006/relationships/image" Target="../media/image588.png"/><Relationship Id="rId357" Type="http://schemas.openxmlformats.org/officeDocument/2006/relationships/image" Target="../media/image609.png"/><Relationship Id="rId54" Type="http://schemas.openxmlformats.org/officeDocument/2006/relationships/customXml" Target="../ink/ink471.xml"/><Relationship Id="rId96" Type="http://schemas.openxmlformats.org/officeDocument/2006/relationships/customXml" Target="../ink/ink492.xml"/><Relationship Id="rId161" Type="http://schemas.openxmlformats.org/officeDocument/2006/relationships/image" Target="../media/image511.png"/><Relationship Id="rId217" Type="http://schemas.openxmlformats.org/officeDocument/2006/relationships/image" Target="../media/image539.png"/><Relationship Id="rId259" Type="http://schemas.openxmlformats.org/officeDocument/2006/relationships/image" Target="../media/image560.png"/><Relationship Id="rId23" Type="http://schemas.openxmlformats.org/officeDocument/2006/relationships/image" Target="../media/image443.png"/><Relationship Id="rId119" Type="http://schemas.openxmlformats.org/officeDocument/2006/relationships/image" Target="../media/image491.png"/><Relationship Id="rId270" Type="http://schemas.openxmlformats.org/officeDocument/2006/relationships/customXml" Target="../ink/ink579.xml"/><Relationship Id="rId326" Type="http://schemas.openxmlformats.org/officeDocument/2006/relationships/customXml" Target="../ink/ink607.xml"/><Relationship Id="rId65" Type="http://schemas.openxmlformats.org/officeDocument/2006/relationships/image" Target="../media/image464.png"/><Relationship Id="rId130" Type="http://schemas.openxmlformats.org/officeDocument/2006/relationships/customXml" Target="../ink/ink509.xml"/><Relationship Id="rId172" Type="http://schemas.openxmlformats.org/officeDocument/2006/relationships/customXml" Target="../ink/ink530.xml"/><Relationship Id="rId228" Type="http://schemas.openxmlformats.org/officeDocument/2006/relationships/customXml" Target="../ink/ink558.xml"/><Relationship Id="rId281" Type="http://schemas.openxmlformats.org/officeDocument/2006/relationships/image" Target="../media/image571.png"/><Relationship Id="rId337" Type="http://schemas.openxmlformats.org/officeDocument/2006/relationships/image" Target="../media/image599.png"/><Relationship Id="rId34" Type="http://schemas.openxmlformats.org/officeDocument/2006/relationships/customXml" Target="../ink/ink461.xml"/><Relationship Id="rId76" Type="http://schemas.openxmlformats.org/officeDocument/2006/relationships/customXml" Target="../ink/ink482.xml"/><Relationship Id="rId141" Type="http://schemas.openxmlformats.org/officeDocument/2006/relationships/image" Target="../media/image501.png"/><Relationship Id="rId7" Type="http://schemas.openxmlformats.org/officeDocument/2006/relationships/image" Target="../media/image435.png"/><Relationship Id="rId183" Type="http://schemas.openxmlformats.org/officeDocument/2006/relationships/image" Target="../media/image522.png"/><Relationship Id="rId239" Type="http://schemas.openxmlformats.org/officeDocument/2006/relationships/image" Target="../media/image550.png"/><Relationship Id="rId250" Type="http://schemas.openxmlformats.org/officeDocument/2006/relationships/customXml" Target="../ink/ink569.xml"/><Relationship Id="rId292" Type="http://schemas.openxmlformats.org/officeDocument/2006/relationships/customXml" Target="../ink/ink590.xml"/><Relationship Id="rId306" Type="http://schemas.openxmlformats.org/officeDocument/2006/relationships/customXml" Target="../ink/ink597.xml"/><Relationship Id="rId45" Type="http://schemas.openxmlformats.org/officeDocument/2006/relationships/image" Target="../media/image454.png"/><Relationship Id="rId87" Type="http://schemas.openxmlformats.org/officeDocument/2006/relationships/image" Target="../media/image475.png"/><Relationship Id="rId110" Type="http://schemas.openxmlformats.org/officeDocument/2006/relationships/customXml" Target="../ink/ink499.xml"/><Relationship Id="rId348" Type="http://schemas.openxmlformats.org/officeDocument/2006/relationships/customXml" Target="../ink/ink618.xml"/><Relationship Id="rId152" Type="http://schemas.openxmlformats.org/officeDocument/2006/relationships/customXml" Target="../ink/ink520.xml"/><Relationship Id="rId194" Type="http://schemas.openxmlformats.org/officeDocument/2006/relationships/customXml" Target="../ink/ink541.xml"/><Relationship Id="rId208" Type="http://schemas.openxmlformats.org/officeDocument/2006/relationships/customXml" Target="../ink/ink548.xml"/><Relationship Id="rId261" Type="http://schemas.openxmlformats.org/officeDocument/2006/relationships/image" Target="../media/image561.png"/><Relationship Id="rId14" Type="http://schemas.openxmlformats.org/officeDocument/2006/relationships/customXml" Target="../ink/ink451.xml"/><Relationship Id="rId56" Type="http://schemas.openxmlformats.org/officeDocument/2006/relationships/customXml" Target="../ink/ink472.xml"/><Relationship Id="rId317" Type="http://schemas.openxmlformats.org/officeDocument/2006/relationships/image" Target="../media/image589.png"/><Relationship Id="rId359" Type="http://schemas.openxmlformats.org/officeDocument/2006/relationships/image" Target="../media/image610.png"/><Relationship Id="rId98" Type="http://schemas.openxmlformats.org/officeDocument/2006/relationships/customXml" Target="../ink/ink493.xml"/><Relationship Id="rId121" Type="http://schemas.openxmlformats.org/officeDocument/2006/relationships/image" Target="../media/image492.png"/><Relationship Id="rId163" Type="http://schemas.openxmlformats.org/officeDocument/2006/relationships/image" Target="../media/image512.png"/><Relationship Id="rId219" Type="http://schemas.openxmlformats.org/officeDocument/2006/relationships/image" Target="../media/image540.png"/><Relationship Id="rId230" Type="http://schemas.openxmlformats.org/officeDocument/2006/relationships/customXml" Target="../ink/ink559.xml"/><Relationship Id="rId25" Type="http://schemas.openxmlformats.org/officeDocument/2006/relationships/image" Target="../media/image444.png"/><Relationship Id="rId67" Type="http://schemas.openxmlformats.org/officeDocument/2006/relationships/image" Target="../media/image465.png"/><Relationship Id="rId272" Type="http://schemas.openxmlformats.org/officeDocument/2006/relationships/customXml" Target="../ink/ink580.xml"/><Relationship Id="rId328" Type="http://schemas.openxmlformats.org/officeDocument/2006/relationships/customXml" Target="../ink/ink608.xml"/><Relationship Id="rId88" Type="http://schemas.openxmlformats.org/officeDocument/2006/relationships/customXml" Target="../ink/ink488.xml"/><Relationship Id="rId111" Type="http://schemas.openxmlformats.org/officeDocument/2006/relationships/image" Target="../media/image487.png"/><Relationship Id="rId132" Type="http://schemas.openxmlformats.org/officeDocument/2006/relationships/customXml" Target="../ink/ink510.xml"/><Relationship Id="rId153" Type="http://schemas.openxmlformats.org/officeDocument/2006/relationships/image" Target="../media/image507.png"/><Relationship Id="rId174" Type="http://schemas.openxmlformats.org/officeDocument/2006/relationships/customXml" Target="../ink/ink531.xml"/><Relationship Id="rId195" Type="http://schemas.openxmlformats.org/officeDocument/2006/relationships/image" Target="../media/image528.png"/><Relationship Id="rId209" Type="http://schemas.openxmlformats.org/officeDocument/2006/relationships/image" Target="../media/image535.png"/><Relationship Id="rId360" Type="http://schemas.openxmlformats.org/officeDocument/2006/relationships/customXml" Target="../ink/ink624.xml"/><Relationship Id="rId220" Type="http://schemas.openxmlformats.org/officeDocument/2006/relationships/customXml" Target="../ink/ink554.xml"/><Relationship Id="rId241" Type="http://schemas.openxmlformats.org/officeDocument/2006/relationships/image" Target="../media/image551.png"/><Relationship Id="rId15" Type="http://schemas.openxmlformats.org/officeDocument/2006/relationships/image" Target="../media/image439.png"/><Relationship Id="rId36" Type="http://schemas.openxmlformats.org/officeDocument/2006/relationships/customXml" Target="../ink/ink462.xml"/><Relationship Id="rId57" Type="http://schemas.openxmlformats.org/officeDocument/2006/relationships/image" Target="../media/image460.png"/><Relationship Id="rId262" Type="http://schemas.openxmlformats.org/officeDocument/2006/relationships/customXml" Target="../ink/ink575.xml"/><Relationship Id="rId283" Type="http://schemas.openxmlformats.org/officeDocument/2006/relationships/image" Target="../media/image572.png"/><Relationship Id="rId318" Type="http://schemas.openxmlformats.org/officeDocument/2006/relationships/customXml" Target="../ink/ink603.xml"/><Relationship Id="rId339" Type="http://schemas.openxmlformats.org/officeDocument/2006/relationships/image" Target="../media/image600.png"/><Relationship Id="rId78" Type="http://schemas.openxmlformats.org/officeDocument/2006/relationships/customXml" Target="../ink/ink483.xml"/><Relationship Id="rId99" Type="http://schemas.openxmlformats.org/officeDocument/2006/relationships/image" Target="../media/image481.png"/><Relationship Id="rId101" Type="http://schemas.openxmlformats.org/officeDocument/2006/relationships/image" Target="../media/image482.png"/><Relationship Id="rId122" Type="http://schemas.openxmlformats.org/officeDocument/2006/relationships/customXml" Target="../ink/ink505.xml"/><Relationship Id="rId143" Type="http://schemas.openxmlformats.org/officeDocument/2006/relationships/image" Target="../media/image502.png"/><Relationship Id="rId164" Type="http://schemas.openxmlformats.org/officeDocument/2006/relationships/customXml" Target="../ink/ink526.xml"/><Relationship Id="rId185" Type="http://schemas.openxmlformats.org/officeDocument/2006/relationships/image" Target="../media/image523.png"/><Relationship Id="rId350" Type="http://schemas.openxmlformats.org/officeDocument/2006/relationships/customXml" Target="../ink/ink619.xml"/><Relationship Id="rId9" Type="http://schemas.openxmlformats.org/officeDocument/2006/relationships/image" Target="../media/image436.png"/><Relationship Id="rId210" Type="http://schemas.openxmlformats.org/officeDocument/2006/relationships/customXml" Target="../ink/ink549.xml"/><Relationship Id="rId26" Type="http://schemas.openxmlformats.org/officeDocument/2006/relationships/customXml" Target="../ink/ink457.xml"/><Relationship Id="rId231" Type="http://schemas.openxmlformats.org/officeDocument/2006/relationships/image" Target="../media/image546.png"/><Relationship Id="rId252" Type="http://schemas.openxmlformats.org/officeDocument/2006/relationships/customXml" Target="../ink/ink570.xml"/><Relationship Id="rId273" Type="http://schemas.openxmlformats.org/officeDocument/2006/relationships/image" Target="../media/image567.png"/><Relationship Id="rId294" Type="http://schemas.openxmlformats.org/officeDocument/2006/relationships/customXml" Target="../ink/ink591.xml"/><Relationship Id="rId308" Type="http://schemas.openxmlformats.org/officeDocument/2006/relationships/customXml" Target="../ink/ink598.xml"/><Relationship Id="rId329" Type="http://schemas.openxmlformats.org/officeDocument/2006/relationships/image" Target="../media/image595.png"/><Relationship Id="rId47" Type="http://schemas.openxmlformats.org/officeDocument/2006/relationships/image" Target="../media/image455.png"/><Relationship Id="rId68" Type="http://schemas.openxmlformats.org/officeDocument/2006/relationships/customXml" Target="../ink/ink478.xml"/><Relationship Id="rId89" Type="http://schemas.openxmlformats.org/officeDocument/2006/relationships/image" Target="../media/image476.png"/><Relationship Id="rId112" Type="http://schemas.openxmlformats.org/officeDocument/2006/relationships/customXml" Target="../ink/ink500.xml"/><Relationship Id="rId133" Type="http://schemas.openxmlformats.org/officeDocument/2006/relationships/image" Target="../media/image497.png"/><Relationship Id="rId154" Type="http://schemas.openxmlformats.org/officeDocument/2006/relationships/customXml" Target="../ink/ink521.xml"/><Relationship Id="rId175" Type="http://schemas.openxmlformats.org/officeDocument/2006/relationships/image" Target="../media/image518.png"/><Relationship Id="rId340" Type="http://schemas.openxmlformats.org/officeDocument/2006/relationships/customXml" Target="../ink/ink614.xml"/><Relationship Id="rId361" Type="http://schemas.openxmlformats.org/officeDocument/2006/relationships/image" Target="../media/image611.png"/><Relationship Id="rId196" Type="http://schemas.openxmlformats.org/officeDocument/2006/relationships/customXml" Target="../ink/ink542.xml"/><Relationship Id="rId200" Type="http://schemas.openxmlformats.org/officeDocument/2006/relationships/customXml" Target="../ink/ink544.xml"/><Relationship Id="rId16" Type="http://schemas.openxmlformats.org/officeDocument/2006/relationships/customXml" Target="../ink/ink452.xml"/><Relationship Id="rId221" Type="http://schemas.openxmlformats.org/officeDocument/2006/relationships/image" Target="../media/image541.png"/><Relationship Id="rId242" Type="http://schemas.openxmlformats.org/officeDocument/2006/relationships/customXml" Target="../ink/ink565.xml"/><Relationship Id="rId263" Type="http://schemas.openxmlformats.org/officeDocument/2006/relationships/image" Target="../media/image562.png"/><Relationship Id="rId284" Type="http://schemas.openxmlformats.org/officeDocument/2006/relationships/customXml" Target="../ink/ink586.xml"/><Relationship Id="rId319" Type="http://schemas.openxmlformats.org/officeDocument/2006/relationships/image" Target="../media/image590.png"/><Relationship Id="rId37" Type="http://schemas.openxmlformats.org/officeDocument/2006/relationships/image" Target="../media/image450.png"/><Relationship Id="rId58" Type="http://schemas.openxmlformats.org/officeDocument/2006/relationships/customXml" Target="../ink/ink473.xml"/><Relationship Id="rId79" Type="http://schemas.openxmlformats.org/officeDocument/2006/relationships/image" Target="../media/image471.png"/><Relationship Id="rId102" Type="http://schemas.openxmlformats.org/officeDocument/2006/relationships/customXml" Target="../ink/ink495.xml"/><Relationship Id="rId123" Type="http://schemas.openxmlformats.org/officeDocument/2006/relationships/image" Target="../media/image493.png"/><Relationship Id="rId144" Type="http://schemas.openxmlformats.org/officeDocument/2006/relationships/customXml" Target="../ink/ink516.xml"/><Relationship Id="rId330" Type="http://schemas.openxmlformats.org/officeDocument/2006/relationships/customXml" Target="../ink/ink609.xml"/><Relationship Id="rId90" Type="http://schemas.openxmlformats.org/officeDocument/2006/relationships/customXml" Target="../ink/ink489.xml"/><Relationship Id="rId165" Type="http://schemas.openxmlformats.org/officeDocument/2006/relationships/image" Target="../media/image513.png"/><Relationship Id="rId186" Type="http://schemas.openxmlformats.org/officeDocument/2006/relationships/customXml" Target="../ink/ink537.xml"/><Relationship Id="rId351" Type="http://schemas.openxmlformats.org/officeDocument/2006/relationships/image" Target="../media/image606.png"/><Relationship Id="rId211" Type="http://schemas.openxmlformats.org/officeDocument/2006/relationships/image" Target="../media/image536.png"/><Relationship Id="rId232" Type="http://schemas.openxmlformats.org/officeDocument/2006/relationships/customXml" Target="../ink/ink560.xml"/><Relationship Id="rId253" Type="http://schemas.openxmlformats.org/officeDocument/2006/relationships/image" Target="../media/image557.png"/><Relationship Id="rId274" Type="http://schemas.openxmlformats.org/officeDocument/2006/relationships/customXml" Target="../ink/ink581.xml"/><Relationship Id="rId295" Type="http://schemas.openxmlformats.org/officeDocument/2006/relationships/image" Target="../media/image578.png"/><Relationship Id="rId309" Type="http://schemas.openxmlformats.org/officeDocument/2006/relationships/image" Target="../media/image585.png"/><Relationship Id="rId27" Type="http://schemas.openxmlformats.org/officeDocument/2006/relationships/image" Target="../media/image445.png"/><Relationship Id="rId48" Type="http://schemas.openxmlformats.org/officeDocument/2006/relationships/customXml" Target="../ink/ink468.xml"/><Relationship Id="rId69" Type="http://schemas.openxmlformats.org/officeDocument/2006/relationships/image" Target="../media/image466.png"/><Relationship Id="rId113" Type="http://schemas.openxmlformats.org/officeDocument/2006/relationships/image" Target="../media/image488.png"/><Relationship Id="rId134" Type="http://schemas.openxmlformats.org/officeDocument/2006/relationships/customXml" Target="../ink/ink511.xml"/><Relationship Id="rId320" Type="http://schemas.openxmlformats.org/officeDocument/2006/relationships/customXml" Target="../ink/ink604.xml"/><Relationship Id="rId80" Type="http://schemas.openxmlformats.org/officeDocument/2006/relationships/customXml" Target="../ink/ink484.xml"/><Relationship Id="rId155" Type="http://schemas.openxmlformats.org/officeDocument/2006/relationships/image" Target="../media/image508.png"/><Relationship Id="rId176" Type="http://schemas.openxmlformats.org/officeDocument/2006/relationships/customXml" Target="../ink/ink532.xml"/><Relationship Id="rId197" Type="http://schemas.openxmlformats.org/officeDocument/2006/relationships/image" Target="../media/image529.png"/><Relationship Id="rId341" Type="http://schemas.openxmlformats.org/officeDocument/2006/relationships/image" Target="../media/image601.png"/><Relationship Id="rId362" Type="http://schemas.openxmlformats.org/officeDocument/2006/relationships/customXml" Target="../ink/ink625.xml"/><Relationship Id="rId201" Type="http://schemas.openxmlformats.org/officeDocument/2006/relationships/image" Target="../media/image531.png"/><Relationship Id="rId222" Type="http://schemas.openxmlformats.org/officeDocument/2006/relationships/customXml" Target="../ink/ink555.xml"/><Relationship Id="rId243" Type="http://schemas.openxmlformats.org/officeDocument/2006/relationships/image" Target="../media/image552.png"/><Relationship Id="rId264" Type="http://schemas.openxmlformats.org/officeDocument/2006/relationships/customXml" Target="../ink/ink576.xml"/><Relationship Id="rId285" Type="http://schemas.openxmlformats.org/officeDocument/2006/relationships/image" Target="../media/image573.png"/><Relationship Id="rId17" Type="http://schemas.openxmlformats.org/officeDocument/2006/relationships/image" Target="../media/image440.png"/><Relationship Id="rId38" Type="http://schemas.openxmlformats.org/officeDocument/2006/relationships/customXml" Target="../ink/ink463.xml"/><Relationship Id="rId59" Type="http://schemas.openxmlformats.org/officeDocument/2006/relationships/image" Target="../media/image461.png"/><Relationship Id="rId103" Type="http://schemas.openxmlformats.org/officeDocument/2006/relationships/image" Target="../media/image483.png"/><Relationship Id="rId124" Type="http://schemas.openxmlformats.org/officeDocument/2006/relationships/customXml" Target="../ink/ink506.xml"/><Relationship Id="rId310" Type="http://schemas.openxmlformats.org/officeDocument/2006/relationships/customXml" Target="../ink/ink599.xml"/><Relationship Id="rId70" Type="http://schemas.openxmlformats.org/officeDocument/2006/relationships/customXml" Target="../ink/ink479.xml"/><Relationship Id="rId91" Type="http://schemas.openxmlformats.org/officeDocument/2006/relationships/image" Target="../media/image477.png"/><Relationship Id="rId145" Type="http://schemas.openxmlformats.org/officeDocument/2006/relationships/image" Target="../media/image503.png"/><Relationship Id="rId166" Type="http://schemas.openxmlformats.org/officeDocument/2006/relationships/customXml" Target="../ink/ink527.xml"/><Relationship Id="rId187" Type="http://schemas.openxmlformats.org/officeDocument/2006/relationships/image" Target="../media/image524.png"/><Relationship Id="rId331" Type="http://schemas.openxmlformats.org/officeDocument/2006/relationships/image" Target="../media/image596.png"/><Relationship Id="rId352" Type="http://schemas.openxmlformats.org/officeDocument/2006/relationships/customXml" Target="../ink/ink620.xml"/><Relationship Id="rId1" Type="http://schemas.openxmlformats.org/officeDocument/2006/relationships/slideLayout" Target="../slideLayouts/slideLayout7.xml"/><Relationship Id="rId212" Type="http://schemas.openxmlformats.org/officeDocument/2006/relationships/customXml" Target="../ink/ink550.xml"/><Relationship Id="rId233" Type="http://schemas.openxmlformats.org/officeDocument/2006/relationships/image" Target="../media/image547.png"/><Relationship Id="rId254" Type="http://schemas.openxmlformats.org/officeDocument/2006/relationships/customXml" Target="../ink/ink571.xml"/><Relationship Id="rId28" Type="http://schemas.openxmlformats.org/officeDocument/2006/relationships/customXml" Target="../ink/ink458.xml"/><Relationship Id="rId49" Type="http://schemas.openxmlformats.org/officeDocument/2006/relationships/image" Target="../media/image456.png"/><Relationship Id="rId114" Type="http://schemas.openxmlformats.org/officeDocument/2006/relationships/customXml" Target="../ink/ink501.xml"/><Relationship Id="rId275" Type="http://schemas.openxmlformats.org/officeDocument/2006/relationships/image" Target="../media/image568.png"/><Relationship Id="rId296" Type="http://schemas.openxmlformats.org/officeDocument/2006/relationships/customXml" Target="../ink/ink592.xml"/><Relationship Id="rId300" Type="http://schemas.openxmlformats.org/officeDocument/2006/relationships/customXml" Target="../ink/ink594.xml"/><Relationship Id="rId60" Type="http://schemas.openxmlformats.org/officeDocument/2006/relationships/customXml" Target="../ink/ink474.xml"/><Relationship Id="rId81" Type="http://schemas.openxmlformats.org/officeDocument/2006/relationships/image" Target="../media/image472.png"/><Relationship Id="rId135" Type="http://schemas.openxmlformats.org/officeDocument/2006/relationships/image" Target="../media/image498.png"/><Relationship Id="rId156" Type="http://schemas.openxmlformats.org/officeDocument/2006/relationships/customXml" Target="../ink/ink522.xml"/><Relationship Id="rId177" Type="http://schemas.openxmlformats.org/officeDocument/2006/relationships/image" Target="../media/image519.png"/><Relationship Id="rId198" Type="http://schemas.openxmlformats.org/officeDocument/2006/relationships/customXml" Target="../ink/ink543.xml"/><Relationship Id="rId321" Type="http://schemas.openxmlformats.org/officeDocument/2006/relationships/image" Target="../media/image591.png"/><Relationship Id="rId342" Type="http://schemas.openxmlformats.org/officeDocument/2006/relationships/customXml" Target="../ink/ink615.xml"/><Relationship Id="rId363" Type="http://schemas.openxmlformats.org/officeDocument/2006/relationships/image" Target="../media/image612.png"/><Relationship Id="rId202" Type="http://schemas.openxmlformats.org/officeDocument/2006/relationships/customXml" Target="../ink/ink545.xml"/><Relationship Id="rId223" Type="http://schemas.openxmlformats.org/officeDocument/2006/relationships/image" Target="../media/image542.png"/><Relationship Id="rId244" Type="http://schemas.openxmlformats.org/officeDocument/2006/relationships/customXml" Target="../ink/ink566.xml"/><Relationship Id="rId18" Type="http://schemas.openxmlformats.org/officeDocument/2006/relationships/customXml" Target="../ink/ink453.xml"/><Relationship Id="rId39" Type="http://schemas.openxmlformats.org/officeDocument/2006/relationships/image" Target="../media/image451.png"/><Relationship Id="rId265" Type="http://schemas.openxmlformats.org/officeDocument/2006/relationships/image" Target="../media/image563.png"/><Relationship Id="rId286" Type="http://schemas.openxmlformats.org/officeDocument/2006/relationships/customXml" Target="../ink/ink587.xml"/><Relationship Id="rId50" Type="http://schemas.openxmlformats.org/officeDocument/2006/relationships/customXml" Target="../ink/ink469.xml"/><Relationship Id="rId104" Type="http://schemas.openxmlformats.org/officeDocument/2006/relationships/customXml" Target="../ink/ink496.xml"/><Relationship Id="rId125" Type="http://schemas.openxmlformats.org/officeDocument/2006/relationships/image" Target="../media/image494.png"/><Relationship Id="rId146" Type="http://schemas.openxmlformats.org/officeDocument/2006/relationships/customXml" Target="../ink/ink517.xml"/><Relationship Id="rId167" Type="http://schemas.openxmlformats.org/officeDocument/2006/relationships/image" Target="../media/image514.png"/><Relationship Id="rId188" Type="http://schemas.openxmlformats.org/officeDocument/2006/relationships/customXml" Target="../ink/ink538.xml"/><Relationship Id="rId311" Type="http://schemas.openxmlformats.org/officeDocument/2006/relationships/image" Target="../media/image586.png"/><Relationship Id="rId332" Type="http://schemas.openxmlformats.org/officeDocument/2006/relationships/customXml" Target="../ink/ink610.xml"/><Relationship Id="rId353" Type="http://schemas.openxmlformats.org/officeDocument/2006/relationships/image" Target="../media/image607.png"/><Relationship Id="rId71" Type="http://schemas.openxmlformats.org/officeDocument/2006/relationships/image" Target="../media/image467.png"/><Relationship Id="rId92" Type="http://schemas.openxmlformats.org/officeDocument/2006/relationships/customXml" Target="../ink/ink490.xml"/><Relationship Id="rId213" Type="http://schemas.openxmlformats.org/officeDocument/2006/relationships/image" Target="../media/image537.png"/><Relationship Id="rId234" Type="http://schemas.openxmlformats.org/officeDocument/2006/relationships/customXml" Target="../ink/ink561.xml"/><Relationship Id="rId2" Type="http://schemas.openxmlformats.org/officeDocument/2006/relationships/customXml" Target="../ink/ink446.xml"/><Relationship Id="rId29" Type="http://schemas.openxmlformats.org/officeDocument/2006/relationships/image" Target="../media/image446.png"/><Relationship Id="rId255" Type="http://schemas.openxmlformats.org/officeDocument/2006/relationships/image" Target="../media/image558.png"/><Relationship Id="rId276" Type="http://schemas.openxmlformats.org/officeDocument/2006/relationships/customXml" Target="../ink/ink582.xml"/><Relationship Id="rId297" Type="http://schemas.openxmlformats.org/officeDocument/2006/relationships/image" Target="../media/image579.png"/><Relationship Id="rId40" Type="http://schemas.openxmlformats.org/officeDocument/2006/relationships/customXml" Target="../ink/ink464.xml"/><Relationship Id="rId115" Type="http://schemas.openxmlformats.org/officeDocument/2006/relationships/image" Target="../media/image489.png"/><Relationship Id="rId136" Type="http://schemas.openxmlformats.org/officeDocument/2006/relationships/customXml" Target="../ink/ink512.xml"/><Relationship Id="rId157" Type="http://schemas.openxmlformats.org/officeDocument/2006/relationships/image" Target="../media/image509.png"/><Relationship Id="rId178" Type="http://schemas.openxmlformats.org/officeDocument/2006/relationships/customXml" Target="../ink/ink533.xml"/><Relationship Id="rId301" Type="http://schemas.openxmlformats.org/officeDocument/2006/relationships/image" Target="../media/image581.png"/><Relationship Id="rId322" Type="http://schemas.openxmlformats.org/officeDocument/2006/relationships/customXml" Target="../ink/ink605.xml"/><Relationship Id="rId343" Type="http://schemas.openxmlformats.org/officeDocument/2006/relationships/image" Target="../media/image602.png"/><Relationship Id="rId364" Type="http://schemas.openxmlformats.org/officeDocument/2006/relationships/customXml" Target="../ink/ink626.xml"/><Relationship Id="rId61" Type="http://schemas.openxmlformats.org/officeDocument/2006/relationships/image" Target="../media/image462.png"/><Relationship Id="rId82" Type="http://schemas.openxmlformats.org/officeDocument/2006/relationships/customXml" Target="../ink/ink485.xml"/><Relationship Id="rId199" Type="http://schemas.openxmlformats.org/officeDocument/2006/relationships/image" Target="../media/image530.png"/><Relationship Id="rId203" Type="http://schemas.openxmlformats.org/officeDocument/2006/relationships/image" Target="../media/image532.png"/><Relationship Id="rId19" Type="http://schemas.openxmlformats.org/officeDocument/2006/relationships/image" Target="../media/image441.png"/><Relationship Id="rId224" Type="http://schemas.openxmlformats.org/officeDocument/2006/relationships/customXml" Target="../ink/ink556.xml"/><Relationship Id="rId245" Type="http://schemas.openxmlformats.org/officeDocument/2006/relationships/image" Target="../media/image553.png"/><Relationship Id="rId266" Type="http://schemas.openxmlformats.org/officeDocument/2006/relationships/customXml" Target="../ink/ink577.xml"/><Relationship Id="rId287" Type="http://schemas.openxmlformats.org/officeDocument/2006/relationships/image" Target="../media/image574.png"/><Relationship Id="rId30" Type="http://schemas.openxmlformats.org/officeDocument/2006/relationships/customXml" Target="../ink/ink459.xml"/><Relationship Id="rId105" Type="http://schemas.openxmlformats.org/officeDocument/2006/relationships/image" Target="../media/image484.png"/><Relationship Id="rId126" Type="http://schemas.openxmlformats.org/officeDocument/2006/relationships/customXml" Target="../ink/ink507.xml"/><Relationship Id="rId147" Type="http://schemas.openxmlformats.org/officeDocument/2006/relationships/image" Target="../media/image504.png"/><Relationship Id="rId168" Type="http://schemas.openxmlformats.org/officeDocument/2006/relationships/customXml" Target="../ink/ink528.xml"/><Relationship Id="rId312" Type="http://schemas.openxmlformats.org/officeDocument/2006/relationships/customXml" Target="../ink/ink600.xml"/><Relationship Id="rId333" Type="http://schemas.openxmlformats.org/officeDocument/2006/relationships/image" Target="../media/image597.png"/><Relationship Id="rId354" Type="http://schemas.openxmlformats.org/officeDocument/2006/relationships/customXml" Target="../ink/ink621.xml"/><Relationship Id="rId51" Type="http://schemas.openxmlformats.org/officeDocument/2006/relationships/image" Target="../media/image457.png"/><Relationship Id="rId72" Type="http://schemas.openxmlformats.org/officeDocument/2006/relationships/customXml" Target="../ink/ink480.xml"/><Relationship Id="rId93" Type="http://schemas.openxmlformats.org/officeDocument/2006/relationships/image" Target="../media/image478.png"/><Relationship Id="rId189" Type="http://schemas.openxmlformats.org/officeDocument/2006/relationships/image" Target="../media/image525.png"/><Relationship Id="rId214" Type="http://schemas.openxmlformats.org/officeDocument/2006/relationships/customXml" Target="../ink/ink551.xml"/><Relationship Id="rId235" Type="http://schemas.openxmlformats.org/officeDocument/2006/relationships/image" Target="../media/image548.png"/><Relationship Id="rId256" Type="http://schemas.openxmlformats.org/officeDocument/2006/relationships/customXml" Target="../ink/ink572.xml"/><Relationship Id="rId277" Type="http://schemas.openxmlformats.org/officeDocument/2006/relationships/image" Target="../media/image569.png"/><Relationship Id="rId298" Type="http://schemas.openxmlformats.org/officeDocument/2006/relationships/customXml" Target="../ink/ink593.xml"/><Relationship Id="rId116" Type="http://schemas.openxmlformats.org/officeDocument/2006/relationships/customXml" Target="../ink/ink502.xml"/><Relationship Id="rId137" Type="http://schemas.openxmlformats.org/officeDocument/2006/relationships/image" Target="../media/image499.png"/><Relationship Id="rId158" Type="http://schemas.openxmlformats.org/officeDocument/2006/relationships/customXml" Target="../ink/ink523.xml"/><Relationship Id="rId302" Type="http://schemas.openxmlformats.org/officeDocument/2006/relationships/customXml" Target="../ink/ink595.xml"/><Relationship Id="rId323" Type="http://schemas.openxmlformats.org/officeDocument/2006/relationships/image" Target="../media/image592.png"/><Relationship Id="rId344" Type="http://schemas.openxmlformats.org/officeDocument/2006/relationships/customXml" Target="../ink/ink616.xml"/><Relationship Id="rId20" Type="http://schemas.openxmlformats.org/officeDocument/2006/relationships/customXml" Target="../ink/ink454.xml"/><Relationship Id="rId41" Type="http://schemas.openxmlformats.org/officeDocument/2006/relationships/image" Target="../media/image452.png"/><Relationship Id="rId62" Type="http://schemas.openxmlformats.org/officeDocument/2006/relationships/customXml" Target="../ink/ink475.xml"/><Relationship Id="rId83" Type="http://schemas.openxmlformats.org/officeDocument/2006/relationships/image" Target="../media/image473.png"/><Relationship Id="rId179" Type="http://schemas.openxmlformats.org/officeDocument/2006/relationships/image" Target="../media/image520.png"/><Relationship Id="rId365" Type="http://schemas.openxmlformats.org/officeDocument/2006/relationships/image" Target="../media/image613.png"/><Relationship Id="rId190" Type="http://schemas.openxmlformats.org/officeDocument/2006/relationships/customXml" Target="../ink/ink539.xml"/><Relationship Id="rId204" Type="http://schemas.openxmlformats.org/officeDocument/2006/relationships/customXml" Target="../ink/ink546.xml"/><Relationship Id="rId225" Type="http://schemas.openxmlformats.org/officeDocument/2006/relationships/image" Target="../media/image543.png"/><Relationship Id="rId246" Type="http://schemas.openxmlformats.org/officeDocument/2006/relationships/customXml" Target="../ink/ink567.xml"/><Relationship Id="rId267" Type="http://schemas.openxmlformats.org/officeDocument/2006/relationships/image" Target="../media/image564.png"/><Relationship Id="rId288" Type="http://schemas.openxmlformats.org/officeDocument/2006/relationships/customXml" Target="../ink/ink588.xml"/><Relationship Id="rId106" Type="http://schemas.openxmlformats.org/officeDocument/2006/relationships/customXml" Target="../ink/ink497.xml"/><Relationship Id="rId127" Type="http://schemas.openxmlformats.org/officeDocument/2006/relationships/image" Target="../media/image495.png"/><Relationship Id="rId313" Type="http://schemas.openxmlformats.org/officeDocument/2006/relationships/image" Target="../media/image587.png"/><Relationship Id="rId10" Type="http://schemas.openxmlformats.org/officeDocument/2006/relationships/customXml" Target="../ink/ink449.xml"/><Relationship Id="rId31" Type="http://schemas.openxmlformats.org/officeDocument/2006/relationships/image" Target="../media/image447.png"/><Relationship Id="rId52" Type="http://schemas.openxmlformats.org/officeDocument/2006/relationships/customXml" Target="../ink/ink470.xml"/><Relationship Id="rId73" Type="http://schemas.openxmlformats.org/officeDocument/2006/relationships/image" Target="../media/image468.png"/><Relationship Id="rId94" Type="http://schemas.openxmlformats.org/officeDocument/2006/relationships/customXml" Target="../ink/ink491.xml"/><Relationship Id="rId148" Type="http://schemas.openxmlformats.org/officeDocument/2006/relationships/customXml" Target="../ink/ink518.xml"/><Relationship Id="rId169" Type="http://schemas.openxmlformats.org/officeDocument/2006/relationships/image" Target="../media/image515.png"/><Relationship Id="rId334" Type="http://schemas.openxmlformats.org/officeDocument/2006/relationships/customXml" Target="../ink/ink611.xml"/><Relationship Id="rId355" Type="http://schemas.openxmlformats.org/officeDocument/2006/relationships/image" Target="../media/image608.png"/><Relationship Id="rId180" Type="http://schemas.openxmlformats.org/officeDocument/2006/relationships/customXml" Target="../ink/ink534.xml"/><Relationship Id="rId215" Type="http://schemas.openxmlformats.org/officeDocument/2006/relationships/image" Target="../media/image538.png"/><Relationship Id="rId236" Type="http://schemas.openxmlformats.org/officeDocument/2006/relationships/customXml" Target="../ink/ink562.xml"/><Relationship Id="rId257" Type="http://schemas.openxmlformats.org/officeDocument/2006/relationships/image" Target="../media/image559.png"/><Relationship Id="rId278" Type="http://schemas.openxmlformats.org/officeDocument/2006/relationships/customXml" Target="../ink/ink583.xml"/><Relationship Id="rId303" Type="http://schemas.openxmlformats.org/officeDocument/2006/relationships/image" Target="../media/image582.png"/><Relationship Id="rId42" Type="http://schemas.openxmlformats.org/officeDocument/2006/relationships/customXml" Target="../ink/ink465.xml"/><Relationship Id="rId84" Type="http://schemas.openxmlformats.org/officeDocument/2006/relationships/customXml" Target="../ink/ink486.xml"/><Relationship Id="rId138" Type="http://schemas.openxmlformats.org/officeDocument/2006/relationships/customXml" Target="../ink/ink513.xml"/><Relationship Id="rId345" Type="http://schemas.openxmlformats.org/officeDocument/2006/relationships/image" Target="../media/image603.png"/><Relationship Id="rId191" Type="http://schemas.openxmlformats.org/officeDocument/2006/relationships/image" Target="../media/image526.png"/><Relationship Id="rId205" Type="http://schemas.openxmlformats.org/officeDocument/2006/relationships/image" Target="../media/image533.png"/><Relationship Id="rId247" Type="http://schemas.openxmlformats.org/officeDocument/2006/relationships/image" Target="../media/image554.png"/><Relationship Id="rId107" Type="http://schemas.openxmlformats.org/officeDocument/2006/relationships/image" Target="../media/image485.png"/><Relationship Id="rId289" Type="http://schemas.openxmlformats.org/officeDocument/2006/relationships/image" Target="../media/image575.png"/><Relationship Id="rId11" Type="http://schemas.openxmlformats.org/officeDocument/2006/relationships/image" Target="../media/image437.png"/><Relationship Id="rId53" Type="http://schemas.openxmlformats.org/officeDocument/2006/relationships/image" Target="../media/image458.png"/><Relationship Id="rId149" Type="http://schemas.openxmlformats.org/officeDocument/2006/relationships/image" Target="../media/image505.png"/><Relationship Id="rId314" Type="http://schemas.openxmlformats.org/officeDocument/2006/relationships/customXml" Target="../ink/ink601.xml"/><Relationship Id="rId356" Type="http://schemas.openxmlformats.org/officeDocument/2006/relationships/customXml" Target="../ink/ink622.xml"/><Relationship Id="rId95" Type="http://schemas.openxmlformats.org/officeDocument/2006/relationships/image" Target="../media/image479.png"/><Relationship Id="rId160" Type="http://schemas.openxmlformats.org/officeDocument/2006/relationships/customXml" Target="../ink/ink524.xml"/><Relationship Id="rId216" Type="http://schemas.openxmlformats.org/officeDocument/2006/relationships/customXml" Target="../ink/ink552.xml"/><Relationship Id="rId258" Type="http://schemas.openxmlformats.org/officeDocument/2006/relationships/customXml" Target="../ink/ink573.xml"/><Relationship Id="rId22" Type="http://schemas.openxmlformats.org/officeDocument/2006/relationships/customXml" Target="../ink/ink455.xml"/><Relationship Id="rId64" Type="http://schemas.openxmlformats.org/officeDocument/2006/relationships/customXml" Target="../ink/ink476.xml"/><Relationship Id="rId118" Type="http://schemas.openxmlformats.org/officeDocument/2006/relationships/customXml" Target="../ink/ink503.xml"/><Relationship Id="rId325" Type="http://schemas.openxmlformats.org/officeDocument/2006/relationships/image" Target="../media/image593.png"/><Relationship Id="rId171" Type="http://schemas.openxmlformats.org/officeDocument/2006/relationships/image" Target="../media/image516.png"/><Relationship Id="rId227" Type="http://schemas.openxmlformats.org/officeDocument/2006/relationships/image" Target="../media/image544.png"/><Relationship Id="rId269" Type="http://schemas.openxmlformats.org/officeDocument/2006/relationships/image" Target="../media/image565.png"/><Relationship Id="rId33" Type="http://schemas.openxmlformats.org/officeDocument/2006/relationships/image" Target="../media/image448.png"/><Relationship Id="rId129" Type="http://schemas.openxmlformats.org/officeDocument/2006/relationships/image" Target="../media/image20.png"/><Relationship Id="rId280" Type="http://schemas.openxmlformats.org/officeDocument/2006/relationships/customXml" Target="../ink/ink584.xml"/><Relationship Id="rId336" Type="http://schemas.openxmlformats.org/officeDocument/2006/relationships/customXml" Target="../ink/ink612.xml"/><Relationship Id="rId75" Type="http://schemas.openxmlformats.org/officeDocument/2006/relationships/image" Target="../media/image469.png"/><Relationship Id="rId140" Type="http://schemas.openxmlformats.org/officeDocument/2006/relationships/customXml" Target="../ink/ink514.xml"/><Relationship Id="rId182" Type="http://schemas.openxmlformats.org/officeDocument/2006/relationships/customXml" Target="../ink/ink535.xml"/><Relationship Id="rId6" Type="http://schemas.openxmlformats.org/officeDocument/2006/relationships/customXml" Target="../ink/ink447.xml"/><Relationship Id="rId238" Type="http://schemas.openxmlformats.org/officeDocument/2006/relationships/customXml" Target="../ink/ink563.xml"/><Relationship Id="rId291" Type="http://schemas.openxmlformats.org/officeDocument/2006/relationships/image" Target="../media/image576.png"/><Relationship Id="rId305" Type="http://schemas.openxmlformats.org/officeDocument/2006/relationships/image" Target="../media/image583.png"/><Relationship Id="rId347" Type="http://schemas.openxmlformats.org/officeDocument/2006/relationships/image" Target="../media/image604.png"/><Relationship Id="rId44" Type="http://schemas.openxmlformats.org/officeDocument/2006/relationships/customXml" Target="../ink/ink466.xml"/><Relationship Id="rId86" Type="http://schemas.openxmlformats.org/officeDocument/2006/relationships/customXml" Target="../ink/ink487.xml"/><Relationship Id="rId151" Type="http://schemas.openxmlformats.org/officeDocument/2006/relationships/image" Target="../media/image506.png"/><Relationship Id="rId193" Type="http://schemas.openxmlformats.org/officeDocument/2006/relationships/image" Target="../media/image527.png"/><Relationship Id="rId207" Type="http://schemas.openxmlformats.org/officeDocument/2006/relationships/image" Target="../media/image534.png"/><Relationship Id="rId249" Type="http://schemas.openxmlformats.org/officeDocument/2006/relationships/image" Target="../media/image555.png"/><Relationship Id="rId13" Type="http://schemas.openxmlformats.org/officeDocument/2006/relationships/image" Target="../media/image438.png"/><Relationship Id="rId109" Type="http://schemas.openxmlformats.org/officeDocument/2006/relationships/image" Target="../media/image486.png"/><Relationship Id="rId260" Type="http://schemas.openxmlformats.org/officeDocument/2006/relationships/customXml" Target="../ink/ink574.xml"/><Relationship Id="rId316" Type="http://schemas.openxmlformats.org/officeDocument/2006/relationships/customXml" Target="../ink/ink602.xml"/><Relationship Id="rId55" Type="http://schemas.openxmlformats.org/officeDocument/2006/relationships/image" Target="../media/image459.png"/><Relationship Id="rId97" Type="http://schemas.openxmlformats.org/officeDocument/2006/relationships/image" Target="../media/image480.png"/><Relationship Id="rId120" Type="http://schemas.openxmlformats.org/officeDocument/2006/relationships/customXml" Target="../ink/ink504.xml"/><Relationship Id="rId358" Type="http://schemas.openxmlformats.org/officeDocument/2006/relationships/customXml" Target="../ink/ink623.xml"/><Relationship Id="rId162" Type="http://schemas.openxmlformats.org/officeDocument/2006/relationships/customXml" Target="../ink/ink525.xml"/><Relationship Id="rId218" Type="http://schemas.openxmlformats.org/officeDocument/2006/relationships/customXml" Target="../ink/ink553.xml"/><Relationship Id="rId271" Type="http://schemas.openxmlformats.org/officeDocument/2006/relationships/image" Target="../media/image566.png"/><Relationship Id="rId24" Type="http://schemas.openxmlformats.org/officeDocument/2006/relationships/customXml" Target="../ink/ink456.xml"/><Relationship Id="rId66" Type="http://schemas.openxmlformats.org/officeDocument/2006/relationships/customXml" Target="../ink/ink477.xml"/><Relationship Id="rId131" Type="http://schemas.openxmlformats.org/officeDocument/2006/relationships/image" Target="../media/image496.png"/><Relationship Id="rId327" Type="http://schemas.openxmlformats.org/officeDocument/2006/relationships/image" Target="../media/image594.png"/><Relationship Id="rId173" Type="http://schemas.openxmlformats.org/officeDocument/2006/relationships/image" Target="../media/image517.png"/><Relationship Id="rId229" Type="http://schemas.openxmlformats.org/officeDocument/2006/relationships/image" Target="../media/image545.png"/><Relationship Id="rId240" Type="http://schemas.openxmlformats.org/officeDocument/2006/relationships/customXml" Target="../ink/ink564.xml"/><Relationship Id="rId35" Type="http://schemas.openxmlformats.org/officeDocument/2006/relationships/image" Target="../media/image449.png"/><Relationship Id="rId77" Type="http://schemas.openxmlformats.org/officeDocument/2006/relationships/image" Target="../media/image470.png"/><Relationship Id="rId100" Type="http://schemas.openxmlformats.org/officeDocument/2006/relationships/customXml" Target="../ink/ink494.xml"/><Relationship Id="rId282" Type="http://schemas.openxmlformats.org/officeDocument/2006/relationships/customXml" Target="../ink/ink585.xml"/><Relationship Id="rId338" Type="http://schemas.openxmlformats.org/officeDocument/2006/relationships/customXml" Target="../ink/ink613.xml"/><Relationship Id="rId8" Type="http://schemas.openxmlformats.org/officeDocument/2006/relationships/customXml" Target="../ink/ink448.xml"/><Relationship Id="rId142" Type="http://schemas.openxmlformats.org/officeDocument/2006/relationships/customXml" Target="../ink/ink515.xml"/><Relationship Id="rId184" Type="http://schemas.openxmlformats.org/officeDocument/2006/relationships/customXml" Target="../ink/ink536.xml"/><Relationship Id="rId251" Type="http://schemas.openxmlformats.org/officeDocument/2006/relationships/image" Target="../media/image556.png"/><Relationship Id="rId46" Type="http://schemas.openxmlformats.org/officeDocument/2006/relationships/customXml" Target="../ink/ink467.xml"/><Relationship Id="rId293" Type="http://schemas.openxmlformats.org/officeDocument/2006/relationships/image" Target="../media/image577.png"/><Relationship Id="rId307" Type="http://schemas.openxmlformats.org/officeDocument/2006/relationships/image" Target="../media/image584.png"/><Relationship Id="rId349" Type="http://schemas.openxmlformats.org/officeDocument/2006/relationships/image" Target="../media/image605.png"/></Relationships>
</file>

<file path=ppt/slides/_rels/slide7.xml.rels><?xml version="1.0" encoding="UTF-8" standalone="yes"?>
<Relationships xmlns="http://schemas.openxmlformats.org/package/2006/relationships"><Relationship Id="rId117" Type="http://schemas.openxmlformats.org/officeDocument/2006/relationships/image" Target="../media/image668.png"/><Relationship Id="rId299" Type="http://schemas.openxmlformats.org/officeDocument/2006/relationships/image" Target="../media/image758.png"/><Relationship Id="rId21" Type="http://schemas.openxmlformats.org/officeDocument/2006/relationships/image" Target="../media/image623.png"/><Relationship Id="rId63" Type="http://schemas.openxmlformats.org/officeDocument/2006/relationships/image" Target="../media/image643.png"/><Relationship Id="rId159" Type="http://schemas.openxmlformats.org/officeDocument/2006/relationships/image" Target="../media/image689.png"/><Relationship Id="rId324" Type="http://schemas.openxmlformats.org/officeDocument/2006/relationships/customXml" Target="../ink/ink791.xml"/><Relationship Id="rId366" Type="http://schemas.openxmlformats.org/officeDocument/2006/relationships/customXml" Target="../ink/ink813.xml"/><Relationship Id="rId170" Type="http://schemas.openxmlformats.org/officeDocument/2006/relationships/customXml" Target="../ink/ink711.xml"/><Relationship Id="rId226" Type="http://schemas.openxmlformats.org/officeDocument/2006/relationships/image" Target="../media/image722.png"/><Relationship Id="rId268" Type="http://schemas.openxmlformats.org/officeDocument/2006/relationships/customXml" Target="../ink/ink761.xml"/><Relationship Id="rId32" Type="http://schemas.openxmlformats.org/officeDocument/2006/relationships/customXml" Target="../ink/ink641.xml"/><Relationship Id="rId74" Type="http://schemas.openxmlformats.org/officeDocument/2006/relationships/customXml" Target="../ink/ink662.xml"/><Relationship Id="rId128" Type="http://schemas.openxmlformats.org/officeDocument/2006/relationships/customXml" Target="../ink/ink690.xml"/><Relationship Id="rId335" Type="http://schemas.openxmlformats.org/officeDocument/2006/relationships/customXml" Target="../ink/ink797.xml"/><Relationship Id="rId5" Type="http://schemas.openxmlformats.org/officeDocument/2006/relationships/image" Target="../media/image615.png"/><Relationship Id="rId181" Type="http://schemas.openxmlformats.org/officeDocument/2006/relationships/customXml" Target="../ink/ink717.xml"/><Relationship Id="rId237" Type="http://schemas.openxmlformats.org/officeDocument/2006/relationships/customXml" Target="../ink/ink745.xml"/><Relationship Id="rId279" Type="http://schemas.openxmlformats.org/officeDocument/2006/relationships/image" Target="../media/image748.png"/><Relationship Id="rId43" Type="http://schemas.openxmlformats.org/officeDocument/2006/relationships/image" Target="../media/image634.png"/><Relationship Id="rId139" Type="http://schemas.openxmlformats.org/officeDocument/2006/relationships/image" Target="../media/image679.png"/><Relationship Id="rId290" Type="http://schemas.openxmlformats.org/officeDocument/2006/relationships/customXml" Target="../ink/ink772.xml"/><Relationship Id="rId304" Type="http://schemas.openxmlformats.org/officeDocument/2006/relationships/customXml" Target="../ink/ink779.xml"/><Relationship Id="rId346" Type="http://schemas.openxmlformats.org/officeDocument/2006/relationships/image" Target="../media/image779.png"/><Relationship Id="rId85" Type="http://schemas.openxmlformats.org/officeDocument/2006/relationships/image" Target="../media/image654.png"/><Relationship Id="rId150" Type="http://schemas.openxmlformats.org/officeDocument/2006/relationships/customXml" Target="../ink/ink701.xml"/><Relationship Id="rId192" Type="http://schemas.openxmlformats.org/officeDocument/2006/relationships/image" Target="../media/image705.png"/><Relationship Id="rId206" Type="http://schemas.openxmlformats.org/officeDocument/2006/relationships/image" Target="../media/image712.png"/><Relationship Id="rId248" Type="http://schemas.openxmlformats.org/officeDocument/2006/relationships/customXml" Target="../ink/ink751.xml"/><Relationship Id="rId12" Type="http://schemas.openxmlformats.org/officeDocument/2006/relationships/customXml" Target="../ink/ink631.xml"/><Relationship Id="rId108" Type="http://schemas.openxmlformats.org/officeDocument/2006/relationships/customXml" Target="../ink/ink680.xml"/><Relationship Id="rId315" Type="http://schemas.openxmlformats.org/officeDocument/2006/relationships/image" Target="../media/image764.png"/><Relationship Id="rId357" Type="http://schemas.openxmlformats.org/officeDocument/2006/relationships/image" Target="../media/image784.png"/><Relationship Id="rId54" Type="http://schemas.openxmlformats.org/officeDocument/2006/relationships/customXml" Target="../ink/ink652.xml"/><Relationship Id="rId96" Type="http://schemas.openxmlformats.org/officeDocument/2006/relationships/image" Target="../media/image658.png"/><Relationship Id="rId161" Type="http://schemas.openxmlformats.org/officeDocument/2006/relationships/image" Target="../media/image690.png"/><Relationship Id="rId217" Type="http://schemas.openxmlformats.org/officeDocument/2006/relationships/customXml" Target="../ink/ink735.xml"/><Relationship Id="rId259" Type="http://schemas.openxmlformats.org/officeDocument/2006/relationships/image" Target="../media/image738.png"/><Relationship Id="rId23" Type="http://schemas.openxmlformats.org/officeDocument/2006/relationships/image" Target="../media/image624.png"/><Relationship Id="rId119" Type="http://schemas.openxmlformats.org/officeDocument/2006/relationships/image" Target="../media/image669.png"/><Relationship Id="rId270" Type="http://schemas.openxmlformats.org/officeDocument/2006/relationships/customXml" Target="../ink/ink762.xml"/><Relationship Id="rId326" Type="http://schemas.openxmlformats.org/officeDocument/2006/relationships/customXml" Target="../ink/ink792.xml"/><Relationship Id="rId65" Type="http://schemas.openxmlformats.org/officeDocument/2006/relationships/image" Target="../media/image644.png"/><Relationship Id="rId130" Type="http://schemas.openxmlformats.org/officeDocument/2006/relationships/customXml" Target="../ink/ink691.xml"/><Relationship Id="rId368" Type="http://schemas.openxmlformats.org/officeDocument/2006/relationships/customXml" Target="../ink/ink814.xml"/><Relationship Id="rId172" Type="http://schemas.openxmlformats.org/officeDocument/2006/relationships/customXml" Target="../ink/ink712.xml"/><Relationship Id="rId228" Type="http://schemas.openxmlformats.org/officeDocument/2006/relationships/image" Target="../media/image723.png"/><Relationship Id="rId281" Type="http://schemas.openxmlformats.org/officeDocument/2006/relationships/image" Target="../media/image749.png"/><Relationship Id="rId337" Type="http://schemas.openxmlformats.org/officeDocument/2006/relationships/customXml" Target="../ink/ink798.xml"/><Relationship Id="rId34" Type="http://schemas.openxmlformats.org/officeDocument/2006/relationships/customXml" Target="../ink/ink642.xml"/><Relationship Id="rId76" Type="http://schemas.openxmlformats.org/officeDocument/2006/relationships/customXml" Target="../ink/ink663.xml"/><Relationship Id="rId141" Type="http://schemas.openxmlformats.org/officeDocument/2006/relationships/image" Target="../media/image680.png"/><Relationship Id="rId7" Type="http://schemas.openxmlformats.org/officeDocument/2006/relationships/image" Target="../media/image616.png"/><Relationship Id="rId183" Type="http://schemas.openxmlformats.org/officeDocument/2006/relationships/customXml" Target="../ink/ink718.xml"/><Relationship Id="rId239" Type="http://schemas.openxmlformats.org/officeDocument/2006/relationships/customXml" Target="../ink/ink746.xml"/><Relationship Id="rId250" Type="http://schemas.openxmlformats.org/officeDocument/2006/relationships/customXml" Target="../ink/ink752.xml"/><Relationship Id="rId292" Type="http://schemas.openxmlformats.org/officeDocument/2006/relationships/customXml" Target="../ink/ink773.xml"/><Relationship Id="rId306" Type="http://schemas.openxmlformats.org/officeDocument/2006/relationships/customXml" Target="../ink/ink780.xml"/><Relationship Id="rId45" Type="http://schemas.openxmlformats.org/officeDocument/2006/relationships/image" Target="../media/image20.png"/><Relationship Id="rId87" Type="http://schemas.openxmlformats.org/officeDocument/2006/relationships/image" Target="../media/image210.png"/><Relationship Id="rId110" Type="http://schemas.openxmlformats.org/officeDocument/2006/relationships/customXml" Target="../ink/ink681.xml"/><Relationship Id="rId348" Type="http://schemas.openxmlformats.org/officeDocument/2006/relationships/image" Target="../media/image780.png"/><Relationship Id="rId152" Type="http://schemas.openxmlformats.org/officeDocument/2006/relationships/customXml" Target="../ink/ink702.xml"/><Relationship Id="rId194" Type="http://schemas.openxmlformats.org/officeDocument/2006/relationships/image" Target="../media/image706.png"/><Relationship Id="rId208" Type="http://schemas.openxmlformats.org/officeDocument/2006/relationships/image" Target="../media/image713.png"/><Relationship Id="rId261" Type="http://schemas.openxmlformats.org/officeDocument/2006/relationships/image" Target="../media/image739.png"/><Relationship Id="rId14" Type="http://schemas.openxmlformats.org/officeDocument/2006/relationships/customXml" Target="../ink/ink632.xml"/><Relationship Id="rId56" Type="http://schemas.openxmlformats.org/officeDocument/2006/relationships/customXml" Target="../ink/ink653.xml"/><Relationship Id="rId317" Type="http://schemas.openxmlformats.org/officeDocument/2006/relationships/image" Target="../media/image765.png"/><Relationship Id="rId359" Type="http://schemas.openxmlformats.org/officeDocument/2006/relationships/image" Target="../media/image785.png"/><Relationship Id="rId98" Type="http://schemas.openxmlformats.org/officeDocument/2006/relationships/image" Target="../media/image659.png"/><Relationship Id="rId121" Type="http://schemas.openxmlformats.org/officeDocument/2006/relationships/image" Target="../media/image670.png"/><Relationship Id="rId163" Type="http://schemas.openxmlformats.org/officeDocument/2006/relationships/image" Target="../media/image691.png"/><Relationship Id="rId219" Type="http://schemas.openxmlformats.org/officeDocument/2006/relationships/customXml" Target="../ink/ink736.xml"/><Relationship Id="rId230" Type="http://schemas.openxmlformats.org/officeDocument/2006/relationships/image" Target="../media/image724.png"/><Relationship Id="rId25" Type="http://schemas.openxmlformats.org/officeDocument/2006/relationships/image" Target="../media/image625.png"/><Relationship Id="rId67" Type="http://schemas.openxmlformats.org/officeDocument/2006/relationships/image" Target="../media/image645.png"/><Relationship Id="rId272" Type="http://schemas.openxmlformats.org/officeDocument/2006/relationships/customXml" Target="../ink/ink763.xml"/><Relationship Id="rId328" Type="http://schemas.openxmlformats.org/officeDocument/2006/relationships/customXml" Target="../ink/ink793.xml"/><Relationship Id="rId132" Type="http://schemas.openxmlformats.org/officeDocument/2006/relationships/customXml" Target="../ink/ink692.xml"/><Relationship Id="rId174" Type="http://schemas.openxmlformats.org/officeDocument/2006/relationships/image" Target="../media/image696.png"/><Relationship Id="rId220" Type="http://schemas.openxmlformats.org/officeDocument/2006/relationships/image" Target="../media/image719.png"/><Relationship Id="rId241" Type="http://schemas.openxmlformats.org/officeDocument/2006/relationships/image" Target="../media/image729.png"/><Relationship Id="rId15" Type="http://schemas.openxmlformats.org/officeDocument/2006/relationships/image" Target="../media/image620.png"/><Relationship Id="rId36" Type="http://schemas.openxmlformats.org/officeDocument/2006/relationships/customXml" Target="../ink/ink643.xml"/><Relationship Id="rId57" Type="http://schemas.openxmlformats.org/officeDocument/2006/relationships/image" Target="../media/image640.png"/><Relationship Id="rId262" Type="http://schemas.openxmlformats.org/officeDocument/2006/relationships/customXml" Target="../ink/ink758.xml"/><Relationship Id="rId283" Type="http://schemas.openxmlformats.org/officeDocument/2006/relationships/image" Target="../media/image750.png"/><Relationship Id="rId318" Type="http://schemas.openxmlformats.org/officeDocument/2006/relationships/customXml" Target="../ink/ink788.xml"/><Relationship Id="rId339" Type="http://schemas.openxmlformats.org/officeDocument/2006/relationships/customXml" Target="../ink/ink799.xml"/><Relationship Id="rId78" Type="http://schemas.openxmlformats.org/officeDocument/2006/relationships/customXml" Target="../ink/ink664.xml"/><Relationship Id="rId99" Type="http://schemas.openxmlformats.org/officeDocument/2006/relationships/customXml" Target="../ink/ink675.xml"/><Relationship Id="rId101" Type="http://schemas.openxmlformats.org/officeDocument/2006/relationships/customXml" Target="../ink/ink676.xml"/><Relationship Id="rId122" Type="http://schemas.openxmlformats.org/officeDocument/2006/relationships/customXml" Target="../ink/ink687.xml"/><Relationship Id="rId143" Type="http://schemas.openxmlformats.org/officeDocument/2006/relationships/image" Target="../media/image681.png"/><Relationship Id="rId164" Type="http://schemas.openxmlformats.org/officeDocument/2006/relationships/customXml" Target="../ink/ink708.xml"/><Relationship Id="rId185" Type="http://schemas.openxmlformats.org/officeDocument/2006/relationships/customXml" Target="../ink/ink719.xml"/><Relationship Id="rId350" Type="http://schemas.openxmlformats.org/officeDocument/2006/relationships/image" Target="../media/image781.png"/><Relationship Id="rId9" Type="http://schemas.openxmlformats.org/officeDocument/2006/relationships/image" Target="../media/image617.png"/><Relationship Id="rId210" Type="http://schemas.openxmlformats.org/officeDocument/2006/relationships/image" Target="../media/image714.png"/><Relationship Id="rId26" Type="http://schemas.openxmlformats.org/officeDocument/2006/relationships/customXml" Target="../ink/ink638.xml"/><Relationship Id="rId231" Type="http://schemas.openxmlformats.org/officeDocument/2006/relationships/customXml" Target="../ink/ink742.xml"/><Relationship Id="rId252" Type="http://schemas.openxmlformats.org/officeDocument/2006/relationships/customXml" Target="../ink/ink753.xml"/><Relationship Id="rId273" Type="http://schemas.openxmlformats.org/officeDocument/2006/relationships/image" Target="../media/image745.png"/><Relationship Id="rId294" Type="http://schemas.openxmlformats.org/officeDocument/2006/relationships/customXml" Target="../ink/ink774.xml"/><Relationship Id="rId308" Type="http://schemas.openxmlformats.org/officeDocument/2006/relationships/customXml" Target="../ink/ink781.xml"/><Relationship Id="rId329" Type="http://schemas.openxmlformats.org/officeDocument/2006/relationships/image" Target="../media/image771.png"/><Relationship Id="rId47" Type="http://schemas.openxmlformats.org/officeDocument/2006/relationships/image" Target="../media/image635.png"/><Relationship Id="rId68" Type="http://schemas.openxmlformats.org/officeDocument/2006/relationships/customXml" Target="../ink/ink659.xml"/><Relationship Id="rId89" Type="http://schemas.openxmlformats.org/officeDocument/2006/relationships/image" Target="../media/image655.png"/><Relationship Id="rId112" Type="http://schemas.openxmlformats.org/officeDocument/2006/relationships/customXml" Target="../ink/ink682.xml"/><Relationship Id="rId133" Type="http://schemas.openxmlformats.org/officeDocument/2006/relationships/image" Target="../media/image676.png"/><Relationship Id="rId154" Type="http://schemas.openxmlformats.org/officeDocument/2006/relationships/customXml" Target="../ink/ink703.xml"/><Relationship Id="rId175" Type="http://schemas.openxmlformats.org/officeDocument/2006/relationships/customXml" Target="../ink/ink714.xml"/><Relationship Id="rId340" Type="http://schemas.openxmlformats.org/officeDocument/2006/relationships/image" Target="../media/image776.png"/><Relationship Id="rId361" Type="http://schemas.openxmlformats.org/officeDocument/2006/relationships/image" Target="../media/image786.png"/><Relationship Id="rId196" Type="http://schemas.openxmlformats.org/officeDocument/2006/relationships/image" Target="../media/image707.png"/><Relationship Id="rId200" Type="http://schemas.openxmlformats.org/officeDocument/2006/relationships/image" Target="../media/image709.png"/><Relationship Id="rId16" Type="http://schemas.openxmlformats.org/officeDocument/2006/relationships/customXml" Target="../ink/ink633.xml"/><Relationship Id="rId221" Type="http://schemas.openxmlformats.org/officeDocument/2006/relationships/customXml" Target="../ink/ink737.xml"/><Relationship Id="rId242" Type="http://schemas.openxmlformats.org/officeDocument/2006/relationships/customXml" Target="../ink/ink748.xml"/><Relationship Id="rId263" Type="http://schemas.openxmlformats.org/officeDocument/2006/relationships/image" Target="../media/image740.png"/><Relationship Id="rId284" Type="http://schemas.openxmlformats.org/officeDocument/2006/relationships/customXml" Target="../ink/ink769.xml"/><Relationship Id="rId319" Type="http://schemas.openxmlformats.org/officeDocument/2006/relationships/image" Target="../media/image766.png"/><Relationship Id="rId37" Type="http://schemas.openxmlformats.org/officeDocument/2006/relationships/image" Target="../media/image631.png"/><Relationship Id="rId58" Type="http://schemas.openxmlformats.org/officeDocument/2006/relationships/customXml" Target="../ink/ink654.xml"/><Relationship Id="rId79" Type="http://schemas.openxmlformats.org/officeDocument/2006/relationships/image" Target="../media/image651.png"/><Relationship Id="rId102" Type="http://schemas.openxmlformats.org/officeDocument/2006/relationships/image" Target="../media/image661.png"/><Relationship Id="rId123" Type="http://schemas.openxmlformats.org/officeDocument/2006/relationships/image" Target="../media/image671.png"/><Relationship Id="rId144" Type="http://schemas.openxmlformats.org/officeDocument/2006/relationships/customXml" Target="../ink/ink698.xml"/><Relationship Id="rId330" Type="http://schemas.openxmlformats.org/officeDocument/2006/relationships/customXml" Target="../ink/ink794.xml"/><Relationship Id="rId90" Type="http://schemas.openxmlformats.org/officeDocument/2006/relationships/customXml" Target="../ink/ink670.xml"/><Relationship Id="rId165" Type="http://schemas.openxmlformats.org/officeDocument/2006/relationships/image" Target="../media/image692.png"/><Relationship Id="rId186" Type="http://schemas.openxmlformats.org/officeDocument/2006/relationships/image" Target="../media/image702.png"/><Relationship Id="rId351" Type="http://schemas.openxmlformats.org/officeDocument/2006/relationships/customXml" Target="../ink/ink805.xml"/><Relationship Id="rId211" Type="http://schemas.openxmlformats.org/officeDocument/2006/relationships/customXml" Target="../ink/ink732.xml"/><Relationship Id="rId232" Type="http://schemas.openxmlformats.org/officeDocument/2006/relationships/image" Target="../media/image725.png"/><Relationship Id="rId253" Type="http://schemas.openxmlformats.org/officeDocument/2006/relationships/image" Target="../media/image735.png"/><Relationship Id="rId274" Type="http://schemas.openxmlformats.org/officeDocument/2006/relationships/customXml" Target="../ink/ink764.xml"/><Relationship Id="rId295" Type="http://schemas.openxmlformats.org/officeDocument/2006/relationships/image" Target="../media/image756.png"/><Relationship Id="rId309" Type="http://schemas.openxmlformats.org/officeDocument/2006/relationships/image" Target="../media/image763.png"/><Relationship Id="rId27" Type="http://schemas.openxmlformats.org/officeDocument/2006/relationships/image" Target="../media/image626.png"/><Relationship Id="rId48" Type="http://schemas.openxmlformats.org/officeDocument/2006/relationships/customXml" Target="../ink/ink649.xml"/><Relationship Id="rId69" Type="http://schemas.openxmlformats.org/officeDocument/2006/relationships/image" Target="../media/image646.png"/><Relationship Id="rId113" Type="http://schemas.openxmlformats.org/officeDocument/2006/relationships/image" Target="../media/image666.png"/><Relationship Id="rId134" Type="http://schemas.openxmlformats.org/officeDocument/2006/relationships/customXml" Target="../ink/ink693.xml"/><Relationship Id="rId320" Type="http://schemas.openxmlformats.org/officeDocument/2006/relationships/customXml" Target="../ink/ink789.xml"/><Relationship Id="rId80" Type="http://schemas.openxmlformats.org/officeDocument/2006/relationships/customXml" Target="../ink/ink665.xml"/><Relationship Id="rId155" Type="http://schemas.openxmlformats.org/officeDocument/2006/relationships/image" Target="../media/image687.png"/><Relationship Id="rId176" Type="http://schemas.openxmlformats.org/officeDocument/2006/relationships/image" Target="../media/image697.png"/><Relationship Id="rId197" Type="http://schemas.openxmlformats.org/officeDocument/2006/relationships/customXml" Target="../ink/ink725.xml"/><Relationship Id="rId341" Type="http://schemas.openxmlformats.org/officeDocument/2006/relationships/customXml" Target="../ink/ink800.xml"/><Relationship Id="rId362" Type="http://schemas.openxmlformats.org/officeDocument/2006/relationships/customXml" Target="../ink/ink811.xml"/><Relationship Id="rId201" Type="http://schemas.openxmlformats.org/officeDocument/2006/relationships/customXml" Target="../ink/ink727.xml"/><Relationship Id="rId222" Type="http://schemas.openxmlformats.org/officeDocument/2006/relationships/image" Target="../media/image720.png"/><Relationship Id="rId243" Type="http://schemas.openxmlformats.org/officeDocument/2006/relationships/image" Target="../media/image730.png"/><Relationship Id="rId264" Type="http://schemas.openxmlformats.org/officeDocument/2006/relationships/customXml" Target="../ink/ink759.xml"/><Relationship Id="rId285" Type="http://schemas.openxmlformats.org/officeDocument/2006/relationships/image" Target="../media/image751.png"/><Relationship Id="rId17" Type="http://schemas.openxmlformats.org/officeDocument/2006/relationships/image" Target="../media/image621.png"/><Relationship Id="rId38" Type="http://schemas.openxmlformats.org/officeDocument/2006/relationships/customXml" Target="../ink/ink644.xml"/><Relationship Id="rId59" Type="http://schemas.openxmlformats.org/officeDocument/2006/relationships/image" Target="../media/image641.png"/><Relationship Id="rId103" Type="http://schemas.openxmlformats.org/officeDocument/2006/relationships/customXml" Target="../ink/ink677.xml"/><Relationship Id="rId124" Type="http://schemas.openxmlformats.org/officeDocument/2006/relationships/customXml" Target="../ink/ink688.xml"/><Relationship Id="rId310" Type="http://schemas.openxmlformats.org/officeDocument/2006/relationships/customXml" Target="../ink/ink782.xml"/><Relationship Id="rId70" Type="http://schemas.openxmlformats.org/officeDocument/2006/relationships/customXml" Target="../ink/ink660.xml"/><Relationship Id="rId91" Type="http://schemas.openxmlformats.org/officeDocument/2006/relationships/image" Target="../media/image656.png"/><Relationship Id="rId145" Type="http://schemas.openxmlformats.org/officeDocument/2006/relationships/image" Target="../media/image682.png"/><Relationship Id="rId166" Type="http://schemas.openxmlformats.org/officeDocument/2006/relationships/customXml" Target="../ink/ink709.xml"/><Relationship Id="rId187" Type="http://schemas.openxmlformats.org/officeDocument/2006/relationships/customXml" Target="../ink/ink720.xml"/><Relationship Id="rId331" Type="http://schemas.openxmlformats.org/officeDocument/2006/relationships/image" Target="../media/image772.png"/><Relationship Id="rId352" Type="http://schemas.openxmlformats.org/officeDocument/2006/relationships/image" Target="../media/image782.png"/><Relationship Id="rId1" Type="http://schemas.openxmlformats.org/officeDocument/2006/relationships/slideLayout" Target="../slideLayouts/slideLayout7.xml"/><Relationship Id="rId212" Type="http://schemas.openxmlformats.org/officeDocument/2006/relationships/image" Target="../media/image715.png"/><Relationship Id="rId233" Type="http://schemas.openxmlformats.org/officeDocument/2006/relationships/customXml" Target="../ink/ink743.xml"/><Relationship Id="rId254" Type="http://schemas.openxmlformats.org/officeDocument/2006/relationships/customXml" Target="../ink/ink754.xml"/><Relationship Id="rId28" Type="http://schemas.openxmlformats.org/officeDocument/2006/relationships/customXml" Target="../ink/ink639.xml"/><Relationship Id="rId49" Type="http://schemas.openxmlformats.org/officeDocument/2006/relationships/image" Target="../media/image636.png"/><Relationship Id="rId114" Type="http://schemas.openxmlformats.org/officeDocument/2006/relationships/customXml" Target="../ink/ink683.xml"/><Relationship Id="rId275" Type="http://schemas.openxmlformats.org/officeDocument/2006/relationships/image" Target="../media/image746.png"/><Relationship Id="rId296" Type="http://schemas.openxmlformats.org/officeDocument/2006/relationships/customXml" Target="../ink/ink775.xml"/><Relationship Id="rId300" Type="http://schemas.openxmlformats.org/officeDocument/2006/relationships/customXml" Target="../ink/ink777.xml"/><Relationship Id="rId60" Type="http://schemas.openxmlformats.org/officeDocument/2006/relationships/customXml" Target="../ink/ink655.xml"/><Relationship Id="rId81" Type="http://schemas.openxmlformats.org/officeDocument/2006/relationships/image" Target="../media/image652.png"/><Relationship Id="rId135" Type="http://schemas.openxmlformats.org/officeDocument/2006/relationships/image" Target="../media/image677.png"/><Relationship Id="rId156" Type="http://schemas.openxmlformats.org/officeDocument/2006/relationships/customXml" Target="../ink/ink704.xml"/><Relationship Id="rId177" Type="http://schemas.openxmlformats.org/officeDocument/2006/relationships/customXml" Target="../ink/ink715.xml"/><Relationship Id="rId198" Type="http://schemas.openxmlformats.org/officeDocument/2006/relationships/image" Target="../media/image708.png"/><Relationship Id="rId321" Type="http://schemas.openxmlformats.org/officeDocument/2006/relationships/image" Target="../media/image767.png"/><Relationship Id="rId342" Type="http://schemas.openxmlformats.org/officeDocument/2006/relationships/image" Target="../media/image777.png"/><Relationship Id="rId363" Type="http://schemas.openxmlformats.org/officeDocument/2006/relationships/image" Target="../media/image787.png"/><Relationship Id="rId202" Type="http://schemas.openxmlformats.org/officeDocument/2006/relationships/image" Target="../media/image710.png"/><Relationship Id="rId223" Type="http://schemas.openxmlformats.org/officeDocument/2006/relationships/customXml" Target="../ink/ink738.xml"/><Relationship Id="rId244" Type="http://schemas.openxmlformats.org/officeDocument/2006/relationships/customXml" Target="../ink/ink749.xml"/><Relationship Id="rId18" Type="http://schemas.openxmlformats.org/officeDocument/2006/relationships/customXml" Target="../ink/ink634.xml"/><Relationship Id="rId39" Type="http://schemas.openxmlformats.org/officeDocument/2006/relationships/image" Target="../media/image632.png"/><Relationship Id="rId265" Type="http://schemas.openxmlformats.org/officeDocument/2006/relationships/image" Target="../media/image741.png"/><Relationship Id="rId286" Type="http://schemas.openxmlformats.org/officeDocument/2006/relationships/customXml" Target="../ink/ink770.xml"/><Relationship Id="rId50" Type="http://schemas.openxmlformats.org/officeDocument/2006/relationships/customXml" Target="../ink/ink650.xml"/><Relationship Id="rId104" Type="http://schemas.openxmlformats.org/officeDocument/2006/relationships/customXml" Target="../ink/ink678.xml"/><Relationship Id="rId125" Type="http://schemas.openxmlformats.org/officeDocument/2006/relationships/image" Target="../media/image672.png"/><Relationship Id="rId146" Type="http://schemas.openxmlformats.org/officeDocument/2006/relationships/customXml" Target="../ink/ink699.xml"/><Relationship Id="rId167" Type="http://schemas.openxmlformats.org/officeDocument/2006/relationships/image" Target="../media/image693.png"/><Relationship Id="rId188" Type="http://schemas.openxmlformats.org/officeDocument/2006/relationships/image" Target="../media/image703.png"/><Relationship Id="rId311" Type="http://schemas.openxmlformats.org/officeDocument/2006/relationships/customXml" Target="../ink/ink783.xml"/><Relationship Id="rId332" Type="http://schemas.openxmlformats.org/officeDocument/2006/relationships/customXml" Target="../ink/ink795.xml"/><Relationship Id="rId353" Type="http://schemas.openxmlformats.org/officeDocument/2006/relationships/customXml" Target="../ink/ink806.xml"/><Relationship Id="rId71" Type="http://schemas.openxmlformats.org/officeDocument/2006/relationships/image" Target="../media/image647.png"/><Relationship Id="rId92" Type="http://schemas.openxmlformats.org/officeDocument/2006/relationships/customXml" Target="../ink/ink671.xml"/><Relationship Id="rId213" Type="http://schemas.openxmlformats.org/officeDocument/2006/relationships/customXml" Target="../ink/ink733.xml"/><Relationship Id="rId234" Type="http://schemas.openxmlformats.org/officeDocument/2006/relationships/image" Target="../media/image726.png"/><Relationship Id="rId2" Type="http://schemas.openxmlformats.org/officeDocument/2006/relationships/customXml" Target="../ink/ink627.xml"/><Relationship Id="rId29" Type="http://schemas.openxmlformats.org/officeDocument/2006/relationships/image" Target="../media/image627.png"/><Relationship Id="rId255" Type="http://schemas.openxmlformats.org/officeDocument/2006/relationships/image" Target="../media/image736.png"/><Relationship Id="rId276" Type="http://schemas.openxmlformats.org/officeDocument/2006/relationships/customXml" Target="../ink/ink765.xml"/><Relationship Id="rId297" Type="http://schemas.openxmlformats.org/officeDocument/2006/relationships/image" Target="../media/image757.png"/><Relationship Id="rId40" Type="http://schemas.openxmlformats.org/officeDocument/2006/relationships/customXml" Target="../ink/ink645.xml"/><Relationship Id="rId115" Type="http://schemas.openxmlformats.org/officeDocument/2006/relationships/image" Target="../media/image667.png"/><Relationship Id="rId136" Type="http://schemas.openxmlformats.org/officeDocument/2006/relationships/customXml" Target="../ink/ink694.xml"/><Relationship Id="rId157" Type="http://schemas.openxmlformats.org/officeDocument/2006/relationships/image" Target="../media/image688.png"/><Relationship Id="rId178" Type="http://schemas.openxmlformats.org/officeDocument/2006/relationships/image" Target="../media/image698.png"/><Relationship Id="rId301" Type="http://schemas.openxmlformats.org/officeDocument/2006/relationships/image" Target="../media/image759.png"/><Relationship Id="rId322" Type="http://schemas.openxmlformats.org/officeDocument/2006/relationships/customXml" Target="../ink/ink790.xml"/><Relationship Id="rId343" Type="http://schemas.openxmlformats.org/officeDocument/2006/relationships/customXml" Target="../ink/ink801.xml"/><Relationship Id="rId364" Type="http://schemas.openxmlformats.org/officeDocument/2006/relationships/customXml" Target="../ink/ink812.xml"/><Relationship Id="rId61" Type="http://schemas.openxmlformats.org/officeDocument/2006/relationships/image" Target="../media/image642.png"/><Relationship Id="rId82" Type="http://schemas.openxmlformats.org/officeDocument/2006/relationships/customXml" Target="../ink/ink666.xml"/><Relationship Id="rId199" Type="http://schemas.openxmlformats.org/officeDocument/2006/relationships/customXml" Target="../ink/ink726.xml"/><Relationship Id="rId203" Type="http://schemas.openxmlformats.org/officeDocument/2006/relationships/customXml" Target="../ink/ink728.xml"/><Relationship Id="rId19" Type="http://schemas.openxmlformats.org/officeDocument/2006/relationships/image" Target="../media/image622.png"/><Relationship Id="rId224" Type="http://schemas.openxmlformats.org/officeDocument/2006/relationships/image" Target="../media/image721.png"/><Relationship Id="rId245" Type="http://schemas.openxmlformats.org/officeDocument/2006/relationships/image" Target="../media/image731.png"/><Relationship Id="rId266" Type="http://schemas.openxmlformats.org/officeDocument/2006/relationships/customXml" Target="../ink/ink760.xml"/><Relationship Id="rId287" Type="http://schemas.openxmlformats.org/officeDocument/2006/relationships/image" Target="../media/image752.png"/><Relationship Id="rId30" Type="http://schemas.openxmlformats.org/officeDocument/2006/relationships/customXml" Target="../ink/ink640.xml"/><Relationship Id="rId105" Type="http://schemas.openxmlformats.org/officeDocument/2006/relationships/image" Target="../media/image662.png"/><Relationship Id="rId126" Type="http://schemas.openxmlformats.org/officeDocument/2006/relationships/customXml" Target="../ink/ink689.xml"/><Relationship Id="rId147" Type="http://schemas.openxmlformats.org/officeDocument/2006/relationships/image" Target="../media/image683.png"/><Relationship Id="rId168" Type="http://schemas.openxmlformats.org/officeDocument/2006/relationships/customXml" Target="../ink/ink710.xml"/><Relationship Id="rId312" Type="http://schemas.openxmlformats.org/officeDocument/2006/relationships/customXml" Target="../ink/ink784.xml"/><Relationship Id="rId333" Type="http://schemas.openxmlformats.org/officeDocument/2006/relationships/image" Target="../media/image773.png"/><Relationship Id="rId354" Type="http://schemas.openxmlformats.org/officeDocument/2006/relationships/image" Target="../media/image783.png"/><Relationship Id="rId51" Type="http://schemas.openxmlformats.org/officeDocument/2006/relationships/image" Target="../media/image637.png"/><Relationship Id="rId72" Type="http://schemas.openxmlformats.org/officeDocument/2006/relationships/customXml" Target="../ink/ink661.xml"/><Relationship Id="rId93" Type="http://schemas.openxmlformats.org/officeDocument/2006/relationships/image" Target="../media/image657.png"/><Relationship Id="rId189" Type="http://schemas.openxmlformats.org/officeDocument/2006/relationships/customXml" Target="../ink/ink721.xml"/><Relationship Id="rId214" Type="http://schemas.openxmlformats.org/officeDocument/2006/relationships/image" Target="../media/image716.png"/><Relationship Id="rId235" Type="http://schemas.openxmlformats.org/officeDocument/2006/relationships/customXml" Target="../ink/ink744.xml"/><Relationship Id="rId256" Type="http://schemas.openxmlformats.org/officeDocument/2006/relationships/customXml" Target="../ink/ink755.xml"/><Relationship Id="rId277" Type="http://schemas.openxmlformats.org/officeDocument/2006/relationships/image" Target="../media/image747.png"/><Relationship Id="rId298" Type="http://schemas.openxmlformats.org/officeDocument/2006/relationships/customXml" Target="../ink/ink776.xml"/><Relationship Id="rId116" Type="http://schemas.openxmlformats.org/officeDocument/2006/relationships/customXml" Target="../ink/ink684.xml"/><Relationship Id="rId137" Type="http://schemas.openxmlformats.org/officeDocument/2006/relationships/image" Target="../media/image678.png"/><Relationship Id="rId158" Type="http://schemas.openxmlformats.org/officeDocument/2006/relationships/customXml" Target="../ink/ink705.xml"/><Relationship Id="rId302" Type="http://schemas.openxmlformats.org/officeDocument/2006/relationships/customXml" Target="../ink/ink778.xml"/><Relationship Id="rId323" Type="http://schemas.openxmlformats.org/officeDocument/2006/relationships/image" Target="../media/image768.png"/><Relationship Id="rId344" Type="http://schemas.openxmlformats.org/officeDocument/2006/relationships/image" Target="../media/image778.png"/><Relationship Id="rId20" Type="http://schemas.openxmlformats.org/officeDocument/2006/relationships/customXml" Target="../ink/ink635.xml"/><Relationship Id="rId41" Type="http://schemas.openxmlformats.org/officeDocument/2006/relationships/image" Target="../media/image633.png"/><Relationship Id="rId62" Type="http://schemas.openxmlformats.org/officeDocument/2006/relationships/customXml" Target="../ink/ink656.xml"/><Relationship Id="rId83" Type="http://schemas.openxmlformats.org/officeDocument/2006/relationships/image" Target="../media/image653.png"/><Relationship Id="rId179" Type="http://schemas.openxmlformats.org/officeDocument/2006/relationships/customXml" Target="../ink/ink716.xml"/><Relationship Id="rId365" Type="http://schemas.openxmlformats.org/officeDocument/2006/relationships/image" Target="../media/image788.png"/><Relationship Id="rId190" Type="http://schemas.openxmlformats.org/officeDocument/2006/relationships/image" Target="../media/image704.png"/><Relationship Id="rId204" Type="http://schemas.openxmlformats.org/officeDocument/2006/relationships/image" Target="../media/image711.png"/><Relationship Id="rId225" Type="http://schemas.openxmlformats.org/officeDocument/2006/relationships/customXml" Target="../ink/ink739.xml"/><Relationship Id="rId246" Type="http://schemas.openxmlformats.org/officeDocument/2006/relationships/customXml" Target="../ink/ink750.xml"/><Relationship Id="rId267" Type="http://schemas.openxmlformats.org/officeDocument/2006/relationships/image" Target="../media/image742.png"/><Relationship Id="rId288" Type="http://schemas.openxmlformats.org/officeDocument/2006/relationships/customXml" Target="../ink/ink771.xml"/><Relationship Id="rId106" Type="http://schemas.openxmlformats.org/officeDocument/2006/relationships/customXml" Target="../ink/ink679.xml"/><Relationship Id="rId127" Type="http://schemas.openxmlformats.org/officeDocument/2006/relationships/image" Target="../media/image673.png"/><Relationship Id="rId313" Type="http://schemas.openxmlformats.org/officeDocument/2006/relationships/customXml" Target="../ink/ink785.xml"/><Relationship Id="rId10" Type="http://schemas.openxmlformats.org/officeDocument/2006/relationships/customXml" Target="../ink/ink630.xml"/><Relationship Id="rId31" Type="http://schemas.openxmlformats.org/officeDocument/2006/relationships/image" Target="../media/image628.png"/><Relationship Id="rId52" Type="http://schemas.openxmlformats.org/officeDocument/2006/relationships/customXml" Target="../ink/ink651.xml"/><Relationship Id="rId73" Type="http://schemas.openxmlformats.org/officeDocument/2006/relationships/image" Target="../media/image648.png"/><Relationship Id="rId94" Type="http://schemas.openxmlformats.org/officeDocument/2006/relationships/customXml" Target="../ink/ink672.xml"/><Relationship Id="rId148" Type="http://schemas.openxmlformats.org/officeDocument/2006/relationships/customXml" Target="../ink/ink700.xml"/><Relationship Id="rId169" Type="http://schemas.openxmlformats.org/officeDocument/2006/relationships/image" Target="../media/image694.png"/><Relationship Id="rId334" Type="http://schemas.openxmlformats.org/officeDocument/2006/relationships/customXml" Target="../ink/ink796.xml"/><Relationship Id="rId355" Type="http://schemas.openxmlformats.org/officeDocument/2006/relationships/customXml" Target="../ink/ink807.xml"/><Relationship Id="rId180" Type="http://schemas.openxmlformats.org/officeDocument/2006/relationships/image" Target="../media/image699.png"/><Relationship Id="rId215" Type="http://schemas.openxmlformats.org/officeDocument/2006/relationships/customXml" Target="../ink/ink734.xml"/><Relationship Id="rId236" Type="http://schemas.openxmlformats.org/officeDocument/2006/relationships/image" Target="../media/image727.png"/><Relationship Id="rId257" Type="http://schemas.openxmlformats.org/officeDocument/2006/relationships/image" Target="../media/image737.png"/><Relationship Id="rId278" Type="http://schemas.openxmlformats.org/officeDocument/2006/relationships/customXml" Target="../ink/ink766.xml"/><Relationship Id="rId303" Type="http://schemas.openxmlformats.org/officeDocument/2006/relationships/image" Target="../media/image760.png"/><Relationship Id="rId42" Type="http://schemas.openxmlformats.org/officeDocument/2006/relationships/customXml" Target="../ink/ink646.xml"/><Relationship Id="rId84" Type="http://schemas.openxmlformats.org/officeDocument/2006/relationships/customXml" Target="../ink/ink667.xml"/><Relationship Id="rId138" Type="http://schemas.openxmlformats.org/officeDocument/2006/relationships/customXml" Target="../ink/ink695.xml"/><Relationship Id="rId345" Type="http://schemas.openxmlformats.org/officeDocument/2006/relationships/customXml" Target="../ink/ink802.xml"/><Relationship Id="rId191" Type="http://schemas.openxmlformats.org/officeDocument/2006/relationships/customXml" Target="../ink/ink722.xml"/><Relationship Id="rId205" Type="http://schemas.openxmlformats.org/officeDocument/2006/relationships/customXml" Target="../ink/ink729.xml"/><Relationship Id="rId247" Type="http://schemas.openxmlformats.org/officeDocument/2006/relationships/image" Target="../media/image732.png"/><Relationship Id="rId107" Type="http://schemas.openxmlformats.org/officeDocument/2006/relationships/image" Target="../media/image663.png"/><Relationship Id="rId289" Type="http://schemas.openxmlformats.org/officeDocument/2006/relationships/image" Target="../media/image753.png"/><Relationship Id="rId11" Type="http://schemas.openxmlformats.org/officeDocument/2006/relationships/image" Target="../media/image618.png"/><Relationship Id="rId53" Type="http://schemas.openxmlformats.org/officeDocument/2006/relationships/image" Target="../media/image638.png"/><Relationship Id="rId149" Type="http://schemas.openxmlformats.org/officeDocument/2006/relationships/image" Target="../media/image684.png"/><Relationship Id="rId314" Type="http://schemas.openxmlformats.org/officeDocument/2006/relationships/customXml" Target="../ink/ink786.xml"/><Relationship Id="rId356" Type="http://schemas.openxmlformats.org/officeDocument/2006/relationships/customXml" Target="../ink/ink808.xml"/><Relationship Id="rId95" Type="http://schemas.openxmlformats.org/officeDocument/2006/relationships/customXml" Target="../ink/ink673.xml"/><Relationship Id="rId160" Type="http://schemas.openxmlformats.org/officeDocument/2006/relationships/customXml" Target="../ink/ink706.xml"/><Relationship Id="rId216" Type="http://schemas.openxmlformats.org/officeDocument/2006/relationships/image" Target="../media/image717.png"/><Relationship Id="rId258" Type="http://schemas.openxmlformats.org/officeDocument/2006/relationships/customXml" Target="../ink/ink756.xml"/><Relationship Id="rId22" Type="http://schemas.openxmlformats.org/officeDocument/2006/relationships/customXml" Target="../ink/ink636.xml"/><Relationship Id="rId64" Type="http://schemas.openxmlformats.org/officeDocument/2006/relationships/customXml" Target="../ink/ink657.xml"/><Relationship Id="rId118" Type="http://schemas.openxmlformats.org/officeDocument/2006/relationships/customXml" Target="../ink/ink685.xml"/><Relationship Id="rId325" Type="http://schemas.openxmlformats.org/officeDocument/2006/relationships/image" Target="../media/image769.png"/><Relationship Id="rId367" Type="http://schemas.openxmlformats.org/officeDocument/2006/relationships/image" Target="../media/image789.png"/><Relationship Id="rId171" Type="http://schemas.openxmlformats.org/officeDocument/2006/relationships/image" Target="../media/image695.png"/><Relationship Id="rId227" Type="http://schemas.openxmlformats.org/officeDocument/2006/relationships/customXml" Target="../ink/ink740.xml"/><Relationship Id="rId269" Type="http://schemas.openxmlformats.org/officeDocument/2006/relationships/image" Target="../media/image743.png"/><Relationship Id="rId33" Type="http://schemas.openxmlformats.org/officeDocument/2006/relationships/image" Target="../media/image629.png"/><Relationship Id="rId129" Type="http://schemas.openxmlformats.org/officeDocument/2006/relationships/image" Target="../media/image674.png"/><Relationship Id="rId280" Type="http://schemas.openxmlformats.org/officeDocument/2006/relationships/customXml" Target="../ink/ink767.xml"/><Relationship Id="rId336" Type="http://schemas.openxmlformats.org/officeDocument/2006/relationships/image" Target="../media/image774.png"/><Relationship Id="rId75" Type="http://schemas.openxmlformats.org/officeDocument/2006/relationships/image" Target="../media/image649.png"/><Relationship Id="rId140" Type="http://schemas.openxmlformats.org/officeDocument/2006/relationships/customXml" Target="../ink/ink696.xml"/><Relationship Id="rId182" Type="http://schemas.openxmlformats.org/officeDocument/2006/relationships/image" Target="../media/image700.png"/><Relationship Id="rId6" Type="http://schemas.openxmlformats.org/officeDocument/2006/relationships/customXml" Target="../ink/ink628.xml"/><Relationship Id="rId238" Type="http://schemas.openxmlformats.org/officeDocument/2006/relationships/image" Target="../media/image728.png"/><Relationship Id="rId291" Type="http://schemas.openxmlformats.org/officeDocument/2006/relationships/image" Target="../media/image754.png"/><Relationship Id="rId305" Type="http://schemas.openxmlformats.org/officeDocument/2006/relationships/image" Target="../media/image761.png"/><Relationship Id="rId347" Type="http://schemas.openxmlformats.org/officeDocument/2006/relationships/customXml" Target="../ink/ink803.xml"/><Relationship Id="rId44" Type="http://schemas.openxmlformats.org/officeDocument/2006/relationships/customXml" Target="../ink/ink647.xml"/><Relationship Id="rId86" Type="http://schemas.openxmlformats.org/officeDocument/2006/relationships/customXml" Target="../ink/ink668.xml"/><Relationship Id="rId151" Type="http://schemas.openxmlformats.org/officeDocument/2006/relationships/image" Target="../media/image685.png"/><Relationship Id="rId193" Type="http://schemas.openxmlformats.org/officeDocument/2006/relationships/customXml" Target="../ink/ink723.xml"/><Relationship Id="rId207" Type="http://schemas.openxmlformats.org/officeDocument/2006/relationships/customXml" Target="../ink/ink730.xml"/><Relationship Id="rId249" Type="http://schemas.openxmlformats.org/officeDocument/2006/relationships/image" Target="../media/image733.png"/><Relationship Id="rId13" Type="http://schemas.openxmlformats.org/officeDocument/2006/relationships/image" Target="../media/image619.png"/><Relationship Id="rId109" Type="http://schemas.openxmlformats.org/officeDocument/2006/relationships/image" Target="../media/image664.png"/><Relationship Id="rId260" Type="http://schemas.openxmlformats.org/officeDocument/2006/relationships/customXml" Target="../ink/ink757.xml"/><Relationship Id="rId316" Type="http://schemas.openxmlformats.org/officeDocument/2006/relationships/customXml" Target="../ink/ink787.xml"/><Relationship Id="rId55" Type="http://schemas.openxmlformats.org/officeDocument/2006/relationships/image" Target="../media/image639.png"/><Relationship Id="rId97" Type="http://schemas.openxmlformats.org/officeDocument/2006/relationships/customXml" Target="../ink/ink674.xml"/><Relationship Id="rId120" Type="http://schemas.openxmlformats.org/officeDocument/2006/relationships/customXml" Target="../ink/ink686.xml"/><Relationship Id="rId358" Type="http://schemas.openxmlformats.org/officeDocument/2006/relationships/customXml" Target="../ink/ink809.xml"/><Relationship Id="rId162" Type="http://schemas.openxmlformats.org/officeDocument/2006/relationships/customXml" Target="../ink/ink707.xml"/><Relationship Id="rId218" Type="http://schemas.openxmlformats.org/officeDocument/2006/relationships/image" Target="../media/image718.png"/><Relationship Id="rId271" Type="http://schemas.openxmlformats.org/officeDocument/2006/relationships/image" Target="../media/image744.png"/><Relationship Id="rId24" Type="http://schemas.openxmlformats.org/officeDocument/2006/relationships/customXml" Target="../ink/ink637.xml"/><Relationship Id="rId66" Type="http://schemas.openxmlformats.org/officeDocument/2006/relationships/customXml" Target="../ink/ink658.xml"/><Relationship Id="rId131" Type="http://schemas.openxmlformats.org/officeDocument/2006/relationships/image" Target="../media/image675.png"/><Relationship Id="rId327" Type="http://schemas.openxmlformats.org/officeDocument/2006/relationships/image" Target="../media/image770.png"/><Relationship Id="rId369" Type="http://schemas.openxmlformats.org/officeDocument/2006/relationships/image" Target="../media/image790.png"/><Relationship Id="rId173" Type="http://schemas.openxmlformats.org/officeDocument/2006/relationships/customXml" Target="../ink/ink713.xml"/><Relationship Id="rId229" Type="http://schemas.openxmlformats.org/officeDocument/2006/relationships/customXml" Target="../ink/ink741.xml"/><Relationship Id="rId240" Type="http://schemas.openxmlformats.org/officeDocument/2006/relationships/customXml" Target="../ink/ink747.xml"/><Relationship Id="rId35" Type="http://schemas.openxmlformats.org/officeDocument/2006/relationships/image" Target="../media/image630.png"/><Relationship Id="rId77" Type="http://schemas.openxmlformats.org/officeDocument/2006/relationships/image" Target="../media/image650.png"/><Relationship Id="rId100" Type="http://schemas.openxmlformats.org/officeDocument/2006/relationships/image" Target="../media/image660.png"/><Relationship Id="rId282" Type="http://schemas.openxmlformats.org/officeDocument/2006/relationships/customXml" Target="../ink/ink768.xml"/><Relationship Id="rId338" Type="http://schemas.openxmlformats.org/officeDocument/2006/relationships/image" Target="../media/image775.png"/><Relationship Id="rId8" Type="http://schemas.openxmlformats.org/officeDocument/2006/relationships/customXml" Target="../ink/ink629.xml"/><Relationship Id="rId142" Type="http://schemas.openxmlformats.org/officeDocument/2006/relationships/customXml" Target="../ink/ink697.xml"/><Relationship Id="rId184" Type="http://schemas.openxmlformats.org/officeDocument/2006/relationships/image" Target="../media/image701.png"/><Relationship Id="rId251" Type="http://schemas.openxmlformats.org/officeDocument/2006/relationships/image" Target="../media/image734.png"/><Relationship Id="rId46" Type="http://schemas.openxmlformats.org/officeDocument/2006/relationships/customXml" Target="../ink/ink648.xml"/><Relationship Id="rId293" Type="http://schemas.openxmlformats.org/officeDocument/2006/relationships/image" Target="../media/image755.png"/><Relationship Id="rId307" Type="http://schemas.openxmlformats.org/officeDocument/2006/relationships/image" Target="../media/image762.png"/><Relationship Id="rId349" Type="http://schemas.openxmlformats.org/officeDocument/2006/relationships/customXml" Target="../ink/ink804.xml"/><Relationship Id="rId88" Type="http://schemas.openxmlformats.org/officeDocument/2006/relationships/customXml" Target="../ink/ink669.xml"/><Relationship Id="rId111" Type="http://schemas.openxmlformats.org/officeDocument/2006/relationships/image" Target="../media/image665.png"/><Relationship Id="rId153" Type="http://schemas.openxmlformats.org/officeDocument/2006/relationships/image" Target="../media/image686.png"/><Relationship Id="rId195" Type="http://schemas.openxmlformats.org/officeDocument/2006/relationships/customXml" Target="../ink/ink724.xml"/><Relationship Id="rId209" Type="http://schemas.openxmlformats.org/officeDocument/2006/relationships/customXml" Target="../ink/ink731.xml"/><Relationship Id="rId360" Type="http://schemas.openxmlformats.org/officeDocument/2006/relationships/customXml" Target="../ink/ink810.xml"/></Relationships>
</file>

<file path=ppt/slides/_rels/slide8.xml.rels><?xml version="1.0" encoding="UTF-8" standalone="yes"?>
<Relationships xmlns="http://schemas.openxmlformats.org/package/2006/relationships"><Relationship Id="rId117" Type="http://schemas.openxmlformats.org/officeDocument/2006/relationships/image" Target="../media/image848.png"/><Relationship Id="rId299" Type="http://schemas.openxmlformats.org/officeDocument/2006/relationships/customXml" Target="../ink/ink964.xml"/><Relationship Id="rId21" Type="http://schemas.openxmlformats.org/officeDocument/2006/relationships/image" Target="../media/image800.png"/><Relationship Id="rId63" Type="http://schemas.openxmlformats.org/officeDocument/2006/relationships/image" Target="../media/image821.png"/><Relationship Id="rId159" Type="http://schemas.openxmlformats.org/officeDocument/2006/relationships/image" Target="../media/image868.png"/><Relationship Id="rId170" Type="http://schemas.openxmlformats.org/officeDocument/2006/relationships/image" Target="../media/image873.png"/><Relationship Id="rId226" Type="http://schemas.openxmlformats.org/officeDocument/2006/relationships/image" Target="../media/image900.png"/><Relationship Id="rId268" Type="http://schemas.openxmlformats.org/officeDocument/2006/relationships/image" Target="../media/image920.png"/><Relationship Id="rId32" Type="http://schemas.openxmlformats.org/officeDocument/2006/relationships/customXml" Target="../ink/ink829.xml"/><Relationship Id="rId74" Type="http://schemas.openxmlformats.org/officeDocument/2006/relationships/customXml" Target="../ink/ink850.xml"/><Relationship Id="rId128" Type="http://schemas.openxmlformats.org/officeDocument/2006/relationships/customXml" Target="../ink/ink877.xml"/><Relationship Id="rId5" Type="http://schemas.openxmlformats.org/officeDocument/2006/relationships/image" Target="../media/image792.png"/><Relationship Id="rId181" Type="http://schemas.openxmlformats.org/officeDocument/2006/relationships/customXml" Target="../ink/ink904.xml"/><Relationship Id="rId237" Type="http://schemas.openxmlformats.org/officeDocument/2006/relationships/customXml" Target="../ink/ink932.xml"/><Relationship Id="rId279" Type="http://schemas.openxmlformats.org/officeDocument/2006/relationships/customXml" Target="../ink/ink954.xml"/><Relationship Id="rId43" Type="http://schemas.openxmlformats.org/officeDocument/2006/relationships/image" Target="../media/image811.png"/><Relationship Id="rId139" Type="http://schemas.openxmlformats.org/officeDocument/2006/relationships/image" Target="../media/image20.png"/><Relationship Id="rId290" Type="http://schemas.openxmlformats.org/officeDocument/2006/relationships/image" Target="../media/image931.png"/><Relationship Id="rId304" Type="http://schemas.openxmlformats.org/officeDocument/2006/relationships/customXml" Target="../ink/ink967.xml"/><Relationship Id="rId85" Type="http://schemas.openxmlformats.org/officeDocument/2006/relationships/image" Target="../media/image832.png"/><Relationship Id="rId150" Type="http://schemas.openxmlformats.org/officeDocument/2006/relationships/customXml" Target="../ink/ink888.xml"/><Relationship Id="rId192" Type="http://schemas.openxmlformats.org/officeDocument/2006/relationships/image" Target="../media/image884.png"/><Relationship Id="rId206" Type="http://schemas.openxmlformats.org/officeDocument/2006/relationships/image" Target="../media/image891.png"/><Relationship Id="rId248" Type="http://schemas.openxmlformats.org/officeDocument/2006/relationships/customXml" Target="../ink/ink938.xml"/><Relationship Id="rId12" Type="http://schemas.openxmlformats.org/officeDocument/2006/relationships/customXml" Target="../ink/ink819.xml"/><Relationship Id="rId108" Type="http://schemas.openxmlformats.org/officeDocument/2006/relationships/customXml" Target="../ink/ink867.xml"/><Relationship Id="rId54" Type="http://schemas.openxmlformats.org/officeDocument/2006/relationships/customXml" Target="../ink/ink840.xml"/><Relationship Id="rId96" Type="http://schemas.openxmlformats.org/officeDocument/2006/relationships/customXml" Target="../ink/ink861.xml"/><Relationship Id="rId161" Type="http://schemas.openxmlformats.org/officeDocument/2006/relationships/customXml" Target="../ink/ink894.xml"/><Relationship Id="rId217" Type="http://schemas.openxmlformats.org/officeDocument/2006/relationships/customXml" Target="../ink/ink922.xml"/><Relationship Id="rId259" Type="http://schemas.openxmlformats.org/officeDocument/2006/relationships/image" Target="../media/image916.png"/><Relationship Id="rId23" Type="http://schemas.openxmlformats.org/officeDocument/2006/relationships/image" Target="../media/image801.png"/><Relationship Id="rId119" Type="http://schemas.openxmlformats.org/officeDocument/2006/relationships/image" Target="../media/image849.png"/><Relationship Id="rId270" Type="http://schemas.openxmlformats.org/officeDocument/2006/relationships/image" Target="../media/image921.png"/><Relationship Id="rId291" Type="http://schemas.openxmlformats.org/officeDocument/2006/relationships/customXml" Target="../ink/ink960.xml"/><Relationship Id="rId305" Type="http://schemas.openxmlformats.org/officeDocument/2006/relationships/image" Target="../media/image938.png"/><Relationship Id="rId44" Type="http://schemas.openxmlformats.org/officeDocument/2006/relationships/customXml" Target="../ink/ink835.xml"/><Relationship Id="rId65" Type="http://schemas.openxmlformats.org/officeDocument/2006/relationships/image" Target="../media/image822.png"/><Relationship Id="rId86" Type="http://schemas.openxmlformats.org/officeDocument/2006/relationships/customXml" Target="../ink/ink856.xml"/><Relationship Id="rId130" Type="http://schemas.openxmlformats.org/officeDocument/2006/relationships/customXml" Target="../ink/ink878.xml"/><Relationship Id="rId151" Type="http://schemas.openxmlformats.org/officeDocument/2006/relationships/image" Target="../media/image864.png"/><Relationship Id="rId172" Type="http://schemas.openxmlformats.org/officeDocument/2006/relationships/image" Target="../media/image874.png"/><Relationship Id="rId193" Type="http://schemas.openxmlformats.org/officeDocument/2006/relationships/customXml" Target="../ink/ink910.xml"/><Relationship Id="rId207" Type="http://schemas.openxmlformats.org/officeDocument/2006/relationships/customXml" Target="../ink/ink917.xml"/><Relationship Id="rId228" Type="http://schemas.openxmlformats.org/officeDocument/2006/relationships/image" Target="../media/image901.png"/><Relationship Id="rId249" Type="http://schemas.openxmlformats.org/officeDocument/2006/relationships/image" Target="../media/image911.png"/><Relationship Id="rId13" Type="http://schemas.openxmlformats.org/officeDocument/2006/relationships/image" Target="../media/image796.png"/><Relationship Id="rId109" Type="http://schemas.openxmlformats.org/officeDocument/2006/relationships/image" Target="../media/image844.png"/><Relationship Id="rId260" Type="http://schemas.openxmlformats.org/officeDocument/2006/relationships/customXml" Target="../ink/ink944.xml"/><Relationship Id="rId281" Type="http://schemas.openxmlformats.org/officeDocument/2006/relationships/customXml" Target="../ink/ink955.xml"/><Relationship Id="rId34" Type="http://schemas.openxmlformats.org/officeDocument/2006/relationships/customXml" Target="../ink/ink830.xml"/><Relationship Id="rId55" Type="http://schemas.openxmlformats.org/officeDocument/2006/relationships/image" Target="../media/image817.png"/><Relationship Id="rId76" Type="http://schemas.openxmlformats.org/officeDocument/2006/relationships/customXml" Target="../ink/ink851.xml"/><Relationship Id="rId97" Type="http://schemas.openxmlformats.org/officeDocument/2006/relationships/image" Target="../media/image838.png"/><Relationship Id="rId120" Type="http://schemas.openxmlformats.org/officeDocument/2006/relationships/customXml" Target="../ink/ink873.xml"/><Relationship Id="rId141" Type="http://schemas.openxmlformats.org/officeDocument/2006/relationships/image" Target="../media/image859.png"/><Relationship Id="rId7" Type="http://schemas.openxmlformats.org/officeDocument/2006/relationships/image" Target="../media/image793.png"/><Relationship Id="rId162" Type="http://schemas.openxmlformats.org/officeDocument/2006/relationships/image" Target="../media/image869.png"/><Relationship Id="rId183" Type="http://schemas.openxmlformats.org/officeDocument/2006/relationships/customXml" Target="../ink/ink905.xml"/><Relationship Id="rId218" Type="http://schemas.openxmlformats.org/officeDocument/2006/relationships/image" Target="../media/image896.png"/><Relationship Id="rId239" Type="http://schemas.openxmlformats.org/officeDocument/2006/relationships/customXml" Target="../ink/ink933.xml"/><Relationship Id="rId250" Type="http://schemas.openxmlformats.org/officeDocument/2006/relationships/customXml" Target="../ink/ink939.xml"/><Relationship Id="rId271" Type="http://schemas.openxmlformats.org/officeDocument/2006/relationships/customXml" Target="../ink/ink950.xml"/><Relationship Id="rId292" Type="http://schemas.openxmlformats.org/officeDocument/2006/relationships/image" Target="../media/image932.png"/><Relationship Id="rId306" Type="http://schemas.openxmlformats.org/officeDocument/2006/relationships/customXml" Target="../ink/ink968.xml"/><Relationship Id="rId24" Type="http://schemas.openxmlformats.org/officeDocument/2006/relationships/customXml" Target="../ink/ink825.xml"/><Relationship Id="rId45" Type="http://schemas.openxmlformats.org/officeDocument/2006/relationships/image" Target="../media/image812.png"/><Relationship Id="rId66" Type="http://schemas.openxmlformats.org/officeDocument/2006/relationships/customXml" Target="../ink/ink846.xml"/><Relationship Id="rId87" Type="http://schemas.openxmlformats.org/officeDocument/2006/relationships/image" Target="../media/image833.png"/><Relationship Id="rId110" Type="http://schemas.openxmlformats.org/officeDocument/2006/relationships/customXml" Target="../ink/ink868.xml"/><Relationship Id="rId131" Type="http://schemas.openxmlformats.org/officeDocument/2006/relationships/image" Target="../media/image855.png"/><Relationship Id="rId152" Type="http://schemas.openxmlformats.org/officeDocument/2006/relationships/customXml" Target="../ink/ink889.xml"/><Relationship Id="rId173" Type="http://schemas.openxmlformats.org/officeDocument/2006/relationships/customXml" Target="../ink/ink900.xml"/><Relationship Id="rId194" Type="http://schemas.openxmlformats.org/officeDocument/2006/relationships/image" Target="../media/image885.png"/><Relationship Id="rId208" Type="http://schemas.openxmlformats.org/officeDocument/2006/relationships/image" Target="../media/image892.png"/><Relationship Id="rId229" Type="http://schemas.openxmlformats.org/officeDocument/2006/relationships/customXml" Target="../ink/ink928.xml"/><Relationship Id="rId240" Type="http://schemas.openxmlformats.org/officeDocument/2006/relationships/image" Target="../media/image907.png"/><Relationship Id="rId261" Type="http://schemas.openxmlformats.org/officeDocument/2006/relationships/image" Target="../media/image917.png"/><Relationship Id="rId14" Type="http://schemas.openxmlformats.org/officeDocument/2006/relationships/customXml" Target="../ink/ink820.xml"/><Relationship Id="rId35" Type="http://schemas.openxmlformats.org/officeDocument/2006/relationships/image" Target="../media/image807.png"/><Relationship Id="rId56" Type="http://schemas.openxmlformats.org/officeDocument/2006/relationships/customXml" Target="../ink/ink841.xml"/><Relationship Id="rId77" Type="http://schemas.openxmlformats.org/officeDocument/2006/relationships/image" Target="../media/image828.png"/><Relationship Id="rId100" Type="http://schemas.openxmlformats.org/officeDocument/2006/relationships/customXml" Target="../ink/ink863.xml"/><Relationship Id="rId282" Type="http://schemas.openxmlformats.org/officeDocument/2006/relationships/image" Target="../media/image927.png"/><Relationship Id="rId8" Type="http://schemas.openxmlformats.org/officeDocument/2006/relationships/customXml" Target="../ink/ink817.xml"/><Relationship Id="rId98" Type="http://schemas.openxmlformats.org/officeDocument/2006/relationships/customXml" Target="../ink/ink862.xml"/><Relationship Id="rId121" Type="http://schemas.openxmlformats.org/officeDocument/2006/relationships/image" Target="../media/image850.png"/><Relationship Id="rId142" Type="http://schemas.openxmlformats.org/officeDocument/2006/relationships/customXml" Target="../ink/ink884.xml"/><Relationship Id="rId163" Type="http://schemas.openxmlformats.org/officeDocument/2006/relationships/customXml" Target="../ink/ink895.xml"/><Relationship Id="rId184" Type="http://schemas.openxmlformats.org/officeDocument/2006/relationships/image" Target="../media/image880.png"/><Relationship Id="rId219" Type="http://schemas.openxmlformats.org/officeDocument/2006/relationships/customXml" Target="../ink/ink923.xml"/><Relationship Id="rId230" Type="http://schemas.openxmlformats.org/officeDocument/2006/relationships/image" Target="../media/image902.png"/><Relationship Id="rId251" Type="http://schemas.openxmlformats.org/officeDocument/2006/relationships/image" Target="../media/image912.png"/><Relationship Id="rId25" Type="http://schemas.openxmlformats.org/officeDocument/2006/relationships/image" Target="../media/image802.png"/><Relationship Id="rId46" Type="http://schemas.openxmlformats.org/officeDocument/2006/relationships/customXml" Target="../ink/ink836.xml"/><Relationship Id="rId67" Type="http://schemas.openxmlformats.org/officeDocument/2006/relationships/image" Target="../media/image823.png"/><Relationship Id="rId272" Type="http://schemas.openxmlformats.org/officeDocument/2006/relationships/image" Target="../media/image922.png"/><Relationship Id="rId293" Type="http://schemas.openxmlformats.org/officeDocument/2006/relationships/customXml" Target="../ink/ink961.xml"/><Relationship Id="rId307" Type="http://schemas.openxmlformats.org/officeDocument/2006/relationships/image" Target="../media/image939.png"/><Relationship Id="rId88" Type="http://schemas.openxmlformats.org/officeDocument/2006/relationships/customXml" Target="../ink/ink857.xml"/><Relationship Id="rId111" Type="http://schemas.openxmlformats.org/officeDocument/2006/relationships/image" Target="../media/image845.png"/><Relationship Id="rId132" Type="http://schemas.openxmlformats.org/officeDocument/2006/relationships/customXml" Target="../ink/ink879.xml"/><Relationship Id="rId153" Type="http://schemas.openxmlformats.org/officeDocument/2006/relationships/image" Target="../media/image865.png"/><Relationship Id="rId174" Type="http://schemas.openxmlformats.org/officeDocument/2006/relationships/image" Target="../media/image875.png"/><Relationship Id="rId195" Type="http://schemas.openxmlformats.org/officeDocument/2006/relationships/customXml" Target="../ink/ink911.xml"/><Relationship Id="rId209" Type="http://schemas.openxmlformats.org/officeDocument/2006/relationships/customXml" Target="../ink/ink918.xml"/><Relationship Id="rId220" Type="http://schemas.openxmlformats.org/officeDocument/2006/relationships/image" Target="../media/image897.png"/><Relationship Id="rId241" Type="http://schemas.openxmlformats.org/officeDocument/2006/relationships/customXml" Target="../ink/ink934.xml"/><Relationship Id="rId15" Type="http://schemas.openxmlformats.org/officeDocument/2006/relationships/image" Target="../media/image797.png"/><Relationship Id="rId36" Type="http://schemas.openxmlformats.org/officeDocument/2006/relationships/customXml" Target="../ink/ink831.xml"/><Relationship Id="rId57" Type="http://schemas.openxmlformats.org/officeDocument/2006/relationships/image" Target="../media/image818.png"/><Relationship Id="rId262" Type="http://schemas.openxmlformats.org/officeDocument/2006/relationships/customXml" Target="../ink/ink945.xml"/><Relationship Id="rId283" Type="http://schemas.openxmlformats.org/officeDocument/2006/relationships/customXml" Target="../ink/ink956.xml"/><Relationship Id="rId78" Type="http://schemas.openxmlformats.org/officeDocument/2006/relationships/customXml" Target="../ink/ink852.xml"/><Relationship Id="rId99" Type="http://schemas.openxmlformats.org/officeDocument/2006/relationships/image" Target="../media/image839.png"/><Relationship Id="rId101" Type="http://schemas.openxmlformats.org/officeDocument/2006/relationships/image" Target="../media/image840.png"/><Relationship Id="rId122" Type="http://schemas.openxmlformats.org/officeDocument/2006/relationships/customXml" Target="../ink/ink874.xml"/><Relationship Id="rId143" Type="http://schemas.openxmlformats.org/officeDocument/2006/relationships/image" Target="../media/image860.png"/><Relationship Id="rId164" Type="http://schemas.openxmlformats.org/officeDocument/2006/relationships/image" Target="../media/image870.png"/><Relationship Id="rId185" Type="http://schemas.openxmlformats.org/officeDocument/2006/relationships/customXml" Target="../ink/ink906.xml"/><Relationship Id="rId9" Type="http://schemas.openxmlformats.org/officeDocument/2006/relationships/image" Target="../media/image794.png"/><Relationship Id="rId210" Type="http://schemas.openxmlformats.org/officeDocument/2006/relationships/image" Target="../media/image893.png"/><Relationship Id="rId26" Type="http://schemas.openxmlformats.org/officeDocument/2006/relationships/customXml" Target="../ink/ink826.xml"/><Relationship Id="rId231" Type="http://schemas.openxmlformats.org/officeDocument/2006/relationships/customXml" Target="../ink/ink929.xml"/><Relationship Id="rId252" Type="http://schemas.openxmlformats.org/officeDocument/2006/relationships/customXml" Target="../ink/ink940.xml"/><Relationship Id="rId273" Type="http://schemas.openxmlformats.org/officeDocument/2006/relationships/customXml" Target="../ink/ink951.xml"/><Relationship Id="rId294" Type="http://schemas.openxmlformats.org/officeDocument/2006/relationships/image" Target="../media/image933.png"/><Relationship Id="rId308" Type="http://schemas.openxmlformats.org/officeDocument/2006/relationships/customXml" Target="../ink/ink969.xml"/><Relationship Id="rId47" Type="http://schemas.openxmlformats.org/officeDocument/2006/relationships/image" Target="../media/image813.png"/><Relationship Id="rId68" Type="http://schemas.openxmlformats.org/officeDocument/2006/relationships/customXml" Target="../ink/ink847.xml"/><Relationship Id="rId89" Type="http://schemas.openxmlformats.org/officeDocument/2006/relationships/image" Target="../media/image834.png"/><Relationship Id="rId112" Type="http://schemas.openxmlformats.org/officeDocument/2006/relationships/customXml" Target="../ink/ink869.xml"/><Relationship Id="rId133" Type="http://schemas.openxmlformats.org/officeDocument/2006/relationships/image" Target="../media/image856.png"/><Relationship Id="rId154" Type="http://schemas.openxmlformats.org/officeDocument/2006/relationships/customXml" Target="../ink/ink890.xml"/><Relationship Id="rId175" Type="http://schemas.openxmlformats.org/officeDocument/2006/relationships/customXml" Target="../ink/ink901.xml"/><Relationship Id="rId196" Type="http://schemas.openxmlformats.org/officeDocument/2006/relationships/image" Target="../media/image886.png"/><Relationship Id="rId200" Type="http://schemas.openxmlformats.org/officeDocument/2006/relationships/image" Target="../media/image888.png"/><Relationship Id="rId16" Type="http://schemas.openxmlformats.org/officeDocument/2006/relationships/customXml" Target="../ink/ink821.xml"/><Relationship Id="rId221" Type="http://schemas.openxmlformats.org/officeDocument/2006/relationships/customXml" Target="../ink/ink924.xml"/><Relationship Id="rId242" Type="http://schemas.openxmlformats.org/officeDocument/2006/relationships/customXml" Target="../ink/ink935.xml"/><Relationship Id="rId263" Type="http://schemas.openxmlformats.org/officeDocument/2006/relationships/image" Target="../media/image918.png"/><Relationship Id="rId284" Type="http://schemas.openxmlformats.org/officeDocument/2006/relationships/image" Target="../media/image928.png"/><Relationship Id="rId37" Type="http://schemas.openxmlformats.org/officeDocument/2006/relationships/image" Target="../media/image808.png"/><Relationship Id="rId58" Type="http://schemas.openxmlformats.org/officeDocument/2006/relationships/customXml" Target="../ink/ink842.xml"/><Relationship Id="rId79" Type="http://schemas.openxmlformats.org/officeDocument/2006/relationships/image" Target="../media/image829.png"/><Relationship Id="rId102" Type="http://schemas.openxmlformats.org/officeDocument/2006/relationships/customXml" Target="../ink/ink864.xml"/><Relationship Id="rId123" Type="http://schemas.openxmlformats.org/officeDocument/2006/relationships/image" Target="../media/image851.png"/><Relationship Id="rId144" Type="http://schemas.openxmlformats.org/officeDocument/2006/relationships/customXml" Target="../ink/ink885.xml"/><Relationship Id="rId90" Type="http://schemas.openxmlformats.org/officeDocument/2006/relationships/customXml" Target="../ink/ink858.xml"/><Relationship Id="rId165" Type="http://schemas.openxmlformats.org/officeDocument/2006/relationships/customXml" Target="../ink/ink896.xml"/><Relationship Id="rId186" Type="http://schemas.openxmlformats.org/officeDocument/2006/relationships/image" Target="../media/image881.png"/><Relationship Id="rId211" Type="http://schemas.openxmlformats.org/officeDocument/2006/relationships/customXml" Target="../ink/ink919.xml"/><Relationship Id="rId232" Type="http://schemas.openxmlformats.org/officeDocument/2006/relationships/image" Target="../media/image903.png"/><Relationship Id="rId253" Type="http://schemas.openxmlformats.org/officeDocument/2006/relationships/image" Target="../media/image913.png"/><Relationship Id="rId274" Type="http://schemas.openxmlformats.org/officeDocument/2006/relationships/image" Target="../media/image923.png"/><Relationship Id="rId295" Type="http://schemas.openxmlformats.org/officeDocument/2006/relationships/customXml" Target="../ink/ink962.xml"/><Relationship Id="rId309" Type="http://schemas.openxmlformats.org/officeDocument/2006/relationships/image" Target="../media/image940.png"/><Relationship Id="rId27" Type="http://schemas.openxmlformats.org/officeDocument/2006/relationships/image" Target="../media/image803.png"/><Relationship Id="rId48" Type="http://schemas.openxmlformats.org/officeDocument/2006/relationships/customXml" Target="../ink/ink837.xml"/><Relationship Id="rId69" Type="http://schemas.openxmlformats.org/officeDocument/2006/relationships/image" Target="../media/image824.png"/><Relationship Id="rId113" Type="http://schemas.openxmlformats.org/officeDocument/2006/relationships/image" Target="../media/image846.png"/><Relationship Id="rId134" Type="http://schemas.openxmlformats.org/officeDocument/2006/relationships/customXml" Target="../ink/ink880.xml"/><Relationship Id="rId80" Type="http://schemas.openxmlformats.org/officeDocument/2006/relationships/customXml" Target="../ink/ink853.xml"/><Relationship Id="rId155" Type="http://schemas.openxmlformats.org/officeDocument/2006/relationships/image" Target="../media/image866.png"/><Relationship Id="rId176" Type="http://schemas.openxmlformats.org/officeDocument/2006/relationships/image" Target="../media/image876.png"/><Relationship Id="rId197" Type="http://schemas.openxmlformats.org/officeDocument/2006/relationships/customXml" Target="../ink/ink912.xml"/><Relationship Id="rId201" Type="http://schemas.openxmlformats.org/officeDocument/2006/relationships/customXml" Target="../ink/ink914.xml"/><Relationship Id="rId222" Type="http://schemas.openxmlformats.org/officeDocument/2006/relationships/image" Target="../media/image898.png"/><Relationship Id="rId243" Type="http://schemas.openxmlformats.org/officeDocument/2006/relationships/image" Target="../media/image908.png"/><Relationship Id="rId264" Type="http://schemas.openxmlformats.org/officeDocument/2006/relationships/customXml" Target="../ink/ink946.xml"/><Relationship Id="rId285" Type="http://schemas.openxmlformats.org/officeDocument/2006/relationships/customXml" Target="../ink/ink957.xml"/><Relationship Id="rId17" Type="http://schemas.openxmlformats.org/officeDocument/2006/relationships/image" Target="../media/image798.png"/><Relationship Id="rId38" Type="http://schemas.openxmlformats.org/officeDocument/2006/relationships/customXml" Target="../ink/ink832.xml"/><Relationship Id="rId59" Type="http://schemas.openxmlformats.org/officeDocument/2006/relationships/image" Target="../media/image819.png"/><Relationship Id="rId103" Type="http://schemas.openxmlformats.org/officeDocument/2006/relationships/image" Target="../media/image841.png"/><Relationship Id="rId124" Type="http://schemas.openxmlformats.org/officeDocument/2006/relationships/customXml" Target="../ink/ink875.xml"/><Relationship Id="rId70" Type="http://schemas.openxmlformats.org/officeDocument/2006/relationships/customXml" Target="../ink/ink848.xml"/><Relationship Id="rId91" Type="http://schemas.openxmlformats.org/officeDocument/2006/relationships/image" Target="../media/image835.png"/><Relationship Id="rId145" Type="http://schemas.openxmlformats.org/officeDocument/2006/relationships/image" Target="../media/image861.png"/><Relationship Id="rId166" Type="http://schemas.openxmlformats.org/officeDocument/2006/relationships/image" Target="../media/image871.png"/><Relationship Id="rId187" Type="http://schemas.openxmlformats.org/officeDocument/2006/relationships/customXml" Target="../ink/ink907.xml"/><Relationship Id="rId1" Type="http://schemas.openxmlformats.org/officeDocument/2006/relationships/slideLayout" Target="../slideLayouts/slideLayout7.xml"/><Relationship Id="rId212" Type="http://schemas.openxmlformats.org/officeDocument/2006/relationships/image" Target="../media/image894.png"/><Relationship Id="rId233" Type="http://schemas.openxmlformats.org/officeDocument/2006/relationships/customXml" Target="../ink/ink930.xml"/><Relationship Id="rId254" Type="http://schemas.openxmlformats.org/officeDocument/2006/relationships/customXml" Target="../ink/ink941.xml"/><Relationship Id="rId28" Type="http://schemas.openxmlformats.org/officeDocument/2006/relationships/customXml" Target="../ink/ink827.xml"/><Relationship Id="rId49" Type="http://schemas.openxmlformats.org/officeDocument/2006/relationships/image" Target="../media/image814.png"/><Relationship Id="rId114" Type="http://schemas.openxmlformats.org/officeDocument/2006/relationships/customXml" Target="../ink/ink870.xml"/><Relationship Id="rId275" Type="http://schemas.openxmlformats.org/officeDocument/2006/relationships/customXml" Target="../ink/ink952.xml"/><Relationship Id="rId296" Type="http://schemas.openxmlformats.org/officeDocument/2006/relationships/image" Target="../media/image934.png"/><Relationship Id="rId300" Type="http://schemas.openxmlformats.org/officeDocument/2006/relationships/image" Target="../media/image936.png"/><Relationship Id="rId60" Type="http://schemas.openxmlformats.org/officeDocument/2006/relationships/customXml" Target="../ink/ink843.xml"/><Relationship Id="rId81" Type="http://schemas.openxmlformats.org/officeDocument/2006/relationships/image" Target="../media/image830.png"/><Relationship Id="rId135" Type="http://schemas.openxmlformats.org/officeDocument/2006/relationships/image" Target="../media/image857.png"/><Relationship Id="rId156" Type="http://schemas.openxmlformats.org/officeDocument/2006/relationships/customXml" Target="../ink/ink891.xml"/><Relationship Id="rId177" Type="http://schemas.openxmlformats.org/officeDocument/2006/relationships/customXml" Target="../ink/ink902.xml"/><Relationship Id="rId198" Type="http://schemas.openxmlformats.org/officeDocument/2006/relationships/image" Target="../media/image887.png"/><Relationship Id="rId202" Type="http://schemas.openxmlformats.org/officeDocument/2006/relationships/image" Target="../media/image889.png"/><Relationship Id="rId223" Type="http://schemas.openxmlformats.org/officeDocument/2006/relationships/customXml" Target="../ink/ink925.xml"/><Relationship Id="rId244" Type="http://schemas.openxmlformats.org/officeDocument/2006/relationships/customXml" Target="../ink/ink936.xml"/><Relationship Id="rId18" Type="http://schemas.openxmlformats.org/officeDocument/2006/relationships/customXml" Target="../ink/ink822.xml"/><Relationship Id="rId39" Type="http://schemas.openxmlformats.org/officeDocument/2006/relationships/image" Target="../media/image809.png"/><Relationship Id="rId265" Type="http://schemas.openxmlformats.org/officeDocument/2006/relationships/customXml" Target="../ink/ink947.xml"/><Relationship Id="rId286" Type="http://schemas.openxmlformats.org/officeDocument/2006/relationships/image" Target="../media/image929.png"/><Relationship Id="rId50" Type="http://schemas.openxmlformats.org/officeDocument/2006/relationships/customXml" Target="../ink/ink838.xml"/><Relationship Id="rId104" Type="http://schemas.openxmlformats.org/officeDocument/2006/relationships/customXml" Target="../ink/ink865.xml"/><Relationship Id="rId125" Type="http://schemas.openxmlformats.org/officeDocument/2006/relationships/image" Target="../media/image852.png"/><Relationship Id="rId146" Type="http://schemas.openxmlformats.org/officeDocument/2006/relationships/customXml" Target="../ink/ink886.xml"/><Relationship Id="rId167" Type="http://schemas.openxmlformats.org/officeDocument/2006/relationships/customXml" Target="../ink/ink897.xml"/><Relationship Id="rId188" Type="http://schemas.openxmlformats.org/officeDocument/2006/relationships/image" Target="../media/image882.png"/><Relationship Id="rId71" Type="http://schemas.openxmlformats.org/officeDocument/2006/relationships/image" Target="../media/image825.png"/><Relationship Id="rId92" Type="http://schemas.openxmlformats.org/officeDocument/2006/relationships/customXml" Target="../ink/ink859.xml"/><Relationship Id="rId213" Type="http://schemas.openxmlformats.org/officeDocument/2006/relationships/customXml" Target="../ink/ink920.xml"/><Relationship Id="rId234" Type="http://schemas.openxmlformats.org/officeDocument/2006/relationships/image" Target="../media/image904.png"/><Relationship Id="rId2" Type="http://schemas.openxmlformats.org/officeDocument/2006/relationships/customXml" Target="../ink/ink815.xml"/><Relationship Id="rId29" Type="http://schemas.openxmlformats.org/officeDocument/2006/relationships/image" Target="../media/image804.png"/><Relationship Id="rId255" Type="http://schemas.openxmlformats.org/officeDocument/2006/relationships/image" Target="../media/image914.png"/><Relationship Id="rId276" Type="http://schemas.openxmlformats.org/officeDocument/2006/relationships/image" Target="../media/image924.png"/><Relationship Id="rId297" Type="http://schemas.openxmlformats.org/officeDocument/2006/relationships/customXml" Target="../ink/ink963.xml"/><Relationship Id="rId40" Type="http://schemas.openxmlformats.org/officeDocument/2006/relationships/customXml" Target="../ink/ink833.xml"/><Relationship Id="rId115" Type="http://schemas.openxmlformats.org/officeDocument/2006/relationships/image" Target="../media/image847.png"/><Relationship Id="rId136" Type="http://schemas.openxmlformats.org/officeDocument/2006/relationships/customXml" Target="../ink/ink881.xml"/><Relationship Id="rId157" Type="http://schemas.openxmlformats.org/officeDocument/2006/relationships/image" Target="../media/image867.png"/><Relationship Id="rId178" Type="http://schemas.openxmlformats.org/officeDocument/2006/relationships/image" Target="../media/image877.png"/><Relationship Id="rId301" Type="http://schemas.openxmlformats.org/officeDocument/2006/relationships/customXml" Target="../ink/ink965.xml"/><Relationship Id="rId61" Type="http://schemas.openxmlformats.org/officeDocument/2006/relationships/image" Target="../media/image820.png"/><Relationship Id="rId82" Type="http://schemas.openxmlformats.org/officeDocument/2006/relationships/customXml" Target="../ink/ink854.xml"/><Relationship Id="rId199" Type="http://schemas.openxmlformats.org/officeDocument/2006/relationships/customXml" Target="../ink/ink913.xml"/><Relationship Id="rId203" Type="http://schemas.openxmlformats.org/officeDocument/2006/relationships/customXml" Target="../ink/ink915.xml"/><Relationship Id="rId19" Type="http://schemas.openxmlformats.org/officeDocument/2006/relationships/image" Target="../media/image799.png"/><Relationship Id="rId224" Type="http://schemas.openxmlformats.org/officeDocument/2006/relationships/image" Target="../media/image899.png"/><Relationship Id="rId245" Type="http://schemas.openxmlformats.org/officeDocument/2006/relationships/image" Target="../media/image909.png"/><Relationship Id="rId266" Type="http://schemas.openxmlformats.org/officeDocument/2006/relationships/image" Target="../media/image919.png"/><Relationship Id="rId287" Type="http://schemas.openxmlformats.org/officeDocument/2006/relationships/customXml" Target="../ink/ink958.xml"/><Relationship Id="rId30" Type="http://schemas.openxmlformats.org/officeDocument/2006/relationships/customXml" Target="../ink/ink828.xml"/><Relationship Id="rId105" Type="http://schemas.openxmlformats.org/officeDocument/2006/relationships/image" Target="../media/image842.png"/><Relationship Id="rId126" Type="http://schemas.openxmlformats.org/officeDocument/2006/relationships/customXml" Target="../ink/ink876.xml"/><Relationship Id="rId147" Type="http://schemas.openxmlformats.org/officeDocument/2006/relationships/image" Target="../media/image862.png"/><Relationship Id="rId168" Type="http://schemas.openxmlformats.org/officeDocument/2006/relationships/image" Target="../media/image872.png"/><Relationship Id="rId51" Type="http://schemas.openxmlformats.org/officeDocument/2006/relationships/image" Target="../media/image815.png"/><Relationship Id="rId72" Type="http://schemas.openxmlformats.org/officeDocument/2006/relationships/customXml" Target="../ink/ink849.xml"/><Relationship Id="rId93" Type="http://schemas.openxmlformats.org/officeDocument/2006/relationships/image" Target="../media/image836.png"/><Relationship Id="rId189" Type="http://schemas.openxmlformats.org/officeDocument/2006/relationships/customXml" Target="../ink/ink908.xml"/><Relationship Id="rId214" Type="http://schemas.openxmlformats.org/officeDocument/2006/relationships/image" Target="../media/image895.png"/><Relationship Id="rId235" Type="http://schemas.openxmlformats.org/officeDocument/2006/relationships/customXml" Target="../ink/ink931.xml"/><Relationship Id="rId256" Type="http://schemas.openxmlformats.org/officeDocument/2006/relationships/customXml" Target="../ink/ink942.xml"/><Relationship Id="rId277" Type="http://schemas.openxmlformats.org/officeDocument/2006/relationships/customXml" Target="../ink/ink953.xml"/><Relationship Id="rId298" Type="http://schemas.openxmlformats.org/officeDocument/2006/relationships/image" Target="../media/image935.png"/><Relationship Id="rId116" Type="http://schemas.openxmlformats.org/officeDocument/2006/relationships/customXml" Target="../ink/ink871.xml"/><Relationship Id="rId137" Type="http://schemas.openxmlformats.org/officeDocument/2006/relationships/image" Target="../media/image858.png"/><Relationship Id="rId158" Type="http://schemas.openxmlformats.org/officeDocument/2006/relationships/customXml" Target="../ink/ink892.xml"/><Relationship Id="rId302" Type="http://schemas.openxmlformats.org/officeDocument/2006/relationships/customXml" Target="../ink/ink966.xml"/><Relationship Id="rId20" Type="http://schemas.openxmlformats.org/officeDocument/2006/relationships/customXml" Target="../ink/ink823.xml"/><Relationship Id="rId41" Type="http://schemas.openxmlformats.org/officeDocument/2006/relationships/image" Target="../media/image810.png"/><Relationship Id="rId62" Type="http://schemas.openxmlformats.org/officeDocument/2006/relationships/customXml" Target="../ink/ink844.xml"/><Relationship Id="rId83" Type="http://schemas.openxmlformats.org/officeDocument/2006/relationships/image" Target="../media/image831.png"/><Relationship Id="rId179" Type="http://schemas.openxmlformats.org/officeDocument/2006/relationships/customXml" Target="../ink/ink903.xml"/><Relationship Id="rId190" Type="http://schemas.openxmlformats.org/officeDocument/2006/relationships/image" Target="../media/image883.png"/><Relationship Id="rId204" Type="http://schemas.openxmlformats.org/officeDocument/2006/relationships/image" Target="../media/image890.png"/><Relationship Id="rId225" Type="http://schemas.openxmlformats.org/officeDocument/2006/relationships/customXml" Target="../ink/ink926.xml"/><Relationship Id="rId246" Type="http://schemas.openxmlformats.org/officeDocument/2006/relationships/customXml" Target="../ink/ink937.xml"/><Relationship Id="rId267" Type="http://schemas.openxmlformats.org/officeDocument/2006/relationships/customXml" Target="../ink/ink948.xml"/><Relationship Id="rId288" Type="http://schemas.openxmlformats.org/officeDocument/2006/relationships/image" Target="../media/image930.png"/><Relationship Id="rId106" Type="http://schemas.openxmlformats.org/officeDocument/2006/relationships/customXml" Target="../ink/ink866.xml"/><Relationship Id="rId127" Type="http://schemas.openxmlformats.org/officeDocument/2006/relationships/image" Target="../media/image853.png"/><Relationship Id="rId10" Type="http://schemas.openxmlformats.org/officeDocument/2006/relationships/customXml" Target="../ink/ink818.xml"/><Relationship Id="rId31" Type="http://schemas.openxmlformats.org/officeDocument/2006/relationships/image" Target="../media/image805.png"/><Relationship Id="rId52" Type="http://schemas.openxmlformats.org/officeDocument/2006/relationships/customXml" Target="../ink/ink839.xml"/><Relationship Id="rId73" Type="http://schemas.openxmlformats.org/officeDocument/2006/relationships/image" Target="../media/image826.png"/><Relationship Id="rId94" Type="http://schemas.openxmlformats.org/officeDocument/2006/relationships/customXml" Target="../ink/ink860.xml"/><Relationship Id="rId148" Type="http://schemas.openxmlformats.org/officeDocument/2006/relationships/customXml" Target="../ink/ink887.xml"/><Relationship Id="rId169" Type="http://schemas.openxmlformats.org/officeDocument/2006/relationships/customXml" Target="../ink/ink898.xml"/><Relationship Id="rId180" Type="http://schemas.openxmlformats.org/officeDocument/2006/relationships/image" Target="../media/image878.png"/><Relationship Id="rId215" Type="http://schemas.openxmlformats.org/officeDocument/2006/relationships/customXml" Target="../ink/ink921.xml"/><Relationship Id="rId236" Type="http://schemas.openxmlformats.org/officeDocument/2006/relationships/image" Target="../media/image905.png"/><Relationship Id="rId257" Type="http://schemas.openxmlformats.org/officeDocument/2006/relationships/image" Target="../media/image915.png"/><Relationship Id="rId278" Type="http://schemas.openxmlformats.org/officeDocument/2006/relationships/image" Target="../media/image925.png"/><Relationship Id="rId303" Type="http://schemas.openxmlformats.org/officeDocument/2006/relationships/image" Target="../media/image937.png"/><Relationship Id="rId42" Type="http://schemas.openxmlformats.org/officeDocument/2006/relationships/customXml" Target="../ink/ink834.xml"/><Relationship Id="rId84" Type="http://schemas.openxmlformats.org/officeDocument/2006/relationships/customXml" Target="../ink/ink855.xml"/><Relationship Id="rId138" Type="http://schemas.openxmlformats.org/officeDocument/2006/relationships/customXml" Target="../ink/ink882.xml"/><Relationship Id="rId191" Type="http://schemas.openxmlformats.org/officeDocument/2006/relationships/customXml" Target="../ink/ink909.xml"/><Relationship Id="rId205" Type="http://schemas.openxmlformats.org/officeDocument/2006/relationships/customXml" Target="../ink/ink916.xml"/><Relationship Id="rId247" Type="http://schemas.openxmlformats.org/officeDocument/2006/relationships/image" Target="../media/image910.png"/><Relationship Id="rId107" Type="http://schemas.openxmlformats.org/officeDocument/2006/relationships/image" Target="../media/image843.png"/><Relationship Id="rId289" Type="http://schemas.openxmlformats.org/officeDocument/2006/relationships/customXml" Target="../ink/ink959.xml"/><Relationship Id="rId11" Type="http://schemas.openxmlformats.org/officeDocument/2006/relationships/image" Target="../media/image795.png"/><Relationship Id="rId53" Type="http://schemas.openxmlformats.org/officeDocument/2006/relationships/image" Target="../media/image816.png"/><Relationship Id="rId149" Type="http://schemas.openxmlformats.org/officeDocument/2006/relationships/image" Target="../media/image863.png"/><Relationship Id="rId95" Type="http://schemas.openxmlformats.org/officeDocument/2006/relationships/image" Target="../media/image837.png"/><Relationship Id="rId160" Type="http://schemas.openxmlformats.org/officeDocument/2006/relationships/customXml" Target="../ink/ink893.xml"/><Relationship Id="rId216" Type="http://schemas.openxmlformats.org/officeDocument/2006/relationships/image" Target="../media/image676.png"/><Relationship Id="rId258" Type="http://schemas.openxmlformats.org/officeDocument/2006/relationships/customXml" Target="../ink/ink943.xml"/><Relationship Id="rId22" Type="http://schemas.openxmlformats.org/officeDocument/2006/relationships/customXml" Target="../ink/ink824.xml"/><Relationship Id="rId64" Type="http://schemas.openxmlformats.org/officeDocument/2006/relationships/customXml" Target="../ink/ink845.xml"/><Relationship Id="rId118" Type="http://schemas.openxmlformats.org/officeDocument/2006/relationships/customXml" Target="../ink/ink872.xml"/><Relationship Id="rId171" Type="http://schemas.openxmlformats.org/officeDocument/2006/relationships/customXml" Target="../ink/ink899.xml"/><Relationship Id="rId227" Type="http://schemas.openxmlformats.org/officeDocument/2006/relationships/customXml" Target="../ink/ink927.xml"/><Relationship Id="rId269" Type="http://schemas.openxmlformats.org/officeDocument/2006/relationships/customXml" Target="../ink/ink949.xml"/><Relationship Id="rId33" Type="http://schemas.openxmlformats.org/officeDocument/2006/relationships/image" Target="../media/image806.png"/><Relationship Id="rId129" Type="http://schemas.openxmlformats.org/officeDocument/2006/relationships/image" Target="../media/image854.png"/><Relationship Id="rId280" Type="http://schemas.openxmlformats.org/officeDocument/2006/relationships/image" Target="../media/image926.png"/><Relationship Id="rId75" Type="http://schemas.openxmlformats.org/officeDocument/2006/relationships/image" Target="../media/image827.png"/><Relationship Id="rId140" Type="http://schemas.openxmlformats.org/officeDocument/2006/relationships/customXml" Target="../ink/ink883.xml"/><Relationship Id="rId182" Type="http://schemas.openxmlformats.org/officeDocument/2006/relationships/image" Target="../media/image879.png"/><Relationship Id="rId6" Type="http://schemas.openxmlformats.org/officeDocument/2006/relationships/customXml" Target="../ink/ink816.xml"/><Relationship Id="rId238" Type="http://schemas.openxmlformats.org/officeDocument/2006/relationships/image" Target="../media/image906.png"/></Relationships>
</file>

<file path=ppt/slides/_rels/slide9.xml.rels><?xml version="1.0" encoding="UTF-8" standalone="yes"?>
<Relationships xmlns="http://schemas.openxmlformats.org/package/2006/relationships"><Relationship Id="rId117" Type="http://schemas.openxmlformats.org/officeDocument/2006/relationships/customXml" Target="../ink/ink1033.xml"/><Relationship Id="rId671" Type="http://schemas.openxmlformats.org/officeDocument/2006/relationships/image" Target="../media/image1244.png"/><Relationship Id="rId21" Type="http://schemas.openxmlformats.org/officeDocument/2006/relationships/image" Target="../media/image950.png"/><Relationship Id="rId324" Type="http://schemas.openxmlformats.org/officeDocument/2006/relationships/customXml" Target="../ink/ink1150.xml"/><Relationship Id="rId531" Type="http://schemas.openxmlformats.org/officeDocument/2006/relationships/customXml" Target="../ink/ink1258.xml"/><Relationship Id="rId629" Type="http://schemas.openxmlformats.org/officeDocument/2006/relationships/customXml" Target="../ink/ink1309.xml"/><Relationship Id="rId170" Type="http://schemas.openxmlformats.org/officeDocument/2006/relationships/image" Target="../media/image1013.png"/><Relationship Id="rId268" Type="http://schemas.openxmlformats.org/officeDocument/2006/relationships/image" Target="../media/image1052.png"/><Relationship Id="rId475" Type="http://schemas.openxmlformats.org/officeDocument/2006/relationships/image" Target="../media/image1150.png"/><Relationship Id="rId32" Type="http://schemas.openxmlformats.org/officeDocument/2006/relationships/image" Target="../media/image954.png"/><Relationship Id="rId128" Type="http://schemas.openxmlformats.org/officeDocument/2006/relationships/image" Target="../media/image994.png"/><Relationship Id="rId335" Type="http://schemas.openxmlformats.org/officeDocument/2006/relationships/customXml" Target="../ink/ink1156.xml"/><Relationship Id="rId542" Type="http://schemas.openxmlformats.org/officeDocument/2006/relationships/image" Target="../media/image1182.png"/><Relationship Id="rId181" Type="http://schemas.openxmlformats.org/officeDocument/2006/relationships/customXml" Target="../ink/ink1067.xml"/><Relationship Id="rId402" Type="http://schemas.openxmlformats.org/officeDocument/2006/relationships/image" Target="../media/image1116.png"/><Relationship Id="rId279" Type="http://schemas.openxmlformats.org/officeDocument/2006/relationships/customXml" Target="../ink/ink1126.xml"/><Relationship Id="rId486" Type="http://schemas.openxmlformats.org/officeDocument/2006/relationships/customXml" Target="../ink/ink1235.xml"/><Relationship Id="rId43" Type="http://schemas.openxmlformats.org/officeDocument/2006/relationships/image" Target="../media/image247.png"/><Relationship Id="rId139" Type="http://schemas.openxmlformats.org/officeDocument/2006/relationships/customXml" Target="../ink/ink1044.xml"/><Relationship Id="rId346" Type="http://schemas.openxmlformats.org/officeDocument/2006/relationships/image" Target="../media/image1089.png"/><Relationship Id="rId553" Type="http://schemas.openxmlformats.org/officeDocument/2006/relationships/customXml" Target="../ink/ink1269.xml"/><Relationship Id="rId192" Type="http://schemas.openxmlformats.org/officeDocument/2006/relationships/image" Target="../media/image1022.png"/><Relationship Id="rId206" Type="http://schemas.openxmlformats.org/officeDocument/2006/relationships/image" Target="../media/image1028.png"/><Relationship Id="rId413" Type="http://schemas.openxmlformats.org/officeDocument/2006/relationships/customXml" Target="../ink/ink1196.xml"/><Relationship Id="rId497" Type="http://schemas.openxmlformats.org/officeDocument/2006/relationships/image" Target="../media/image1160.png"/><Relationship Id="rId620" Type="http://schemas.openxmlformats.org/officeDocument/2006/relationships/image" Target="../media/image1219.png"/><Relationship Id="rId357" Type="http://schemas.openxmlformats.org/officeDocument/2006/relationships/customXml" Target="../ink/ink1167.xml"/><Relationship Id="rId54" Type="http://schemas.openxmlformats.org/officeDocument/2006/relationships/image" Target="../media/image963.png"/><Relationship Id="rId217" Type="http://schemas.openxmlformats.org/officeDocument/2006/relationships/customXml" Target="../ink/ink1089.xml"/><Relationship Id="rId564" Type="http://schemas.openxmlformats.org/officeDocument/2006/relationships/customXml" Target="../ink/ink1275.xml"/><Relationship Id="rId424" Type="http://schemas.openxmlformats.org/officeDocument/2006/relationships/customXml" Target="../ink/ink1203.xml"/><Relationship Id="rId631" Type="http://schemas.openxmlformats.org/officeDocument/2006/relationships/customXml" Target="../ink/ink1310.xml"/><Relationship Id="rId270" Type="http://schemas.openxmlformats.org/officeDocument/2006/relationships/image" Target="../media/image1053.png"/><Relationship Id="rId65" Type="http://schemas.openxmlformats.org/officeDocument/2006/relationships/customXml" Target="../ink/ink1002.xml"/><Relationship Id="rId130" Type="http://schemas.openxmlformats.org/officeDocument/2006/relationships/image" Target="../media/image995.png"/><Relationship Id="rId368" Type="http://schemas.openxmlformats.org/officeDocument/2006/relationships/image" Target="../media/image1100.png"/><Relationship Id="rId575" Type="http://schemas.openxmlformats.org/officeDocument/2006/relationships/image" Target="../media/image1198.png"/><Relationship Id="rId228" Type="http://schemas.openxmlformats.org/officeDocument/2006/relationships/image" Target="../media/image1037.png"/><Relationship Id="rId435" Type="http://schemas.openxmlformats.org/officeDocument/2006/relationships/customXml" Target="../ink/ink1209.xml"/><Relationship Id="rId642" Type="http://schemas.openxmlformats.org/officeDocument/2006/relationships/image" Target="../media/image1230.png"/><Relationship Id="rId281" Type="http://schemas.openxmlformats.org/officeDocument/2006/relationships/customXml" Target="../ink/ink1127.xml"/><Relationship Id="rId502" Type="http://schemas.openxmlformats.org/officeDocument/2006/relationships/customXml" Target="../ink/ink1243.xml"/><Relationship Id="rId76" Type="http://schemas.openxmlformats.org/officeDocument/2006/relationships/image" Target="../media/image973.png"/><Relationship Id="rId141" Type="http://schemas.openxmlformats.org/officeDocument/2006/relationships/customXml" Target="../ink/ink1045.xml"/><Relationship Id="rId379" Type="http://schemas.openxmlformats.org/officeDocument/2006/relationships/image" Target="../media/image1105.png"/><Relationship Id="rId586" Type="http://schemas.openxmlformats.org/officeDocument/2006/relationships/image" Target="../media/image1203.png"/><Relationship Id="rId7" Type="http://schemas.openxmlformats.org/officeDocument/2006/relationships/image" Target="../media/image943.png"/><Relationship Id="rId239" Type="http://schemas.openxmlformats.org/officeDocument/2006/relationships/image" Target="../media/image1041.png"/><Relationship Id="rId446" Type="http://schemas.openxmlformats.org/officeDocument/2006/relationships/image" Target="../media/image1136.png"/><Relationship Id="rId653" Type="http://schemas.openxmlformats.org/officeDocument/2006/relationships/customXml" Target="../ink/ink1321.xml"/><Relationship Id="rId292" Type="http://schemas.openxmlformats.org/officeDocument/2006/relationships/image" Target="../media/image1064.png"/><Relationship Id="rId306" Type="http://schemas.openxmlformats.org/officeDocument/2006/relationships/customXml" Target="../ink/ink1140.xml"/><Relationship Id="rId87" Type="http://schemas.openxmlformats.org/officeDocument/2006/relationships/customXml" Target="../ink/ink1015.xml"/><Relationship Id="rId513" Type="http://schemas.openxmlformats.org/officeDocument/2006/relationships/customXml" Target="../ink/ink1249.xml"/><Relationship Id="rId597" Type="http://schemas.openxmlformats.org/officeDocument/2006/relationships/customXml" Target="../ink/ink1292.xml"/><Relationship Id="rId152" Type="http://schemas.openxmlformats.org/officeDocument/2006/relationships/image" Target="../media/image1006.png"/><Relationship Id="rId457" Type="http://schemas.openxmlformats.org/officeDocument/2006/relationships/customXml" Target="../ink/ink1220.xml"/><Relationship Id="rId664" Type="http://schemas.openxmlformats.org/officeDocument/2006/relationships/image" Target="../media/image1241.png"/><Relationship Id="rId14" Type="http://schemas.openxmlformats.org/officeDocument/2006/relationships/customXml" Target="../ink/ink975.xml"/><Relationship Id="rId317" Type="http://schemas.openxmlformats.org/officeDocument/2006/relationships/image" Target="../media/image1075.png"/><Relationship Id="rId524" Type="http://schemas.openxmlformats.org/officeDocument/2006/relationships/image" Target="../media/image1173.png"/><Relationship Id="rId98" Type="http://schemas.openxmlformats.org/officeDocument/2006/relationships/image" Target="../media/image982.png"/><Relationship Id="rId163" Type="http://schemas.openxmlformats.org/officeDocument/2006/relationships/image" Target="../media/image1011.png"/><Relationship Id="rId370" Type="http://schemas.openxmlformats.org/officeDocument/2006/relationships/customXml" Target="../ink/ink1174.xml"/><Relationship Id="rId230" Type="http://schemas.openxmlformats.org/officeDocument/2006/relationships/image" Target="../media/image1038.png"/><Relationship Id="rId468" Type="http://schemas.openxmlformats.org/officeDocument/2006/relationships/customXml" Target="../ink/ink1226.xml"/><Relationship Id="rId675" Type="http://schemas.openxmlformats.org/officeDocument/2006/relationships/image" Target="../media/image1246.png"/><Relationship Id="rId25" Type="http://schemas.openxmlformats.org/officeDocument/2006/relationships/image" Target="../media/image952.png"/><Relationship Id="rId328" Type="http://schemas.openxmlformats.org/officeDocument/2006/relationships/image" Target="../media/image1080.png"/><Relationship Id="rId535" Type="http://schemas.openxmlformats.org/officeDocument/2006/relationships/customXml" Target="../ink/ink1260.xml"/><Relationship Id="rId174" Type="http://schemas.openxmlformats.org/officeDocument/2006/relationships/image" Target="../media/image1015.png"/><Relationship Id="rId381" Type="http://schemas.openxmlformats.org/officeDocument/2006/relationships/image" Target="../media/image1106.png"/><Relationship Id="rId602" Type="http://schemas.openxmlformats.org/officeDocument/2006/relationships/image" Target="../media/image1211.png"/><Relationship Id="rId241" Type="http://schemas.openxmlformats.org/officeDocument/2006/relationships/customXml" Target="../ink/ink1104.xml"/><Relationship Id="rId479" Type="http://schemas.openxmlformats.org/officeDocument/2006/relationships/image" Target="../media/image1152.png"/><Relationship Id="rId36" Type="http://schemas.openxmlformats.org/officeDocument/2006/relationships/image" Target="../media/image956.png"/><Relationship Id="rId339" Type="http://schemas.openxmlformats.org/officeDocument/2006/relationships/customXml" Target="../ink/ink1158.xml"/><Relationship Id="rId546" Type="http://schemas.openxmlformats.org/officeDocument/2006/relationships/image" Target="../media/image1184.png"/><Relationship Id="rId101" Type="http://schemas.openxmlformats.org/officeDocument/2006/relationships/image" Target="../media/image983.png"/><Relationship Id="rId185" Type="http://schemas.openxmlformats.org/officeDocument/2006/relationships/customXml" Target="../ink/ink1071.xml"/><Relationship Id="rId406" Type="http://schemas.openxmlformats.org/officeDocument/2006/relationships/image" Target="../media/image1118.png"/><Relationship Id="rId392" Type="http://schemas.openxmlformats.org/officeDocument/2006/relationships/customXml" Target="../ink/ink1185.xml"/><Relationship Id="rId613" Type="http://schemas.openxmlformats.org/officeDocument/2006/relationships/image" Target="../media/image1216.png"/><Relationship Id="rId252" Type="http://schemas.openxmlformats.org/officeDocument/2006/relationships/customXml" Target="../ink/ink1112.xml"/><Relationship Id="rId47" Type="http://schemas.openxmlformats.org/officeDocument/2006/relationships/customXml" Target="../ink/ink993.xml"/><Relationship Id="rId112" Type="http://schemas.openxmlformats.org/officeDocument/2006/relationships/customXml" Target="../ink/ink1029.xml"/><Relationship Id="rId557" Type="http://schemas.openxmlformats.org/officeDocument/2006/relationships/customXml" Target="../ink/ink1271.xml"/><Relationship Id="rId196" Type="http://schemas.openxmlformats.org/officeDocument/2006/relationships/customXml" Target="../ink/ink1077.xml"/><Relationship Id="rId417" Type="http://schemas.openxmlformats.org/officeDocument/2006/relationships/customXml" Target="../ink/ink1198.xml"/><Relationship Id="rId624" Type="http://schemas.openxmlformats.org/officeDocument/2006/relationships/image" Target="../media/image1221.png"/><Relationship Id="rId263" Type="http://schemas.openxmlformats.org/officeDocument/2006/relationships/customXml" Target="../ink/ink1118.xml"/><Relationship Id="rId470" Type="http://schemas.openxmlformats.org/officeDocument/2006/relationships/customXml" Target="../ink/ink1227.xml"/><Relationship Id="rId58" Type="http://schemas.openxmlformats.org/officeDocument/2006/relationships/image" Target="../media/image965.png"/><Relationship Id="rId123" Type="http://schemas.openxmlformats.org/officeDocument/2006/relationships/customXml" Target="../ink/ink1036.xml"/><Relationship Id="rId330" Type="http://schemas.openxmlformats.org/officeDocument/2006/relationships/image" Target="../media/image1081.png"/><Relationship Id="rId568" Type="http://schemas.openxmlformats.org/officeDocument/2006/relationships/customXml" Target="../ink/ink1277.xml"/><Relationship Id="rId428" Type="http://schemas.openxmlformats.org/officeDocument/2006/relationships/customXml" Target="../ink/ink1205.xml"/><Relationship Id="rId635" Type="http://schemas.openxmlformats.org/officeDocument/2006/relationships/customXml" Target="../ink/ink1312.xml"/><Relationship Id="rId274" Type="http://schemas.openxmlformats.org/officeDocument/2006/relationships/image" Target="../media/image1055.png"/><Relationship Id="rId481" Type="http://schemas.openxmlformats.org/officeDocument/2006/relationships/image" Target="../media/image1153.png"/><Relationship Id="rId69" Type="http://schemas.openxmlformats.org/officeDocument/2006/relationships/image" Target="../media/image970.png"/><Relationship Id="rId134" Type="http://schemas.openxmlformats.org/officeDocument/2006/relationships/image" Target="../media/image997.png"/><Relationship Id="rId579" Type="http://schemas.openxmlformats.org/officeDocument/2006/relationships/image" Target="../media/image1200.png"/><Relationship Id="rId341" Type="http://schemas.openxmlformats.org/officeDocument/2006/relationships/customXml" Target="../ink/ink1159.xml"/><Relationship Id="rId439" Type="http://schemas.openxmlformats.org/officeDocument/2006/relationships/customXml" Target="../ink/ink1211.xml"/><Relationship Id="rId646" Type="http://schemas.openxmlformats.org/officeDocument/2006/relationships/image" Target="../media/image1232.png"/><Relationship Id="rId201" Type="http://schemas.openxmlformats.org/officeDocument/2006/relationships/image" Target="../media/image1026.png"/><Relationship Id="rId285" Type="http://schemas.openxmlformats.org/officeDocument/2006/relationships/customXml" Target="../ink/ink1129.xml"/><Relationship Id="rId506" Type="http://schemas.openxmlformats.org/officeDocument/2006/relationships/customXml" Target="../ink/ink1245.xml"/><Relationship Id="rId38" Type="http://schemas.openxmlformats.org/officeDocument/2006/relationships/image" Target="../media/image957.png"/><Relationship Id="rId103" Type="http://schemas.openxmlformats.org/officeDocument/2006/relationships/image" Target="../media/image984.png"/><Relationship Id="rId310" Type="http://schemas.openxmlformats.org/officeDocument/2006/relationships/customXml" Target="../ink/ink1143.xml"/><Relationship Id="rId492" Type="http://schemas.openxmlformats.org/officeDocument/2006/relationships/customXml" Target="../ink/ink1238.xml"/><Relationship Id="rId548" Type="http://schemas.openxmlformats.org/officeDocument/2006/relationships/image" Target="../media/image1185.png"/><Relationship Id="rId91" Type="http://schemas.openxmlformats.org/officeDocument/2006/relationships/customXml" Target="../ink/ink1017.xml"/><Relationship Id="rId145" Type="http://schemas.openxmlformats.org/officeDocument/2006/relationships/customXml" Target="../ink/ink1047.xml"/><Relationship Id="rId187" Type="http://schemas.openxmlformats.org/officeDocument/2006/relationships/customXml" Target="../ink/ink1072.xml"/><Relationship Id="rId352" Type="http://schemas.openxmlformats.org/officeDocument/2006/relationships/image" Target="../media/image1092.png"/><Relationship Id="rId394" Type="http://schemas.openxmlformats.org/officeDocument/2006/relationships/customXml" Target="../ink/ink1186.xml"/><Relationship Id="rId408" Type="http://schemas.openxmlformats.org/officeDocument/2006/relationships/image" Target="../media/image1119.png"/><Relationship Id="rId615" Type="http://schemas.openxmlformats.org/officeDocument/2006/relationships/image" Target="../media/image1217.png"/><Relationship Id="rId212" Type="http://schemas.openxmlformats.org/officeDocument/2006/relationships/customXml" Target="../ink/ink1086.xml"/><Relationship Id="rId254" Type="http://schemas.openxmlformats.org/officeDocument/2006/relationships/image" Target="../media/image1045.png"/><Relationship Id="rId657" Type="http://schemas.openxmlformats.org/officeDocument/2006/relationships/customXml" Target="../ink/ink1323.xml"/><Relationship Id="rId49" Type="http://schemas.openxmlformats.org/officeDocument/2006/relationships/customXml" Target="../ink/ink994.xml"/><Relationship Id="rId114" Type="http://schemas.openxmlformats.org/officeDocument/2006/relationships/customXml" Target="../ink/ink1031.xml"/><Relationship Id="rId296" Type="http://schemas.openxmlformats.org/officeDocument/2006/relationships/image" Target="../media/image1066.png"/><Relationship Id="rId461" Type="http://schemas.openxmlformats.org/officeDocument/2006/relationships/customXml" Target="../ink/ink1222.xml"/><Relationship Id="rId517" Type="http://schemas.openxmlformats.org/officeDocument/2006/relationships/customXml" Target="../ink/ink1251.xml"/><Relationship Id="rId559" Type="http://schemas.openxmlformats.org/officeDocument/2006/relationships/customXml" Target="../ink/ink1272.xml"/><Relationship Id="rId60" Type="http://schemas.openxmlformats.org/officeDocument/2006/relationships/image" Target="../media/image966.png"/><Relationship Id="rId156" Type="http://schemas.openxmlformats.org/officeDocument/2006/relationships/image" Target="../media/image1008.png"/><Relationship Id="rId198" Type="http://schemas.openxmlformats.org/officeDocument/2006/relationships/customXml" Target="../ink/ink1078.xml"/><Relationship Id="rId321" Type="http://schemas.openxmlformats.org/officeDocument/2006/relationships/image" Target="../media/image1077.png"/><Relationship Id="rId363" Type="http://schemas.openxmlformats.org/officeDocument/2006/relationships/customXml" Target="../ink/ink1170.xml"/><Relationship Id="rId419" Type="http://schemas.openxmlformats.org/officeDocument/2006/relationships/customXml" Target="../ink/ink1200.xml"/><Relationship Id="rId570" Type="http://schemas.openxmlformats.org/officeDocument/2006/relationships/customXml" Target="../ink/ink1278.xml"/><Relationship Id="rId626" Type="http://schemas.openxmlformats.org/officeDocument/2006/relationships/image" Target="../media/image1222.png"/><Relationship Id="rId223" Type="http://schemas.openxmlformats.org/officeDocument/2006/relationships/customXml" Target="../ink/ink1092.xml"/><Relationship Id="rId430" Type="http://schemas.openxmlformats.org/officeDocument/2006/relationships/customXml" Target="../ink/ink1206.xml"/><Relationship Id="rId668" Type="http://schemas.openxmlformats.org/officeDocument/2006/relationships/customXml" Target="../ink/ink1329.xml"/><Relationship Id="rId18" Type="http://schemas.openxmlformats.org/officeDocument/2006/relationships/customXml" Target="../ink/ink977.xml"/><Relationship Id="rId265" Type="http://schemas.openxmlformats.org/officeDocument/2006/relationships/customXml" Target="../ink/ink1119.xml"/><Relationship Id="rId472" Type="http://schemas.openxmlformats.org/officeDocument/2006/relationships/customXml" Target="../ink/ink1228.xml"/><Relationship Id="rId528" Type="http://schemas.openxmlformats.org/officeDocument/2006/relationships/image" Target="../media/image1175.png"/><Relationship Id="rId125" Type="http://schemas.openxmlformats.org/officeDocument/2006/relationships/customXml" Target="../ink/ink1037.xml"/><Relationship Id="rId167" Type="http://schemas.openxmlformats.org/officeDocument/2006/relationships/image" Target="../media/image1012.png"/><Relationship Id="rId332" Type="http://schemas.openxmlformats.org/officeDocument/2006/relationships/image" Target="../media/image1082.png"/><Relationship Id="rId374" Type="http://schemas.openxmlformats.org/officeDocument/2006/relationships/customXml" Target="../ink/ink1176.xml"/><Relationship Id="rId581" Type="http://schemas.openxmlformats.org/officeDocument/2006/relationships/image" Target="../media/image1201.png"/><Relationship Id="rId71" Type="http://schemas.openxmlformats.org/officeDocument/2006/relationships/customXml" Target="../ink/ink1006.xml"/><Relationship Id="rId234" Type="http://schemas.openxmlformats.org/officeDocument/2006/relationships/customXml" Target="../ink/ink1100.xml"/><Relationship Id="rId637" Type="http://schemas.openxmlformats.org/officeDocument/2006/relationships/customXml" Target="../ink/ink1313.xml"/><Relationship Id="rId679" Type="http://schemas.openxmlformats.org/officeDocument/2006/relationships/image" Target="../media/image1248.png"/><Relationship Id="rId2" Type="http://schemas.openxmlformats.org/officeDocument/2006/relationships/customXml" Target="../ink/ink970.xml"/><Relationship Id="rId29" Type="http://schemas.openxmlformats.org/officeDocument/2006/relationships/image" Target="../media/image20.png"/><Relationship Id="rId276" Type="http://schemas.openxmlformats.org/officeDocument/2006/relationships/image" Target="../media/image1056.png"/><Relationship Id="rId441" Type="http://schemas.openxmlformats.org/officeDocument/2006/relationships/customXml" Target="../ink/ink1212.xml"/><Relationship Id="rId483" Type="http://schemas.openxmlformats.org/officeDocument/2006/relationships/image" Target="../media/image1154.png"/><Relationship Id="rId539" Type="http://schemas.openxmlformats.org/officeDocument/2006/relationships/customXml" Target="../ink/ink1262.xml"/><Relationship Id="rId40" Type="http://schemas.openxmlformats.org/officeDocument/2006/relationships/image" Target="../media/image958.png"/><Relationship Id="rId136" Type="http://schemas.openxmlformats.org/officeDocument/2006/relationships/image" Target="../media/image998.png"/><Relationship Id="rId178" Type="http://schemas.openxmlformats.org/officeDocument/2006/relationships/image" Target="../media/image1017.png"/><Relationship Id="rId301" Type="http://schemas.openxmlformats.org/officeDocument/2006/relationships/customXml" Target="../ink/ink1137.xml"/><Relationship Id="rId343" Type="http://schemas.openxmlformats.org/officeDocument/2006/relationships/customXml" Target="../ink/ink1160.xml"/><Relationship Id="rId550" Type="http://schemas.openxmlformats.org/officeDocument/2006/relationships/image" Target="../media/image1186.png"/><Relationship Id="rId82" Type="http://schemas.openxmlformats.org/officeDocument/2006/relationships/image" Target="../media/image976.png"/><Relationship Id="rId203" Type="http://schemas.openxmlformats.org/officeDocument/2006/relationships/image" Target="../media/image1027.png"/><Relationship Id="rId385" Type="http://schemas.openxmlformats.org/officeDocument/2006/relationships/image" Target="../media/image1108.png"/><Relationship Id="rId592" Type="http://schemas.openxmlformats.org/officeDocument/2006/relationships/image" Target="../media/image1206.png"/><Relationship Id="rId606" Type="http://schemas.openxmlformats.org/officeDocument/2006/relationships/customXml" Target="../ink/ink1297.xml"/><Relationship Id="rId648" Type="http://schemas.openxmlformats.org/officeDocument/2006/relationships/image" Target="../media/image1233.png"/><Relationship Id="rId245" Type="http://schemas.openxmlformats.org/officeDocument/2006/relationships/customXml" Target="../ink/ink1108.xml"/><Relationship Id="rId287" Type="http://schemas.openxmlformats.org/officeDocument/2006/relationships/customXml" Target="../ink/ink1130.xml"/><Relationship Id="rId410" Type="http://schemas.openxmlformats.org/officeDocument/2006/relationships/image" Target="../media/image1120.png"/><Relationship Id="rId452" Type="http://schemas.openxmlformats.org/officeDocument/2006/relationships/image" Target="../media/image1139.png"/><Relationship Id="rId494" Type="http://schemas.openxmlformats.org/officeDocument/2006/relationships/customXml" Target="../ink/ink1239.xml"/><Relationship Id="rId508" Type="http://schemas.openxmlformats.org/officeDocument/2006/relationships/customXml" Target="../ink/ink1246.xml"/><Relationship Id="rId105" Type="http://schemas.openxmlformats.org/officeDocument/2006/relationships/image" Target="../media/image985.png"/><Relationship Id="rId147" Type="http://schemas.openxmlformats.org/officeDocument/2006/relationships/customXml" Target="../ink/ink1048.xml"/><Relationship Id="rId312" Type="http://schemas.openxmlformats.org/officeDocument/2006/relationships/customXml" Target="../ink/ink1144.xml"/><Relationship Id="rId354" Type="http://schemas.openxmlformats.org/officeDocument/2006/relationships/image" Target="../media/image1093.png"/><Relationship Id="rId51" Type="http://schemas.openxmlformats.org/officeDocument/2006/relationships/customXml" Target="../ink/ink995.xml"/><Relationship Id="rId93" Type="http://schemas.openxmlformats.org/officeDocument/2006/relationships/customXml" Target="../ink/ink1018.xml"/><Relationship Id="rId189" Type="http://schemas.openxmlformats.org/officeDocument/2006/relationships/customXml" Target="../ink/ink1073.xml"/><Relationship Id="rId396" Type="http://schemas.openxmlformats.org/officeDocument/2006/relationships/image" Target="../media/image1113.png"/><Relationship Id="rId561" Type="http://schemas.openxmlformats.org/officeDocument/2006/relationships/customXml" Target="../ink/ink1273.xml"/><Relationship Id="rId617" Type="http://schemas.openxmlformats.org/officeDocument/2006/relationships/image" Target="../media/image1218.png"/><Relationship Id="rId659" Type="http://schemas.openxmlformats.org/officeDocument/2006/relationships/customXml" Target="../ink/ink1324.xml"/><Relationship Id="rId214" Type="http://schemas.openxmlformats.org/officeDocument/2006/relationships/image" Target="../media/image1031.png"/><Relationship Id="rId256" Type="http://schemas.openxmlformats.org/officeDocument/2006/relationships/image" Target="../media/image1046.png"/><Relationship Id="rId298" Type="http://schemas.openxmlformats.org/officeDocument/2006/relationships/image" Target="../media/image1067.png"/><Relationship Id="rId421" Type="http://schemas.openxmlformats.org/officeDocument/2006/relationships/image" Target="../media/image1124.png"/><Relationship Id="rId463" Type="http://schemas.openxmlformats.org/officeDocument/2006/relationships/image" Target="../media/image1144.png"/><Relationship Id="rId519" Type="http://schemas.openxmlformats.org/officeDocument/2006/relationships/customXml" Target="../ink/ink1252.xml"/><Relationship Id="rId670" Type="http://schemas.openxmlformats.org/officeDocument/2006/relationships/customXml" Target="../ink/ink1330.xml"/><Relationship Id="rId116" Type="http://schemas.openxmlformats.org/officeDocument/2006/relationships/customXml" Target="../ink/ink1032.xml"/><Relationship Id="rId158" Type="http://schemas.openxmlformats.org/officeDocument/2006/relationships/customXml" Target="../ink/ink1054.xml"/><Relationship Id="rId323" Type="http://schemas.openxmlformats.org/officeDocument/2006/relationships/image" Target="../media/image1078.png"/><Relationship Id="rId530" Type="http://schemas.openxmlformats.org/officeDocument/2006/relationships/image" Target="../media/image1176.png"/><Relationship Id="rId20" Type="http://schemas.openxmlformats.org/officeDocument/2006/relationships/customXml" Target="../ink/ink978.xml"/><Relationship Id="rId62" Type="http://schemas.openxmlformats.org/officeDocument/2006/relationships/image" Target="../media/image967.png"/><Relationship Id="rId365" Type="http://schemas.openxmlformats.org/officeDocument/2006/relationships/customXml" Target="../ink/ink1171.xml"/><Relationship Id="rId572" Type="http://schemas.openxmlformats.org/officeDocument/2006/relationships/customXml" Target="../ink/ink1279.xml"/><Relationship Id="rId628" Type="http://schemas.openxmlformats.org/officeDocument/2006/relationships/image" Target="../media/image1223.png"/><Relationship Id="rId225" Type="http://schemas.openxmlformats.org/officeDocument/2006/relationships/customXml" Target="../ink/ink1093.xml"/><Relationship Id="rId267" Type="http://schemas.openxmlformats.org/officeDocument/2006/relationships/customXml" Target="../ink/ink1120.xml"/><Relationship Id="rId432" Type="http://schemas.openxmlformats.org/officeDocument/2006/relationships/customXml" Target="../ink/ink1207.xml"/><Relationship Id="rId474" Type="http://schemas.openxmlformats.org/officeDocument/2006/relationships/customXml" Target="../ink/ink1229.xml"/><Relationship Id="rId127" Type="http://schemas.openxmlformats.org/officeDocument/2006/relationships/customXml" Target="../ink/ink1038.xml"/><Relationship Id="rId31" Type="http://schemas.openxmlformats.org/officeDocument/2006/relationships/customXml" Target="../ink/ink984.xml"/><Relationship Id="rId73" Type="http://schemas.openxmlformats.org/officeDocument/2006/relationships/customXml" Target="../ink/ink1007.xml"/><Relationship Id="rId169" Type="http://schemas.openxmlformats.org/officeDocument/2006/relationships/customXml" Target="../ink/ink1061.xml"/><Relationship Id="rId334" Type="http://schemas.openxmlformats.org/officeDocument/2006/relationships/image" Target="../media/image1083.png"/><Relationship Id="rId376" Type="http://schemas.openxmlformats.org/officeDocument/2006/relationships/customXml" Target="../ink/ink1177.xml"/><Relationship Id="rId541" Type="http://schemas.openxmlformats.org/officeDocument/2006/relationships/customXml" Target="../ink/ink1263.xml"/><Relationship Id="rId583" Type="http://schemas.openxmlformats.org/officeDocument/2006/relationships/customXml" Target="../ink/ink1285.xml"/><Relationship Id="rId639" Type="http://schemas.openxmlformats.org/officeDocument/2006/relationships/customXml" Target="../ink/ink1314.xml"/><Relationship Id="rId180" Type="http://schemas.openxmlformats.org/officeDocument/2006/relationships/image" Target="../media/image1018.png"/><Relationship Id="rId236" Type="http://schemas.openxmlformats.org/officeDocument/2006/relationships/customXml" Target="../ink/ink1101.xml"/><Relationship Id="rId278" Type="http://schemas.openxmlformats.org/officeDocument/2006/relationships/image" Target="../media/image1057.png"/><Relationship Id="rId401" Type="http://schemas.openxmlformats.org/officeDocument/2006/relationships/customXml" Target="../ink/ink1190.xml"/><Relationship Id="rId443" Type="http://schemas.openxmlformats.org/officeDocument/2006/relationships/customXml" Target="../ink/ink1213.xml"/><Relationship Id="rId650" Type="http://schemas.openxmlformats.org/officeDocument/2006/relationships/image" Target="../media/image1234.png"/><Relationship Id="rId303" Type="http://schemas.openxmlformats.org/officeDocument/2006/relationships/image" Target="../media/image1069.png"/><Relationship Id="rId485" Type="http://schemas.openxmlformats.org/officeDocument/2006/relationships/image" Target="../media/image676.png"/><Relationship Id="rId42" Type="http://schemas.openxmlformats.org/officeDocument/2006/relationships/customXml" Target="../ink/ink990.xml"/><Relationship Id="rId84" Type="http://schemas.openxmlformats.org/officeDocument/2006/relationships/customXml" Target="../ink/ink1013.xml"/><Relationship Id="rId138" Type="http://schemas.openxmlformats.org/officeDocument/2006/relationships/image" Target="../media/image999.png"/><Relationship Id="rId345" Type="http://schemas.openxmlformats.org/officeDocument/2006/relationships/customXml" Target="../ink/ink1161.xml"/><Relationship Id="rId387" Type="http://schemas.openxmlformats.org/officeDocument/2006/relationships/image" Target="../media/image1109.png"/><Relationship Id="rId510" Type="http://schemas.openxmlformats.org/officeDocument/2006/relationships/image" Target="../media/image1166.png"/><Relationship Id="rId552" Type="http://schemas.openxmlformats.org/officeDocument/2006/relationships/image" Target="../media/image1187.png"/><Relationship Id="rId594" Type="http://schemas.openxmlformats.org/officeDocument/2006/relationships/image" Target="../media/image1207.png"/><Relationship Id="rId608" Type="http://schemas.openxmlformats.org/officeDocument/2006/relationships/customXml" Target="../ink/ink1298.xml"/><Relationship Id="rId191" Type="http://schemas.openxmlformats.org/officeDocument/2006/relationships/customXml" Target="../ink/ink1074.xml"/><Relationship Id="rId205" Type="http://schemas.openxmlformats.org/officeDocument/2006/relationships/customXml" Target="../ink/ink1082.xml"/><Relationship Id="rId247" Type="http://schemas.openxmlformats.org/officeDocument/2006/relationships/customXml" Target="../ink/ink1109.xml"/><Relationship Id="rId412" Type="http://schemas.openxmlformats.org/officeDocument/2006/relationships/image" Target="../media/image1121.png"/><Relationship Id="rId107" Type="http://schemas.openxmlformats.org/officeDocument/2006/relationships/image" Target="../media/image986.png"/><Relationship Id="rId289" Type="http://schemas.openxmlformats.org/officeDocument/2006/relationships/customXml" Target="../ink/ink1131.xml"/><Relationship Id="rId454" Type="http://schemas.openxmlformats.org/officeDocument/2006/relationships/image" Target="../media/image1140.png"/><Relationship Id="rId496" Type="http://schemas.openxmlformats.org/officeDocument/2006/relationships/customXml" Target="../ink/ink1240.xml"/><Relationship Id="rId661" Type="http://schemas.openxmlformats.org/officeDocument/2006/relationships/customXml" Target="../ink/ink1325.xml"/><Relationship Id="rId11" Type="http://schemas.openxmlformats.org/officeDocument/2006/relationships/image" Target="../media/image945.png"/><Relationship Id="rId53" Type="http://schemas.openxmlformats.org/officeDocument/2006/relationships/customXml" Target="../ink/ink996.xml"/><Relationship Id="rId149" Type="http://schemas.openxmlformats.org/officeDocument/2006/relationships/customXml" Target="../ink/ink1049.xml"/><Relationship Id="rId314" Type="http://schemas.openxmlformats.org/officeDocument/2006/relationships/customXml" Target="../ink/ink1145.xml"/><Relationship Id="rId356" Type="http://schemas.openxmlformats.org/officeDocument/2006/relationships/image" Target="../media/image1094.png"/><Relationship Id="rId398" Type="http://schemas.openxmlformats.org/officeDocument/2006/relationships/image" Target="../media/image1114.png"/><Relationship Id="rId521" Type="http://schemas.openxmlformats.org/officeDocument/2006/relationships/customXml" Target="../ink/ink1253.xml"/><Relationship Id="rId563" Type="http://schemas.openxmlformats.org/officeDocument/2006/relationships/image" Target="../media/image1192.png"/><Relationship Id="rId619" Type="http://schemas.openxmlformats.org/officeDocument/2006/relationships/customXml" Target="../ink/ink1304.xml"/><Relationship Id="rId95" Type="http://schemas.openxmlformats.org/officeDocument/2006/relationships/customXml" Target="../ink/ink1019.xml"/><Relationship Id="rId160" Type="http://schemas.openxmlformats.org/officeDocument/2006/relationships/customXml" Target="../ink/ink1055.xml"/><Relationship Id="rId216" Type="http://schemas.openxmlformats.org/officeDocument/2006/relationships/image" Target="../media/image1032.png"/><Relationship Id="rId423" Type="http://schemas.openxmlformats.org/officeDocument/2006/relationships/image" Target="../media/image1125.png"/><Relationship Id="rId258" Type="http://schemas.openxmlformats.org/officeDocument/2006/relationships/image" Target="../media/image1047.png"/><Relationship Id="rId465" Type="http://schemas.openxmlformats.org/officeDocument/2006/relationships/image" Target="../media/image1145.png"/><Relationship Id="rId630" Type="http://schemas.openxmlformats.org/officeDocument/2006/relationships/image" Target="../media/image1224.png"/><Relationship Id="rId672" Type="http://schemas.openxmlformats.org/officeDocument/2006/relationships/customXml" Target="../ink/ink1331.xml"/><Relationship Id="rId22" Type="http://schemas.openxmlformats.org/officeDocument/2006/relationships/customXml" Target="../ink/ink979.xml"/><Relationship Id="rId64" Type="http://schemas.openxmlformats.org/officeDocument/2006/relationships/image" Target="../media/image968.png"/><Relationship Id="rId118" Type="http://schemas.openxmlformats.org/officeDocument/2006/relationships/image" Target="../media/image210.png"/><Relationship Id="rId325" Type="http://schemas.openxmlformats.org/officeDocument/2006/relationships/customXml" Target="../ink/ink1151.xml"/><Relationship Id="rId367" Type="http://schemas.openxmlformats.org/officeDocument/2006/relationships/customXml" Target="../ink/ink1172.xml"/><Relationship Id="rId532" Type="http://schemas.openxmlformats.org/officeDocument/2006/relationships/image" Target="../media/image1177.png"/><Relationship Id="rId574" Type="http://schemas.openxmlformats.org/officeDocument/2006/relationships/customXml" Target="../ink/ink1280.xml"/><Relationship Id="rId171" Type="http://schemas.openxmlformats.org/officeDocument/2006/relationships/customXml" Target="../ink/ink1062.xml"/><Relationship Id="rId227" Type="http://schemas.openxmlformats.org/officeDocument/2006/relationships/customXml" Target="../ink/ink1095.xml"/><Relationship Id="rId269" Type="http://schemas.openxmlformats.org/officeDocument/2006/relationships/customXml" Target="../ink/ink1121.xml"/><Relationship Id="rId434" Type="http://schemas.openxmlformats.org/officeDocument/2006/relationships/customXml" Target="../ink/ink1208.xml"/><Relationship Id="rId476" Type="http://schemas.openxmlformats.org/officeDocument/2006/relationships/customXml" Target="../ink/ink1230.xml"/><Relationship Id="rId641" Type="http://schemas.openxmlformats.org/officeDocument/2006/relationships/customXml" Target="../ink/ink1315.xml"/><Relationship Id="rId33" Type="http://schemas.openxmlformats.org/officeDocument/2006/relationships/customXml" Target="../ink/ink985.xml"/><Relationship Id="rId129" Type="http://schemas.openxmlformats.org/officeDocument/2006/relationships/customXml" Target="../ink/ink1039.xml"/><Relationship Id="rId280" Type="http://schemas.openxmlformats.org/officeDocument/2006/relationships/image" Target="../media/image1058.png"/><Relationship Id="rId336" Type="http://schemas.openxmlformats.org/officeDocument/2006/relationships/image" Target="../media/image1084.png"/><Relationship Id="rId501" Type="http://schemas.openxmlformats.org/officeDocument/2006/relationships/image" Target="../media/image1162.png"/><Relationship Id="rId543" Type="http://schemas.openxmlformats.org/officeDocument/2006/relationships/customXml" Target="../ink/ink1264.xml"/><Relationship Id="rId75" Type="http://schemas.openxmlformats.org/officeDocument/2006/relationships/customXml" Target="../ink/ink1008.xml"/><Relationship Id="rId140" Type="http://schemas.openxmlformats.org/officeDocument/2006/relationships/image" Target="../media/image1000.png"/><Relationship Id="rId182" Type="http://schemas.openxmlformats.org/officeDocument/2006/relationships/customXml" Target="../ink/ink1068.xml"/><Relationship Id="rId378" Type="http://schemas.openxmlformats.org/officeDocument/2006/relationships/customXml" Target="../ink/ink1178.xml"/><Relationship Id="rId403" Type="http://schemas.openxmlformats.org/officeDocument/2006/relationships/customXml" Target="../ink/ink1191.xml"/><Relationship Id="rId585" Type="http://schemas.openxmlformats.org/officeDocument/2006/relationships/customXml" Target="../ink/ink1286.xml"/><Relationship Id="rId6" Type="http://schemas.openxmlformats.org/officeDocument/2006/relationships/customXml" Target="../ink/ink971.xml"/><Relationship Id="rId238" Type="http://schemas.openxmlformats.org/officeDocument/2006/relationships/customXml" Target="../ink/ink1102.xml"/><Relationship Id="rId445" Type="http://schemas.openxmlformats.org/officeDocument/2006/relationships/customXml" Target="../ink/ink1214.xml"/><Relationship Id="rId487" Type="http://schemas.openxmlformats.org/officeDocument/2006/relationships/image" Target="../media/image1155.png"/><Relationship Id="rId610" Type="http://schemas.openxmlformats.org/officeDocument/2006/relationships/customXml" Target="../ink/ink1299.xml"/><Relationship Id="rId652" Type="http://schemas.openxmlformats.org/officeDocument/2006/relationships/image" Target="../media/image1235.png"/><Relationship Id="rId291" Type="http://schemas.openxmlformats.org/officeDocument/2006/relationships/customXml" Target="../ink/ink1132.xml"/><Relationship Id="rId305" Type="http://schemas.openxmlformats.org/officeDocument/2006/relationships/image" Target="../media/image1070.png"/><Relationship Id="rId347" Type="http://schemas.openxmlformats.org/officeDocument/2006/relationships/customXml" Target="../ink/ink1162.xml"/><Relationship Id="rId512" Type="http://schemas.openxmlformats.org/officeDocument/2006/relationships/image" Target="../media/image1167.png"/><Relationship Id="rId44" Type="http://schemas.openxmlformats.org/officeDocument/2006/relationships/customXml" Target="../ink/ink991.xml"/><Relationship Id="rId86" Type="http://schemas.openxmlformats.org/officeDocument/2006/relationships/image" Target="../media/image977.png"/><Relationship Id="rId151" Type="http://schemas.openxmlformats.org/officeDocument/2006/relationships/customXml" Target="../ink/ink1050.xml"/><Relationship Id="rId389" Type="http://schemas.openxmlformats.org/officeDocument/2006/relationships/image" Target="../media/image1110.png"/><Relationship Id="rId554" Type="http://schemas.openxmlformats.org/officeDocument/2006/relationships/image" Target="../media/image1188.png"/><Relationship Id="rId596" Type="http://schemas.openxmlformats.org/officeDocument/2006/relationships/image" Target="../media/image1208.png"/><Relationship Id="rId193" Type="http://schemas.openxmlformats.org/officeDocument/2006/relationships/customXml" Target="../ink/ink1075.xml"/><Relationship Id="rId207" Type="http://schemas.openxmlformats.org/officeDocument/2006/relationships/customXml" Target="../ink/ink1083.xml"/><Relationship Id="rId249" Type="http://schemas.openxmlformats.org/officeDocument/2006/relationships/image" Target="../media/image1043.png"/><Relationship Id="rId414" Type="http://schemas.openxmlformats.org/officeDocument/2006/relationships/image" Target="../media/image1122.png"/><Relationship Id="rId456" Type="http://schemas.openxmlformats.org/officeDocument/2006/relationships/image" Target="../media/image1141.png"/><Relationship Id="rId498" Type="http://schemas.openxmlformats.org/officeDocument/2006/relationships/customXml" Target="../ink/ink1241.xml"/><Relationship Id="rId621" Type="http://schemas.openxmlformats.org/officeDocument/2006/relationships/customXml" Target="../ink/ink1305.xml"/><Relationship Id="rId663" Type="http://schemas.openxmlformats.org/officeDocument/2006/relationships/customXml" Target="../ink/ink1326.xml"/><Relationship Id="rId13" Type="http://schemas.openxmlformats.org/officeDocument/2006/relationships/image" Target="../media/image946.png"/><Relationship Id="rId109" Type="http://schemas.openxmlformats.org/officeDocument/2006/relationships/image" Target="../media/image987.png"/><Relationship Id="rId260" Type="http://schemas.openxmlformats.org/officeDocument/2006/relationships/image" Target="../media/image1048.png"/><Relationship Id="rId316" Type="http://schemas.openxmlformats.org/officeDocument/2006/relationships/customXml" Target="../ink/ink1146.xml"/><Relationship Id="rId523" Type="http://schemas.openxmlformats.org/officeDocument/2006/relationships/customXml" Target="../ink/ink1254.xml"/><Relationship Id="rId55" Type="http://schemas.openxmlformats.org/officeDocument/2006/relationships/customXml" Target="../ink/ink997.xml"/><Relationship Id="rId97" Type="http://schemas.openxmlformats.org/officeDocument/2006/relationships/customXml" Target="../ink/ink1021.xml"/><Relationship Id="rId120" Type="http://schemas.openxmlformats.org/officeDocument/2006/relationships/image" Target="../media/image990.png"/><Relationship Id="rId358" Type="http://schemas.openxmlformats.org/officeDocument/2006/relationships/image" Target="../media/image1095.png"/><Relationship Id="rId565" Type="http://schemas.openxmlformats.org/officeDocument/2006/relationships/image" Target="../media/image1193.png"/><Relationship Id="rId162" Type="http://schemas.openxmlformats.org/officeDocument/2006/relationships/customXml" Target="../ink/ink1056.xml"/><Relationship Id="rId218" Type="http://schemas.openxmlformats.org/officeDocument/2006/relationships/image" Target="../media/image1033.png"/><Relationship Id="rId425" Type="http://schemas.openxmlformats.org/officeDocument/2006/relationships/image" Target="../media/image1126.png"/><Relationship Id="rId467" Type="http://schemas.openxmlformats.org/officeDocument/2006/relationships/image" Target="../media/image1146.png"/><Relationship Id="rId632" Type="http://schemas.openxmlformats.org/officeDocument/2006/relationships/image" Target="../media/image1225.png"/><Relationship Id="rId271" Type="http://schemas.openxmlformats.org/officeDocument/2006/relationships/customXml" Target="../ink/ink1122.xml"/><Relationship Id="rId674" Type="http://schemas.openxmlformats.org/officeDocument/2006/relationships/customXml" Target="../ink/ink1332.xml"/><Relationship Id="rId24" Type="http://schemas.openxmlformats.org/officeDocument/2006/relationships/customXml" Target="../ink/ink980.xml"/><Relationship Id="rId66" Type="http://schemas.openxmlformats.org/officeDocument/2006/relationships/image" Target="../media/image969.png"/><Relationship Id="rId131" Type="http://schemas.openxmlformats.org/officeDocument/2006/relationships/customXml" Target="../ink/ink1040.xml"/><Relationship Id="rId327" Type="http://schemas.openxmlformats.org/officeDocument/2006/relationships/customXml" Target="../ink/ink1152.xml"/><Relationship Id="rId369" Type="http://schemas.openxmlformats.org/officeDocument/2006/relationships/customXml" Target="../ink/ink1173.xml"/><Relationship Id="rId534" Type="http://schemas.openxmlformats.org/officeDocument/2006/relationships/image" Target="../media/image1178.png"/><Relationship Id="rId576" Type="http://schemas.openxmlformats.org/officeDocument/2006/relationships/customXml" Target="../ink/ink1281.xml"/><Relationship Id="rId173" Type="http://schemas.openxmlformats.org/officeDocument/2006/relationships/customXml" Target="../ink/ink1063.xml"/><Relationship Id="rId229" Type="http://schemas.openxmlformats.org/officeDocument/2006/relationships/customXml" Target="../ink/ink1096.xml"/><Relationship Id="rId380" Type="http://schemas.openxmlformats.org/officeDocument/2006/relationships/customXml" Target="../ink/ink1179.xml"/><Relationship Id="rId436" Type="http://schemas.openxmlformats.org/officeDocument/2006/relationships/image" Target="../media/image1131.png"/><Relationship Id="rId601" Type="http://schemas.openxmlformats.org/officeDocument/2006/relationships/customXml" Target="../ink/ink1294.xml"/><Relationship Id="rId643" Type="http://schemas.openxmlformats.org/officeDocument/2006/relationships/customXml" Target="../ink/ink1316.xml"/><Relationship Id="rId240" Type="http://schemas.openxmlformats.org/officeDocument/2006/relationships/customXml" Target="../ink/ink1103.xml"/><Relationship Id="rId478" Type="http://schemas.openxmlformats.org/officeDocument/2006/relationships/customXml" Target="../ink/ink1231.xml"/><Relationship Id="rId35" Type="http://schemas.openxmlformats.org/officeDocument/2006/relationships/customXml" Target="../ink/ink986.xml"/><Relationship Id="rId77" Type="http://schemas.openxmlformats.org/officeDocument/2006/relationships/customXml" Target="../ink/ink1009.xml"/><Relationship Id="rId100" Type="http://schemas.openxmlformats.org/officeDocument/2006/relationships/customXml" Target="../ink/ink1023.xml"/><Relationship Id="rId282" Type="http://schemas.openxmlformats.org/officeDocument/2006/relationships/image" Target="../media/image1059.png"/><Relationship Id="rId338" Type="http://schemas.openxmlformats.org/officeDocument/2006/relationships/image" Target="../media/image1085.png"/><Relationship Id="rId503" Type="http://schemas.openxmlformats.org/officeDocument/2006/relationships/image" Target="../media/image1163.png"/><Relationship Id="rId545" Type="http://schemas.openxmlformats.org/officeDocument/2006/relationships/customXml" Target="../ink/ink1265.xml"/><Relationship Id="rId587" Type="http://schemas.openxmlformats.org/officeDocument/2006/relationships/customXml" Target="../ink/ink1287.xml"/><Relationship Id="rId8" Type="http://schemas.openxmlformats.org/officeDocument/2006/relationships/customXml" Target="../ink/ink972.xml"/><Relationship Id="rId142" Type="http://schemas.openxmlformats.org/officeDocument/2006/relationships/image" Target="../media/image1001.png"/><Relationship Id="rId184" Type="http://schemas.openxmlformats.org/officeDocument/2006/relationships/customXml" Target="../ink/ink1070.xml"/><Relationship Id="rId391" Type="http://schemas.openxmlformats.org/officeDocument/2006/relationships/image" Target="../media/image1111.png"/><Relationship Id="rId405" Type="http://schemas.openxmlformats.org/officeDocument/2006/relationships/customXml" Target="../ink/ink1192.xml"/><Relationship Id="rId447" Type="http://schemas.openxmlformats.org/officeDocument/2006/relationships/customXml" Target="../ink/ink1215.xml"/><Relationship Id="rId612" Type="http://schemas.openxmlformats.org/officeDocument/2006/relationships/customXml" Target="../ink/ink1300.xml"/><Relationship Id="rId251" Type="http://schemas.openxmlformats.org/officeDocument/2006/relationships/image" Target="../media/image1044.png"/><Relationship Id="rId489" Type="http://schemas.openxmlformats.org/officeDocument/2006/relationships/image" Target="../media/image1156.png"/><Relationship Id="rId654" Type="http://schemas.openxmlformats.org/officeDocument/2006/relationships/image" Target="../media/image1236.png"/><Relationship Id="rId46" Type="http://schemas.openxmlformats.org/officeDocument/2006/relationships/customXml" Target="../ink/ink992.xml"/><Relationship Id="rId293" Type="http://schemas.openxmlformats.org/officeDocument/2006/relationships/customXml" Target="../ink/ink1133.xml"/><Relationship Id="rId307" Type="http://schemas.openxmlformats.org/officeDocument/2006/relationships/customXml" Target="../ink/ink1141.xml"/><Relationship Id="rId349" Type="http://schemas.openxmlformats.org/officeDocument/2006/relationships/customXml" Target="../ink/ink1163.xml"/><Relationship Id="rId514" Type="http://schemas.openxmlformats.org/officeDocument/2006/relationships/image" Target="../media/image1168.png"/><Relationship Id="rId556" Type="http://schemas.openxmlformats.org/officeDocument/2006/relationships/image" Target="../media/image1189.png"/><Relationship Id="rId88" Type="http://schemas.openxmlformats.org/officeDocument/2006/relationships/image" Target="../media/image978.png"/><Relationship Id="rId111" Type="http://schemas.openxmlformats.org/officeDocument/2006/relationships/image" Target="../media/image988.png"/><Relationship Id="rId153" Type="http://schemas.openxmlformats.org/officeDocument/2006/relationships/customXml" Target="../ink/ink1051.xml"/><Relationship Id="rId195" Type="http://schemas.openxmlformats.org/officeDocument/2006/relationships/customXml" Target="../ink/ink1076.xml"/><Relationship Id="rId209" Type="http://schemas.openxmlformats.org/officeDocument/2006/relationships/image" Target="../media/image1029.png"/><Relationship Id="rId360" Type="http://schemas.openxmlformats.org/officeDocument/2006/relationships/image" Target="../media/image1096.png"/><Relationship Id="rId416" Type="http://schemas.openxmlformats.org/officeDocument/2006/relationships/image" Target="../media/image1123.png"/><Relationship Id="rId598" Type="http://schemas.openxmlformats.org/officeDocument/2006/relationships/image" Target="../media/image1209.png"/><Relationship Id="rId220" Type="http://schemas.openxmlformats.org/officeDocument/2006/relationships/image" Target="../media/image1034.png"/><Relationship Id="rId458" Type="http://schemas.openxmlformats.org/officeDocument/2006/relationships/image" Target="../media/image1142.png"/><Relationship Id="rId623" Type="http://schemas.openxmlformats.org/officeDocument/2006/relationships/customXml" Target="../ink/ink1306.xml"/><Relationship Id="rId665" Type="http://schemas.openxmlformats.org/officeDocument/2006/relationships/customXml" Target="../ink/ink1327.xml"/><Relationship Id="rId15" Type="http://schemas.openxmlformats.org/officeDocument/2006/relationships/image" Target="../media/image947.png"/><Relationship Id="rId57" Type="http://schemas.openxmlformats.org/officeDocument/2006/relationships/customXml" Target="../ink/ink998.xml"/><Relationship Id="rId262" Type="http://schemas.openxmlformats.org/officeDocument/2006/relationships/image" Target="../media/image1049.png"/><Relationship Id="rId318" Type="http://schemas.openxmlformats.org/officeDocument/2006/relationships/customXml" Target="../ink/ink1147.xml"/><Relationship Id="rId525" Type="http://schemas.openxmlformats.org/officeDocument/2006/relationships/customXml" Target="../ink/ink1255.xml"/><Relationship Id="rId567" Type="http://schemas.openxmlformats.org/officeDocument/2006/relationships/image" Target="../media/image1194.png"/><Relationship Id="rId99" Type="http://schemas.openxmlformats.org/officeDocument/2006/relationships/customXml" Target="../ink/ink1022.xml"/><Relationship Id="rId122" Type="http://schemas.openxmlformats.org/officeDocument/2006/relationships/image" Target="../media/image991.png"/><Relationship Id="rId164" Type="http://schemas.openxmlformats.org/officeDocument/2006/relationships/customXml" Target="../ink/ink1057.xml"/><Relationship Id="rId371" Type="http://schemas.openxmlformats.org/officeDocument/2006/relationships/image" Target="../media/image1101.png"/><Relationship Id="rId427" Type="http://schemas.openxmlformats.org/officeDocument/2006/relationships/image" Target="../media/image1127.png"/><Relationship Id="rId469" Type="http://schemas.openxmlformats.org/officeDocument/2006/relationships/image" Target="../media/image1147.png"/><Relationship Id="rId634" Type="http://schemas.openxmlformats.org/officeDocument/2006/relationships/image" Target="../media/image1226.png"/><Relationship Id="rId676" Type="http://schemas.openxmlformats.org/officeDocument/2006/relationships/customXml" Target="../ink/ink1333.xml"/><Relationship Id="rId26" Type="http://schemas.openxmlformats.org/officeDocument/2006/relationships/customXml" Target="../ink/ink981.xml"/><Relationship Id="rId231" Type="http://schemas.openxmlformats.org/officeDocument/2006/relationships/customXml" Target="../ink/ink1097.xml"/><Relationship Id="rId273" Type="http://schemas.openxmlformats.org/officeDocument/2006/relationships/customXml" Target="../ink/ink1123.xml"/><Relationship Id="rId329" Type="http://schemas.openxmlformats.org/officeDocument/2006/relationships/customXml" Target="../ink/ink1153.xml"/><Relationship Id="rId480" Type="http://schemas.openxmlformats.org/officeDocument/2006/relationships/customXml" Target="../ink/ink1232.xml"/><Relationship Id="rId536" Type="http://schemas.openxmlformats.org/officeDocument/2006/relationships/image" Target="../media/image1179.png"/><Relationship Id="rId68" Type="http://schemas.openxmlformats.org/officeDocument/2006/relationships/customXml" Target="../ink/ink1004.xml"/><Relationship Id="rId133" Type="http://schemas.openxmlformats.org/officeDocument/2006/relationships/customXml" Target="../ink/ink1041.xml"/><Relationship Id="rId175" Type="http://schemas.openxmlformats.org/officeDocument/2006/relationships/customXml" Target="../ink/ink1064.xml"/><Relationship Id="rId340" Type="http://schemas.openxmlformats.org/officeDocument/2006/relationships/image" Target="../media/image1086.png"/><Relationship Id="rId578" Type="http://schemas.openxmlformats.org/officeDocument/2006/relationships/customXml" Target="../ink/ink1282.xml"/><Relationship Id="rId200" Type="http://schemas.openxmlformats.org/officeDocument/2006/relationships/customXml" Target="../ink/ink1079.xml"/><Relationship Id="rId382" Type="http://schemas.openxmlformats.org/officeDocument/2006/relationships/customXml" Target="../ink/ink1180.xml"/><Relationship Id="rId438" Type="http://schemas.openxmlformats.org/officeDocument/2006/relationships/image" Target="../media/image1132.png"/><Relationship Id="rId603" Type="http://schemas.openxmlformats.org/officeDocument/2006/relationships/customXml" Target="../ink/ink1295.xml"/><Relationship Id="rId645" Type="http://schemas.openxmlformats.org/officeDocument/2006/relationships/customXml" Target="../ink/ink1317.xml"/><Relationship Id="rId242" Type="http://schemas.openxmlformats.org/officeDocument/2006/relationships/customXml" Target="../ink/ink1105.xml"/><Relationship Id="rId284" Type="http://schemas.openxmlformats.org/officeDocument/2006/relationships/image" Target="../media/image1060.png"/><Relationship Id="rId491" Type="http://schemas.openxmlformats.org/officeDocument/2006/relationships/image" Target="../media/image1157.png"/><Relationship Id="rId505" Type="http://schemas.openxmlformats.org/officeDocument/2006/relationships/image" Target="../media/image1164.png"/><Relationship Id="rId37" Type="http://schemas.openxmlformats.org/officeDocument/2006/relationships/customXml" Target="../ink/ink987.xml"/><Relationship Id="rId79" Type="http://schemas.openxmlformats.org/officeDocument/2006/relationships/customXml" Target="../ink/ink1010.xml"/><Relationship Id="rId102" Type="http://schemas.openxmlformats.org/officeDocument/2006/relationships/customXml" Target="../ink/ink1024.xml"/><Relationship Id="rId144" Type="http://schemas.openxmlformats.org/officeDocument/2006/relationships/image" Target="../media/image1002.png"/><Relationship Id="rId547" Type="http://schemas.openxmlformats.org/officeDocument/2006/relationships/customXml" Target="../ink/ink1266.xml"/><Relationship Id="rId589" Type="http://schemas.openxmlformats.org/officeDocument/2006/relationships/customXml" Target="../ink/ink1288.xml"/><Relationship Id="rId90" Type="http://schemas.openxmlformats.org/officeDocument/2006/relationships/image" Target="../media/image979.png"/><Relationship Id="rId186" Type="http://schemas.openxmlformats.org/officeDocument/2006/relationships/image" Target="../media/image1019.png"/><Relationship Id="rId351" Type="http://schemas.openxmlformats.org/officeDocument/2006/relationships/customXml" Target="../ink/ink1164.xml"/><Relationship Id="rId393" Type="http://schemas.openxmlformats.org/officeDocument/2006/relationships/image" Target="../media/image1112.png"/><Relationship Id="rId407" Type="http://schemas.openxmlformats.org/officeDocument/2006/relationships/customXml" Target="../ink/ink1193.xml"/><Relationship Id="rId449" Type="http://schemas.openxmlformats.org/officeDocument/2006/relationships/customXml" Target="../ink/ink1216.xml"/><Relationship Id="rId614" Type="http://schemas.openxmlformats.org/officeDocument/2006/relationships/customXml" Target="../ink/ink1301.xml"/><Relationship Id="rId656" Type="http://schemas.openxmlformats.org/officeDocument/2006/relationships/image" Target="../media/image1237.png"/><Relationship Id="rId211" Type="http://schemas.openxmlformats.org/officeDocument/2006/relationships/image" Target="../media/image1030.png"/><Relationship Id="rId253" Type="http://schemas.openxmlformats.org/officeDocument/2006/relationships/customXml" Target="../ink/ink1113.xml"/><Relationship Id="rId295" Type="http://schemas.openxmlformats.org/officeDocument/2006/relationships/customXml" Target="../ink/ink1134.xml"/><Relationship Id="rId309" Type="http://schemas.openxmlformats.org/officeDocument/2006/relationships/customXml" Target="../ink/ink1142.xml"/><Relationship Id="rId460" Type="http://schemas.openxmlformats.org/officeDocument/2006/relationships/image" Target="../media/image1143.png"/><Relationship Id="rId516" Type="http://schemas.openxmlformats.org/officeDocument/2006/relationships/image" Target="../media/image1169.png"/><Relationship Id="rId48" Type="http://schemas.openxmlformats.org/officeDocument/2006/relationships/image" Target="../media/image960.png"/><Relationship Id="rId113" Type="http://schemas.openxmlformats.org/officeDocument/2006/relationships/customXml" Target="../ink/ink1030.xml"/><Relationship Id="rId320" Type="http://schemas.openxmlformats.org/officeDocument/2006/relationships/customXml" Target="../ink/ink1148.xml"/><Relationship Id="rId558" Type="http://schemas.openxmlformats.org/officeDocument/2006/relationships/image" Target="../media/image1190.png"/><Relationship Id="rId155" Type="http://schemas.openxmlformats.org/officeDocument/2006/relationships/customXml" Target="../ink/ink1052.xml"/><Relationship Id="rId197" Type="http://schemas.openxmlformats.org/officeDocument/2006/relationships/image" Target="../media/image1024.png"/><Relationship Id="rId362" Type="http://schemas.openxmlformats.org/officeDocument/2006/relationships/image" Target="../media/image1097.png"/><Relationship Id="rId418" Type="http://schemas.openxmlformats.org/officeDocument/2006/relationships/customXml" Target="../ink/ink1199.xml"/><Relationship Id="rId625" Type="http://schemas.openxmlformats.org/officeDocument/2006/relationships/customXml" Target="../ink/ink1307.xml"/><Relationship Id="rId222" Type="http://schemas.openxmlformats.org/officeDocument/2006/relationships/image" Target="../media/image1035.png"/><Relationship Id="rId264" Type="http://schemas.openxmlformats.org/officeDocument/2006/relationships/image" Target="../media/image1050.png"/><Relationship Id="rId471" Type="http://schemas.openxmlformats.org/officeDocument/2006/relationships/image" Target="../media/image1148.png"/><Relationship Id="rId667" Type="http://schemas.openxmlformats.org/officeDocument/2006/relationships/customXml" Target="../ink/ink1328.xml"/><Relationship Id="rId17" Type="http://schemas.openxmlformats.org/officeDocument/2006/relationships/image" Target="../media/image948.png"/><Relationship Id="rId59" Type="http://schemas.openxmlformats.org/officeDocument/2006/relationships/customXml" Target="../ink/ink999.xml"/><Relationship Id="rId124" Type="http://schemas.openxmlformats.org/officeDocument/2006/relationships/image" Target="../media/image992.png"/><Relationship Id="rId527" Type="http://schemas.openxmlformats.org/officeDocument/2006/relationships/customXml" Target="../ink/ink1256.xml"/><Relationship Id="rId569" Type="http://schemas.openxmlformats.org/officeDocument/2006/relationships/image" Target="../media/image1195.png"/><Relationship Id="rId70" Type="http://schemas.openxmlformats.org/officeDocument/2006/relationships/customXml" Target="../ink/ink1005.xml"/><Relationship Id="rId166" Type="http://schemas.openxmlformats.org/officeDocument/2006/relationships/customXml" Target="../ink/ink1059.xml"/><Relationship Id="rId331" Type="http://schemas.openxmlformats.org/officeDocument/2006/relationships/customXml" Target="../ink/ink1154.xml"/><Relationship Id="rId373" Type="http://schemas.openxmlformats.org/officeDocument/2006/relationships/image" Target="../media/image1102.png"/><Relationship Id="rId429" Type="http://schemas.openxmlformats.org/officeDocument/2006/relationships/image" Target="../media/image1128.png"/><Relationship Id="rId580" Type="http://schemas.openxmlformats.org/officeDocument/2006/relationships/customXml" Target="../ink/ink1283.xml"/><Relationship Id="rId636" Type="http://schemas.openxmlformats.org/officeDocument/2006/relationships/image" Target="../media/image1227.png"/><Relationship Id="rId1" Type="http://schemas.openxmlformats.org/officeDocument/2006/relationships/slideLayout" Target="../slideLayouts/slideLayout7.xml"/><Relationship Id="rId233" Type="http://schemas.openxmlformats.org/officeDocument/2006/relationships/customXml" Target="../ink/ink1099.xml"/><Relationship Id="rId440" Type="http://schemas.openxmlformats.org/officeDocument/2006/relationships/image" Target="../media/image1133.png"/><Relationship Id="rId678" Type="http://schemas.openxmlformats.org/officeDocument/2006/relationships/customXml" Target="../ink/ink1334.xml"/><Relationship Id="rId28" Type="http://schemas.openxmlformats.org/officeDocument/2006/relationships/customXml" Target="../ink/ink982.xml"/><Relationship Id="rId275" Type="http://schemas.openxmlformats.org/officeDocument/2006/relationships/customXml" Target="../ink/ink1124.xml"/><Relationship Id="rId300" Type="http://schemas.openxmlformats.org/officeDocument/2006/relationships/image" Target="../media/image1068.png"/><Relationship Id="rId482" Type="http://schemas.openxmlformats.org/officeDocument/2006/relationships/customXml" Target="../ink/ink1233.xml"/><Relationship Id="rId538" Type="http://schemas.openxmlformats.org/officeDocument/2006/relationships/image" Target="../media/image1180.png"/><Relationship Id="rId81" Type="http://schemas.openxmlformats.org/officeDocument/2006/relationships/customXml" Target="../ink/ink1011.xml"/><Relationship Id="rId135" Type="http://schemas.openxmlformats.org/officeDocument/2006/relationships/customXml" Target="../ink/ink1042.xml"/><Relationship Id="rId177" Type="http://schemas.openxmlformats.org/officeDocument/2006/relationships/customXml" Target="../ink/ink1065.xml"/><Relationship Id="rId342" Type="http://schemas.openxmlformats.org/officeDocument/2006/relationships/image" Target="../media/image1087.png"/><Relationship Id="rId384" Type="http://schemas.openxmlformats.org/officeDocument/2006/relationships/customXml" Target="../ink/ink1181.xml"/><Relationship Id="rId591" Type="http://schemas.openxmlformats.org/officeDocument/2006/relationships/customXml" Target="../ink/ink1289.xml"/><Relationship Id="rId605" Type="http://schemas.openxmlformats.org/officeDocument/2006/relationships/customXml" Target="../ink/ink1296.xml"/><Relationship Id="rId202" Type="http://schemas.openxmlformats.org/officeDocument/2006/relationships/customXml" Target="../ink/ink1080.xml"/><Relationship Id="rId244" Type="http://schemas.openxmlformats.org/officeDocument/2006/relationships/customXml" Target="../ink/ink1107.xml"/><Relationship Id="rId647" Type="http://schemas.openxmlformats.org/officeDocument/2006/relationships/customXml" Target="../ink/ink1318.xml"/><Relationship Id="rId39" Type="http://schemas.openxmlformats.org/officeDocument/2006/relationships/customXml" Target="../ink/ink988.xml"/><Relationship Id="rId286" Type="http://schemas.openxmlformats.org/officeDocument/2006/relationships/image" Target="../media/image1061.png"/><Relationship Id="rId451" Type="http://schemas.openxmlformats.org/officeDocument/2006/relationships/customXml" Target="../ink/ink1217.xml"/><Relationship Id="rId493" Type="http://schemas.openxmlformats.org/officeDocument/2006/relationships/image" Target="../media/image1158.png"/><Relationship Id="rId507" Type="http://schemas.openxmlformats.org/officeDocument/2006/relationships/image" Target="../media/image1165.png"/><Relationship Id="rId549" Type="http://schemas.openxmlformats.org/officeDocument/2006/relationships/customXml" Target="../ink/ink1267.xml"/><Relationship Id="rId50" Type="http://schemas.openxmlformats.org/officeDocument/2006/relationships/image" Target="../media/image961.png"/><Relationship Id="rId104" Type="http://schemas.openxmlformats.org/officeDocument/2006/relationships/customXml" Target="../ink/ink1025.xml"/><Relationship Id="rId146" Type="http://schemas.openxmlformats.org/officeDocument/2006/relationships/image" Target="../media/image1003.png"/><Relationship Id="rId188" Type="http://schemas.openxmlformats.org/officeDocument/2006/relationships/image" Target="../media/image1020.png"/><Relationship Id="rId311" Type="http://schemas.openxmlformats.org/officeDocument/2006/relationships/image" Target="../media/image1072.png"/><Relationship Id="rId353" Type="http://schemas.openxmlformats.org/officeDocument/2006/relationships/customXml" Target="../ink/ink1165.xml"/><Relationship Id="rId395" Type="http://schemas.openxmlformats.org/officeDocument/2006/relationships/customXml" Target="../ink/ink1187.xml"/><Relationship Id="rId409" Type="http://schemas.openxmlformats.org/officeDocument/2006/relationships/customXml" Target="../ink/ink1194.xml"/><Relationship Id="rId560" Type="http://schemas.openxmlformats.org/officeDocument/2006/relationships/image" Target="../media/image1191.png"/><Relationship Id="rId92" Type="http://schemas.openxmlformats.org/officeDocument/2006/relationships/image" Target="../media/image980.png"/><Relationship Id="rId213" Type="http://schemas.openxmlformats.org/officeDocument/2006/relationships/customXml" Target="../ink/ink1087.xml"/><Relationship Id="rId420" Type="http://schemas.openxmlformats.org/officeDocument/2006/relationships/customXml" Target="../ink/ink1201.xml"/><Relationship Id="rId616" Type="http://schemas.openxmlformats.org/officeDocument/2006/relationships/customXml" Target="../ink/ink1302.xml"/><Relationship Id="rId658" Type="http://schemas.openxmlformats.org/officeDocument/2006/relationships/image" Target="../media/image1238.png"/><Relationship Id="rId255" Type="http://schemas.openxmlformats.org/officeDocument/2006/relationships/customXml" Target="../ink/ink1114.xml"/><Relationship Id="rId297" Type="http://schemas.openxmlformats.org/officeDocument/2006/relationships/customXml" Target="../ink/ink1135.xml"/><Relationship Id="rId462" Type="http://schemas.openxmlformats.org/officeDocument/2006/relationships/customXml" Target="../ink/ink1223.xml"/><Relationship Id="rId518" Type="http://schemas.openxmlformats.org/officeDocument/2006/relationships/image" Target="../media/image1170.png"/><Relationship Id="rId115" Type="http://schemas.openxmlformats.org/officeDocument/2006/relationships/image" Target="../media/image989.png"/><Relationship Id="rId157" Type="http://schemas.openxmlformats.org/officeDocument/2006/relationships/customXml" Target="../ink/ink1053.xml"/><Relationship Id="rId322" Type="http://schemas.openxmlformats.org/officeDocument/2006/relationships/customXml" Target="../ink/ink1149.xml"/><Relationship Id="rId364" Type="http://schemas.openxmlformats.org/officeDocument/2006/relationships/image" Target="../media/image1098.png"/><Relationship Id="rId61" Type="http://schemas.openxmlformats.org/officeDocument/2006/relationships/customXml" Target="../ink/ink1000.xml"/><Relationship Id="rId199" Type="http://schemas.openxmlformats.org/officeDocument/2006/relationships/image" Target="../media/image1025.png"/><Relationship Id="rId571" Type="http://schemas.openxmlformats.org/officeDocument/2006/relationships/image" Target="../media/image1196.png"/><Relationship Id="rId627" Type="http://schemas.openxmlformats.org/officeDocument/2006/relationships/customXml" Target="../ink/ink1308.xml"/><Relationship Id="rId669" Type="http://schemas.openxmlformats.org/officeDocument/2006/relationships/image" Target="../media/image1243.png"/><Relationship Id="rId19" Type="http://schemas.openxmlformats.org/officeDocument/2006/relationships/image" Target="../media/image949.png"/><Relationship Id="rId224" Type="http://schemas.openxmlformats.org/officeDocument/2006/relationships/image" Target="../media/image1036.png"/><Relationship Id="rId266" Type="http://schemas.openxmlformats.org/officeDocument/2006/relationships/image" Target="../media/image1051.png"/><Relationship Id="rId431" Type="http://schemas.openxmlformats.org/officeDocument/2006/relationships/image" Target="../media/image1129.png"/><Relationship Id="rId473" Type="http://schemas.openxmlformats.org/officeDocument/2006/relationships/image" Target="../media/image1149.png"/><Relationship Id="rId529" Type="http://schemas.openxmlformats.org/officeDocument/2006/relationships/customXml" Target="../ink/ink1257.xml"/><Relationship Id="rId680" Type="http://schemas.openxmlformats.org/officeDocument/2006/relationships/customXml" Target="../ink/ink1335.xml"/><Relationship Id="rId30" Type="http://schemas.openxmlformats.org/officeDocument/2006/relationships/customXml" Target="../ink/ink983.xml"/><Relationship Id="rId126" Type="http://schemas.openxmlformats.org/officeDocument/2006/relationships/image" Target="../media/image993.png"/><Relationship Id="rId168" Type="http://schemas.openxmlformats.org/officeDocument/2006/relationships/customXml" Target="../ink/ink1060.xml"/><Relationship Id="rId333" Type="http://schemas.openxmlformats.org/officeDocument/2006/relationships/customXml" Target="../ink/ink1155.xml"/><Relationship Id="rId540" Type="http://schemas.openxmlformats.org/officeDocument/2006/relationships/image" Target="../media/image1181.png"/><Relationship Id="rId72" Type="http://schemas.openxmlformats.org/officeDocument/2006/relationships/image" Target="../media/image971.png"/><Relationship Id="rId375" Type="http://schemas.openxmlformats.org/officeDocument/2006/relationships/image" Target="../media/image1103.png"/><Relationship Id="rId582" Type="http://schemas.openxmlformats.org/officeDocument/2006/relationships/customXml" Target="../ink/ink1284.xml"/><Relationship Id="rId638" Type="http://schemas.openxmlformats.org/officeDocument/2006/relationships/image" Target="../media/image1228.png"/><Relationship Id="rId235" Type="http://schemas.openxmlformats.org/officeDocument/2006/relationships/image" Target="../media/image1039.png"/><Relationship Id="rId277" Type="http://schemas.openxmlformats.org/officeDocument/2006/relationships/customXml" Target="../ink/ink1125.xml"/><Relationship Id="rId400" Type="http://schemas.openxmlformats.org/officeDocument/2006/relationships/image" Target="../media/image1115.png"/><Relationship Id="rId442" Type="http://schemas.openxmlformats.org/officeDocument/2006/relationships/image" Target="../media/image1134.png"/><Relationship Id="rId484" Type="http://schemas.openxmlformats.org/officeDocument/2006/relationships/customXml" Target="../ink/ink1234.xml"/><Relationship Id="rId137" Type="http://schemas.openxmlformats.org/officeDocument/2006/relationships/customXml" Target="../ink/ink1043.xml"/><Relationship Id="rId302" Type="http://schemas.openxmlformats.org/officeDocument/2006/relationships/customXml" Target="../ink/ink1138.xml"/><Relationship Id="rId344" Type="http://schemas.openxmlformats.org/officeDocument/2006/relationships/image" Target="../media/image1088.png"/><Relationship Id="rId41" Type="http://schemas.openxmlformats.org/officeDocument/2006/relationships/customXml" Target="../ink/ink989.xml"/><Relationship Id="rId83" Type="http://schemas.openxmlformats.org/officeDocument/2006/relationships/customXml" Target="../ink/ink1012.xml"/><Relationship Id="rId179" Type="http://schemas.openxmlformats.org/officeDocument/2006/relationships/customXml" Target="../ink/ink1066.xml"/><Relationship Id="rId386" Type="http://schemas.openxmlformats.org/officeDocument/2006/relationships/customXml" Target="../ink/ink1182.xml"/><Relationship Id="rId551" Type="http://schemas.openxmlformats.org/officeDocument/2006/relationships/customXml" Target="../ink/ink1268.xml"/><Relationship Id="rId593" Type="http://schemas.openxmlformats.org/officeDocument/2006/relationships/customXml" Target="../ink/ink1290.xml"/><Relationship Id="rId607" Type="http://schemas.openxmlformats.org/officeDocument/2006/relationships/image" Target="../media/image1213.png"/><Relationship Id="rId649" Type="http://schemas.openxmlformats.org/officeDocument/2006/relationships/customXml" Target="../ink/ink1319.xml"/><Relationship Id="rId190" Type="http://schemas.openxmlformats.org/officeDocument/2006/relationships/image" Target="../media/image1021.png"/><Relationship Id="rId204" Type="http://schemas.openxmlformats.org/officeDocument/2006/relationships/customXml" Target="../ink/ink1081.xml"/><Relationship Id="rId246" Type="http://schemas.openxmlformats.org/officeDocument/2006/relationships/image" Target="../media/image1042.png"/><Relationship Id="rId288" Type="http://schemas.openxmlformats.org/officeDocument/2006/relationships/image" Target="../media/image1062.png"/><Relationship Id="rId411" Type="http://schemas.openxmlformats.org/officeDocument/2006/relationships/customXml" Target="../ink/ink1195.xml"/><Relationship Id="rId453" Type="http://schemas.openxmlformats.org/officeDocument/2006/relationships/customXml" Target="../ink/ink1218.xml"/><Relationship Id="rId509" Type="http://schemas.openxmlformats.org/officeDocument/2006/relationships/customXml" Target="../ink/ink1247.xml"/><Relationship Id="rId660" Type="http://schemas.openxmlformats.org/officeDocument/2006/relationships/image" Target="../media/image1239.png"/><Relationship Id="rId106" Type="http://schemas.openxmlformats.org/officeDocument/2006/relationships/customXml" Target="../ink/ink1026.xml"/><Relationship Id="rId313" Type="http://schemas.openxmlformats.org/officeDocument/2006/relationships/image" Target="../media/image1073.png"/><Relationship Id="rId495" Type="http://schemas.openxmlformats.org/officeDocument/2006/relationships/image" Target="../media/image1159.png"/><Relationship Id="rId10" Type="http://schemas.openxmlformats.org/officeDocument/2006/relationships/customXml" Target="../ink/ink973.xml"/><Relationship Id="rId52" Type="http://schemas.openxmlformats.org/officeDocument/2006/relationships/image" Target="../media/image962.png"/><Relationship Id="rId94" Type="http://schemas.openxmlformats.org/officeDocument/2006/relationships/image" Target="../media/image981.png"/><Relationship Id="rId148" Type="http://schemas.openxmlformats.org/officeDocument/2006/relationships/image" Target="../media/image1004.png"/><Relationship Id="rId355" Type="http://schemas.openxmlformats.org/officeDocument/2006/relationships/customXml" Target="../ink/ink1166.xml"/><Relationship Id="rId397" Type="http://schemas.openxmlformats.org/officeDocument/2006/relationships/customXml" Target="../ink/ink1188.xml"/><Relationship Id="rId520" Type="http://schemas.openxmlformats.org/officeDocument/2006/relationships/image" Target="../media/image1171.png"/><Relationship Id="rId562" Type="http://schemas.openxmlformats.org/officeDocument/2006/relationships/customXml" Target="../ink/ink1274.xml"/><Relationship Id="rId618" Type="http://schemas.openxmlformats.org/officeDocument/2006/relationships/customXml" Target="../ink/ink1303.xml"/><Relationship Id="rId215" Type="http://schemas.openxmlformats.org/officeDocument/2006/relationships/customXml" Target="../ink/ink1088.xml"/><Relationship Id="rId257" Type="http://schemas.openxmlformats.org/officeDocument/2006/relationships/customXml" Target="../ink/ink1115.xml"/><Relationship Id="rId422" Type="http://schemas.openxmlformats.org/officeDocument/2006/relationships/customXml" Target="../ink/ink1202.xml"/><Relationship Id="rId464" Type="http://schemas.openxmlformats.org/officeDocument/2006/relationships/customXml" Target="../ink/ink1224.xml"/><Relationship Id="rId299" Type="http://schemas.openxmlformats.org/officeDocument/2006/relationships/customXml" Target="../ink/ink1136.xml"/><Relationship Id="rId63" Type="http://schemas.openxmlformats.org/officeDocument/2006/relationships/customXml" Target="../ink/ink1001.xml"/><Relationship Id="rId159" Type="http://schemas.openxmlformats.org/officeDocument/2006/relationships/image" Target="../media/image1009.png"/><Relationship Id="rId366" Type="http://schemas.openxmlformats.org/officeDocument/2006/relationships/image" Target="../media/image1099.png"/><Relationship Id="rId573" Type="http://schemas.openxmlformats.org/officeDocument/2006/relationships/image" Target="../media/image1197.png"/><Relationship Id="rId226" Type="http://schemas.openxmlformats.org/officeDocument/2006/relationships/customXml" Target="../ink/ink1094.xml"/><Relationship Id="rId433" Type="http://schemas.openxmlformats.org/officeDocument/2006/relationships/image" Target="../media/image1130.png"/><Relationship Id="rId640" Type="http://schemas.openxmlformats.org/officeDocument/2006/relationships/image" Target="../media/image1229.png"/><Relationship Id="rId74" Type="http://schemas.openxmlformats.org/officeDocument/2006/relationships/image" Target="../media/image972.png"/><Relationship Id="rId377" Type="http://schemas.openxmlformats.org/officeDocument/2006/relationships/image" Target="../media/image1104.png"/><Relationship Id="rId500" Type="http://schemas.openxmlformats.org/officeDocument/2006/relationships/customXml" Target="../ink/ink1242.xml"/><Relationship Id="rId584" Type="http://schemas.openxmlformats.org/officeDocument/2006/relationships/image" Target="../media/image1202.png"/><Relationship Id="rId5" Type="http://schemas.openxmlformats.org/officeDocument/2006/relationships/image" Target="../media/image942.png"/><Relationship Id="rId237" Type="http://schemas.openxmlformats.org/officeDocument/2006/relationships/image" Target="../media/image1040.png"/><Relationship Id="rId444" Type="http://schemas.openxmlformats.org/officeDocument/2006/relationships/image" Target="../media/image1135.png"/><Relationship Id="rId651" Type="http://schemas.openxmlformats.org/officeDocument/2006/relationships/customXml" Target="../ink/ink1320.xml"/><Relationship Id="rId290" Type="http://schemas.openxmlformats.org/officeDocument/2006/relationships/image" Target="../media/image1063.png"/><Relationship Id="rId304" Type="http://schemas.openxmlformats.org/officeDocument/2006/relationships/customXml" Target="../ink/ink1139.xml"/><Relationship Id="rId388" Type="http://schemas.openxmlformats.org/officeDocument/2006/relationships/customXml" Target="../ink/ink1183.xml"/><Relationship Id="rId511" Type="http://schemas.openxmlformats.org/officeDocument/2006/relationships/customXml" Target="../ink/ink1248.xml"/><Relationship Id="rId609" Type="http://schemas.openxmlformats.org/officeDocument/2006/relationships/image" Target="../media/image1214.png"/><Relationship Id="rId85" Type="http://schemas.openxmlformats.org/officeDocument/2006/relationships/customXml" Target="../ink/ink1014.xml"/><Relationship Id="rId150" Type="http://schemas.openxmlformats.org/officeDocument/2006/relationships/image" Target="../media/image1005.png"/><Relationship Id="rId595" Type="http://schemas.openxmlformats.org/officeDocument/2006/relationships/customXml" Target="../ink/ink1291.xml"/><Relationship Id="rId248" Type="http://schemas.openxmlformats.org/officeDocument/2006/relationships/customXml" Target="../ink/ink1110.xml"/><Relationship Id="rId455" Type="http://schemas.openxmlformats.org/officeDocument/2006/relationships/customXml" Target="../ink/ink1219.xml"/><Relationship Id="rId662" Type="http://schemas.openxmlformats.org/officeDocument/2006/relationships/image" Target="../media/image1240.png"/><Relationship Id="rId12" Type="http://schemas.openxmlformats.org/officeDocument/2006/relationships/customXml" Target="../ink/ink974.xml"/><Relationship Id="rId108" Type="http://schemas.openxmlformats.org/officeDocument/2006/relationships/customXml" Target="../ink/ink1027.xml"/><Relationship Id="rId315" Type="http://schemas.openxmlformats.org/officeDocument/2006/relationships/image" Target="../media/image1074.png"/><Relationship Id="rId522" Type="http://schemas.openxmlformats.org/officeDocument/2006/relationships/image" Target="../media/image1172.png"/><Relationship Id="rId96" Type="http://schemas.openxmlformats.org/officeDocument/2006/relationships/customXml" Target="../ink/ink1020.xml"/><Relationship Id="rId161" Type="http://schemas.openxmlformats.org/officeDocument/2006/relationships/image" Target="../media/image1010.png"/><Relationship Id="rId399" Type="http://schemas.openxmlformats.org/officeDocument/2006/relationships/customXml" Target="../ink/ink1189.xml"/><Relationship Id="rId259" Type="http://schemas.openxmlformats.org/officeDocument/2006/relationships/customXml" Target="../ink/ink1116.xml"/><Relationship Id="rId466" Type="http://schemas.openxmlformats.org/officeDocument/2006/relationships/customXml" Target="../ink/ink1225.xml"/><Relationship Id="rId673" Type="http://schemas.openxmlformats.org/officeDocument/2006/relationships/image" Target="../media/image1245.png"/><Relationship Id="rId23" Type="http://schemas.openxmlformats.org/officeDocument/2006/relationships/image" Target="../media/image951.png"/><Relationship Id="rId119" Type="http://schemas.openxmlformats.org/officeDocument/2006/relationships/customXml" Target="../ink/ink1034.xml"/><Relationship Id="rId326" Type="http://schemas.openxmlformats.org/officeDocument/2006/relationships/image" Target="../media/image1079.png"/><Relationship Id="rId533" Type="http://schemas.openxmlformats.org/officeDocument/2006/relationships/customXml" Target="../ink/ink1259.xml"/><Relationship Id="rId172" Type="http://schemas.openxmlformats.org/officeDocument/2006/relationships/image" Target="../media/image1014.png"/><Relationship Id="rId477" Type="http://schemas.openxmlformats.org/officeDocument/2006/relationships/image" Target="../media/image1151.png"/><Relationship Id="rId600" Type="http://schemas.openxmlformats.org/officeDocument/2006/relationships/image" Target="../media/image1210.png"/><Relationship Id="rId337" Type="http://schemas.openxmlformats.org/officeDocument/2006/relationships/customXml" Target="../ink/ink1157.xml"/><Relationship Id="rId34" Type="http://schemas.openxmlformats.org/officeDocument/2006/relationships/image" Target="../media/image955.png"/><Relationship Id="rId544" Type="http://schemas.openxmlformats.org/officeDocument/2006/relationships/image" Target="../media/image1183.png"/><Relationship Id="rId183" Type="http://schemas.openxmlformats.org/officeDocument/2006/relationships/customXml" Target="../ink/ink1069.xml"/><Relationship Id="rId390" Type="http://schemas.openxmlformats.org/officeDocument/2006/relationships/customXml" Target="../ink/ink1184.xml"/><Relationship Id="rId404" Type="http://schemas.openxmlformats.org/officeDocument/2006/relationships/image" Target="../media/image1117.png"/><Relationship Id="rId611" Type="http://schemas.openxmlformats.org/officeDocument/2006/relationships/image" Target="../media/image1215.png"/><Relationship Id="rId250" Type="http://schemas.openxmlformats.org/officeDocument/2006/relationships/customXml" Target="../ink/ink1111.xml"/><Relationship Id="rId488" Type="http://schemas.openxmlformats.org/officeDocument/2006/relationships/customXml" Target="../ink/ink1236.xml"/><Relationship Id="rId45" Type="http://schemas.openxmlformats.org/officeDocument/2006/relationships/image" Target="../media/image959.png"/><Relationship Id="rId110" Type="http://schemas.openxmlformats.org/officeDocument/2006/relationships/customXml" Target="../ink/ink1028.xml"/><Relationship Id="rId348" Type="http://schemas.openxmlformats.org/officeDocument/2006/relationships/image" Target="../media/image1090.png"/><Relationship Id="rId555" Type="http://schemas.openxmlformats.org/officeDocument/2006/relationships/customXml" Target="../ink/ink1270.xml"/><Relationship Id="rId194" Type="http://schemas.openxmlformats.org/officeDocument/2006/relationships/image" Target="../media/image1023.png"/><Relationship Id="rId208" Type="http://schemas.openxmlformats.org/officeDocument/2006/relationships/customXml" Target="../ink/ink1084.xml"/><Relationship Id="rId415" Type="http://schemas.openxmlformats.org/officeDocument/2006/relationships/customXml" Target="../ink/ink1197.xml"/><Relationship Id="rId622" Type="http://schemas.openxmlformats.org/officeDocument/2006/relationships/image" Target="../media/image1220.png"/><Relationship Id="rId261" Type="http://schemas.openxmlformats.org/officeDocument/2006/relationships/customXml" Target="../ink/ink1117.xml"/><Relationship Id="rId499" Type="http://schemas.openxmlformats.org/officeDocument/2006/relationships/image" Target="../media/image1161.png"/><Relationship Id="rId56" Type="http://schemas.openxmlformats.org/officeDocument/2006/relationships/image" Target="../media/image964.png"/><Relationship Id="rId359" Type="http://schemas.openxmlformats.org/officeDocument/2006/relationships/customXml" Target="../ink/ink1168.xml"/><Relationship Id="rId566" Type="http://schemas.openxmlformats.org/officeDocument/2006/relationships/customXml" Target="../ink/ink1276.xml"/><Relationship Id="rId121" Type="http://schemas.openxmlformats.org/officeDocument/2006/relationships/customXml" Target="../ink/ink1035.xml"/><Relationship Id="rId219" Type="http://schemas.openxmlformats.org/officeDocument/2006/relationships/customXml" Target="../ink/ink1090.xml"/><Relationship Id="rId426" Type="http://schemas.openxmlformats.org/officeDocument/2006/relationships/customXml" Target="../ink/ink1204.xml"/><Relationship Id="rId633" Type="http://schemas.openxmlformats.org/officeDocument/2006/relationships/customXml" Target="../ink/ink1311.xml"/><Relationship Id="rId67" Type="http://schemas.openxmlformats.org/officeDocument/2006/relationships/customXml" Target="../ink/ink1003.xml"/><Relationship Id="rId272" Type="http://schemas.openxmlformats.org/officeDocument/2006/relationships/image" Target="../media/image1054.png"/><Relationship Id="rId577" Type="http://schemas.openxmlformats.org/officeDocument/2006/relationships/image" Target="../media/image1199.png"/><Relationship Id="rId132" Type="http://schemas.openxmlformats.org/officeDocument/2006/relationships/image" Target="../media/image996.png"/><Relationship Id="rId437" Type="http://schemas.openxmlformats.org/officeDocument/2006/relationships/customXml" Target="../ink/ink1210.xml"/><Relationship Id="rId644" Type="http://schemas.openxmlformats.org/officeDocument/2006/relationships/image" Target="../media/image1231.png"/><Relationship Id="rId283" Type="http://schemas.openxmlformats.org/officeDocument/2006/relationships/customXml" Target="../ink/ink1128.xml"/><Relationship Id="rId490" Type="http://schemas.openxmlformats.org/officeDocument/2006/relationships/customXml" Target="../ink/ink1237.xml"/><Relationship Id="rId504" Type="http://schemas.openxmlformats.org/officeDocument/2006/relationships/customXml" Target="../ink/ink1244.xml"/><Relationship Id="rId78" Type="http://schemas.openxmlformats.org/officeDocument/2006/relationships/image" Target="../media/image974.png"/><Relationship Id="rId143" Type="http://schemas.openxmlformats.org/officeDocument/2006/relationships/customXml" Target="../ink/ink1046.xml"/><Relationship Id="rId350" Type="http://schemas.openxmlformats.org/officeDocument/2006/relationships/image" Target="../media/image1091.png"/><Relationship Id="rId588" Type="http://schemas.openxmlformats.org/officeDocument/2006/relationships/image" Target="../media/image1204.png"/><Relationship Id="rId9" Type="http://schemas.openxmlformats.org/officeDocument/2006/relationships/image" Target="../media/image944.png"/><Relationship Id="rId210" Type="http://schemas.openxmlformats.org/officeDocument/2006/relationships/customXml" Target="../ink/ink1085.xml"/><Relationship Id="rId448" Type="http://schemas.openxmlformats.org/officeDocument/2006/relationships/image" Target="../media/image1137.png"/><Relationship Id="rId655" Type="http://schemas.openxmlformats.org/officeDocument/2006/relationships/customXml" Target="../ink/ink1322.xml"/><Relationship Id="rId294" Type="http://schemas.openxmlformats.org/officeDocument/2006/relationships/image" Target="../media/image1065.png"/><Relationship Id="rId308" Type="http://schemas.openxmlformats.org/officeDocument/2006/relationships/image" Target="../media/image1071.png"/><Relationship Id="rId515" Type="http://schemas.openxmlformats.org/officeDocument/2006/relationships/customXml" Target="../ink/ink1250.xml"/><Relationship Id="rId89" Type="http://schemas.openxmlformats.org/officeDocument/2006/relationships/customXml" Target="../ink/ink1016.xml"/><Relationship Id="rId154" Type="http://schemas.openxmlformats.org/officeDocument/2006/relationships/image" Target="../media/image1007.png"/><Relationship Id="rId361" Type="http://schemas.openxmlformats.org/officeDocument/2006/relationships/customXml" Target="../ink/ink1169.xml"/><Relationship Id="rId599" Type="http://schemas.openxmlformats.org/officeDocument/2006/relationships/customXml" Target="../ink/ink1293.xml"/><Relationship Id="rId459" Type="http://schemas.openxmlformats.org/officeDocument/2006/relationships/customXml" Target="../ink/ink1221.xml"/><Relationship Id="rId666" Type="http://schemas.openxmlformats.org/officeDocument/2006/relationships/image" Target="../media/image1242.png"/><Relationship Id="rId16" Type="http://schemas.openxmlformats.org/officeDocument/2006/relationships/customXml" Target="../ink/ink976.xml"/><Relationship Id="rId221" Type="http://schemas.openxmlformats.org/officeDocument/2006/relationships/customXml" Target="../ink/ink1091.xml"/><Relationship Id="rId319" Type="http://schemas.openxmlformats.org/officeDocument/2006/relationships/image" Target="../media/image1076.png"/><Relationship Id="rId526" Type="http://schemas.openxmlformats.org/officeDocument/2006/relationships/image" Target="../media/image1174.png"/><Relationship Id="rId165" Type="http://schemas.openxmlformats.org/officeDocument/2006/relationships/customXml" Target="../ink/ink1058.xml"/><Relationship Id="rId372" Type="http://schemas.openxmlformats.org/officeDocument/2006/relationships/customXml" Target="../ink/ink1175.xml"/><Relationship Id="rId677" Type="http://schemas.openxmlformats.org/officeDocument/2006/relationships/image" Target="../media/image1247.png"/><Relationship Id="rId232" Type="http://schemas.openxmlformats.org/officeDocument/2006/relationships/customXml" Target="../ink/ink1098.xml"/><Relationship Id="rId27" Type="http://schemas.openxmlformats.org/officeDocument/2006/relationships/image" Target="../media/image953.png"/><Relationship Id="rId537" Type="http://schemas.openxmlformats.org/officeDocument/2006/relationships/customXml" Target="../ink/ink1261.xml"/><Relationship Id="rId80" Type="http://schemas.openxmlformats.org/officeDocument/2006/relationships/image" Target="../media/image975.png"/><Relationship Id="rId176" Type="http://schemas.openxmlformats.org/officeDocument/2006/relationships/image" Target="../media/image1016.png"/><Relationship Id="rId383" Type="http://schemas.openxmlformats.org/officeDocument/2006/relationships/image" Target="../media/image1107.png"/><Relationship Id="rId590" Type="http://schemas.openxmlformats.org/officeDocument/2006/relationships/image" Target="../media/image1205.png"/><Relationship Id="rId604" Type="http://schemas.openxmlformats.org/officeDocument/2006/relationships/image" Target="../media/image1212.png"/><Relationship Id="rId243" Type="http://schemas.openxmlformats.org/officeDocument/2006/relationships/customXml" Target="../ink/ink1106.xml"/><Relationship Id="rId450" Type="http://schemas.openxmlformats.org/officeDocument/2006/relationships/image" Target="../media/image113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276D65C8-6455-3F41-BF34-0A27AF42876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490" y="645822"/>
            <a:ext cx="2870485" cy="4076649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27192C13-FEEC-3441-81E4-2138FFF72EA0}"/>
                  </a:ext>
                </a:extLst>
              </p14:cNvPr>
              <p14:cNvContentPartPr/>
              <p14:nvPr/>
            </p14:nvContentPartPr>
            <p14:xfrm>
              <a:off x="1411560" y="3538982"/>
              <a:ext cx="360" cy="3960"/>
            </p14:xfrm>
          </p:contentPart>
        </mc:Choice>
        <mc:Fallback xmlns=""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27192C13-FEEC-3441-81E4-2138FFF72EA0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402560" y="3529982"/>
                <a:ext cx="18000" cy="21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4" name="Ink 3">
                <a:extLst>
                  <a:ext uri="{FF2B5EF4-FFF2-40B4-BE49-F238E27FC236}">
                    <a16:creationId xmlns:a16="http://schemas.microsoft.com/office/drawing/2014/main" id="{908B20D6-25BD-ED49-9349-D0C54AFF16B6}"/>
                  </a:ext>
                </a:extLst>
              </p14:cNvPr>
              <p14:cNvContentPartPr/>
              <p14:nvPr/>
            </p14:nvContentPartPr>
            <p14:xfrm>
              <a:off x="4066920" y="5671622"/>
              <a:ext cx="360" cy="360"/>
            </p14:xfrm>
          </p:contentPart>
        </mc:Choice>
        <mc:Fallback xmlns="">
          <p:pic>
            <p:nvPicPr>
              <p:cNvPr id="4" name="Ink 3">
                <a:extLst>
                  <a:ext uri="{FF2B5EF4-FFF2-40B4-BE49-F238E27FC236}">
                    <a16:creationId xmlns:a16="http://schemas.microsoft.com/office/drawing/2014/main" id="{908B20D6-25BD-ED49-9349-D0C54AFF16B6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4057920" y="5662622"/>
                <a:ext cx="18000" cy="18000"/>
              </a:xfrm>
              <a:prstGeom prst="rect">
                <a:avLst/>
              </a:prstGeom>
            </p:spPr>
          </p:pic>
        </mc:Fallback>
      </mc:AlternateContent>
      <p:grpSp>
        <p:nvGrpSpPr>
          <p:cNvPr id="14" name="Group 13">
            <a:extLst>
              <a:ext uri="{FF2B5EF4-FFF2-40B4-BE49-F238E27FC236}">
                <a16:creationId xmlns:a16="http://schemas.microsoft.com/office/drawing/2014/main" id="{E9A0F1ED-372D-6845-9AF6-62E6FD38E07C}"/>
              </a:ext>
            </a:extLst>
          </p:cNvPr>
          <p:cNvGrpSpPr/>
          <p:nvPr/>
        </p:nvGrpSpPr>
        <p:grpSpPr>
          <a:xfrm>
            <a:off x="3946680" y="505622"/>
            <a:ext cx="2953440" cy="2107800"/>
            <a:chOff x="3946680" y="505622"/>
            <a:chExt cx="2953440" cy="210780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8">
              <p14:nvContentPartPr>
                <p14:cNvPr id="5" name="Ink 4">
                  <a:extLst>
                    <a:ext uri="{FF2B5EF4-FFF2-40B4-BE49-F238E27FC236}">
                      <a16:creationId xmlns:a16="http://schemas.microsoft.com/office/drawing/2014/main" id="{34958670-7680-C347-838A-4BE5D2656DAF}"/>
                    </a:ext>
                  </a:extLst>
                </p14:cNvPr>
                <p14:cNvContentPartPr/>
                <p14:nvPr/>
              </p14:nvContentPartPr>
              <p14:xfrm>
                <a:off x="4027680" y="786782"/>
                <a:ext cx="124920" cy="1696680"/>
              </p14:xfrm>
            </p:contentPart>
          </mc:Choice>
          <mc:Fallback xmlns="">
            <p:pic>
              <p:nvPicPr>
                <p:cNvPr id="5" name="Ink 4">
                  <a:extLst>
                    <a:ext uri="{FF2B5EF4-FFF2-40B4-BE49-F238E27FC236}">
                      <a16:creationId xmlns:a16="http://schemas.microsoft.com/office/drawing/2014/main" id="{34958670-7680-C347-838A-4BE5D2656DAF}"/>
                    </a:ext>
                  </a:extLst>
                </p:cNvPr>
                <p:cNvPicPr/>
                <p:nvPr/>
              </p:nvPicPr>
              <p:blipFill>
                <a:blip r:embed="rId9"/>
                <a:stretch>
                  <a:fillRect/>
                </a:stretch>
              </p:blipFill>
              <p:spPr>
                <a:xfrm>
                  <a:off x="4012560" y="771662"/>
                  <a:ext cx="155520" cy="1727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">
              <p14:nvContentPartPr>
                <p14:cNvPr id="6" name="Ink 5">
                  <a:extLst>
                    <a:ext uri="{FF2B5EF4-FFF2-40B4-BE49-F238E27FC236}">
                      <a16:creationId xmlns:a16="http://schemas.microsoft.com/office/drawing/2014/main" id="{F8A93717-8158-414D-AD6C-3D1799A24A77}"/>
                    </a:ext>
                  </a:extLst>
                </p14:cNvPr>
                <p14:cNvContentPartPr/>
                <p14:nvPr/>
              </p14:nvContentPartPr>
              <p14:xfrm>
                <a:off x="4004640" y="505622"/>
                <a:ext cx="2340000" cy="235440"/>
              </p14:xfrm>
            </p:contentPart>
          </mc:Choice>
          <mc:Fallback xmlns="">
            <p:pic>
              <p:nvPicPr>
                <p:cNvPr id="6" name="Ink 5">
                  <a:extLst>
                    <a:ext uri="{FF2B5EF4-FFF2-40B4-BE49-F238E27FC236}">
                      <a16:creationId xmlns:a16="http://schemas.microsoft.com/office/drawing/2014/main" id="{F8A93717-8158-414D-AD6C-3D1799A24A77}"/>
                    </a:ext>
                  </a:extLst>
                </p:cNvPr>
                <p:cNvPicPr/>
                <p:nvPr/>
              </p:nvPicPr>
              <p:blipFill>
                <a:blip r:embed="rId11"/>
                <a:stretch>
                  <a:fillRect/>
                </a:stretch>
              </p:blipFill>
              <p:spPr>
                <a:xfrm>
                  <a:off x="3989520" y="490502"/>
                  <a:ext cx="2370600" cy="265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">
              <p14:nvContentPartPr>
                <p14:cNvPr id="8" name="Ink 7">
                  <a:extLst>
                    <a:ext uri="{FF2B5EF4-FFF2-40B4-BE49-F238E27FC236}">
                      <a16:creationId xmlns:a16="http://schemas.microsoft.com/office/drawing/2014/main" id="{E13486B0-5CEF-B843-8F87-6AE9B566A5C8}"/>
                    </a:ext>
                  </a:extLst>
                </p14:cNvPr>
                <p14:cNvContentPartPr/>
                <p14:nvPr/>
              </p14:nvContentPartPr>
              <p14:xfrm>
                <a:off x="4149000" y="1275302"/>
                <a:ext cx="2305440" cy="354600"/>
              </p14:xfrm>
            </p:contentPart>
          </mc:Choice>
          <mc:Fallback xmlns="">
            <p:pic>
              <p:nvPicPr>
                <p:cNvPr id="8" name="Ink 7">
                  <a:extLst>
                    <a:ext uri="{FF2B5EF4-FFF2-40B4-BE49-F238E27FC236}">
                      <a16:creationId xmlns:a16="http://schemas.microsoft.com/office/drawing/2014/main" id="{E13486B0-5CEF-B843-8F87-6AE9B566A5C8}"/>
                    </a:ext>
                  </a:extLst>
                </p:cNvPr>
                <p:cNvPicPr/>
                <p:nvPr/>
              </p:nvPicPr>
              <p:blipFill>
                <a:blip r:embed="rId13"/>
                <a:stretch>
                  <a:fillRect/>
                </a:stretch>
              </p:blipFill>
              <p:spPr>
                <a:xfrm>
                  <a:off x="4133880" y="1260182"/>
                  <a:ext cx="2335680" cy="385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">
              <p14:nvContentPartPr>
                <p14:cNvPr id="9" name="Ink 8">
                  <a:extLst>
                    <a:ext uri="{FF2B5EF4-FFF2-40B4-BE49-F238E27FC236}">
                      <a16:creationId xmlns:a16="http://schemas.microsoft.com/office/drawing/2014/main" id="{6260758A-E515-C74C-8740-D66C762EF45E}"/>
                    </a:ext>
                  </a:extLst>
                </p14:cNvPr>
                <p14:cNvContentPartPr/>
                <p14:nvPr/>
              </p14:nvContentPartPr>
              <p14:xfrm>
                <a:off x="6291720" y="509222"/>
                <a:ext cx="74520" cy="1515600"/>
              </p14:xfrm>
            </p:contentPart>
          </mc:Choice>
          <mc:Fallback xmlns="">
            <p:pic>
              <p:nvPicPr>
                <p:cNvPr id="9" name="Ink 8">
                  <a:extLst>
                    <a:ext uri="{FF2B5EF4-FFF2-40B4-BE49-F238E27FC236}">
                      <a16:creationId xmlns:a16="http://schemas.microsoft.com/office/drawing/2014/main" id="{6260758A-E515-C74C-8740-D66C762EF45E}"/>
                    </a:ext>
                  </a:extLst>
                </p:cNvPr>
                <p:cNvPicPr/>
                <p:nvPr/>
              </p:nvPicPr>
              <p:blipFill>
                <a:blip r:embed="rId15"/>
                <a:stretch>
                  <a:fillRect/>
                </a:stretch>
              </p:blipFill>
              <p:spPr>
                <a:xfrm>
                  <a:off x="6276240" y="493742"/>
                  <a:ext cx="105120" cy="1546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">
              <p14:nvContentPartPr>
                <p14:cNvPr id="11" name="Ink 10">
                  <a:extLst>
                    <a:ext uri="{FF2B5EF4-FFF2-40B4-BE49-F238E27FC236}">
                      <a16:creationId xmlns:a16="http://schemas.microsoft.com/office/drawing/2014/main" id="{2088468A-4333-A047-A2C3-BC4A7B95E550}"/>
                    </a:ext>
                  </a:extLst>
                </p14:cNvPr>
                <p14:cNvContentPartPr/>
                <p14:nvPr/>
              </p14:nvContentPartPr>
              <p14:xfrm>
                <a:off x="6284880" y="2013662"/>
                <a:ext cx="18000" cy="237960"/>
              </p14:xfrm>
            </p:contentPart>
          </mc:Choice>
          <mc:Fallback xmlns="">
            <p:pic>
              <p:nvPicPr>
                <p:cNvPr id="11" name="Ink 10">
                  <a:extLst>
                    <a:ext uri="{FF2B5EF4-FFF2-40B4-BE49-F238E27FC236}">
                      <a16:creationId xmlns:a16="http://schemas.microsoft.com/office/drawing/2014/main" id="{2088468A-4333-A047-A2C3-BC4A7B95E550}"/>
                    </a:ext>
                  </a:extLst>
                </p:cNvPr>
                <p:cNvPicPr/>
                <p:nvPr/>
              </p:nvPicPr>
              <p:blipFill>
                <a:blip r:embed="rId17"/>
                <a:stretch>
                  <a:fillRect/>
                </a:stretch>
              </p:blipFill>
              <p:spPr>
                <a:xfrm>
                  <a:off x="6269760" y="1998542"/>
                  <a:ext cx="48600" cy="268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">
              <p14:nvContentPartPr>
                <p14:cNvPr id="13" name="Ink 12">
                  <a:extLst>
                    <a:ext uri="{FF2B5EF4-FFF2-40B4-BE49-F238E27FC236}">
                      <a16:creationId xmlns:a16="http://schemas.microsoft.com/office/drawing/2014/main" id="{8037697B-CAC1-3A4F-A8EA-F0D7B111820D}"/>
                    </a:ext>
                  </a:extLst>
                </p14:cNvPr>
                <p14:cNvContentPartPr/>
                <p14:nvPr/>
              </p14:nvContentPartPr>
              <p14:xfrm>
                <a:off x="3946680" y="2367542"/>
                <a:ext cx="2953440" cy="245880"/>
              </p14:xfrm>
            </p:contentPart>
          </mc:Choice>
          <mc:Fallback xmlns="">
            <p:pic>
              <p:nvPicPr>
                <p:cNvPr id="13" name="Ink 12">
                  <a:extLst>
                    <a:ext uri="{FF2B5EF4-FFF2-40B4-BE49-F238E27FC236}">
                      <a16:creationId xmlns:a16="http://schemas.microsoft.com/office/drawing/2014/main" id="{8037697B-CAC1-3A4F-A8EA-F0D7B111820D}"/>
                    </a:ext>
                  </a:extLst>
                </p:cNvPr>
                <p:cNvPicPr/>
                <p:nvPr/>
              </p:nvPicPr>
              <p:blipFill>
                <a:blip r:embed="rId19"/>
                <a:stretch>
                  <a:fillRect/>
                </a:stretch>
              </p:blipFill>
              <p:spPr>
                <a:xfrm>
                  <a:off x="3931560" y="2352422"/>
                  <a:ext cx="2983680" cy="27648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A800C4E8-7423-E741-97EF-4E6F50031364}"/>
              </a:ext>
            </a:extLst>
          </p:cNvPr>
          <p:cNvGrpSpPr/>
          <p:nvPr/>
        </p:nvGrpSpPr>
        <p:grpSpPr>
          <a:xfrm>
            <a:off x="4481280" y="954182"/>
            <a:ext cx="983880" cy="293040"/>
            <a:chOff x="4481280" y="954182"/>
            <a:chExt cx="983880" cy="29304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20">
              <p14:nvContentPartPr>
                <p14:cNvPr id="15" name="Ink 14">
                  <a:extLst>
                    <a:ext uri="{FF2B5EF4-FFF2-40B4-BE49-F238E27FC236}">
                      <a16:creationId xmlns:a16="http://schemas.microsoft.com/office/drawing/2014/main" id="{150FAFF8-8B3C-624B-B5A9-17E0EEBFC91E}"/>
                    </a:ext>
                  </a:extLst>
                </p14:cNvPr>
                <p14:cNvContentPartPr/>
                <p14:nvPr/>
              </p14:nvContentPartPr>
              <p14:xfrm>
                <a:off x="4481280" y="954182"/>
                <a:ext cx="142920" cy="293040"/>
              </p14:xfrm>
            </p:contentPart>
          </mc:Choice>
          <mc:Fallback xmlns="">
            <p:pic>
              <p:nvPicPr>
                <p:cNvPr id="15" name="Ink 14">
                  <a:extLst>
                    <a:ext uri="{FF2B5EF4-FFF2-40B4-BE49-F238E27FC236}">
                      <a16:creationId xmlns:a16="http://schemas.microsoft.com/office/drawing/2014/main" id="{150FAFF8-8B3C-624B-B5A9-17E0EEBFC91E}"/>
                    </a:ext>
                  </a:extLst>
                </p:cNvPr>
                <p:cNvPicPr/>
                <p:nvPr/>
              </p:nvPicPr>
              <p:blipFill>
                <a:blip r:embed="rId21"/>
                <a:stretch>
                  <a:fillRect/>
                </a:stretch>
              </p:blipFill>
              <p:spPr>
                <a:xfrm>
                  <a:off x="4466160" y="939062"/>
                  <a:ext cx="173520" cy="323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2">
              <p14:nvContentPartPr>
                <p14:cNvPr id="16" name="Ink 15">
                  <a:extLst>
                    <a:ext uri="{FF2B5EF4-FFF2-40B4-BE49-F238E27FC236}">
                      <a16:creationId xmlns:a16="http://schemas.microsoft.com/office/drawing/2014/main" id="{869354D1-82A7-5842-8A9F-7109F28294E6}"/>
                    </a:ext>
                  </a:extLst>
                </p14:cNvPr>
                <p14:cNvContentPartPr/>
                <p14:nvPr/>
              </p14:nvContentPartPr>
              <p14:xfrm>
                <a:off x="4722480" y="1006742"/>
                <a:ext cx="42120" cy="216000"/>
              </p14:xfrm>
            </p:contentPart>
          </mc:Choice>
          <mc:Fallback xmlns="">
            <p:pic>
              <p:nvPicPr>
                <p:cNvPr id="16" name="Ink 15">
                  <a:extLst>
                    <a:ext uri="{FF2B5EF4-FFF2-40B4-BE49-F238E27FC236}">
                      <a16:creationId xmlns:a16="http://schemas.microsoft.com/office/drawing/2014/main" id="{869354D1-82A7-5842-8A9F-7109F28294E6}"/>
                    </a:ext>
                  </a:extLst>
                </p:cNvPr>
                <p:cNvPicPr/>
                <p:nvPr/>
              </p:nvPicPr>
              <p:blipFill>
                <a:blip r:embed="rId23"/>
                <a:stretch>
                  <a:fillRect/>
                </a:stretch>
              </p:blipFill>
              <p:spPr>
                <a:xfrm>
                  <a:off x="4707000" y="991622"/>
                  <a:ext cx="72720" cy="246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4">
              <p14:nvContentPartPr>
                <p14:cNvPr id="17" name="Ink 16">
                  <a:extLst>
                    <a:ext uri="{FF2B5EF4-FFF2-40B4-BE49-F238E27FC236}">
                      <a16:creationId xmlns:a16="http://schemas.microsoft.com/office/drawing/2014/main" id="{9BDD3A63-A3CD-2549-85D6-32CBD4292840}"/>
                    </a:ext>
                  </a:extLst>
                </p14:cNvPr>
                <p14:cNvContentPartPr/>
                <p14:nvPr/>
              </p14:nvContentPartPr>
              <p14:xfrm>
                <a:off x="4645800" y="969662"/>
                <a:ext cx="202320" cy="37440"/>
              </p14:xfrm>
            </p:contentPart>
          </mc:Choice>
          <mc:Fallback xmlns="">
            <p:pic>
              <p:nvPicPr>
                <p:cNvPr id="17" name="Ink 16">
                  <a:extLst>
                    <a:ext uri="{FF2B5EF4-FFF2-40B4-BE49-F238E27FC236}">
                      <a16:creationId xmlns:a16="http://schemas.microsoft.com/office/drawing/2014/main" id="{9BDD3A63-A3CD-2549-85D6-32CBD4292840}"/>
                    </a:ext>
                  </a:extLst>
                </p:cNvPr>
                <p:cNvPicPr/>
                <p:nvPr/>
              </p:nvPicPr>
              <p:blipFill>
                <a:blip r:embed="rId25"/>
                <a:stretch>
                  <a:fillRect/>
                </a:stretch>
              </p:blipFill>
              <p:spPr>
                <a:xfrm>
                  <a:off x="4630320" y="954182"/>
                  <a:ext cx="232560" cy="68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6">
              <p14:nvContentPartPr>
                <p14:cNvPr id="18" name="Ink 17">
                  <a:extLst>
                    <a:ext uri="{FF2B5EF4-FFF2-40B4-BE49-F238E27FC236}">
                      <a16:creationId xmlns:a16="http://schemas.microsoft.com/office/drawing/2014/main" id="{DD433C08-7A0A-DA45-96F0-908B92216E13}"/>
                    </a:ext>
                  </a:extLst>
                </p14:cNvPr>
                <p14:cNvContentPartPr/>
                <p14:nvPr/>
              </p14:nvContentPartPr>
              <p14:xfrm>
                <a:off x="4907520" y="969662"/>
                <a:ext cx="151920" cy="276840"/>
              </p14:xfrm>
            </p:contentPart>
          </mc:Choice>
          <mc:Fallback xmlns="">
            <p:pic>
              <p:nvPicPr>
                <p:cNvPr id="18" name="Ink 17">
                  <a:extLst>
                    <a:ext uri="{FF2B5EF4-FFF2-40B4-BE49-F238E27FC236}">
                      <a16:creationId xmlns:a16="http://schemas.microsoft.com/office/drawing/2014/main" id="{DD433C08-7A0A-DA45-96F0-908B92216E13}"/>
                    </a:ext>
                  </a:extLst>
                </p:cNvPr>
                <p:cNvPicPr/>
                <p:nvPr/>
              </p:nvPicPr>
              <p:blipFill>
                <a:blip r:embed="rId27"/>
                <a:stretch>
                  <a:fillRect/>
                </a:stretch>
              </p:blipFill>
              <p:spPr>
                <a:xfrm>
                  <a:off x="4892400" y="954182"/>
                  <a:ext cx="182520" cy="307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8">
              <p14:nvContentPartPr>
                <p14:cNvPr id="19" name="Ink 18">
                  <a:extLst>
                    <a:ext uri="{FF2B5EF4-FFF2-40B4-BE49-F238E27FC236}">
                      <a16:creationId xmlns:a16="http://schemas.microsoft.com/office/drawing/2014/main" id="{0CDD0FAF-2FDB-AE41-BFF0-0CC651586EC8}"/>
                    </a:ext>
                  </a:extLst>
                </p14:cNvPr>
                <p14:cNvContentPartPr/>
                <p14:nvPr/>
              </p14:nvContentPartPr>
              <p14:xfrm>
                <a:off x="4928760" y="1087022"/>
                <a:ext cx="154080" cy="59040"/>
              </p14:xfrm>
            </p:contentPart>
          </mc:Choice>
          <mc:Fallback xmlns="">
            <p:pic>
              <p:nvPicPr>
                <p:cNvPr id="19" name="Ink 18">
                  <a:extLst>
                    <a:ext uri="{FF2B5EF4-FFF2-40B4-BE49-F238E27FC236}">
                      <a16:creationId xmlns:a16="http://schemas.microsoft.com/office/drawing/2014/main" id="{0CDD0FAF-2FDB-AE41-BFF0-0CC651586EC8}"/>
                    </a:ext>
                  </a:extLst>
                </p:cNvPr>
                <p:cNvPicPr/>
                <p:nvPr/>
              </p:nvPicPr>
              <p:blipFill>
                <a:blip r:embed="rId29"/>
                <a:stretch>
                  <a:fillRect/>
                </a:stretch>
              </p:blipFill>
              <p:spPr>
                <a:xfrm>
                  <a:off x="4913280" y="1071542"/>
                  <a:ext cx="184320" cy="89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0">
              <p14:nvContentPartPr>
                <p14:cNvPr id="20" name="Ink 19">
                  <a:extLst>
                    <a:ext uri="{FF2B5EF4-FFF2-40B4-BE49-F238E27FC236}">
                      <a16:creationId xmlns:a16="http://schemas.microsoft.com/office/drawing/2014/main" id="{1F4AC439-79B5-9040-BB1C-ED6DD3E5362B}"/>
                    </a:ext>
                  </a:extLst>
                </p14:cNvPr>
                <p14:cNvContentPartPr/>
                <p14:nvPr/>
              </p14:nvContentPartPr>
              <p14:xfrm>
                <a:off x="5123880" y="995222"/>
                <a:ext cx="29880" cy="234720"/>
              </p14:xfrm>
            </p:contentPart>
          </mc:Choice>
          <mc:Fallback xmlns="">
            <p:pic>
              <p:nvPicPr>
                <p:cNvPr id="20" name="Ink 19">
                  <a:extLst>
                    <a:ext uri="{FF2B5EF4-FFF2-40B4-BE49-F238E27FC236}">
                      <a16:creationId xmlns:a16="http://schemas.microsoft.com/office/drawing/2014/main" id="{1F4AC439-79B5-9040-BB1C-ED6DD3E5362B}"/>
                    </a:ext>
                  </a:extLst>
                </p:cNvPr>
                <p:cNvPicPr/>
                <p:nvPr/>
              </p:nvPicPr>
              <p:blipFill>
                <a:blip r:embed="rId31"/>
                <a:stretch>
                  <a:fillRect/>
                </a:stretch>
              </p:blipFill>
              <p:spPr>
                <a:xfrm>
                  <a:off x="5108760" y="980102"/>
                  <a:ext cx="60480" cy="264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2">
              <p14:nvContentPartPr>
                <p14:cNvPr id="21" name="Ink 20">
                  <a:extLst>
                    <a:ext uri="{FF2B5EF4-FFF2-40B4-BE49-F238E27FC236}">
                      <a16:creationId xmlns:a16="http://schemas.microsoft.com/office/drawing/2014/main" id="{D169EE4F-A431-4644-8096-A71EC8A11CE1}"/>
                    </a:ext>
                  </a:extLst>
                </p14:cNvPr>
                <p14:cNvContentPartPr/>
                <p14:nvPr/>
              </p14:nvContentPartPr>
              <p14:xfrm>
                <a:off x="5104080" y="972902"/>
                <a:ext cx="192240" cy="190080"/>
              </p14:xfrm>
            </p:contentPart>
          </mc:Choice>
          <mc:Fallback xmlns="">
            <p:pic>
              <p:nvPicPr>
                <p:cNvPr id="21" name="Ink 20">
                  <a:extLst>
                    <a:ext uri="{FF2B5EF4-FFF2-40B4-BE49-F238E27FC236}">
                      <a16:creationId xmlns:a16="http://schemas.microsoft.com/office/drawing/2014/main" id="{D169EE4F-A431-4644-8096-A71EC8A11CE1}"/>
                    </a:ext>
                  </a:extLst>
                </p:cNvPr>
                <p:cNvPicPr/>
                <p:nvPr/>
              </p:nvPicPr>
              <p:blipFill>
                <a:blip r:embed="rId33"/>
                <a:stretch>
                  <a:fillRect/>
                </a:stretch>
              </p:blipFill>
              <p:spPr>
                <a:xfrm>
                  <a:off x="5088960" y="957422"/>
                  <a:ext cx="222480" cy="220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4">
              <p14:nvContentPartPr>
                <p14:cNvPr id="22" name="Ink 21">
                  <a:extLst>
                    <a:ext uri="{FF2B5EF4-FFF2-40B4-BE49-F238E27FC236}">
                      <a16:creationId xmlns:a16="http://schemas.microsoft.com/office/drawing/2014/main" id="{F761601A-6CE4-5B43-B13E-3E93EA5E27D3}"/>
                    </a:ext>
                  </a:extLst>
                </p14:cNvPr>
                <p14:cNvContentPartPr/>
                <p14:nvPr/>
              </p14:nvContentPartPr>
              <p14:xfrm>
                <a:off x="5335920" y="1006742"/>
                <a:ext cx="34200" cy="185760"/>
              </p14:xfrm>
            </p:contentPart>
          </mc:Choice>
          <mc:Fallback xmlns="">
            <p:pic>
              <p:nvPicPr>
                <p:cNvPr id="22" name="Ink 21">
                  <a:extLst>
                    <a:ext uri="{FF2B5EF4-FFF2-40B4-BE49-F238E27FC236}">
                      <a16:creationId xmlns:a16="http://schemas.microsoft.com/office/drawing/2014/main" id="{F761601A-6CE4-5B43-B13E-3E93EA5E27D3}"/>
                    </a:ext>
                  </a:extLst>
                </p:cNvPr>
                <p:cNvPicPr/>
                <p:nvPr/>
              </p:nvPicPr>
              <p:blipFill>
                <a:blip r:embed="rId35"/>
                <a:stretch>
                  <a:fillRect/>
                </a:stretch>
              </p:blipFill>
              <p:spPr>
                <a:xfrm>
                  <a:off x="5320440" y="991622"/>
                  <a:ext cx="64440" cy="216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6">
              <p14:nvContentPartPr>
                <p14:cNvPr id="23" name="Ink 22">
                  <a:extLst>
                    <a:ext uri="{FF2B5EF4-FFF2-40B4-BE49-F238E27FC236}">
                      <a16:creationId xmlns:a16="http://schemas.microsoft.com/office/drawing/2014/main" id="{CF459070-0D12-F64C-90C0-41D2FFE3FB49}"/>
                    </a:ext>
                  </a:extLst>
                </p14:cNvPr>
                <p14:cNvContentPartPr/>
                <p14:nvPr/>
              </p14:nvContentPartPr>
              <p14:xfrm>
                <a:off x="5277960" y="964982"/>
                <a:ext cx="187200" cy="16920"/>
              </p14:xfrm>
            </p:contentPart>
          </mc:Choice>
          <mc:Fallback xmlns="">
            <p:pic>
              <p:nvPicPr>
                <p:cNvPr id="23" name="Ink 22">
                  <a:extLst>
                    <a:ext uri="{FF2B5EF4-FFF2-40B4-BE49-F238E27FC236}">
                      <a16:creationId xmlns:a16="http://schemas.microsoft.com/office/drawing/2014/main" id="{CF459070-0D12-F64C-90C0-41D2FFE3FB49}"/>
                    </a:ext>
                  </a:extLst>
                </p:cNvPr>
                <p:cNvPicPr/>
                <p:nvPr/>
              </p:nvPicPr>
              <p:blipFill>
                <a:blip r:embed="rId37"/>
                <a:stretch>
                  <a:fillRect/>
                </a:stretch>
              </p:blipFill>
              <p:spPr>
                <a:xfrm>
                  <a:off x="5262480" y="949862"/>
                  <a:ext cx="217800" cy="4716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38">
            <p14:nvContentPartPr>
              <p14:cNvPr id="25" name="Ink 24">
                <a:extLst>
                  <a:ext uri="{FF2B5EF4-FFF2-40B4-BE49-F238E27FC236}">
                    <a16:creationId xmlns:a16="http://schemas.microsoft.com/office/drawing/2014/main" id="{752305A6-7216-9A43-82C8-8783A1FFCF20}"/>
                  </a:ext>
                </a:extLst>
              </p14:cNvPr>
              <p14:cNvContentPartPr/>
              <p14:nvPr/>
            </p14:nvContentPartPr>
            <p14:xfrm>
              <a:off x="6800400" y="914222"/>
              <a:ext cx="102240" cy="271080"/>
            </p14:xfrm>
          </p:contentPart>
        </mc:Choice>
        <mc:Fallback xmlns="">
          <p:pic>
            <p:nvPicPr>
              <p:cNvPr id="25" name="Ink 24">
                <a:extLst>
                  <a:ext uri="{FF2B5EF4-FFF2-40B4-BE49-F238E27FC236}">
                    <a16:creationId xmlns:a16="http://schemas.microsoft.com/office/drawing/2014/main" id="{752305A6-7216-9A43-82C8-8783A1FFCF20}"/>
                  </a:ext>
                </a:extLst>
              </p:cNvPr>
              <p:cNvPicPr/>
              <p:nvPr/>
            </p:nvPicPr>
            <p:blipFill>
              <a:blip r:embed="rId39"/>
              <a:stretch>
                <a:fillRect/>
              </a:stretch>
            </p:blipFill>
            <p:spPr>
              <a:xfrm>
                <a:off x="6785280" y="899102"/>
                <a:ext cx="132840" cy="301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0">
            <p14:nvContentPartPr>
              <p14:cNvPr id="26" name="Ink 25">
                <a:extLst>
                  <a:ext uri="{FF2B5EF4-FFF2-40B4-BE49-F238E27FC236}">
                    <a16:creationId xmlns:a16="http://schemas.microsoft.com/office/drawing/2014/main" id="{A2BEDD14-CA43-2B4C-B076-7A3B171FA149}"/>
                  </a:ext>
                </a:extLst>
              </p14:cNvPr>
              <p14:cNvContentPartPr/>
              <p14:nvPr/>
            </p14:nvContentPartPr>
            <p14:xfrm>
              <a:off x="6932880" y="1053182"/>
              <a:ext cx="41040" cy="140040"/>
            </p14:xfrm>
          </p:contentPart>
        </mc:Choice>
        <mc:Fallback xmlns="">
          <p:pic>
            <p:nvPicPr>
              <p:cNvPr id="26" name="Ink 25">
                <a:extLst>
                  <a:ext uri="{FF2B5EF4-FFF2-40B4-BE49-F238E27FC236}">
                    <a16:creationId xmlns:a16="http://schemas.microsoft.com/office/drawing/2014/main" id="{A2BEDD14-CA43-2B4C-B076-7A3B171FA149}"/>
                  </a:ext>
                </a:extLst>
              </p:cNvPr>
              <p:cNvPicPr/>
              <p:nvPr/>
            </p:nvPicPr>
            <p:blipFill>
              <a:blip r:embed="rId41"/>
              <a:stretch>
                <a:fillRect/>
              </a:stretch>
            </p:blipFill>
            <p:spPr>
              <a:xfrm>
                <a:off x="6917760" y="1037702"/>
                <a:ext cx="71640" cy="170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2">
            <p14:nvContentPartPr>
              <p14:cNvPr id="27" name="Ink 26">
                <a:extLst>
                  <a:ext uri="{FF2B5EF4-FFF2-40B4-BE49-F238E27FC236}">
                    <a16:creationId xmlns:a16="http://schemas.microsoft.com/office/drawing/2014/main" id="{2E9031C5-2B28-B649-BAB5-007AA94152EA}"/>
                  </a:ext>
                </a:extLst>
              </p14:cNvPr>
              <p14:cNvContentPartPr/>
              <p14:nvPr/>
            </p14:nvContentPartPr>
            <p14:xfrm>
              <a:off x="6956280" y="960662"/>
              <a:ext cx="360" cy="360"/>
            </p14:xfrm>
          </p:contentPart>
        </mc:Choice>
        <mc:Fallback xmlns="">
          <p:pic>
            <p:nvPicPr>
              <p:cNvPr id="27" name="Ink 26">
                <a:extLst>
                  <a:ext uri="{FF2B5EF4-FFF2-40B4-BE49-F238E27FC236}">
                    <a16:creationId xmlns:a16="http://schemas.microsoft.com/office/drawing/2014/main" id="{2E9031C5-2B28-B649-BAB5-007AA94152EA}"/>
                  </a:ext>
                </a:extLst>
              </p:cNvPr>
              <p:cNvPicPr/>
              <p:nvPr/>
            </p:nvPicPr>
            <p:blipFill>
              <a:blip r:embed="rId43"/>
              <a:stretch>
                <a:fillRect/>
              </a:stretch>
            </p:blipFill>
            <p:spPr>
              <a:xfrm>
                <a:off x="6940800" y="945182"/>
                <a:ext cx="30960" cy="30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4">
            <p14:nvContentPartPr>
              <p14:cNvPr id="28" name="Ink 27">
                <a:extLst>
                  <a:ext uri="{FF2B5EF4-FFF2-40B4-BE49-F238E27FC236}">
                    <a16:creationId xmlns:a16="http://schemas.microsoft.com/office/drawing/2014/main" id="{FDD784CF-E839-3649-8937-DB860FED4B32}"/>
                  </a:ext>
                </a:extLst>
              </p14:cNvPr>
              <p14:cNvContentPartPr/>
              <p14:nvPr/>
            </p14:nvContentPartPr>
            <p14:xfrm>
              <a:off x="7052760" y="1024382"/>
              <a:ext cx="152640" cy="148320"/>
            </p14:xfrm>
          </p:contentPart>
        </mc:Choice>
        <mc:Fallback xmlns="">
          <p:pic>
            <p:nvPicPr>
              <p:cNvPr id="28" name="Ink 27">
                <a:extLst>
                  <a:ext uri="{FF2B5EF4-FFF2-40B4-BE49-F238E27FC236}">
                    <a16:creationId xmlns:a16="http://schemas.microsoft.com/office/drawing/2014/main" id="{FDD784CF-E839-3649-8937-DB860FED4B32}"/>
                  </a:ext>
                </a:extLst>
              </p:cNvPr>
              <p:cNvPicPr/>
              <p:nvPr/>
            </p:nvPicPr>
            <p:blipFill>
              <a:blip r:embed="rId45"/>
              <a:stretch>
                <a:fillRect/>
              </a:stretch>
            </p:blipFill>
            <p:spPr>
              <a:xfrm>
                <a:off x="7037280" y="1009262"/>
                <a:ext cx="183240" cy="178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6">
            <p14:nvContentPartPr>
              <p14:cNvPr id="29" name="Ink 28">
                <a:extLst>
                  <a:ext uri="{FF2B5EF4-FFF2-40B4-BE49-F238E27FC236}">
                    <a16:creationId xmlns:a16="http://schemas.microsoft.com/office/drawing/2014/main" id="{52037C1F-EAED-1949-BF90-FE2C06656A26}"/>
                  </a:ext>
                </a:extLst>
              </p14:cNvPr>
              <p14:cNvContentPartPr/>
              <p14:nvPr/>
            </p14:nvContentPartPr>
            <p14:xfrm>
              <a:off x="7243920" y="1006742"/>
              <a:ext cx="47160" cy="268920"/>
            </p14:xfrm>
          </p:contentPart>
        </mc:Choice>
        <mc:Fallback xmlns="">
          <p:pic>
            <p:nvPicPr>
              <p:cNvPr id="29" name="Ink 28">
                <a:extLst>
                  <a:ext uri="{FF2B5EF4-FFF2-40B4-BE49-F238E27FC236}">
                    <a16:creationId xmlns:a16="http://schemas.microsoft.com/office/drawing/2014/main" id="{52037C1F-EAED-1949-BF90-FE2C06656A26}"/>
                  </a:ext>
                </a:extLst>
              </p:cNvPr>
              <p:cNvPicPr/>
              <p:nvPr/>
            </p:nvPicPr>
            <p:blipFill>
              <a:blip r:embed="rId47"/>
              <a:stretch>
                <a:fillRect/>
              </a:stretch>
            </p:blipFill>
            <p:spPr>
              <a:xfrm>
                <a:off x="7228440" y="991622"/>
                <a:ext cx="77760" cy="299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8">
            <p14:nvContentPartPr>
              <p14:cNvPr id="30" name="Ink 29">
                <a:extLst>
                  <a:ext uri="{FF2B5EF4-FFF2-40B4-BE49-F238E27FC236}">
                    <a16:creationId xmlns:a16="http://schemas.microsoft.com/office/drawing/2014/main" id="{7898FA49-64AA-A348-862C-5375F3048671}"/>
                  </a:ext>
                </a:extLst>
              </p14:cNvPr>
              <p14:cNvContentPartPr/>
              <p14:nvPr/>
            </p14:nvContentPartPr>
            <p14:xfrm>
              <a:off x="7233840" y="1031942"/>
              <a:ext cx="111960" cy="126000"/>
            </p14:xfrm>
          </p:contentPart>
        </mc:Choice>
        <mc:Fallback xmlns="">
          <p:pic>
            <p:nvPicPr>
              <p:cNvPr id="30" name="Ink 29">
                <a:extLst>
                  <a:ext uri="{FF2B5EF4-FFF2-40B4-BE49-F238E27FC236}">
                    <a16:creationId xmlns:a16="http://schemas.microsoft.com/office/drawing/2014/main" id="{7898FA49-64AA-A348-862C-5375F3048671}"/>
                  </a:ext>
                </a:extLst>
              </p:cNvPr>
              <p:cNvPicPr/>
              <p:nvPr/>
            </p:nvPicPr>
            <p:blipFill>
              <a:blip r:embed="rId49"/>
              <a:stretch>
                <a:fillRect/>
              </a:stretch>
            </p:blipFill>
            <p:spPr>
              <a:xfrm>
                <a:off x="7218720" y="1016822"/>
                <a:ext cx="142200" cy="156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0">
            <p14:nvContentPartPr>
              <p14:cNvPr id="31" name="Ink 30">
                <a:extLst>
                  <a:ext uri="{FF2B5EF4-FFF2-40B4-BE49-F238E27FC236}">
                    <a16:creationId xmlns:a16="http://schemas.microsoft.com/office/drawing/2014/main" id="{CD29E24B-E4E2-234C-9B17-644AD7F2AE0A}"/>
                  </a:ext>
                </a:extLst>
              </p14:cNvPr>
              <p14:cNvContentPartPr/>
              <p14:nvPr/>
            </p14:nvContentPartPr>
            <p14:xfrm>
              <a:off x="7407720" y="948782"/>
              <a:ext cx="164160" cy="275400"/>
            </p14:xfrm>
          </p:contentPart>
        </mc:Choice>
        <mc:Fallback xmlns="">
          <p:pic>
            <p:nvPicPr>
              <p:cNvPr id="31" name="Ink 30">
                <a:extLst>
                  <a:ext uri="{FF2B5EF4-FFF2-40B4-BE49-F238E27FC236}">
                    <a16:creationId xmlns:a16="http://schemas.microsoft.com/office/drawing/2014/main" id="{CD29E24B-E4E2-234C-9B17-644AD7F2AE0A}"/>
                  </a:ext>
                </a:extLst>
              </p:cNvPr>
              <p:cNvPicPr/>
              <p:nvPr/>
            </p:nvPicPr>
            <p:blipFill>
              <a:blip r:embed="rId51"/>
              <a:stretch>
                <a:fillRect/>
              </a:stretch>
            </p:blipFill>
            <p:spPr>
              <a:xfrm>
                <a:off x="7392240" y="933662"/>
                <a:ext cx="194400" cy="30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2">
            <p14:nvContentPartPr>
              <p14:cNvPr id="32" name="Ink 31">
                <a:extLst>
                  <a:ext uri="{FF2B5EF4-FFF2-40B4-BE49-F238E27FC236}">
                    <a16:creationId xmlns:a16="http://schemas.microsoft.com/office/drawing/2014/main" id="{15382E1D-CD36-B649-B509-C6DB7956E821}"/>
                  </a:ext>
                </a:extLst>
              </p14:cNvPr>
              <p14:cNvContentPartPr/>
              <p14:nvPr/>
            </p14:nvContentPartPr>
            <p14:xfrm>
              <a:off x="7605360" y="1041662"/>
              <a:ext cx="147240" cy="145440"/>
            </p14:xfrm>
          </p:contentPart>
        </mc:Choice>
        <mc:Fallback xmlns="">
          <p:pic>
            <p:nvPicPr>
              <p:cNvPr id="32" name="Ink 31">
                <a:extLst>
                  <a:ext uri="{FF2B5EF4-FFF2-40B4-BE49-F238E27FC236}">
                    <a16:creationId xmlns:a16="http://schemas.microsoft.com/office/drawing/2014/main" id="{15382E1D-CD36-B649-B509-C6DB7956E821}"/>
                  </a:ext>
                </a:extLst>
              </p:cNvPr>
              <p:cNvPicPr/>
              <p:nvPr/>
            </p:nvPicPr>
            <p:blipFill>
              <a:blip r:embed="rId53"/>
              <a:stretch>
                <a:fillRect/>
              </a:stretch>
            </p:blipFill>
            <p:spPr>
              <a:xfrm>
                <a:off x="7590240" y="1026182"/>
                <a:ext cx="177840" cy="176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4">
            <p14:nvContentPartPr>
              <p14:cNvPr id="33" name="Ink 32">
                <a:extLst>
                  <a:ext uri="{FF2B5EF4-FFF2-40B4-BE49-F238E27FC236}">
                    <a16:creationId xmlns:a16="http://schemas.microsoft.com/office/drawing/2014/main" id="{140FB29A-E26A-0544-BED6-232A59E1B5C9}"/>
                  </a:ext>
                </a:extLst>
              </p14:cNvPr>
              <p14:cNvContentPartPr/>
              <p14:nvPr/>
            </p14:nvContentPartPr>
            <p14:xfrm>
              <a:off x="7789680" y="1030142"/>
              <a:ext cx="107640" cy="126360"/>
            </p14:xfrm>
          </p:contentPart>
        </mc:Choice>
        <mc:Fallback xmlns="">
          <p:pic>
            <p:nvPicPr>
              <p:cNvPr id="33" name="Ink 32">
                <a:extLst>
                  <a:ext uri="{FF2B5EF4-FFF2-40B4-BE49-F238E27FC236}">
                    <a16:creationId xmlns:a16="http://schemas.microsoft.com/office/drawing/2014/main" id="{140FB29A-E26A-0544-BED6-232A59E1B5C9}"/>
                  </a:ext>
                </a:extLst>
              </p:cNvPr>
              <p:cNvPicPr/>
              <p:nvPr/>
            </p:nvPicPr>
            <p:blipFill>
              <a:blip r:embed="rId55"/>
              <a:stretch>
                <a:fillRect/>
              </a:stretch>
            </p:blipFill>
            <p:spPr>
              <a:xfrm>
                <a:off x="7774200" y="1014662"/>
                <a:ext cx="138240" cy="156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6">
            <p14:nvContentPartPr>
              <p14:cNvPr id="34" name="Ink 33">
                <a:extLst>
                  <a:ext uri="{FF2B5EF4-FFF2-40B4-BE49-F238E27FC236}">
                    <a16:creationId xmlns:a16="http://schemas.microsoft.com/office/drawing/2014/main" id="{2F5A060E-6DD0-6C49-82E9-5FC6621D4FF5}"/>
                  </a:ext>
                </a:extLst>
              </p14:cNvPr>
              <p14:cNvContentPartPr/>
              <p14:nvPr/>
            </p14:nvContentPartPr>
            <p14:xfrm>
              <a:off x="8181720" y="914222"/>
              <a:ext cx="364680" cy="1254240"/>
            </p14:xfrm>
          </p:contentPart>
        </mc:Choice>
        <mc:Fallback xmlns="">
          <p:pic>
            <p:nvPicPr>
              <p:cNvPr id="34" name="Ink 33">
                <a:extLst>
                  <a:ext uri="{FF2B5EF4-FFF2-40B4-BE49-F238E27FC236}">
                    <a16:creationId xmlns:a16="http://schemas.microsoft.com/office/drawing/2014/main" id="{2F5A060E-6DD0-6C49-82E9-5FC6621D4FF5}"/>
                  </a:ext>
                </a:extLst>
              </p:cNvPr>
              <p:cNvPicPr/>
              <p:nvPr/>
            </p:nvPicPr>
            <p:blipFill>
              <a:blip r:embed="rId57"/>
              <a:stretch>
                <a:fillRect/>
              </a:stretch>
            </p:blipFill>
            <p:spPr>
              <a:xfrm>
                <a:off x="8166600" y="899102"/>
                <a:ext cx="395280" cy="1284840"/>
              </a:xfrm>
              <a:prstGeom prst="rect">
                <a:avLst/>
              </a:prstGeom>
            </p:spPr>
          </p:pic>
        </mc:Fallback>
      </mc:AlternateContent>
      <p:grpSp>
        <p:nvGrpSpPr>
          <p:cNvPr id="42" name="Group 41">
            <a:extLst>
              <a:ext uri="{FF2B5EF4-FFF2-40B4-BE49-F238E27FC236}">
                <a16:creationId xmlns:a16="http://schemas.microsoft.com/office/drawing/2014/main" id="{A9B114CF-A5F0-F844-BEEB-9F2A83D52D33}"/>
              </a:ext>
            </a:extLst>
          </p:cNvPr>
          <p:cNvGrpSpPr/>
          <p:nvPr/>
        </p:nvGrpSpPr>
        <p:grpSpPr>
          <a:xfrm>
            <a:off x="9920160" y="509942"/>
            <a:ext cx="616680" cy="1199160"/>
            <a:chOff x="9920160" y="509942"/>
            <a:chExt cx="616680" cy="11991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58">
              <p14:nvContentPartPr>
                <p14:cNvPr id="38" name="Ink 37">
                  <a:extLst>
                    <a:ext uri="{FF2B5EF4-FFF2-40B4-BE49-F238E27FC236}">
                      <a16:creationId xmlns:a16="http://schemas.microsoft.com/office/drawing/2014/main" id="{8990EC23-473E-1D44-9054-335A88252204}"/>
                    </a:ext>
                  </a:extLst>
                </p14:cNvPr>
                <p14:cNvContentPartPr/>
                <p14:nvPr/>
              </p14:nvContentPartPr>
              <p14:xfrm>
                <a:off x="9920160" y="524342"/>
                <a:ext cx="616680" cy="1184760"/>
              </p14:xfrm>
            </p:contentPart>
          </mc:Choice>
          <mc:Fallback xmlns="">
            <p:pic>
              <p:nvPicPr>
                <p:cNvPr id="38" name="Ink 37">
                  <a:extLst>
                    <a:ext uri="{FF2B5EF4-FFF2-40B4-BE49-F238E27FC236}">
                      <a16:creationId xmlns:a16="http://schemas.microsoft.com/office/drawing/2014/main" id="{8990EC23-473E-1D44-9054-335A88252204}"/>
                    </a:ext>
                  </a:extLst>
                </p:cNvPr>
                <p:cNvPicPr/>
                <p:nvPr/>
              </p:nvPicPr>
              <p:blipFill>
                <a:blip r:embed="rId59"/>
                <a:stretch>
                  <a:fillRect/>
                </a:stretch>
              </p:blipFill>
              <p:spPr>
                <a:xfrm>
                  <a:off x="9905040" y="509222"/>
                  <a:ext cx="647280" cy="1215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0">
              <p14:nvContentPartPr>
                <p14:cNvPr id="39" name="Ink 38">
                  <a:extLst>
                    <a:ext uri="{FF2B5EF4-FFF2-40B4-BE49-F238E27FC236}">
                      <a16:creationId xmlns:a16="http://schemas.microsoft.com/office/drawing/2014/main" id="{FC00C991-C206-544F-BB6B-E33FA1CAC5D8}"/>
                    </a:ext>
                  </a:extLst>
                </p14:cNvPr>
                <p14:cNvContentPartPr/>
                <p14:nvPr/>
              </p14:nvContentPartPr>
              <p14:xfrm>
                <a:off x="10267920" y="682742"/>
                <a:ext cx="68760" cy="63360"/>
              </p14:xfrm>
            </p:contentPart>
          </mc:Choice>
          <mc:Fallback xmlns="">
            <p:pic>
              <p:nvPicPr>
                <p:cNvPr id="39" name="Ink 38">
                  <a:extLst>
                    <a:ext uri="{FF2B5EF4-FFF2-40B4-BE49-F238E27FC236}">
                      <a16:creationId xmlns:a16="http://schemas.microsoft.com/office/drawing/2014/main" id="{FC00C991-C206-544F-BB6B-E33FA1CAC5D8}"/>
                    </a:ext>
                  </a:extLst>
                </p:cNvPr>
                <p:cNvPicPr/>
                <p:nvPr/>
              </p:nvPicPr>
              <p:blipFill>
                <a:blip r:embed="rId61"/>
                <a:stretch>
                  <a:fillRect/>
                </a:stretch>
              </p:blipFill>
              <p:spPr>
                <a:xfrm>
                  <a:off x="10252440" y="667622"/>
                  <a:ext cx="99000" cy="93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2">
              <p14:nvContentPartPr>
                <p14:cNvPr id="40" name="Ink 39">
                  <a:extLst>
                    <a:ext uri="{FF2B5EF4-FFF2-40B4-BE49-F238E27FC236}">
                      <a16:creationId xmlns:a16="http://schemas.microsoft.com/office/drawing/2014/main" id="{05AF6D0D-5FC0-D34F-BA36-C5B37F2FFD38}"/>
                    </a:ext>
                  </a:extLst>
                </p14:cNvPr>
                <p14:cNvContentPartPr/>
                <p14:nvPr/>
              </p14:nvContentPartPr>
              <p14:xfrm>
                <a:off x="9924480" y="509942"/>
                <a:ext cx="434880" cy="477360"/>
              </p14:xfrm>
            </p:contentPart>
          </mc:Choice>
          <mc:Fallback xmlns="">
            <p:pic>
              <p:nvPicPr>
                <p:cNvPr id="40" name="Ink 39">
                  <a:extLst>
                    <a:ext uri="{FF2B5EF4-FFF2-40B4-BE49-F238E27FC236}">
                      <a16:creationId xmlns:a16="http://schemas.microsoft.com/office/drawing/2014/main" id="{05AF6D0D-5FC0-D34F-BA36-C5B37F2FFD38}"/>
                    </a:ext>
                  </a:extLst>
                </p:cNvPr>
                <p:cNvPicPr/>
                <p:nvPr/>
              </p:nvPicPr>
              <p:blipFill>
                <a:blip r:embed="rId63"/>
                <a:stretch>
                  <a:fillRect/>
                </a:stretch>
              </p:blipFill>
              <p:spPr>
                <a:xfrm>
                  <a:off x="9909360" y="494822"/>
                  <a:ext cx="465480" cy="507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4">
              <p14:nvContentPartPr>
                <p14:cNvPr id="41" name="Ink 40">
                  <a:extLst>
                    <a:ext uri="{FF2B5EF4-FFF2-40B4-BE49-F238E27FC236}">
                      <a16:creationId xmlns:a16="http://schemas.microsoft.com/office/drawing/2014/main" id="{DB5051D4-26FF-2B44-9BB8-8837BFAC2FD0}"/>
                    </a:ext>
                  </a:extLst>
                </p14:cNvPr>
                <p14:cNvContentPartPr/>
                <p14:nvPr/>
              </p14:nvContentPartPr>
              <p14:xfrm>
                <a:off x="9932040" y="1548542"/>
                <a:ext cx="102240" cy="88200"/>
              </p14:xfrm>
            </p:contentPart>
          </mc:Choice>
          <mc:Fallback xmlns="">
            <p:pic>
              <p:nvPicPr>
                <p:cNvPr id="41" name="Ink 40">
                  <a:extLst>
                    <a:ext uri="{FF2B5EF4-FFF2-40B4-BE49-F238E27FC236}">
                      <a16:creationId xmlns:a16="http://schemas.microsoft.com/office/drawing/2014/main" id="{DB5051D4-26FF-2B44-9BB8-8837BFAC2FD0}"/>
                    </a:ext>
                  </a:extLst>
                </p:cNvPr>
                <p:cNvPicPr/>
                <p:nvPr/>
              </p:nvPicPr>
              <p:blipFill>
                <a:blip r:embed="rId65"/>
                <a:stretch>
                  <a:fillRect/>
                </a:stretch>
              </p:blipFill>
              <p:spPr>
                <a:xfrm>
                  <a:off x="9916920" y="1533062"/>
                  <a:ext cx="132840" cy="11844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54" name="Group 53">
            <a:extLst>
              <a:ext uri="{FF2B5EF4-FFF2-40B4-BE49-F238E27FC236}">
                <a16:creationId xmlns:a16="http://schemas.microsoft.com/office/drawing/2014/main" id="{C6A58316-AF25-D940-915A-47691B203610}"/>
              </a:ext>
            </a:extLst>
          </p:cNvPr>
          <p:cNvGrpSpPr/>
          <p:nvPr/>
        </p:nvGrpSpPr>
        <p:grpSpPr>
          <a:xfrm>
            <a:off x="8171640" y="534062"/>
            <a:ext cx="1491840" cy="1655280"/>
            <a:chOff x="8171640" y="534062"/>
            <a:chExt cx="1491840" cy="16552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66">
              <p14:nvContentPartPr>
                <p14:cNvPr id="35" name="Ink 34">
                  <a:extLst>
                    <a:ext uri="{FF2B5EF4-FFF2-40B4-BE49-F238E27FC236}">
                      <a16:creationId xmlns:a16="http://schemas.microsoft.com/office/drawing/2014/main" id="{3D571C85-56B5-C24D-9A39-179D23C38CDB}"/>
                    </a:ext>
                  </a:extLst>
                </p14:cNvPr>
                <p14:cNvContentPartPr/>
                <p14:nvPr/>
              </p14:nvContentPartPr>
              <p14:xfrm>
                <a:off x="8171640" y="534062"/>
                <a:ext cx="1491840" cy="1515960"/>
              </p14:xfrm>
            </p:contentPart>
          </mc:Choice>
          <mc:Fallback xmlns="">
            <p:pic>
              <p:nvPicPr>
                <p:cNvPr id="35" name="Ink 34">
                  <a:extLst>
                    <a:ext uri="{FF2B5EF4-FFF2-40B4-BE49-F238E27FC236}">
                      <a16:creationId xmlns:a16="http://schemas.microsoft.com/office/drawing/2014/main" id="{3D571C85-56B5-C24D-9A39-179D23C38CDB}"/>
                    </a:ext>
                  </a:extLst>
                </p:cNvPr>
                <p:cNvPicPr/>
                <p:nvPr/>
              </p:nvPicPr>
              <p:blipFill>
                <a:blip r:embed="rId67"/>
                <a:stretch>
                  <a:fillRect/>
                </a:stretch>
              </p:blipFill>
              <p:spPr>
                <a:xfrm>
                  <a:off x="8156160" y="518942"/>
                  <a:ext cx="1522440" cy="1546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8">
              <p14:nvContentPartPr>
                <p14:cNvPr id="36" name="Ink 35">
                  <a:extLst>
                    <a:ext uri="{FF2B5EF4-FFF2-40B4-BE49-F238E27FC236}">
                      <a16:creationId xmlns:a16="http://schemas.microsoft.com/office/drawing/2014/main" id="{89F1435E-194D-BF47-9745-1E05E0707D4B}"/>
                    </a:ext>
                  </a:extLst>
                </p14:cNvPr>
                <p14:cNvContentPartPr/>
                <p14:nvPr/>
              </p14:nvContentPartPr>
              <p14:xfrm>
                <a:off x="8518680" y="2042102"/>
                <a:ext cx="1010160" cy="147240"/>
              </p14:xfrm>
            </p:contentPart>
          </mc:Choice>
          <mc:Fallback xmlns="">
            <p:pic>
              <p:nvPicPr>
                <p:cNvPr id="36" name="Ink 35">
                  <a:extLst>
                    <a:ext uri="{FF2B5EF4-FFF2-40B4-BE49-F238E27FC236}">
                      <a16:creationId xmlns:a16="http://schemas.microsoft.com/office/drawing/2014/main" id="{89F1435E-194D-BF47-9745-1E05E0707D4B}"/>
                    </a:ext>
                  </a:extLst>
                </p:cNvPr>
                <p:cNvPicPr/>
                <p:nvPr/>
              </p:nvPicPr>
              <p:blipFill>
                <a:blip r:embed="rId69"/>
                <a:stretch>
                  <a:fillRect/>
                </a:stretch>
              </p:blipFill>
              <p:spPr>
                <a:xfrm>
                  <a:off x="8503560" y="2026622"/>
                  <a:ext cx="1040760" cy="177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0">
              <p14:nvContentPartPr>
                <p14:cNvPr id="43" name="Ink 42">
                  <a:extLst>
                    <a:ext uri="{FF2B5EF4-FFF2-40B4-BE49-F238E27FC236}">
                      <a16:creationId xmlns:a16="http://schemas.microsoft.com/office/drawing/2014/main" id="{57E6EA1B-A695-404C-8E8F-163CF15417F9}"/>
                    </a:ext>
                  </a:extLst>
                </p14:cNvPr>
                <p14:cNvContentPartPr/>
                <p14:nvPr/>
              </p14:nvContentPartPr>
              <p14:xfrm>
                <a:off x="8399160" y="1094582"/>
                <a:ext cx="274320" cy="275400"/>
              </p14:xfrm>
            </p:contentPart>
          </mc:Choice>
          <mc:Fallback xmlns="">
            <p:pic>
              <p:nvPicPr>
                <p:cNvPr id="43" name="Ink 42">
                  <a:extLst>
                    <a:ext uri="{FF2B5EF4-FFF2-40B4-BE49-F238E27FC236}">
                      <a16:creationId xmlns:a16="http://schemas.microsoft.com/office/drawing/2014/main" id="{57E6EA1B-A695-404C-8E8F-163CF15417F9}"/>
                    </a:ext>
                  </a:extLst>
                </p:cNvPr>
                <p:cNvPicPr/>
                <p:nvPr/>
              </p:nvPicPr>
              <p:blipFill>
                <a:blip r:embed="rId71"/>
                <a:stretch>
                  <a:fillRect/>
                </a:stretch>
              </p:blipFill>
              <p:spPr>
                <a:xfrm>
                  <a:off x="8384040" y="1079462"/>
                  <a:ext cx="304920" cy="306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2">
              <p14:nvContentPartPr>
                <p14:cNvPr id="44" name="Ink 43">
                  <a:extLst>
                    <a:ext uri="{FF2B5EF4-FFF2-40B4-BE49-F238E27FC236}">
                      <a16:creationId xmlns:a16="http://schemas.microsoft.com/office/drawing/2014/main" id="{26D1F6D7-D26D-7740-85E8-A2587D9A9F54}"/>
                    </a:ext>
                  </a:extLst>
                </p14:cNvPr>
                <p14:cNvContentPartPr/>
                <p14:nvPr/>
              </p14:nvContentPartPr>
              <p14:xfrm>
                <a:off x="8947080" y="1168742"/>
                <a:ext cx="33840" cy="204480"/>
              </p14:xfrm>
            </p:contentPart>
          </mc:Choice>
          <mc:Fallback xmlns="">
            <p:pic>
              <p:nvPicPr>
                <p:cNvPr id="44" name="Ink 43">
                  <a:extLst>
                    <a:ext uri="{FF2B5EF4-FFF2-40B4-BE49-F238E27FC236}">
                      <a16:creationId xmlns:a16="http://schemas.microsoft.com/office/drawing/2014/main" id="{26D1F6D7-D26D-7740-85E8-A2587D9A9F54}"/>
                    </a:ext>
                  </a:extLst>
                </p:cNvPr>
                <p:cNvPicPr/>
                <p:nvPr/>
              </p:nvPicPr>
              <p:blipFill>
                <a:blip r:embed="rId73"/>
                <a:stretch>
                  <a:fillRect/>
                </a:stretch>
              </p:blipFill>
              <p:spPr>
                <a:xfrm>
                  <a:off x="8931960" y="1153622"/>
                  <a:ext cx="64080" cy="235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4">
              <p14:nvContentPartPr>
                <p14:cNvPr id="45" name="Ink 44">
                  <a:extLst>
                    <a:ext uri="{FF2B5EF4-FFF2-40B4-BE49-F238E27FC236}">
                      <a16:creationId xmlns:a16="http://schemas.microsoft.com/office/drawing/2014/main" id="{7584953D-8D2B-2243-BB5C-043BED63B0A7}"/>
                    </a:ext>
                  </a:extLst>
                </p14:cNvPr>
                <p14:cNvContentPartPr/>
                <p14:nvPr/>
              </p14:nvContentPartPr>
              <p14:xfrm>
                <a:off x="8919000" y="1103222"/>
                <a:ext cx="262440" cy="311760"/>
              </p14:xfrm>
            </p:contentPart>
          </mc:Choice>
          <mc:Fallback xmlns="">
            <p:pic>
              <p:nvPicPr>
                <p:cNvPr id="45" name="Ink 44">
                  <a:extLst>
                    <a:ext uri="{FF2B5EF4-FFF2-40B4-BE49-F238E27FC236}">
                      <a16:creationId xmlns:a16="http://schemas.microsoft.com/office/drawing/2014/main" id="{7584953D-8D2B-2243-BB5C-043BED63B0A7}"/>
                    </a:ext>
                  </a:extLst>
                </p:cNvPr>
                <p:cNvPicPr/>
                <p:nvPr/>
              </p:nvPicPr>
              <p:blipFill>
                <a:blip r:embed="rId75"/>
                <a:stretch>
                  <a:fillRect/>
                </a:stretch>
              </p:blipFill>
              <p:spPr>
                <a:xfrm>
                  <a:off x="8903880" y="1088102"/>
                  <a:ext cx="293040" cy="342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6">
              <p14:nvContentPartPr>
                <p14:cNvPr id="46" name="Ink 45">
                  <a:extLst>
                    <a:ext uri="{FF2B5EF4-FFF2-40B4-BE49-F238E27FC236}">
                      <a16:creationId xmlns:a16="http://schemas.microsoft.com/office/drawing/2014/main" id="{94AF5B60-1AB8-A749-935C-93C78D53CAA3}"/>
                    </a:ext>
                  </a:extLst>
                </p14:cNvPr>
                <p14:cNvContentPartPr/>
                <p14:nvPr/>
              </p14:nvContentPartPr>
              <p14:xfrm>
                <a:off x="8676720" y="1631702"/>
                <a:ext cx="62280" cy="228960"/>
              </p14:xfrm>
            </p:contentPart>
          </mc:Choice>
          <mc:Fallback xmlns="">
            <p:pic>
              <p:nvPicPr>
                <p:cNvPr id="46" name="Ink 45">
                  <a:extLst>
                    <a:ext uri="{FF2B5EF4-FFF2-40B4-BE49-F238E27FC236}">
                      <a16:creationId xmlns:a16="http://schemas.microsoft.com/office/drawing/2014/main" id="{94AF5B60-1AB8-A749-935C-93C78D53CAA3}"/>
                    </a:ext>
                  </a:extLst>
                </p:cNvPr>
                <p:cNvPicPr/>
                <p:nvPr/>
              </p:nvPicPr>
              <p:blipFill>
                <a:blip r:embed="rId77"/>
                <a:stretch>
                  <a:fillRect/>
                </a:stretch>
              </p:blipFill>
              <p:spPr>
                <a:xfrm>
                  <a:off x="8661600" y="1616582"/>
                  <a:ext cx="92880" cy="259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8">
              <p14:nvContentPartPr>
                <p14:cNvPr id="47" name="Ink 46">
                  <a:extLst>
                    <a:ext uri="{FF2B5EF4-FFF2-40B4-BE49-F238E27FC236}">
                      <a16:creationId xmlns:a16="http://schemas.microsoft.com/office/drawing/2014/main" id="{3F0134B0-6274-4C48-B41E-86CC5F944237}"/>
                    </a:ext>
                  </a:extLst>
                </p14:cNvPr>
                <p14:cNvContentPartPr/>
                <p14:nvPr/>
              </p14:nvContentPartPr>
              <p14:xfrm>
                <a:off x="8634960" y="1643582"/>
                <a:ext cx="214200" cy="254160"/>
              </p14:xfrm>
            </p:contentPart>
          </mc:Choice>
          <mc:Fallback xmlns="">
            <p:pic>
              <p:nvPicPr>
                <p:cNvPr id="47" name="Ink 46">
                  <a:extLst>
                    <a:ext uri="{FF2B5EF4-FFF2-40B4-BE49-F238E27FC236}">
                      <a16:creationId xmlns:a16="http://schemas.microsoft.com/office/drawing/2014/main" id="{3F0134B0-6274-4C48-B41E-86CC5F944237}"/>
                    </a:ext>
                  </a:extLst>
                </p:cNvPr>
                <p:cNvPicPr/>
                <p:nvPr/>
              </p:nvPicPr>
              <p:blipFill>
                <a:blip r:embed="rId79"/>
                <a:stretch>
                  <a:fillRect/>
                </a:stretch>
              </p:blipFill>
              <p:spPr>
                <a:xfrm>
                  <a:off x="8619840" y="1628102"/>
                  <a:ext cx="244800" cy="284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0">
              <p14:nvContentPartPr>
                <p14:cNvPr id="48" name="Ink 47">
                  <a:extLst>
                    <a:ext uri="{FF2B5EF4-FFF2-40B4-BE49-F238E27FC236}">
                      <a16:creationId xmlns:a16="http://schemas.microsoft.com/office/drawing/2014/main" id="{ECEDD6CC-80FF-3149-8726-4CC7AD9C2AF7}"/>
                    </a:ext>
                  </a:extLst>
                </p14:cNvPr>
                <p14:cNvContentPartPr/>
                <p14:nvPr/>
              </p14:nvContentPartPr>
              <p14:xfrm>
                <a:off x="8704080" y="975062"/>
                <a:ext cx="262440" cy="113400"/>
              </p14:xfrm>
            </p:contentPart>
          </mc:Choice>
          <mc:Fallback xmlns="">
            <p:pic>
              <p:nvPicPr>
                <p:cNvPr id="48" name="Ink 47">
                  <a:extLst>
                    <a:ext uri="{FF2B5EF4-FFF2-40B4-BE49-F238E27FC236}">
                      <a16:creationId xmlns:a16="http://schemas.microsoft.com/office/drawing/2014/main" id="{ECEDD6CC-80FF-3149-8726-4CC7AD9C2AF7}"/>
                    </a:ext>
                  </a:extLst>
                </p:cNvPr>
                <p:cNvPicPr/>
                <p:nvPr/>
              </p:nvPicPr>
              <p:blipFill>
                <a:blip r:embed="rId81"/>
                <a:stretch>
                  <a:fillRect/>
                </a:stretch>
              </p:blipFill>
              <p:spPr>
                <a:xfrm>
                  <a:off x="8688600" y="959582"/>
                  <a:ext cx="293040" cy="143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2">
              <p14:nvContentPartPr>
                <p14:cNvPr id="49" name="Ink 48">
                  <a:extLst>
                    <a:ext uri="{FF2B5EF4-FFF2-40B4-BE49-F238E27FC236}">
                      <a16:creationId xmlns:a16="http://schemas.microsoft.com/office/drawing/2014/main" id="{4578AB23-4461-A745-98F2-1E94E079775E}"/>
                    </a:ext>
                  </a:extLst>
                </p14:cNvPr>
                <p14:cNvContentPartPr/>
                <p14:nvPr/>
              </p14:nvContentPartPr>
              <p14:xfrm>
                <a:off x="8889120" y="1067222"/>
                <a:ext cx="142200" cy="61920"/>
              </p14:xfrm>
            </p:contentPart>
          </mc:Choice>
          <mc:Fallback xmlns="">
            <p:pic>
              <p:nvPicPr>
                <p:cNvPr id="49" name="Ink 48">
                  <a:extLst>
                    <a:ext uri="{FF2B5EF4-FFF2-40B4-BE49-F238E27FC236}">
                      <a16:creationId xmlns:a16="http://schemas.microsoft.com/office/drawing/2014/main" id="{4578AB23-4461-A745-98F2-1E94E079775E}"/>
                    </a:ext>
                  </a:extLst>
                </p:cNvPr>
                <p:cNvPicPr/>
                <p:nvPr/>
              </p:nvPicPr>
              <p:blipFill>
                <a:blip r:embed="rId83"/>
                <a:stretch>
                  <a:fillRect/>
                </a:stretch>
              </p:blipFill>
              <p:spPr>
                <a:xfrm>
                  <a:off x="8874000" y="1051742"/>
                  <a:ext cx="172440" cy="92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4">
              <p14:nvContentPartPr>
                <p14:cNvPr id="50" name="Ink 49">
                  <a:extLst>
                    <a:ext uri="{FF2B5EF4-FFF2-40B4-BE49-F238E27FC236}">
                      <a16:creationId xmlns:a16="http://schemas.microsoft.com/office/drawing/2014/main" id="{763A5E0A-F2FF-BF45-B8CF-E4A515D773E7}"/>
                    </a:ext>
                  </a:extLst>
                </p14:cNvPr>
                <p14:cNvContentPartPr/>
                <p14:nvPr/>
              </p14:nvContentPartPr>
              <p14:xfrm>
                <a:off x="8884080" y="1437662"/>
                <a:ext cx="113400" cy="212040"/>
              </p14:xfrm>
            </p:contentPart>
          </mc:Choice>
          <mc:Fallback xmlns="">
            <p:pic>
              <p:nvPicPr>
                <p:cNvPr id="50" name="Ink 49">
                  <a:extLst>
                    <a:ext uri="{FF2B5EF4-FFF2-40B4-BE49-F238E27FC236}">
                      <a16:creationId xmlns:a16="http://schemas.microsoft.com/office/drawing/2014/main" id="{763A5E0A-F2FF-BF45-B8CF-E4A515D773E7}"/>
                    </a:ext>
                  </a:extLst>
                </p:cNvPr>
                <p:cNvPicPr/>
                <p:nvPr/>
              </p:nvPicPr>
              <p:blipFill>
                <a:blip r:embed="rId85"/>
                <a:stretch>
                  <a:fillRect/>
                </a:stretch>
              </p:blipFill>
              <p:spPr>
                <a:xfrm>
                  <a:off x="8868600" y="1422542"/>
                  <a:ext cx="143640" cy="242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6">
              <p14:nvContentPartPr>
                <p14:cNvPr id="51" name="Ink 50">
                  <a:extLst>
                    <a:ext uri="{FF2B5EF4-FFF2-40B4-BE49-F238E27FC236}">
                      <a16:creationId xmlns:a16="http://schemas.microsoft.com/office/drawing/2014/main" id="{1FF0F34F-AAE0-AA45-8C7E-C224D4BCA4B2}"/>
                    </a:ext>
                  </a:extLst>
                </p14:cNvPr>
                <p14:cNvContentPartPr/>
                <p14:nvPr/>
              </p14:nvContentPartPr>
              <p14:xfrm>
                <a:off x="8866440" y="1550702"/>
                <a:ext cx="73800" cy="100080"/>
              </p14:xfrm>
            </p:contentPart>
          </mc:Choice>
          <mc:Fallback xmlns="">
            <p:pic>
              <p:nvPicPr>
                <p:cNvPr id="51" name="Ink 50">
                  <a:extLst>
                    <a:ext uri="{FF2B5EF4-FFF2-40B4-BE49-F238E27FC236}">
                      <a16:creationId xmlns:a16="http://schemas.microsoft.com/office/drawing/2014/main" id="{1FF0F34F-AAE0-AA45-8C7E-C224D4BCA4B2}"/>
                    </a:ext>
                  </a:extLst>
                </p:cNvPr>
                <p:cNvPicPr/>
                <p:nvPr/>
              </p:nvPicPr>
              <p:blipFill>
                <a:blip r:embed="rId87"/>
                <a:stretch>
                  <a:fillRect/>
                </a:stretch>
              </p:blipFill>
              <p:spPr>
                <a:xfrm>
                  <a:off x="8851320" y="1535582"/>
                  <a:ext cx="104400" cy="130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8">
              <p14:nvContentPartPr>
                <p14:cNvPr id="52" name="Ink 51">
                  <a:extLst>
                    <a:ext uri="{FF2B5EF4-FFF2-40B4-BE49-F238E27FC236}">
                      <a16:creationId xmlns:a16="http://schemas.microsoft.com/office/drawing/2014/main" id="{643A1D83-E5BD-9448-BDE3-02498A88594C}"/>
                    </a:ext>
                  </a:extLst>
                </p14:cNvPr>
                <p14:cNvContentPartPr/>
                <p14:nvPr/>
              </p14:nvContentPartPr>
              <p14:xfrm>
                <a:off x="8565120" y="1666622"/>
                <a:ext cx="59400" cy="2880"/>
              </p14:xfrm>
            </p:contentPart>
          </mc:Choice>
          <mc:Fallback xmlns="">
            <p:pic>
              <p:nvPicPr>
                <p:cNvPr id="52" name="Ink 51">
                  <a:extLst>
                    <a:ext uri="{FF2B5EF4-FFF2-40B4-BE49-F238E27FC236}">
                      <a16:creationId xmlns:a16="http://schemas.microsoft.com/office/drawing/2014/main" id="{643A1D83-E5BD-9448-BDE3-02498A88594C}"/>
                    </a:ext>
                  </a:extLst>
                </p:cNvPr>
                <p:cNvPicPr/>
                <p:nvPr/>
              </p:nvPicPr>
              <p:blipFill>
                <a:blip r:embed="rId89"/>
                <a:stretch>
                  <a:fillRect/>
                </a:stretch>
              </p:blipFill>
              <p:spPr>
                <a:xfrm>
                  <a:off x="8550000" y="1651502"/>
                  <a:ext cx="89640" cy="33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0">
              <p14:nvContentPartPr>
                <p14:cNvPr id="53" name="Ink 52">
                  <a:extLst>
                    <a:ext uri="{FF2B5EF4-FFF2-40B4-BE49-F238E27FC236}">
                      <a16:creationId xmlns:a16="http://schemas.microsoft.com/office/drawing/2014/main" id="{DD8F6C95-9EFF-8D43-95DF-5DA9FE866460}"/>
                    </a:ext>
                  </a:extLst>
                </p14:cNvPr>
                <p14:cNvContentPartPr/>
                <p14:nvPr/>
              </p14:nvContentPartPr>
              <p14:xfrm>
                <a:off x="8471520" y="1450982"/>
                <a:ext cx="151560" cy="227520"/>
              </p14:xfrm>
            </p:contentPart>
          </mc:Choice>
          <mc:Fallback xmlns="">
            <p:pic>
              <p:nvPicPr>
                <p:cNvPr id="53" name="Ink 52">
                  <a:extLst>
                    <a:ext uri="{FF2B5EF4-FFF2-40B4-BE49-F238E27FC236}">
                      <a16:creationId xmlns:a16="http://schemas.microsoft.com/office/drawing/2014/main" id="{DD8F6C95-9EFF-8D43-95DF-5DA9FE866460}"/>
                    </a:ext>
                  </a:extLst>
                </p:cNvPr>
                <p:cNvPicPr/>
                <p:nvPr/>
              </p:nvPicPr>
              <p:blipFill>
                <a:blip r:embed="rId91"/>
                <a:stretch>
                  <a:fillRect/>
                </a:stretch>
              </p:blipFill>
              <p:spPr>
                <a:xfrm>
                  <a:off x="8456400" y="1435502"/>
                  <a:ext cx="182160" cy="25812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92">
            <p14:nvContentPartPr>
              <p14:cNvPr id="55" name="Ink 54">
                <a:extLst>
                  <a:ext uri="{FF2B5EF4-FFF2-40B4-BE49-F238E27FC236}">
                    <a16:creationId xmlns:a16="http://schemas.microsoft.com/office/drawing/2014/main" id="{91A1BBFD-7D77-BD48-A2B2-3B38F1079019}"/>
                  </a:ext>
                </a:extLst>
              </p14:cNvPr>
              <p14:cNvContentPartPr/>
              <p14:nvPr/>
            </p14:nvContentPartPr>
            <p14:xfrm>
              <a:off x="4155120" y="4016342"/>
              <a:ext cx="106200" cy="1742400"/>
            </p14:xfrm>
          </p:contentPart>
        </mc:Choice>
        <mc:Fallback xmlns="">
          <p:pic>
            <p:nvPicPr>
              <p:cNvPr id="55" name="Ink 54">
                <a:extLst>
                  <a:ext uri="{FF2B5EF4-FFF2-40B4-BE49-F238E27FC236}">
                    <a16:creationId xmlns:a16="http://schemas.microsoft.com/office/drawing/2014/main" id="{91A1BBFD-7D77-BD48-A2B2-3B38F1079019}"/>
                  </a:ext>
                </a:extLst>
              </p:cNvPr>
              <p:cNvPicPr/>
              <p:nvPr/>
            </p:nvPicPr>
            <p:blipFill>
              <a:blip r:embed="rId93"/>
              <a:stretch>
                <a:fillRect/>
              </a:stretch>
            </p:blipFill>
            <p:spPr>
              <a:xfrm>
                <a:off x="4140000" y="4000862"/>
                <a:ext cx="136440" cy="1772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4">
            <p14:nvContentPartPr>
              <p14:cNvPr id="56" name="Ink 55">
                <a:extLst>
                  <a:ext uri="{FF2B5EF4-FFF2-40B4-BE49-F238E27FC236}">
                    <a16:creationId xmlns:a16="http://schemas.microsoft.com/office/drawing/2014/main" id="{9F26B191-1983-8C43-9E48-FEA63B1A65AD}"/>
                  </a:ext>
                </a:extLst>
              </p14:cNvPr>
              <p14:cNvContentPartPr/>
              <p14:nvPr/>
            </p14:nvContentPartPr>
            <p14:xfrm>
              <a:off x="4132080" y="3866582"/>
              <a:ext cx="2431080" cy="1865520"/>
            </p14:xfrm>
          </p:contentPart>
        </mc:Choice>
        <mc:Fallback xmlns="">
          <p:pic>
            <p:nvPicPr>
              <p:cNvPr id="56" name="Ink 55">
                <a:extLst>
                  <a:ext uri="{FF2B5EF4-FFF2-40B4-BE49-F238E27FC236}">
                    <a16:creationId xmlns:a16="http://schemas.microsoft.com/office/drawing/2014/main" id="{9F26B191-1983-8C43-9E48-FEA63B1A65AD}"/>
                  </a:ext>
                </a:extLst>
              </p:cNvPr>
              <p:cNvPicPr/>
              <p:nvPr/>
            </p:nvPicPr>
            <p:blipFill>
              <a:blip r:embed="rId95"/>
              <a:stretch>
                <a:fillRect/>
              </a:stretch>
            </p:blipFill>
            <p:spPr>
              <a:xfrm>
                <a:off x="4116600" y="3851462"/>
                <a:ext cx="2461320" cy="1896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6">
            <p14:nvContentPartPr>
              <p14:cNvPr id="57" name="Ink 56">
                <a:extLst>
                  <a:ext uri="{FF2B5EF4-FFF2-40B4-BE49-F238E27FC236}">
                    <a16:creationId xmlns:a16="http://schemas.microsoft.com/office/drawing/2014/main" id="{B32703C2-62D3-6D48-86E5-6D16920EB6EA}"/>
                  </a:ext>
                </a:extLst>
              </p14:cNvPr>
              <p14:cNvContentPartPr/>
              <p14:nvPr/>
            </p14:nvContentPartPr>
            <p14:xfrm>
              <a:off x="3889080" y="5717702"/>
              <a:ext cx="3278880" cy="127800"/>
            </p14:xfrm>
          </p:contentPart>
        </mc:Choice>
        <mc:Fallback xmlns="">
          <p:pic>
            <p:nvPicPr>
              <p:cNvPr id="57" name="Ink 56">
                <a:extLst>
                  <a:ext uri="{FF2B5EF4-FFF2-40B4-BE49-F238E27FC236}">
                    <a16:creationId xmlns:a16="http://schemas.microsoft.com/office/drawing/2014/main" id="{B32703C2-62D3-6D48-86E5-6D16920EB6EA}"/>
                  </a:ext>
                </a:extLst>
              </p:cNvPr>
              <p:cNvPicPr/>
              <p:nvPr/>
            </p:nvPicPr>
            <p:blipFill>
              <a:blip r:embed="rId97"/>
              <a:stretch>
                <a:fillRect/>
              </a:stretch>
            </p:blipFill>
            <p:spPr>
              <a:xfrm>
                <a:off x="3873600" y="5702222"/>
                <a:ext cx="3309120" cy="158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8">
            <p14:nvContentPartPr>
              <p14:cNvPr id="58" name="Ink 57">
                <a:extLst>
                  <a:ext uri="{FF2B5EF4-FFF2-40B4-BE49-F238E27FC236}">
                    <a16:creationId xmlns:a16="http://schemas.microsoft.com/office/drawing/2014/main" id="{8695773B-A67F-B147-9CE3-2BD9B395BD9F}"/>
                  </a:ext>
                </a:extLst>
              </p14:cNvPr>
              <p14:cNvContentPartPr/>
              <p14:nvPr/>
            </p14:nvContentPartPr>
            <p14:xfrm>
              <a:off x="4247640" y="4689182"/>
              <a:ext cx="2264760" cy="207360"/>
            </p14:xfrm>
          </p:contentPart>
        </mc:Choice>
        <mc:Fallback xmlns="">
          <p:pic>
            <p:nvPicPr>
              <p:cNvPr id="58" name="Ink 57">
                <a:extLst>
                  <a:ext uri="{FF2B5EF4-FFF2-40B4-BE49-F238E27FC236}">
                    <a16:creationId xmlns:a16="http://schemas.microsoft.com/office/drawing/2014/main" id="{8695773B-A67F-B147-9CE3-2BD9B395BD9F}"/>
                  </a:ext>
                </a:extLst>
              </p:cNvPr>
              <p:cNvPicPr/>
              <p:nvPr/>
            </p:nvPicPr>
            <p:blipFill>
              <a:blip r:embed="rId99"/>
              <a:stretch>
                <a:fillRect/>
              </a:stretch>
            </p:blipFill>
            <p:spPr>
              <a:xfrm>
                <a:off x="4232520" y="4673702"/>
                <a:ext cx="2295360" cy="237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00">
            <p14:nvContentPartPr>
              <p14:cNvPr id="60" name="Ink 59">
                <a:extLst>
                  <a:ext uri="{FF2B5EF4-FFF2-40B4-BE49-F238E27FC236}">
                    <a16:creationId xmlns:a16="http://schemas.microsoft.com/office/drawing/2014/main" id="{E8018493-13DA-5547-B9D7-D615DBDF773D}"/>
                  </a:ext>
                </a:extLst>
              </p14:cNvPr>
              <p14:cNvContentPartPr/>
              <p14:nvPr/>
            </p14:nvContentPartPr>
            <p14:xfrm>
              <a:off x="4438440" y="4248182"/>
              <a:ext cx="44280" cy="340200"/>
            </p14:xfrm>
          </p:contentPart>
        </mc:Choice>
        <mc:Fallback xmlns="">
          <p:pic>
            <p:nvPicPr>
              <p:cNvPr id="60" name="Ink 59">
                <a:extLst>
                  <a:ext uri="{FF2B5EF4-FFF2-40B4-BE49-F238E27FC236}">
                    <a16:creationId xmlns:a16="http://schemas.microsoft.com/office/drawing/2014/main" id="{E8018493-13DA-5547-B9D7-D615DBDF773D}"/>
                  </a:ext>
                </a:extLst>
              </p:cNvPr>
              <p:cNvPicPr/>
              <p:nvPr/>
            </p:nvPicPr>
            <p:blipFill>
              <a:blip r:embed="rId101"/>
              <a:stretch>
                <a:fillRect/>
              </a:stretch>
            </p:blipFill>
            <p:spPr>
              <a:xfrm>
                <a:off x="4423320" y="4233062"/>
                <a:ext cx="74880" cy="370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02">
            <p14:nvContentPartPr>
              <p14:cNvPr id="61" name="Ink 60">
                <a:extLst>
                  <a:ext uri="{FF2B5EF4-FFF2-40B4-BE49-F238E27FC236}">
                    <a16:creationId xmlns:a16="http://schemas.microsoft.com/office/drawing/2014/main" id="{F79EF809-ED0F-A04F-83BD-3B6B68CEC732}"/>
                  </a:ext>
                </a:extLst>
              </p14:cNvPr>
              <p14:cNvContentPartPr/>
              <p14:nvPr/>
            </p14:nvContentPartPr>
            <p14:xfrm>
              <a:off x="4448520" y="4232702"/>
              <a:ext cx="192240" cy="50040"/>
            </p14:xfrm>
          </p:contentPart>
        </mc:Choice>
        <mc:Fallback xmlns="">
          <p:pic>
            <p:nvPicPr>
              <p:cNvPr id="61" name="Ink 60">
                <a:extLst>
                  <a:ext uri="{FF2B5EF4-FFF2-40B4-BE49-F238E27FC236}">
                    <a16:creationId xmlns:a16="http://schemas.microsoft.com/office/drawing/2014/main" id="{F79EF809-ED0F-A04F-83BD-3B6B68CEC732}"/>
                  </a:ext>
                </a:extLst>
              </p:cNvPr>
              <p:cNvPicPr/>
              <p:nvPr/>
            </p:nvPicPr>
            <p:blipFill>
              <a:blip r:embed="rId103"/>
              <a:stretch>
                <a:fillRect/>
              </a:stretch>
            </p:blipFill>
            <p:spPr>
              <a:xfrm>
                <a:off x="4433040" y="4217582"/>
                <a:ext cx="222840" cy="80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04">
            <p14:nvContentPartPr>
              <p14:cNvPr id="62" name="Ink 61">
                <a:extLst>
                  <a:ext uri="{FF2B5EF4-FFF2-40B4-BE49-F238E27FC236}">
                    <a16:creationId xmlns:a16="http://schemas.microsoft.com/office/drawing/2014/main" id="{5962510D-C132-DE4C-B0A0-251FBD190AA8}"/>
                  </a:ext>
                </a:extLst>
              </p14:cNvPr>
              <p14:cNvContentPartPr/>
              <p14:nvPr/>
            </p14:nvContentPartPr>
            <p14:xfrm>
              <a:off x="4421520" y="4396142"/>
              <a:ext cx="162360" cy="37080"/>
            </p14:xfrm>
          </p:contentPart>
        </mc:Choice>
        <mc:Fallback xmlns="">
          <p:pic>
            <p:nvPicPr>
              <p:cNvPr id="62" name="Ink 61">
                <a:extLst>
                  <a:ext uri="{FF2B5EF4-FFF2-40B4-BE49-F238E27FC236}">
                    <a16:creationId xmlns:a16="http://schemas.microsoft.com/office/drawing/2014/main" id="{5962510D-C132-DE4C-B0A0-251FBD190AA8}"/>
                  </a:ext>
                </a:extLst>
              </p:cNvPr>
              <p:cNvPicPr/>
              <p:nvPr/>
            </p:nvPicPr>
            <p:blipFill>
              <a:blip r:embed="rId105"/>
              <a:stretch>
                <a:fillRect/>
              </a:stretch>
            </p:blipFill>
            <p:spPr>
              <a:xfrm>
                <a:off x="4406040" y="4381022"/>
                <a:ext cx="192600" cy="67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06">
            <p14:nvContentPartPr>
              <p14:cNvPr id="63" name="Ink 62">
                <a:extLst>
                  <a:ext uri="{FF2B5EF4-FFF2-40B4-BE49-F238E27FC236}">
                    <a16:creationId xmlns:a16="http://schemas.microsoft.com/office/drawing/2014/main" id="{E5A24E22-B3EE-764E-BE1D-BC1CFC4E2E6F}"/>
                  </a:ext>
                </a:extLst>
              </p14:cNvPr>
              <p14:cNvContentPartPr/>
              <p14:nvPr/>
            </p14:nvContentPartPr>
            <p14:xfrm>
              <a:off x="4641120" y="4363382"/>
              <a:ext cx="49680" cy="227160"/>
            </p14:xfrm>
          </p:contentPart>
        </mc:Choice>
        <mc:Fallback xmlns="">
          <p:pic>
            <p:nvPicPr>
              <p:cNvPr id="63" name="Ink 62">
                <a:extLst>
                  <a:ext uri="{FF2B5EF4-FFF2-40B4-BE49-F238E27FC236}">
                    <a16:creationId xmlns:a16="http://schemas.microsoft.com/office/drawing/2014/main" id="{E5A24E22-B3EE-764E-BE1D-BC1CFC4E2E6F}"/>
                  </a:ext>
                </a:extLst>
              </p:cNvPr>
              <p:cNvPicPr/>
              <p:nvPr/>
            </p:nvPicPr>
            <p:blipFill>
              <a:blip r:embed="rId107"/>
              <a:stretch>
                <a:fillRect/>
              </a:stretch>
            </p:blipFill>
            <p:spPr>
              <a:xfrm>
                <a:off x="4626000" y="4348262"/>
                <a:ext cx="80280" cy="257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08">
            <p14:nvContentPartPr>
              <p14:cNvPr id="64" name="Ink 63">
                <a:extLst>
                  <a:ext uri="{FF2B5EF4-FFF2-40B4-BE49-F238E27FC236}">
                    <a16:creationId xmlns:a16="http://schemas.microsoft.com/office/drawing/2014/main" id="{C9B71FEB-643D-2349-B6B3-50450303669D}"/>
                  </a:ext>
                </a:extLst>
              </p14:cNvPr>
              <p14:cNvContentPartPr/>
              <p14:nvPr/>
            </p14:nvContentPartPr>
            <p14:xfrm>
              <a:off x="4745520" y="4374902"/>
              <a:ext cx="4680" cy="166320"/>
            </p14:xfrm>
          </p:contentPart>
        </mc:Choice>
        <mc:Fallback xmlns="">
          <p:pic>
            <p:nvPicPr>
              <p:cNvPr id="64" name="Ink 63">
                <a:extLst>
                  <a:ext uri="{FF2B5EF4-FFF2-40B4-BE49-F238E27FC236}">
                    <a16:creationId xmlns:a16="http://schemas.microsoft.com/office/drawing/2014/main" id="{C9B71FEB-643D-2349-B6B3-50450303669D}"/>
                  </a:ext>
                </a:extLst>
              </p:cNvPr>
              <p:cNvPicPr/>
              <p:nvPr/>
            </p:nvPicPr>
            <p:blipFill>
              <a:blip r:embed="rId109"/>
              <a:stretch>
                <a:fillRect/>
              </a:stretch>
            </p:blipFill>
            <p:spPr>
              <a:xfrm>
                <a:off x="4730040" y="4359782"/>
                <a:ext cx="35280" cy="196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0">
            <p14:nvContentPartPr>
              <p14:cNvPr id="65" name="Ink 64">
                <a:extLst>
                  <a:ext uri="{FF2B5EF4-FFF2-40B4-BE49-F238E27FC236}">
                    <a16:creationId xmlns:a16="http://schemas.microsoft.com/office/drawing/2014/main" id="{D506D7D0-78CE-AE46-83D4-A50E3C1EB336}"/>
                  </a:ext>
                </a:extLst>
              </p14:cNvPr>
              <p14:cNvContentPartPr/>
              <p14:nvPr/>
            </p14:nvContentPartPr>
            <p14:xfrm>
              <a:off x="4734000" y="4386782"/>
              <a:ext cx="156960" cy="117360"/>
            </p14:xfrm>
          </p:contentPart>
        </mc:Choice>
        <mc:Fallback xmlns="">
          <p:pic>
            <p:nvPicPr>
              <p:cNvPr id="65" name="Ink 64">
                <a:extLst>
                  <a:ext uri="{FF2B5EF4-FFF2-40B4-BE49-F238E27FC236}">
                    <a16:creationId xmlns:a16="http://schemas.microsoft.com/office/drawing/2014/main" id="{D506D7D0-78CE-AE46-83D4-A50E3C1EB336}"/>
                  </a:ext>
                </a:extLst>
              </p:cNvPr>
              <p:cNvPicPr/>
              <p:nvPr/>
            </p:nvPicPr>
            <p:blipFill>
              <a:blip r:embed="rId111"/>
              <a:stretch>
                <a:fillRect/>
              </a:stretch>
            </p:blipFill>
            <p:spPr>
              <a:xfrm>
                <a:off x="4718520" y="4371302"/>
                <a:ext cx="187200" cy="147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2">
            <p14:nvContentPartPr>
              <p14:cNvPr id="66" name="Ink 65">
                <a:extLst>
                  <a:ext uri="{FF2B5EF4-FFF2-40B4-BE49-F238E27FC236}">
                    <a16:creationId xmlns:a16="http://schemas.microsoft.com/office/drawing/2014/main" id="{B0952BA3-01A7-1D42-8910-802CE3394FD2}"/>
                  </a:ext>
                </a:extLst>
              </p14:cNvPr>
              <p14:cNvContentPartPr/>
              <p14:nvPr/>
            </p14:nvContentPartPr>
            <p14:xfrm>
              <a:off x="4884480" y="4293902"/>
              <a:ext cx="41400" cy="263160"/>
            </p14:xfrm>
          </p:contentPart>
        </mc:Choice>
        <mc:Fallback xmlns="">
          <p:pic>
            <p:nvPicPr>
              <p:cNvPr id="66" name="Ink 65">
                <a:extLst>
                  <a:ext uri="{FF2B5EF4-FFF2-40B4-BE49-F238E27FC236}">
                    <a16:creationId xmlns:a16="http://schemas.microsoft.com/office/drawing/2014/main" id="{B0952BA3-01A7-1D42-8910-802CE3394FD2}"/>
                  </a:ext>
                </a:extLst>
              </p:cNvPr>
              <p:cNvPicPr/>
              <p:nvPr/>
            </p:nvPicPr>
            <p:blipFill>
              <a:blip r:embed="rId113"/>
              <a:stretch>
                <a:fillRect/>
              </a:stretch>
            </p:blipFill>
            <p:spPr>
              <a:xfrm>
                <a:off x="4869000" y="4278782"/>
                <a:ext cx="72000" cy="293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4">
            <p14:nvContentPartPr>
              <p14:cNvPr id="67" name="Ink 66">
                <a:extLst>
                  <a:ext uri="{FF2B5EF4-FFF2-40B4-BE49-F238E27FC236}">
                    <a16:creationId xmlns:a16="http://schemas.microsoft.com/office/drawing/2014/main" id="{6B489915-49C3-BD44-A0A5-057A6A6BA48B}"/>
                  </a:ext>
                </a:extLst>
              </p14:cNvPr>
              <p14:cNvContentPartPr/>
              <p14:nvPr/>
            </p14:nvContentPartPr>
            <p14:xfrm>
              <a:off x="5000040" y="4305782"/>
              <a:ext cx="35280" cy="254520"/>
            </p14:xfrm>
          </p:contentPart>
        </mc:Choice>
        <mc:Fallback xmlns="">
          <p:pic>
            <p:nvPicPr>
              <p:cNvPr id="67" name="Ink 66">
                <a:extLst>
                  <a:ext uri="{FF2B5EF4-FFF2-40B4-BE49-F238E27FC236}">
                    <a16:creationId xmlns:a16="http://schemas.microsoft.com/office/drawing/2014/main" id="{6B489915-49C3-BD44-A0A5-057A6A6BA48B}"/>
                  </a:ext>
                </a:extLst>
              </p:cNvPr>
              <p:cNvPicPr/>
              <p:nvPr/>
            </p:nvPicPr>
            <p:blipFill>
              <a:blip r:embed="rId115"/>
              <a:stretch>
                <a:fillRect/>
              </a:stretch>
            </p:blipFill>
            <p:spPr>
              <a:xfrm>
                <a:off x="4984920" y="4290302"/>
                <a:ext cx="65880" cy="285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6">
            <p14:nvContentPartPr>
              <p14:cNvPr id="68" name="Ink 67">
                <a:extLst>
                  <a:ext uri="{FF2B5EF4-FFF2-40B4-BE49-F238E27FC236}">
                    <a16:creationId xmlns:a16="http://schemas.microsoft.com/office/drawing/2014/main" id="{0AAD92F0-73B0-A446-A9D1-0DD81561A093}"/>
                  </a:ext>
                </a:extLst>
              </p14:cNvPr>
              <p14:cNvContentPartPr/>
              <p14:nvPr/>
            </p14:nvContentPartPr>
            <p14:xfrm>
              <a:off x="4988520" y="4178342"/>
              <a:ext cx="37080" cy="27360"/>
            </p14:xfrm>
          </p:contentPart>
        </mc:Choice>
        <mc:Fallback xmlns="">
          <p:pic>
            <p:nvPicPr>
              <p:cNvPr id="68" name="Ink 67">
                <a:extLst>
                  <a:ext uri="{FF2B5EF4-FFF2-40B4-BE49-F238E27FC236}">
                    <a16:creationId xmlns:a16="http://schemas.microsoft.com/office/drawing/2014/main" id="{0AAD92F0-73B0-A446-A9D1-0DD81561A093}"/>
                  </a:ext>
                </a:extLst>
              </p:cNvPr>
              <p:cNvPicPr/>
              <p:nvPr/>
            </p:nvPicPr>
            <p:blipFill>
              <a:blip r:embed="rId117"/>
              <a:stretch>
                <a:fillRect/>
              </a:stretch>
            </p:blipFill>
            <p:spPr>
              <a:xfrm>
                <a:off x="4973400" y="4162862"/>
                <a:ext cx="67680" cy="57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8">
            <p14:nvContentPartPr>
              <p14:cNvPr id="69" name="Ink 68">
                <a:extLst>
                  <a:ext uri="{FF2B5EF4-FFF2-40B4-BE49-F238E27FC236}">
                    <a16:creationId xmlns:a16="http://schemas.microsoft.com/office/drawing/2014/main" id="{829635CE-EEBD-D54A-A74E-2349F4812517}"/>
                  </a:ext>
                </a:extLst>
              </p14:cNvPr>
              <p14:cNvContentPartPr/>
              <p14:nvPr/>
            </p14:nvContentPartPr>
            <p14:xfrm>
              <a:off x="5113800" y="4324142"/>
              <a:ext cx="118080" cy="255600"/>
            </p14:xfrm>
          </p:contentPart>
        </mc:Choice>
        <mc:Fallback xmlns="">
          <p:pic>
            <p:nvPicPr>
              <p:cNvPr id="69" name="Ink 68">
                <a:extLst>
                  <a:ext uri="{FF2B5EF4-FFF2-40B4-BE49-F238E27FC236}">
                    <a16:creationId xmlns:a16="http://schemas.microsoft.com/office/drawing/2014/main" id="{829635CE-EEBD-D54A-A74E-2349F4812517}"/>
                  </a:ext>
                </a:extLst>
              </p:cNvPr>
              <p:cNvPicPr/>
              <p:nvPr/>
            </p:nvPicPr>
            <p:blipFill>
              <a:blip r:embed="rId119"/>
              <a:stretch>
                <a:fillRect/>
              </a:stretch>
            </p:blipFill>
            <p:spPr>
              <a:xfrm>
                <a:off x="5098680" y="4308662"/>
                <a:ext cx="148320" cy="286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20">
            <p14:nvContentPartPr>
              <p14:cNvPr id="70" name="Ink 69">
                <a:extLst>
                  <a:ext uri="{FF2B5EF4-FFF2-40B4-BE49-F238E27FC236}">
                    <a16:creationId xmlns:a16="http://schemas.microsoft.com/office/drawing/2014/main" id="{5BD36160-491B-2B4C-950B-ED439245B070}"/>
                  </a:ext>
                </a:extLst>
              </p14:cNvPr>
              <p14:cNvContentPartPr/>
              <p14:nvPr/>
            </p14:nvContentPartPr>
            <p14:xfrm>
              <a:off x="5277960" y="4293902"/>
              <a:ext cx="27360" cy="276120"/>
            </p14:xfrm>
          </p:contentPart>
        </mc:Choice>
        <mc:Fallback xmlns="">
          <p:pic>
            <p:nvPicPr>
              <p:cNvPr id="70" name="Ink 69">
                <a:extLst>
                  <a:ext uri="{FF2B5EF4-FFF2-40B4-BE49-F238E27FC236}">
                    <a16:creationId xmlns:a16="http://schemas.microsoft.com/office/drawing/2014/main" id="{5BD36160-491B-2B4C-950B-ED439245B070}"/>
                  </a:ext>
                </a:extLst>
              </p:cNvPr>
              <p:cNvPicPr/>
              <p:nvPr/>
            </p:nvPicPr>
            <p:blipFill>
              <a:blip r:embed="rId121"/>
              <a:stretch>
                <a:fillRect/>
              </a:stretch>
            </p:blipFill>
            <p:spPr>
              <a:xfrm>
                <a:off x="5262480" y="4278782"/>
                <a:ext cx="57600" cy="306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22">
            <p14:nvContentPartPr>
              <p14:cNvPr id="71" name="Ink 70">
                <a:extLst>
                  <a:ext uri="{FF2B5EF4-FFF2-40B4-BE49-F238E27FC236}">
                    <a16:creationId xmlns:a16="http://schemas.microsoft.com/office/drawing/2014/main" id="{B837927E-3B2C-294A-8C6C-78F2370EF7C3}"/>
                  </a:ext>
                </a:extLst>
              </p14:cNvPr>
              <p14:cNvContentPartPr/>
              <p14:nvPr/>
            </p14:nvContentPartPr>
            <p14:xfrm>
              <a:off x="5266440" y="4409462"/>
              <a:ext cx="147240" cy="30960"/>
            </p14:xfrm>
          </p:contentPart>
        </mc:Choice>
        <mc:Fallback xmlns="">
          <p:pic>
            <p:nvPicPr>
              <p:cNvPr id="71" name="Ink 70">
                <a:extLst>
                  <a:ext uri="{FF2B5EF4-FFF2-40B4-BE49-F238E27FC236}">
                    <a16:creationId xmlns:a16="http://schemas.microsoft.com/office/drawing/2014/main" id="{B837927E-3B2C-294A-8C6C-78F2370EF7C3}"/>
                  </a:ext>
                </a:extLst>
              </p:cNvPr>
              <p:cNvPicPr/>
              <p:nvPr/>
            </p:nvPicPr>
            <p:blipFill>
              <a:blip r:embed="rId123"/>
              <a:stretch>
                <a:fillRect/>
              </a:stretch>
            </p:blipFill>
            <p:spPr>
              <a:xfrm>
                <a:off x="5250960" y="4393982"/>
                <a:ext cx="177840" cy="61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24">
            <p14:nvContentPartPr>
              <p14:cNvPr id="72" name="Ink 71">
                <a:extLst>
                  <a:ext uri="{FF2B5EF4-FFF2-40B4-BE49-F238E27FC236}">
                    <a16:creationId xmlns:a16="http://schemas.microsoft.com/office/drawing/2014/main" id="{F81C5182-7CD0-4B42-9981-51D109830FA5}"/>
                  </a:ext>
                </a:extLst>
              </p14:cNvPr>
              <p14:cNvContentPartPr/>
              <p14:nvPr/>
            </p14:nvContentPartPr>
            <p14:xfrm>
              <a:off x="5370480" y="4282382"/>
              <a:ext cx="35640" cy="297000"/>
            </p14:xfrm>
          </p:contentPart>
        </mc:Choice>
        <mc:Fallback xmlns="">
          <p:pic>
            <p:nvPicPr>
              <p:cNvPr id="72" name="Ink 71">
                <a:extLst>
                  <a:ext uri="{FF2B5EF4-FFF2-40B4-BE49-F238E27FC236}">
                    <a16:creationId xmlns:a16="http://schemas.microsoft.com/office/drawing/2014/main" id="{F81C5182-7CD0-4B42-9981-51D109830FA5}"/>
                  </a:ext>
                </a:extLst>
              </p:cNvPr>
              <p:cNvPicPr/>
              <p:nvPr/>
            </p:nvPicPr>
            <p:blipFill>
              <a:blip r:embed="rId125"/>
              <a:stretch>
                <a:fillRect/>
              </a:stretch>
            </p:blipFill>
            <p:spPr>
              <a:xfrm>
                <a:off x="5355360" y="4267262"/>
                <a:ext cx="65880" cy="327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26">
            <p14:nvContentPartPr>
              <p14:cNvPr id="73" name="Ink 72">
                <a:extLst>
                  <a:ext uri="{FF2B5EF4-FFF2-40B4-BE49-F238E27FC236}">
                    <a16:creationId xmlns:a16="http://schemas.microsoft.com/office/drawing/2014/main" id="{25D5D7C2-50BB-924F-9B79-842FA97A2A7D}"/>
                  </a:ext>
                </a:extLst>
              </p14:cNvPr>
              <p14:cNvContentPartPr/>
              <p14:nvPr/>
            </p14:nvContentPartPr>
            <p14:xfrm>
              <a:off x="4629600" y="4270862"/>
              <a:ext cx="25200" cy="9360"/>
            </p14:xfrm>
          </p:contentPart>
        </mc:Choice>
        <mc:Fallback xmlns="">
          <p:pic>
            <p:nvPicPr>
              <p:cNvPr id="73" name="Ink 72">
                <a:extLst>
                  <a:ext uri="{FF2B5EF4-FFF2-40B4-BE49-F238E27FC236}">
                    <a16:creationId xmlns:a16="http://schemas.microsoft.com/office/drawing/2014/main" id="{25D5D7C2-50BB-924F-9B79-842FA97A2A7D}"/>
                  </a:ext>
                </a:extLst>
              </p:cNvPr>
              <p:cNvPicPr/>
              <p:nvPr/>
            </p:nvPicPr>
            <p:blipFill>
              <a:blip r:embed="rId127"/>
              <a:stretch>
                <a:fillRect/>
              </a:stretch>
            </p:blipFill>
            <p:spPr>
              <a:xfrm>
                <a:off x="4614480" y="4255742"/>
                <a:ext cx="55800" cy="39960"/>
              </a:xfrm>
              <a:prstGeom prst="rect">
                <a:avLst/>
              </a:prstGeom>
            </p:spPr>
          </p:pic>
        </mc:Fallback>
      </mc:AlternateContent>
      <p:grpSp>
        <p:nvGrpSpPr>
          <p:cNvPr id="166" name="Group 165">
            <a:extLst>
              <a:ext uri="{FF2B5EF4-FFF2-40B4-BE49-F238E27FC236}">
                <a16:creationId xmlns:a16="http://schemas.microsoft.com/office/drawing/2014/main" id="{039D5452-F84F-8845-BAA0-CB02E87B4B61}"/>
              </a:ext>
            </a:extLst>
          </p:cNvPr>
          <p:cNvGrpSpPr/>
          <p:nvPr/>
        </p:nvGrpSpPr>
        <p:grpSpPr>
          <a:xfrm>
            <a:off x="7453800" y="3332702"/>
            <a:ext cx="4428000" cy="2522160"/>
            <a:chOff x="7453800" y="3332702"/>
            <a:chExt cx="4428000" cy="25221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28">
              <p14:nvContentPartPr>
                <p14:cNvPr id="75" name="Ink 74">
                  <a:extLst>
                    <a:ext uri="{FF2B5EF4-FFF2-40B4-BE49-F238E27FC236}">
                      <a16:creationId xmlns:a16="http://schemas.microsoft.com/office/drawing/2014/main" id="{E3A96C08-EC39-E64F-AA60-1952419DCADC}"/>
                    </a:ext>
                  </a:extLst>
                </p14:cNvPr>
                <p14:cNvContentPartPr/>
                <p14:nvPr/>
              </p14:nvContentPartPr>
              <p14:xfrm>
                <a:off x="7453800" y="3529982"/>
                <a:ext cx="73800" cy="1785240"/>
              </p14:xfrm>
            </p:contentPart>
          </mc:Choice>
          <mc:Fallback xmlns="">
            <p:pic>
              <p:nvPicPr>
                <p:cNvPr id="75" name="Ink 74">
                  <a:extLst>
                    <a:ext uri="{FF2B5EF4-FFF2-40B4-BE49-F238E27FC236}">
                      <a16:creationId xmlns:a16="http://schemas.microsoft.com/office/drawing/2014/main" id="{E3A96C08-EC39-E64F-AA60-1952419DCADC}"/>
                    </a:ext>
                  </a:extLst>
                </p:cNvPr>
                <p:cNvPicPr/>
                <p:nvPr/>
              </p:nvPicPr>
              <p:blipFill>
                <a:blip r:embed="rId129"/>
                <a:stretch>
                  <a:fillRect/>
                </a:stretch>
              </p:blipFill>
              <p:spPr>
                <a:xfrm>
                  <a:off x="7438680" y="3514862"/>
                  <a:ext cx="104400" cy="1815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0">
              <p14:nvContentPartPr>
                <p14:cNvPr id="76" name="Ink 75">
                  <a:extLst>
                    <a:ext uri="{FF2B5EF4-FFF2-40B4-BE49-F238E27FC236}">
                      <a16:creationId xmlns:a16="http://schemas.microsoft.com/office/drawing/2014/main" id="{8C3B5447-DD84-DE45-B766-4A8C1702E448}"/>
                    </a:ext>
                  </a:extLst>
                </p14:cNvPr>
                <p14:cNvContentPartPr/>
                <p14:nvPr/>
              </p14:nvContentPartPr>
              <p14:xfrm>
                <a:off x="7465320" y="3332702"/>
                <a:ext cx="2993400" cy="2004840"/>
              </p14:xfrm>
            </p:contentPart>
          </mc:Choice>
          <mc:Fallback xmlns="">
            <p:pic>
              <p:nvPicPr>
                <p:cNvPr id="76" name="Ink 75">
                  <a:extLst>
                    <a:ext uri="{FF2B5EF4-FFF2-40B4-BE49-F238E27FC236}">
                      <a16:creationId xmlns:a16="http://schemas.microsoft.com/office/drawing/2014/main" id="{8C3B5447-DD84-DE45-B766-4A8C1702E448}"/>
                    </a:ext>
                  </a:extLst>
                </p:cNvPr>
                <p:cNvPicPr/>
                <p:nvPr/>
              </p:nvPicPr>
              <p:blipFill>
                <a:blip r:embed="rId131"/>
                <a:stretch>
                  <a:fillRect/>
                </a:stretch>
              </p:blipFill>
              <p:spPr>
                <a:xfrm>
                  <a:off x="7450200" y="3317222"/>
                  <a:ext cx="3024000" cy="2035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2">
              <p14:nvContentPartPr>
                <p14:cNvPr id="78" name="Ink 77">
                  <a:extLst>
                    <a:ext uri="{FF2B5EF4-FFF2-40B4-BE49-F238E27FC236}">
                      <a16:creationId xmlns:a16="http://schemas.microsoft.com/office/drawing/2014/main" id="{D3D10943-D214-474D-A76E-3658B47B8925}"/>
                    </a:ext>
                  </a:extLst>
                </p14:cNvPr>
                <p14:cNvContentPartPr/>
                <p14:nvPr/>
              </p14:nvContentPartPr>
              <p14:xfrm>
                <a:off x="7523280" y="5327102"/>
                <a:ext cx="2958480" cy="209880"/>
              </p14:xfrm>
            </p:contentPart>
          </mc:Choice>
          <mc:Fallback xmlns="">
            <p:pic>
              <p:nvPicPr>
                <p:cNvPr id="78" name="Ink 77">
                  <a:extLst>
                    <a:ext uri="{FF2B5EF4-FFF2-40B4-BE49-F238E27FC236}">
                      <a16:creationId xmlns:a16="http://schemas.microsoft.com/office/drawing/2014/main" id="{D3D10943-D214-474D-A76E-3658B47B8925}"/>
                    </a:ext>
                  </a:extLst>
                </p:cNvPr>
                <p:cNvPicPr/>
                <p:nvPr/>
              </p:nvPicPr>
              <p:blipFill>
                <a:blip r:embed="rId133"/>
                <a:stretch>
                  <a:fillRect/>
                </a:stretch>
              </p:blipFill>
              <p:spPr>
                <a:xfrm>
                  <a:off x="7508160" y="5311982"/>
                  <a:ext cx="2989080" cy="240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4">
              <p14:nvContentPartPr>
                <p14:cNvPr id="79" name="Ink 78">
                  <a:extLst>
                    <a:ext uri="{FF2B5EF4-FFF2-40B4-BE49-F238E27FC236}">
                      <a16:creationId xmlns:a16="http://schemas.microsoft.com/office/drawing/2014/main" id="{1F4C5DA1-35A0-E04B-9D1C-471A9F14F186}"/>
                    </a:ext>
                  </a:extLst>
                </p14:cNvPr>
                <p14:cNvContentPartPr/>
                <p14:nvPr/>
              </p14:nvContentPartPr>
              <p14:xfrm>
                <a:off x="8763480" y="5418182"/>
                <a:ext cx="369720" cy="213120"/>
              </p14:xfrm>
            </p:contentPart>
          </mc:Choice>
          <mc:Fallback xmlns="">
            <p:pic>
              <p:nvPicPr>
                <p:cNvPr id="79" name="Ink 78">
                  <a:extLst>
                    <a:ext uri="{FF2B5EF4-FFF2-40B4-BE49-F238E27FC236}">
                      <a16:creationId xmlns:a16="http://schemas.microsoft.com/office/drawing/2014/main" id="{1F4C5DA1-35A0-E04B-9D1C-471A9F14F186}"/>
                    </a:ext>
                  </a:extLst>
                </p:cNvPr>
                <p:cNvPicPr/>
                <p:nvPr/>
              </p:nvPicPr>
              <p:blipFill>
                <a:blip r:embed="rId135"/>
                <a:stretch>
                  <a:fillRect/>
                </a:stretch>
              </p:blipFill>
              <p:spPr>
                <a:xfrm>
                  <a:off x="8748000" y="5403062"/>
                  <a:ext cx="400320" cy="243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6">
              <p14:nvContentPartPr>
                <p14:cNvPr id="80" name="Ink 79">
                  <a:extLst>
                    <a:ext uri="{FF2B5EF4-FFF2-40B4-BE49-F238E27FC236}">
                      <a16:creationId xmlns:a16="http://schemas.microsoft.com/office/drawing/2014/main" id="{9A16C5EB-9B63-684A-B30A-4369E15C958F}"/>
                    </a:ext>
                  </a:extLst>
                </p14:cNvPr>
                <p14:cNvContentPartPr/>
                <p14:nvPr/>
              </p14:nvContentPartPr>
              <p14:xfrm>
                <a:off x="8534160" y="5624462"/>
                <a:ext cx="853560" cy="230400"/>
              </p14:xfrm>
            </p:contentPart>
          </mc:Choice>
          <mc:Fallback xmlns="">
            <p:pic>
              <p:nvPicPr>
                <p:cNvPr id="80" name="Ink 79">
                  <a:extLst>
                    <a:ext uri="{FF2B5EF4-FFF2-40B4-BE49-F238E27FC236}">
                      <a16:creationId xmlns:a16="http://schemas.microsoft.com/office/drawing/2014/main" id="{9A16C5EB-9B63-684A-B30A-4369E15C958F}"/>
                    </a:ext>
                  </a:extLst>
                </p:cNvPr>
                <p:cNvPicPr/>
                <p:nvPr/>
              </p:nvPicPr>
              <p:blipFill>
                <a:blip r:embed="rId137"/>
                <a:stretch>
                  <a:fillRect/>
                </a:stretch>
              </p:blipFill>
              <p:spPr>
                <a:xfrm>
                  <a:off x="8519040" y="5608982"/>
                  <a:ext cx="884160" cy="260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8">
              <p14:nvContentPartPr>
                <p14:cNvPr id="82" name="Ink 81">
                  <a:extLst>
                    <a:ext uri="{FF2B5EF4-FFF2-40B4-BE49-F238E27FC236}">
                      <a16:creationId xmlns:a16="http://schemas.microsoft.com/office/drawing/2014/main" id="{BF18C33E-E7E6-5642-A070-C8701CCE5B77}"/>
                    </a:ext>
                  </a:extLst>
                </p14:cNvPr>
                <p14:cNvContentPartPr/>
                <p14:nvPr/>
              </p14:nvContentPartPr>
              <p14:xfrm>
                <a:off x="7603200" y="3675782"/>
                <a:ext cx="2673720" cy="1692360"/>
              </p14:xfrm>
            </p:contentPart>
          </mc:Choice>
          <mc:Fallback xmlns="">
            <p:pic>
              <p:nvPicPr>
                <p:cNvPr id="82" name="Ink 81">
                  <a:extLst>
                    <a:ext uri="{FF2B5EF4-FFF2-40B4-BE49-F238E27FC236}">
                      <a16:creationId xmlns:a16="http://schemas.microsoft.com/office/drawing/2014/main" id="{BF18C33E-E7E6-5642-A070-C8701CCE5B77}"/>
                    </a:ext>
                  </a:extLst>
                </p:cNvPr>
                <p:cNvPicPr/>
                <p:nvPr/>
              </p:nvPicPr>
              <p:blipFill>
                <a:blip r:embed="rId139"/>
                <a:stretch>
                  <a:fillRect/>
                </a:stretch>
              </p:blipFill>
              <p:spPr>
                <a:xfrm>
                  <a:off x="7588080" y="3660662"/>
                  <a:ext cx="2704320" cy="1722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0">
              <p14:nvContentPartPr>
                <p14:cNvPr id="84" name="Ink 83">
                  <a:extLst>
                    <a:ext uri="{FF2B5EF4-FFF2-40B4-BE49-F238E27FC236}">
                      <a16:creationId xmlns:a16="http://schemas.microsoft.com/office/drawing/2014/main" id="{3513B243-63D9-664C-A486-8BBD337B209D}"/>
                    </a:ext>
                  </a:extLst>
                </p14:cNvPr>
                <p14:cNvContentPartPr/>
                <p14:nvPr/>
              </p14:nvContentPartPr>
              <p14:xfrm>
                <a:off x="7639200" y="3548702"/>
                <a:ext cx="2600640" cy="1702080"/>
              </p14:xfrm>
            </p:contentPart>
          </mc:Choice>
          <mc:Fallback xmlns="">
            <p:pic>
              <p:nvPicPr>
                <p:cNvPr id="84" name="Ink 83">
                  <a:extLst>
                    <a:ext uri="{FF2B5EF4-FFF2-40B4-BE49-F238E27FC236}">
                      <a16:creationId xmlns:a16="http://schemas.microsoft.com/office/drawing/2014/main" id="{3513B243-63D9-664C-A486-8BBD337B209D}"/>
                    </a:ext>
                  </a:extLst>
                </p:cNvPr>
                <p:cNvPicPr/>
                <p:nvPr/>
              </p:nvPicPr>
              <p:blipFill>
                <a:blip r:embed="rId141"/>
                <a:stretch>
                  <a:fillRect/>
                </a:stretch>
              </p:blipFill>
              <p:spPr>
                <a:xfrm>
                  <a:off x="7623720" y="3533222"/>
                  <a:ext cx="2630880" cy="1732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2">
              <p14:nvContentPartPr>
                <p14:cNvPr id="86" name="Ink 85">
                  <a:extLst>
                    <a:ext uri="{FF2B5EF4-FFF2-40B4-BE49-F238E27FC236}">
                      <a16:creationId xmlns:a16="http://schemas.microsoft.com/office/drawing/2014/main" id="{80B80C0A-09F9-1447-8BAB-A2016928AF8F}"/>
                    </a:ext>
                  </a:extLst>
                </p14:cNvPr>
                <p14:cNvContentPartPr/>
                <p14:nvPr/>
              </p14:nvContentPartPr>
              <p14:xfrm>
                <a:off x="8171640" y="3738422"/>
                <a:ext cx="114120" cy="1556280"/>
              </p14:xfrm>
            </p:contentPart>
          </mc:Choice>
          <mc:Fallback xmlns="">
            <p:pic>
              <p:nvPicPr>
                <p:cNvPr id="86" name="Ink 85">
                  <a:extLst>
                    <a:ext uri="{FF2B5EF4-FFF2-40B4-BE49-F238E27FC236}">
                      <a16:creationId xmlns:a16="http://schemas.microsoft.com/office/drawing/2014/main" id="{80B80C0A-09F9-1447-8BAB-A2016928AF8F}"/>
                    </a:ext>
                  </a:extLst>
                </p:cNvPr>
                <p:cNvPicPr/>
                <p:nvPr/>
              </p:nvPicPr>
              <p:blipFill>
                <a:blip r:embed="rId143"/>
                <a:stretch>
                  <a:fillRect/>
                </a:stretch>
              </p:blipFill>
              <p:spPr>
                <a:xfrm>
                  <a:off x="8156160" y="3723302"/>
                  <a:ext cx="144360" cy="1586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4">
              <p14:nvContentPartPr>
                <p14:cNvPr id="87" name="Ink 86">
                  <a:extLst>
                    <a:ext uri="{FF2B5EF4-FFF2-40B4-BE49-F238E27FC236}">
                      <a16:creationId xmlns:a16="http://schemas.microsoft.com/office/drawing/2014/main" id="{8DECB182-3D3C-2B45-80CF-B35F23DC26A0}"/>
                    </a:ext>
                  </a:extLst>
                </p14:cNvPr>
                <p14:cNvContentPartPr/>
                <p14:nvPr/>
              </p14:nvContentPartPr>
              <p14:xfrm>
                <a:off x="8692560" y="3715382"/>
                <a:ext cx="160200" cy="1595880"/>
              </p14:xfrm>
            </p:contentPart>
          </mc:Choice>
          <mc:Fallback xmlns="">
            <p:pic>
              <p:nvPicPr>
                <p:cNvPr id="87" name="Ink 86">
                  <a:extLst>
                    <a:ext uri="{FF2B5EF4-FFF2-40B4-BE49-F238E27FC236}">
                      <a16:creationId xmlns:a16="http://schemas.microsoft.com/office/drawing/2014/main" id="{8DECB182-3D3C-2B45-80CF-B35F23DC26A0}"/>
                    </a:ext>
                  </a:extLst>
                </p:cNvPr>
                <p:cNvPicPr/>
                <p:nvPr/>
              </p:nvPicPr>
              <p:blipFill>
                <a:blip r:embed="rId145"/>
                <a:stretch>
                  <a:fillRect/>
                </a:stretch>
              </p:blipFill>
              <p:spPr>
                <a:xfrm>
                  <a:off x="8677080" y="3699902"/>
                  <a:ext cx="190440" cy="1626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6">
              <p14:nvContentPartPr>
                <p14:cNvPr id="88" name="Ink 87">
                  <a:extLst>
                    <a:ext uri="{FF2B5EF4-FFF2-40B4-BE49-F238E27FC236}">
                      <a16:creationId xmlns:a16="http://schemas.microsoft.com/office/drawing/2014/main" id="{5DD879BE-F1CF-1D40-A5A8-B12AABB9A3B5}"/>
                    </a:ext>
                  </a:extLst>
                </p14:cNvPr>
                <p14:cNvContentPartPr/>
                <p14:nvPr/>
              </p14:nvContentPartPr>
              <p14:xfrm>
                <a:off x="9178560" y="3645902"/>
                <a:ext cx="142200" cy="1481040"/>
              </p14:xfrm>
            </p:contentPart>
          </mc:Choice>
          <mc:Fallback xmlns="">
            <p:pic>
              <p:nvPicPr>
                <p:cNvPr id="88" name="Ink 87">
                  <a:extLst>
                    <a:ext uri="{FF2B5EF4-FFF2-40B4-BE49-F238E27FC236}">
                      <a16:creationId xmlns:a16="http://schemas.microsoft.com/office/drawing/2014/main" id="{5DD879BE-F1CF-1D40-A5A8-B12AABB9A3B5}"/>
                    </a:ext>
                  </a:extLst>
                </p:cNvPr>
                <p:cNvPicPr/>
                <p:nvPr/>
              </p:nvPicPr>
              <p:blipFill>
                <a:blip r:embed="rId147"/>
                <a:stretch>
                  <a:fillRect/>
                </a:stretch>
              </p:blipFill>
              <p:spPr>
                <a:xfrm>
                  <a:off x="9163440" y="3630422"/>
                  <a:ext cx="172440" cy="1511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8">
              <p14:nvContentPartPr>
                <p14:cNvPr id="89" name="Ink 88">
                  <a:extLst>
                    <a:ext uri="{FF2B5EF4-FFF2-40B4-BE49-F238E27FC236}">
                      <a16:creationId xmlns:a16="http://schemas.microsoft.com/office/drawing/2014/main" id="{C9D8B235-3714-F04D-A64B-CBA882C86CB1}"/>
                    </a:ext>
                  </a:extLst>
                </p14:cNvPr>
                <p14:cNvContentPartPr/>
                <p14:nvPr/>
              </p14:nvContentPartPr>
              <p14:xfrm>
                <a:off x="9626400" y="3587942"/>
                <a:ext cx="80280" cy="1626480"/>
              </p14:xfrm>
            </p:contentPart>
          </mc:Choice>
          <mc:Fallback xmlns="">
            <p:pic>
              <p:nvPicPr>
                <p:cNvPr id="89" name="Ink 88">
                  <a:extLst>
                    <a:ext uri="{FF2B5EF4-FFF2-40B4-BE49-F238E27FC236}">
                      <a16:creationId xmlns:a16="http://schemas.microsoft.com/office/drawing/2014/main" id="{C9D8B235-3714-F04D-A64B-CBA882C86CB1}"/>
                    </a:ext>
                  </a:extLst>
                </p:cNvPr>
                <p:cNvPicPr/>
                <p:nvPr/>
              </p:nvPicPr>
              <p:blipFill>
                <a:blip r:embed="rId149"/>
                <a:stretch>
                  <a:fillRect/>
                </a:stretch>
              </p:blipFill>
              <p:spPr>
                <a:xfrm>
                  <a:off x="9610920" y="3572822"/>
                  <a:ext cx="110880" cy="1657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0">
              <p14:nvContentPartPr>
                <p14:cNvPr id="91" name="Ink 90">
                  <a:extLst>
                    <a:ext uri="{FF2B5EF4-FFF2-40B4-BE49-F238E27FC236}">
                      <a16:creationId xmlns:a16="http://schemas.microsoft.com/office/drawing/2014/main" id="{6C9E5899-B4E7-9F49-8EBF-1D9E8BD56004}"/>
                    </a:ext>
                  </a:extLst>
                </p14:cNvPr>
                <p14:cNvContentPartPr/>
                <p14:nvPr/>
              </p14:nvContentPartPr>
              <p14:xfrm>
                <a:off x="7662240" y="4341422"/>
                <a:ext cx="2579400" cy="207720"/>
              </p14:xfrm>
            </p:contentPart>
          </mc:Choice>
          <mc:Fallback xmlns="">
            <p:pic>
              <p:nvPicPr>
                <p:cNvPr id="91" name="Ink 90">
                  <a:extLst>
                    <a:ext uri="{FF2B5EF4-FFF2-40B4-BE49-F238E27FC236}">
                      <a16:creationId xmlns:a16="http://schemas.microsoft.com/office/drawing/2014/main" id="{6C9E5899-B4E7-9F49-8EBF-1D9E8BD56004}"/>
                    </a:ext>
                  </a:extLst>
                </p:cNvPr>
                <p:cNvPicPr/>
                <p:nvPr/>
              </p:nvPicPr>
              <p:blipFill>
                <a:blip r:embed="rId151"/>
                <a:stretch>
                  <a:fillRect/>
                </a:stretch>
              </p:blipFill>
              <p:spPr>
                <a:xfrm>
                  <a:off x="7647120" y="4326302"/>
                  <a:ext cx="2610000" cy="237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2">
              <p14:nvContentPartPr>
                <p14:cNvPr id="93" name="Ink 92">
                  <a:extLst>
                    <a:ext uri="{FF2B5EF4-FFF2-40B4-BE49-F238E27FC236}">
                      <a16:creationId xmlns:a16="http://schemas.microsoft.com/office/drawing/2014/main" id="{50181336-3887-D046-B260-4EE80492F084}"/>
                    </a:ext>
                  </a:extLst>
                </p14:cNvPr>
                <p14:cNvContentPartPr/>
                <p14:nvPr/>
              </p14:nvContentPartPr>
              <p14:xfrm>
                <a:off x="7778160" y="4120382"/>
                <a:ext cx="30600" cy="244440"/>
              </p14:xfrm>
            </p:contentPart>
          </mc:Choice>
          <mc:Fallback xmlns="">
            <p:pic>
              <p:nvPicPr>
                <p:cNvPr id="93" name="Ink 92">
                  <a:extLst>
                    <a:ext uri="{FF2B5EF4-FFF2-40B4-BE49-F238E27FC236}">
                      <a16:creationId xmlns:a16="http://schemas.microsoft.com/office/drawing/2014/main" id="{50181336-3887-D046-B260-4EE80492F084}"/>
                    </a:ext>
                  </a:extLst>
                </p:cNvPr>
                <p:cNvPicPr/>
                <p:nvPr/>
              </p:nvPicPr>
              <p:blipFill>
                <a:blip r:embed="rId153"/>
                <a:stretch>
                  <a:fillRect/>
                </a:stretch>
              </p:blipFill>
              <p:spPr>
                <a:xfrm>
                  <a:off x="7762680" y="4105262"/>
                  <a:ext cx="61200" cy="275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4">
              <p14:nvContentPartPr>
                <p14:cNvPr id="94" name="Ink 93">
                  <a:extLst>
                    <a:ext uri="{FF2B5EF4-FFF2-40B4-BE49-F238E27FC236}">
                      <a16:creationId xmlns:a16="http://schemas.microsoft.com/office/drawing/2014/main" id="{2A9930E1-9650-164C-9AD5-860EF9787B09}"/>
                    </a:ext>
                  </a:extLst>
                </p14:cNvPr>
                <p14:cNvContentPartPr/>
                <p14:nvPr/>
              </p14:nvContentPartPr>
              <p14:xfrm>
                <a:off x="7773120" y="4038662"/>
                <a:ext cx="268920" cy="321480"/>
              </p14:xfrm>
            </p:contentPart>
          </mc:Choice>
          <mc:Fallback xmlns="">
            <p:pic>
              <p:nvPicPr>
                <p:cNvPr id="94" name="Ink 93">
                  <a:extLst>
                    <a:ext uri="{FF2B5EF4-FFF2-40B4-BE49-F238E27FC236}">
                      <a16:creationId xmlns:a16="http://schemas.microsoft.com/office/drawing/2014/main" id="{2A9930E1-9650-164C-9AD5-860EF9787B09}"/>
                    </a:ext>
                  </a:extLst>
                </p:cNvPr>
                <p:cNvPicPr/>
                <p:nvPr/>
              </p:nvPicPr>
              <p:blipFill>
                <a:blip r:embed="rId155"/>
                <a:stretch>
                  <a:fillRect/>
                </a:stretch>
              </p:blipFill>
              <p:spPr>
                <a:xfrm>
                  <a:off x="7758000" y="4023542"/>
                  <a:ext cx="299520" cy="352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6">
              <p14:nvContentPartPr>
                <p14:cNvPr id="95" name="Ink 94">
                  <a:extLst>
                    <a:ext uri="{FF2B5EF4-FFF2-40B4-BE49-F238E27FC236}">
                      <a16:creationId xmlns:a16="http://schemas.microsoft.com/office/drawing/2014/main" id="{54BC7FBD-7B84-D641-A73E-6C0AB9063F47}"/>
                    </a:ext>
                  </a:extLst>
                </p14:cNvPr>
                <p14:cNvContentPartPr/>
                <p14:nvPr/>
              </p14:nvContentPartPr>
              <p14:xfrm>
                <a:off x="7773120" y="3824822"/>
                <a:ext cx="151560" cy="153720"/>
              </p14:xfrm>
            </p:contentPart>
          </mc:Choice>
          <mc:Fallback xmlns="">
            <p:pic>
              <p:nvPicPr>
                <p:cNvPr id="95" name="Ink 94">
                  <a:extLst>
                    <a:ext uri="{FF2B5EF4-FFF2-40B4-BE49-F238E27FC236}">
                      <a16:creationId xmlns:a16="http://schemas.microsoft.com/office/drawing/2014/main" id="{54BC7FBD-7B84-D641-A73E-6C0AB9063F47}"/>
                    </a:ext>
                  </a:extLst>
                </p:cNvPr>
                <p:cNvPicPr/>
                <p:nvPr/>
              </p:nvPicPr>
              <p:blipFill>
                <a:blip r:embed="rId157"/>
                <a:stretch>
                  <a:fillRect/>
                </a:stretch>
              </p:blipFill>
              <p:spPr>
                <a:xfrm>
                  <a:off x="7758000" y="3809702"/>
                  <a:ext cx="182160" cy="184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8">
              <p14:nvContentPartPr>
                <p14:cNvPr id="96" name="Ink 95">
                  <a:extLst>
                    <a:ext uri="{FF2B5EF4-FFF2-40B4-BE49-F238E27FC236}">
                      <a16:creationId xmlns:a16="http://schemas.microsoft.com/office/drawing/2014/main" id="{CDD5D633-8A87-FC45-B969-64EBAADC6948}"/>
                    </a:ext>
                  </a:extLst>
                </p14:cNvPr>
                <p14:cNvContentPartPr/>
                <p14:nvPr/>
              </p14:nvContentPartPr>
              <p14:xfrm>
                <a:off x="7810560" y="3989342"/>
                <a:ext cx="33120" cy="85320"/>
              </p14:xfrm>
            </p:contentPart>
          </mc:Choice>
          <mc:Fallback xmlns="">
            <p:pic>
              <p:nvPicPr>
                <p:cNvPr id="96" name="Ink 95">
                  <a:extLst>
                    <a:ext uri="{FF2B5EF4-FFF2-40B4-BE49-F238E27FC236}">
                      <a16:creationId xmlns:a16="http://schemas.microsoft.com/office/drawing/2014/main" id="{CDD5D633-8A87-FC45-B969-64EBAADC6948}"/>
                    </a:ext>
                  </a:extLst>
                </p:cNvPr>
                <p:cNvPicPr/>
                <p:nvPr/>
              </p:nvPicPr>
              <p:blipFill>
                <a:blip r:embed="rId159"/>
                <a:stretch>
                  <a:fillRect/>
                </a:stretch>
              </p:blipFill>
              <p:spPr>
                <a:xfrm>
                  <a:off x="7795080" y="3974222"/>
                  <a:ext cx="63720" cy="115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0">
              <p14:nvContentPartPr>
                <p14:cNvPr id="97" name="Ink 96">
                  <a:extLst>
                    <a:ext uri="{FF2B5EF4-FFF2-40B4-BE49-F238E27FC236}">
                      <a16:creationId xmlns:a16="http://schemas.microsoft.com/office/drawing/2014/main" id="{916040A3-72B7-B749-8E9B-5677F54F7995}"/>
                    </a:ext>
                  </a:extLst>
                </p14:cNvPr>
                <p14:cNvContentPartPr/>
                <p14:nvPr/>
              </p14:nvContentPartPr>
              <p14:xfrm>
                <a:off x="7882200" y="3969902"/>
                <a:ext cx="63360" cy="106560"/>
              </p14:xfrm>
            </p:contentPart>
          </mc:Choice>
          <mc:Fallback xmlns="">
            <p:pic>
              <p:nvPicPr>
                <p:cNvPr id="97" name="Ink 96">
                  <a:extLst>
                    <a:ext uri="{FF2B5EF4-FFF2-40B4-BE49-F238E27FC236}">
                      <a16:creationId xmlns:a16="http://schemas.microsoft.com/office/drawing/2014/main" id="{916040A3-72B7-B749-8E9B-5677F54F7995}"/>
                    </a:ext>
                  </a:extLst>
                </p:cNvPr>
                <p:cNvPicPr/>
                <p:nvPr/>
              </p:nvPicPr>
              <p:blipFill>
                <a:blip r:embed="rId161"/>
                <a:stretch>
                  <a:fillRect/>
                </a:stretch>
              </p:blipFill>
              <p:spPr>
                <a:xfrm>
                  <a:off x="7867080" y="3954782"/>
                  <a:ext cx="93960" cy="136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2">
              <p14:nvContentPartPr>
                <p14:cNvPr id="98" name="Ink 97">
                  <a:extLst>
                    <a:ext uri="{FF2B5EF4-FFF2-40B4-BE49-F238E27FC236}">
                      <a16:creationId xmlns:a16="http://schemas.microsoft.com/office/drawing/2014/main" id="{E596DDC9-E614-DB48-B1E3-CE10004E1EA0}"/>
                    </a:ext>
                  </a:extLst>
                </p14:cNvPr>
                <p14:cNvContentPartPr/>
                <p14:nvPr/>
              </p14:nvContentPartPr>
              <p14:xfrm>
                <a:off x="8012160" y="4108862"/>
                <a:ext cx="80280" cy="36720"/>
              </p14:xfrm>
            </p:contentPart>
          </mc:Choice>
          <mc:Fallback xmlns="">
            <p:pic>
              <p:nvPicPr>
                <p:cNvPr id="98" name="Ink 97">
                  <a:extLst>
                    <a:ext uri="{FF2B5EF4-FFF2-40B4-BE49-F238E27FC236}">
                      <a16:creationId xmlns:a16="http://schemas.microsoft.com/office/drawing/2014/main" id="{E596DDC9-E614-DB48-B1E3-CE10004E1EA0}"/>
                    </a:ext>
                  </a:extLst>
                </p:cNvPr>
                <p:cNvPicPr/>
                <p:nvPr/>
              </p:nvPicPr>
              <p:blipFill>
                <a:blip r:embed="rId163"/>
                <a:stretch>
                  <a:fillRect/>
                </a:stretch>
              </p:blipFill>
              <p:spPr>
                <a:xfrm>
                  <a:off x="7997040" y="4093742"/>
                  <a:ext cx="110880" cy="67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4">
              <p14:nvContentPartPr>
                <p14:cNvPr id="99" name="Ink 98">
                  <a:extLst>
                    <a:ext uri="{FF2B5EF4-FFF2-40B4-BE49-F238E27FC236}">
                      <a16:creationId xmlns:a16="http://schemas.microsoft.com/office/drawing/2014/main" id="{F84DFA43-342C-DC4F-91C0-30603EC46BC3}"/>
                    </a:ext>
                  </a:extLst>
                </p14:cNvPr>
                <p14:cNvContentPartPr/>
                <p14:nvPr/>
              </p14:nvContentPartPr>
              <p14:xfrm>
                <a:off x="7697160" y="4186622"/>
                <a:ext cx="104040" cy="21240"/>
              </p14:xfrm>
            </p:contentPart>
          </mc:Choice>
          <mc:Fallback xmlns="">
            <p:pic>
              <p:nvPicPr>
                <p:cNvPr id="99" name="Ink 98">
                  <a:extLst>
                    <a:ext uri="{FF2B5EF4-FFF2-40B4-BE49-F238E27FC236}">
                      <a16:creationId xmlns:a16="http://schemas.microsoft.com/office/drawing/2014/main" id="{F84DFA43-342C-DC4F-91C0-30603EC46BC3}"/>
                    </a:ext>
                  </a:extLst>
                </p:cNvPr>
                <p:cNvPicPr/>
                <p:nvPr/>
              </p:nvPicPr>
              <p:blipFill>
                <a:blip r:embed="rId165"/>
                <a:stretch>
                  <a:fillRect/>
                </a:stretch>
              </p:blipFill>
              <p:spPr>
                <a:xfrm>
                  <a:off x="7681680" y="4171502"/>
                  <a:ext cx="134280" cy="51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6">
              <p14:nvContentPartPr>
                <p14:cNvPr id="100" name="Ink 99">
                  <a:extLst>
                    <a:ext uri="{FF2B5EF4-FFF2-40B4-BE49-F238E27FC236}">
                      <a16:creationId xmlns:a16="http://schemas.microsoft.com/office/drawing/2014/main" id="{BF0B888A-8E59-5D43-9B67-F85256455AAF}"/>
                    </a:ext>
                  </a:extLst>
                </p14:cNvPr>
                <p14:cNvContentPartPr/>
                <p14:nvPr/>
              </p14:nvContentPartPr>
              <p14:xfrm>
                <a:off x="8326080" y="4027862"/>
                <a:ext cx="7560" cy="255600"/>
              </p14:xfrm>
            </p:contentPart>
          </mc:Choice>
          <mc:Fallback xmlns="">
            <p:pic>
              <p:nvPicPr>
                <p:cNvPr id="100" name="Ink 99">
                  <a:extLst>
                    <a:ext uri="{FF2B5EF4-FFF2-40B4-BE49-F238E27FC236}">
                      <a16:creationId xmlns:a16="http://schemas.microsoft.com/office/drawing/2014/main" id="{BF0B888A-8E59-5D43-9B67-F85256455AAF}"/>
                    </a:ext>
                  </a:extLst>
                </p:cNvPr>
                <p:cNvPicPr/>
                <p:nvPr/>
              </p:nvPicPr>
              <p:blipFill>
                <a:blip r:embed="rId167"/>
                <a:stretch>
                  <a:fillRect/>
                </a:stretch>
              </p:blipFill>
              <p:spPr>
                <a:xfrm>
                  <a:off x="8310960" y="4012382"/>
                  <a:ext cx="38160" cy="286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8">
              <p14:nvContentPartPr>
                <p14:cNvPr id="101" name="Ink 100">
                  <a:extLst>
                    <a:ext uri="{FF2B5EF4-FFF2-40B4-BE49-F238E27FC236}">
                      <a16:creationId xmlns:a16="http://schemas.microsoft.com/office/drawing/2014/main" id="{632BE0A7-6425-2045-AA04-C1B97C667FB7}"/>
                    </a:ext>
                  </a:extLst>
                </p14:cNvPr>
                <p14:cNvContentPartPr/>
                <p14:nvPr/>
              </p14:nvContentPartPr>
              <p14:xfrm>
                <a:off x="8310600" y="3981422"/>
                <a:ext cx="290880" cy="313200"/>
              </p14:xfrm>
            </p:contentPart>
          </mc:Choice>
          <mc:Fallback xmlns="">
            <p:pic>
              <p:nvPicPr>
                <p:cNvPr id="101" name="Ink 100">
                  <a:extLst>
                    <a:ext uri="{FF2B5EF4-FFF2-40B4-BE49-F238E27FC236}">
                      <a16:creationId xmlns:a16="http://schemas.microsoft.com/office/drawing/2014/main" id="{632BE0A7-6425-2045-AA04-C1B97C667FB7}"/>
                    </a:ext>
                  </a:extLst>
                </p:cNvPr>
                <p:cNvPicPr/>
                <p:nvPr/>
              </p:nvPicPr>
              <p:blipFill>
                <a:blip r:embed="rId169"/>
                <a:stretch>
                  <a:fillRect/>
                </a:stretch>
              </p:blipFill>
              <p:spPr>
                <a:xfrm>
                  <a:off x="8295120" y="3966302"/>
                  <a:ext cx="321480" cy="343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0">
              <p14:nvContentPartPr>
                <p14:cNvPr id="102" name="Ink 101">
                  <a:extLst>
                    <a:ext uri="{FF2B5EF4-FFF2-40B4-BE49-F238E27FC236}">
                      <a16:creationId xmlns:a16="http://schemas.microsoft.com/office/drawing/2014/main" id="{C4374E02-F237-784A-9D60-C8DA735EB455}"/>
                    </a:ext>
                  </a:extLst>
                </p14:cNvPr>
                <p14:cNvContentPartPr/>
                <p14:nvPr/>
              </p14:nvContentPartPr>
              <p14:xfrm>
                <a:off x="8808120" y="4016342"/>
                <a:ext cx="27720" cy="240120"/>
              </p14:xfrm>
            </p:contentPart>
          </mc:Choice>
          <mc:Fallback xmlns="">
            <p:pic>
              <p:nvPicPr>
                <p:cNvPr id="102" name="Ink 101">
                  <a:extLst>
                    <a:ext uri="{FF2B5EF4-FFF2-40B4-BE49-F238E27FC236}">
                      <a16:creationId xmlns:a16="http://schemas.microsoft.com/office/drawing/2014/main" id="{C4374E02-F237-784A-9D60-C8DA735EB455}"/>
                    </a:ext>
                  </a:extLst>
                </p:cNvPr>
                <p:cNvPicPr/>
                <p:nvPr/>
              </p:nvPicPr>
              <p:blipFill>
                <a:blip r:embed="rId171"/>
                <a:stretch>
                  <a:fillRect/>
                </a:stretch>
              </p:blipFill>
              <p:spPr>
                <a:xfrm>
                  <a:off x="8793000" y="4000862"/>
                  <a:ext cx="58320" cy="270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2">
              <p14:nvContentPartPr>
                <p14:cNvPr id="103" name="Ink 102">
                  <a:extLst>
                    <a:ext uri="{FF2B5EF4-FFF2-40B4-BE49-F238E27FC236}">
                      <a16:creationId xmlns:a16="http://schemas.microsoft.com/office/drawing/2014/main" id="{27C9D16C-215F-4149-A8BE-3E2730855C14}"/>
                    </a:ext>
                  </a:extLst>
                </p14:cNvPr>
                <p14:cNvContentPartPr/>
                <p14:nvPr/>
              </p14:nvContentPartPr>
              <p14:xfrm>
                <a:off x="8808120" y="4010222"/>
                <a:ext cx="248400" cy="286560"/>
              </p14:xfrm>
            </p:contentPart>
          </mc:Choice>
          <mc:Fallback xmlns="">
            <p:pic>
              <p:nvPicPr>
                <p:cNvPr id="103" name="Ink 102">
                  <a:extLst>
                    <a:ext uri="{FF2B5EF4-FFF2-40B4-BE49-F238E27FC236}">
                      <a16:creationId xmlns:a16="http://schemas.microsoft.com/office/drawing/2014/main" id="{27C9D16C-215F-4149-A8BE-3E2730855C14}"/>
                    </a:ext>
                  </a:extLst>
                </p:cNvPr>
                <p:cNvPicPr/>
                <p:nvPr/>
              </p:nvPicPr>
              <p:blipFill>
                <a:blip r:embed="rId173"/>
                <a:stretch>
                  <a:fillRect/>
                </a:stretch>
              </p:blipFill>
              <p:spPr>
                <a:xfrm>
                  <a:off x="8793000" y="3995102"/>
                  <a:ext cx="278640" cy="317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4">
              <p14:nvContentPartPr>
                <p14:cNvPr id="104" name="Ink 103">
                  <a:extLst>
                    <a:ext uri="{FF2B5EF4-FFF2-40B4-BE49-F238E27FC236}">
                      <a16:creationId xmlns:a16="http://schemas.microsoft.com/office/drawing/2014/main" id="{5BE9DF2D-E51F-3443-9697-85AE410E48C4}"/>
                    </a:ext>
                  </a:extLst>
                </p14:cNvPr>
                <p14:cNvContentPartPr/>
                <p14:nvPr/>
              </p14:nvContentPartPr>
              <p14:xfrm>
                <a:off x="9363600" y="3969902"/>
                <a:ext cx="6480" cy="268920"/>
              </p14:xfrm>
            </p:contentPart>
          </mc:Choice>
          <mc:Fallback xmlns="">
            <p:pic>
              <p:nvPicPr>
                <p:cNvPr id="104" name="Ink 103">
                  <a:extLst>
                    <a:ext uri="{FF2B5EF4-FFF2-40B4-BE49-F238E27FC236}">
                      <a16:creationId xmlns:a16="http://schemas.microsoft.com/office/drawing/2014/main" id="{5BE9DF2D-E51F-3443-9697-85AE410E48C4}"/>
                    </a:ext>
                  </a:extLst>
                </p:cNvPr>
                <p:cNvPicPr/>
                <p:nvPr/>
              </p:nvPicPr>
              <p:blipFill>
                <a:blip r:embed="rId175"/>
                <a:stretch>
                  <a:fillRect/>
                </a:stretch>
              </p:blipFill>
              <p:spPr>
                <a:xfrm>
                  <a:off x="9348480" y="3954782"/>
                  <a:ext cx="36720" cy="299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6">
              <p14:nvContentPartPr>
                <p14:cNvPr id="105" name="Ink 104">
                  <a:extLst>
                    <a:ext uri="{FF2B5EF4-FFF2-40B4-BE49-F238E27FC236}">
                      <a16:creationId xmlns:a16="http://schemas.microsoft.com/office/drawing/2014/main" id="{84634F47-258B-D049-B5DF-89A7071C69B9}"/>
                    </a:ext>
                  </a:extLst>
                </p14:cNvPr>
                <p14:cNvContentPartPr/>
                <p14:nvPr/>
              </p14:nvContentPartPr>
              <p14:xfrm>
                <a:off x="9347040" y="3920222"/>
                <a:ext cx="247680" cy="309600"/>
              </p14:xfrm>
            </p:contentPart>
          </mc:Choice>
          <mc:Fallback xmlns="">
            <p:pic>
              <p:nvPicPr>
                <p:cNvPr id="105" name="Ink 104">
                  <a:extLst>
                    <a:ext uri="{FF2B5EF4-FFF2-40B4-BE49-F238E27FC236}">
                      <a16:creationId xmlns:a16="http://schemas.microsoft.com/office/drawing/2014/main" id="{84634F47-258B-D049-B5DF-89A7071C69B9}"/>
                    </a:ext>
                  </a:extLst>
                </p:cNvPr>
                <p:cNvPicPr/>
                <p:nvPr/>
              </p:nvPicPr>
              <p:blipFill>
                <a:blip r:embed="rId177"/>
                <a:stretch>
                  <a:fillRect/>
                </a:stretch>
              </p:blipFill>
              <p:spPr>
                <a:xfrm>
                  <a:off x="9331920" y="3905102"/>
                  <a:ext cx="278280" cy="340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8">
              <p14:nvContentPartPr>
                <p14:cNvPr id="106" name="Ink 105">
                  <a:extLst>
                    <a:ext uri="{FF2B5EF4-FFF2-40B4-BE49-F238E27FC236}">
                      <a16:creationId xmlns:a16="http://schemas.microsoft.com/office/drawing/2014/main" id="{B30EAA53-A94C-6044-9901-2821FA703302}"/>
                    </a:ext>
                  </a:extLst>
                </p14:cNvPr>
                <p14:cNvContentPartPr/>
                <p14:nvPr/>
              </p14:nvContentPartPr>
              <p14:xfrm>
                <a:off x="9766800" y="3958382"/>
                <a:ext cx="6840" cy="220680"/>
              </p14:xfrm>
            </p:contentPart>
          </mc:Choice>
          <mc:Fallback xmlns="">
            <p:pic>
              <p:nvPicPr>
                <p:cNvPr id="106" name="Ink 105">
                  <a:extLst>
                    <a:ext uri="{FF2B5EF4-FFF2-40B4-BE49-F238E27FC236}">
                      <a16:creationId xmlns:a16="http://schemas.microsoft.com/office/drawing/2014/main" id="{B30EAA53-A94C-6044-9901-2821FA703302}"/>
                    </a:ext>
                  </a:extLst>
                </p:cNvPr>
                <p:cNvPicPr/>
                <p:nvPr/>
              </p:nvPicPr>
              <p:blipFill>
                <a:blip r:embed="rId179"/>
                <a:stretch>
                  <a:fillRect/>
                </a:stretch>
              </p:blipFill>
              <p:spPr>
                <a:xfrm>
                  <a:off x="9751320" y="3943262"/>
                  <a:ext cx="37440" cy="251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0">
              <p14:nvContentPartPr>
                <p14:cNvPr id="107" name="Ink 106">
                  <a:extLst>
                    <a:ext uri="{FF2B5EF4-FFF2-40B4-BE49-F238E27FC236}">
                      <a16:creationId xmlns:a16="http://schemas.microsoft.com/office/drawing/2014/main" id="{B87FDB28-E33C-F840-9AEE-81058EEE59D7}"/>
                    </a:ext>
                  </a:extLst>
                </p14:cNvPr>
                <p14:cNvContentPartPr/>
                <p14:nvPr/>
              </p14:nvContentPartPr>
              <p14:xfrm>
                <a:off x="9757440" y="3948662"/>
                <a:ext cx="211320" cy="287640"/>
              </p14:xfrm>
            </p:contentPart>
          </mc:Choice>
          <mc:Fallback xmlns="">
            <p:pic>
              <p:nvPicPr>
                <p:cNvPr id="107" name="Ink 106">
                  <a:extLst>
                    <a:ext uri="{FF2B5EF4-FFF2-40B4-BE49-F238E27FC236}">
                      <a16:creationId xmlns:a16="http://schemas.microsoft.com/office/drawing/2014/main" id="{B87FDB28-E33C-F840-9AEE-81058EEE59D7}"/>
                    </a:ext>
                  </a:extLst>
                </p:cNvPr>
                <p:cNvPicPr/>
                <p:nvPr/>
              </p:nvPicPr>
              <p:blipFill>
                <a:blip r:embed="rId181"/>
                <a:stretch>
                  <a:fillRect/>
                </a:stretch>
              </p:blipFill>
              <p:spPr>
                <a:xfrm>
                  <a:off x="9741960" y="3933542"/>
                  <a:ext cx="241920" cy="318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2">
              <p14:nvContentPartPr>
                <p14:cNvPr id="109" name="Ink 108">
                  <a:extLst>
                    <a:ext uri="{FF2B5EF4-FFF2-40B4-BE49-F238E27FC236}">
                      <a16:creationId xmlns:a16="http://schemas.microsoft.com/office/drawing/2014/main" id="{F9E15DB9-2F29-984A-A453-413B21CCFB06}"/>
                    </a:ext>
                  </a:extLst>
                </p14:cNvPr>
                <p14:cNvContentPartPr/>
                <p14:nvPr/>
              </p14:nvContentPartPr>
              <p14:xfrm>
                <a:off x="7870680" y="4826342"/>
                <a:ext cx="226440" cy="302760"/>
              </p14:xfrm>
            </p:contentPart>
          </mc:Choice>
          <mc:Fallback xmlns="">
            <p:pic>
              <p:nvPicPr>
                <p:cNvPr id="109" name="Ink 108">
                  <a:extLst>
                    <a:ext uri="{FF2B5EF4-FFF2-40B4-BE49-F238E27FC236}">
                      <a16:creationId xmlns:a16="http://schemas.microsoft.com/office/drawing/2014/main" id="{F9E15DB9-2F29-984A-A453-413B21CCFB06}"/>
                    </a:ext>
                  </a:extLst>
                </p:cNvPr>
                <p:cNvPicPr/>
                <p:nvPr/>
              </p:nvPicPr>
              <p:blipFill>
                <a:blip r:embed="rId183"/>
                <a:stretch>
                  <a:fillRect/>
                </a:stretch>
              </p:blipFill>
              <p:spPr>
                <a:xfrm>
                  <a:off x="7855200" y="4811222"/>
                  <a:ext cx="256680" cy="333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4">
              <p14:nvContentPartPr>
                <p14:cNvPr id="110" name="Ink 109">
                  <a:extLst>
                    <a:ext uri="{FF2B5EF4-FFF2-40B4-BE49-F238E27FC236}">
                      <a16:creationId xmlns:a16="http://schemas.microsoft.com/office/drawing/2014/main" id="{B58E7C34-9D08-6745-A285-234B2F756C39}"/>
                    </a:ext>
                  </a:extLst>
                </p14:cNvPr>
                <p14:cNvContentPartPr/>
                <p14:nvPr/>
              </p14:nvContentPartPr>
              <p14:xfrm>
                <a:off x="8421120" y="4756862"/>
                <a:ext cx="240480" cy="261360"/>
              </p14:xfrm>
            </p:contentPart>
          </mc:Choice>
          <mc:Fallback xmlns="">
            <p:pic>
              <p:nvPicPr>
                <p:cNvPr id="110" name="Ink 109">
                  <a:extLst>
                    <a:ext uri="{FF2B5EF4-FFF2-40B4-BE49-F238E27FC236}">
                      <a16:creationId xmlns:a16="http://schemas.microsoft.com/office/drawing/2014/main" id="{B58E7C34-9D08-6745-A285-234B2F756C39}"/>
                    </a:ext>
                  </a:extLst>
                </p:cNvPr>
                <p:cNvPicPr/>
                <p:nvPr/>
              </p:nvPicPr>
              <p:blipFill>
                <a:blip r:embed="rId185"/>
                <a:stretch>
                  <a:fillRect/>
                </a:stretch>
              </p:blipFill>
              <p:spPr>
                <a:xfrm>
                  <a:off x="8406000" y="4741742"/>
                  <a:ext cx="271080" cy="291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6">
              <p14:nvContentPartPr>
                <p14:cNvPr id="111" name="Ink 110">
                  <a:extLst>
                    <a:ext uri="{FF2B5EF4-FFF2-40B4-BE49-F238E27FC236}">
                      <a16:creationId xmlns:a16="http://schemas.microsoft.com/office/drawing/2014/main" id="{5C536B7B-F74E-A743-8C8D-4115B200F312}"/>
                    </a:ext>
                  </a:extLst>
                </p14:cNvPr>
                <p14:cNvContentPartPr/>
                <p14:nvPr/>
              </p14:nvContentPartPr>
              <p14:xfrm>
                <a:off x="8866080" y="4729502"/>
                <a:ext cx="266040" cy="254880"/>
              </p14:xfrm>
            </p:contentPart>
          </mc:Choice>
          <mc:Fallback xmlns="">
            <p:pic>
              <p:nvPicPr>
                <p:cNvPr id="111" name="Ink 110">
                  <a:extLst>
                    <a:ext uri="{FF2B5EF4-FFF2-40B4-BE49-F238E27FC236}">
                      <a16:creationId xmlns:a16="http://schemas.microsoft.com/office/drawing/2014/main" id="{5C536B7B-F74E-A743-8C8D-4115B200F312}"/>
                    </a:ext>
                  </a:extLst>
                </p:cNvPr>
                <p:cNvPicPr/>
                <p:nvPr/>
              </p:nvPicPr>
              <p:blipFill>
                <a:blip r:embed="rId187"/>
                <a:stretch>
                  <a:fillRect/>
                </a:stretch>
              </p:blipFill>
              <p:spPr>
                <a:xfrm>
                  <a:off x="8850600" y="4714382"/>
                  <a:ext cx="296640" cy="285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8">
              <p14:nvContentPartPr>
                <p14:cNvPr id="112" name="Ink 111">
                  <a:extLst>
                    <a:ext uri="{FF2B5EF4-FFF2-40B4-BE49-F238E27FC236}">
                      <a16:creationId xmlns:a16="http://schemas.microsoft.com/office/drawing/2014/main" id="{BE40EB4F-4D9B-B142-B670-D8E47C0FA14C}"/>
                    </a:ext>
                  </a:extLst>
                </p14:cNvPr>
                <p14:cNvContentPartPr/>
                <p14:nvPr/>
              </p14:nvContentPartPr>
              <p14:xfrm>
                <a:off x="9295200" y="4661462"/>
                <a:ext cx="276840" cy="260280"/>
              </p14:xfrm>
            </p:contentPart>
          </mc:Choice>
          <mc:Fallback xmlns="">
            <p:pic>
              <p:nvPicPr>
                <p:cNvPr id="112" name="Ink 111">
                  <a:extLst>
                    <a:ext uri="{FF2B5EF4-FFF2-40B4-BE49-F238E27FC236}">
                      <a16:creationId xmlns:a16="http://schemas.microsoft.com/office/drawing/2014/main" id="{BE40EB4F-4D9B-B142-B670-D8E47C0FA14C}"/>
                    </a:ext>
                  </a:extLst>
                </p:cNvPr>
                <p:cNvPicPr/>
                <p:nvPr/>
              </p:nvPicPr>
              <p:blipFill>
                <a:blip r:embed="rId189"/>
                <a:stretch>
                  <a:fillRect/>
                </a:stretch>
              </p:blipFill>
              <p:spPr>
                <a:xfrm>
                  <a:off x="9279720" y="4646342"/>
                  <a:ext cx="307080" cy="290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0">
              <p14:nvContentPartPr>
                <p14:cNvPr id="113" name="Ink 112">
                  <a:extLst>
                    <a:ext uri="{FF2B5EF4-FFF2-40B4-BE49-F238E27FC236}">
                      <a16:creationId xmlns:a16="http://schemas.microsoft.com/office/drawing/2014/main" id="{17AD7E00-F383-8E4F-8192-D5FCB5090E12}"/>
                    </a:ext>
                  </a:extLst>
                </p14:cNvPr>
                <p14:cNvContentPartPr/>
                <p14:nvPr/>
              </p14:nvContentPartPr>
              <p14:xfrm>
                <a:off x="9730800" y="4626542"/>
                <a:ext cx="316800" cy="318240"/>
              </p14:xfrm>
            </p:contentPart>
          </mc:Choice>
          <mc:Fallback xmlns="">
            <p:pic>
              <p:nvPicPr>
                <p:cNvPr id="113" name="Ink 112">
                  <a:extLst>
                    <a:ext uri="{FF2B5EF4-FFF2-40B4-BE49-F238E27FC236}">
                      <a16:creationId xmlns:a16="http://schemas.microsoft.com/office/drawing/2014/main" id="{17AD7E00-F383-8E4F-8192-D5FCB5090E12}"/>
                    </a:ext>
                  </a:extLst>
                </p:cNvPr>
                <p:cNvPicPr/>
                <p:nvPr/>
              </p:nvPicPr>
              <p:blipFill>
                <a:blip r:embed="rId191"/>
                <a:stretch>
                  <a:fillRect/>
                </a:stretch>
              </p:blipFill>
              <p:spPr>
                <a:xfrm>
                  <a:off x="9715680" y="4611062"/>
                  <a:ext cx="347400" cy="348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2">
              <p14:nvContentPartPr>
                <p14:cNvPr id="115" name="Ink 114">
                  <a:extLst>
                    <a:ext uri="{FF2B5EF4-FFF2-40B4-BE49-F238E27FC236}">
                      <a16:creationId xmlns:a16="http://schemas.microsoft.com/office/drawing/2014/main" id="{8B67402F-2334-1A42-9773-54D7A821E3CB}"/>
                    </a:ext>
                  </a:extLst>
                </p14:cNvPr>
                <p14:cNvContentPartPr/>
                <p14:nvPr/>
              </p14:nvContentPartPr>
              <p14:xfrm>
                <a:off x="8378280" y="3773342"/>
                <a:ext cx="99720" cy="170640"/>
              </p14:xfrm>
            </p:contentPart>
          </mc:Choice>
          <mc:Fallback xmlns="">
            <p:pic>
              <p:nvPicPr>
                <p:cNvPr id="115" name="Ink 114">
                  <a:extLst>
                    <a:ext uri="{FF2B5EF4-FFF2-40B4-BE49-F238E27FC236}">
                      <a16:creationId xmlns:a16="http://schemas.microsoft.com/office/drawing/2014/main" id="{8B67402F-2334-1A42-9773-54D7A821E3CB}"/>
                    </a:ext>
                  </a:extLst>
                </p:cNvPr>
                <p:cNvPicPr/>
                <p:nvPr/>
              </p:nvPicPr>
              <p:blipFill>
                <a:blip r:embed="rId193"/>
                <a:stretch>
                  <a:fillRect/>
                </a:stretch>
              </p:blipFill>
              <p:spPr>
                <a:xfrm>
                  <a:off x="8363160" y="3757862"/>
                  <a:ext cx="130320" cy="200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4">
              <p14:nvContentPartPr>
                <p14:cNvPr id="116" name="Ink 115">
                  <a:extLst>
                    <a:ext uri="{FF2B5EF4-FFF2-40B4-BE49-F238E27FC236}">
                      <a16:creationId xmlns:a16="http://schemas.microsoft.com/office/drawing/2014/main" id="{F3E22C62-78D2-A349-A5B7-C88A95621626}"/>
                    </a:ext>
                  </a:extLst>
                </p14:cNvPr>
                <p14:cNvContentPartPr/>
                <p14:nvPr/>
              </p14:nvContentPartPr>
              <p14:xfrm>
                <a:off x="8461080" y="3911942"/>
                <a:ext cx="46080" cy="37080"/>
              </p14:xfrm>
            </p:contentPart>
          </mc:Choice>
          <mc:Fallback xmlns="">
            <p:pic>
              <p:nvPicPr>
                <p:cNvPr id="116" name="Ink 115">
                  <a:extLst>
                    <a:ext uri="{FF2B5EF4-FFF2-40B4-BE49-F238E27FC236}">
                      <a16:creationId xmlns:a16="http://schemas.microsoft.com/office/drawing/2014/main" id="{F3E22C62-78D2-A349-A5B7-C88A95621626}"/>
                    </a:ext>
                  </a:extLst>
                </p:cNvPr>
                <p:cNvPicPr/>
                <p:nvPr/>
              </p:nvPicPr>
              <p:blipFill>
                <a:blip r:embed="rId195"/>
                <a:stretch>
                  <a:fillRect/>
                </a:stretch>
              </p:blipFill>
              <p:spPr>
                <a:xfrm>
                  <a:off x="8445600" y="3896822"/>
                  <a:ext cx="76680" cy="67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6">
              <p14:nvContentPartPr>
                <p14:cNvPr id="117" name="Ink 116">
                  <a:extLst>
                    <a:ext uri="{FF2B5EF4-FFF2-40B4-BE49-F238E27FC236}">
                      <a16:creationId xmlns:a16="http://schemas.microsoft.com/office/drawing/2014/main" id="{56CD0972-D8F0-1F47-B639-4E204A60200C}"/>
                    </a:ext>
                  </a:extLst>
                </p14:cNvPr>
                <p14:cNvContentPartPr/>
                <p14:nvPr/>
              </p14:nvContentPartPr>
              <p14:xfrm>
                <a:off x="8295120" y="3923462"/>
                <a:ext cx="50400" cy="58680"/>
              </p14:xfrm>
            </p:contentPart>
          </mc:Choice>
          <mc:Fallback xmlns="">
            <p:pic>
              <p:nvPicPr>
                <p:cNvPr id="117" name="Ink 116">
                  <a:extLst>
                    <a:ext uri="{FF2B5EF4-FFF2-40B4-BE49-F238E27FC236}">
                      <a16:creationId xmlns:a16="http://schemas.microsoft.com/office/drawing/2014/main" id="{56CD0972-D8F0-1F47-B639-4E204A60200C}"/>
                    </a:ext>
                  </a:extLst>
                </p:cNvPr>
                <p:cNvPicPr/>
                <p:nvPr/>
              </p:nvPicPr>
              <p:blipFill>
                <a:blip r:embed="rId197"/>
                <a:stretch>
                  <a:fillRect/>
                </a:stretch>
              </p:blipFill>
              <p:spPr>
                <a:xfrm>
                  <a:off x="8280000" y="3908342"/>
                  <a:ext cx="81000" cy="88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8">
              <p14:nvContentPartPr>
                <p14:cNvPr id="118" name="Ink 117">
                  <a:extLst>
                    <a:ext uri="{FF2B5EF4-FFF2-40B4-BE49-F238E27FC236}">
                      <a16:creationId xmlns:a16="http://schemas.microsoft.com/office/drawing/2014/main" id="{63C9A484-B075-164D-AC27-1BB417897550}"/>
                    </a:ext>
                  </a:extLst>
                </p14:cNvPr>
                <p14:cNvContentPartPr/>
                <p14:nvPr/>
              </p14:nvContentPartPr>
              <p14:xfrm>
                <a:off x="8530560" y="3923462"/>
                <a:ext cx="32760" cy="51840"/>
              </p14:xfrm>
            </p:contentPart>
          </mc:Choice>
          <mc:Fallback xmlns="">
            <p:pic>
              <p:nvPicPr>
                <p:cNvPr id="118" name="Ink 117">
                  <a:extLst>
                    <a:ext uri="{FF2B5EF4-FFF2-40B4-BE49-F238E27FC236}">
                      <a16:creationId xmlns:a16="http://schemas.microsoft.com/office/drawing/2014/main" id="{63C9A484-B075-164D-AC27-1BB417897550}"/>
                    </a:ext>
                  </a:extLst>
                </p:cNvPr>
                <p:cNvPicPr/>
                <p:nvPr/>
              </p:nvPicPr>
              <p:blipFill>
                <a:blip r:embed="rId199"/>
                <a:stretch>
                  <a:fillRect/>
                </a:stretch>
              </p:blipFill>
              <p:spPr>
                <a:xfrm>
                  <a:off x="8515080" y="3908342"/>
                  <a:ext cx="63000" cy="82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0">
              <p14:nvContentPartPr>
                <p14:cNvPr id="119" name="Ink 118">
                  <a:extLst>
                    <a:ext uri="{FF2B5EF4-FFF2-40B4-BE49-F238E27FC236}">
                      <a16:creationId xmlns:a16="http://schemas.microsoft.com/office/drawing/2014/main" id="{9E9549C7-6E23-044B-9263-D2FBEA394B64}"/>
                    </a:ext>
                  </a:extLst>
                </p14:cNvPr>
                <p14:cNvContentPartPr/>
                <p14:nvPr/>
              </p14:nvContentPartPr>
              <p14:xfrm>
                <a:off x="8596440" y="4108862"/>
                <a:ext cx="38160" cy="22320"/>
              </p14:xfrm>
            </p:contentPart>
          </mc:Choice>
          <mc:Fallback xmlns="">
            <p:pic>
              <p:nvPicPr>
                <p:cNvPr id="119" name="Ink 118">
                  <a:extLst>
                    <a:ext uri="{FF2B5EF4-FFF2-40B4-BE49-F238E27FC236}">
                      <a16:creationId xmlns:a16="http://schemas.microsoft.com/office/drawing/2014/main" id="{9E9549C7-6E23-044B-9263-D2FBEA394B64}"/>
                    </a:ext>
                  </a:extLst>
                </p:cNvPr>
                <p:cNvPicPr/>
                <p:nvPr/>
              </p:nvPicPr>
              <p:blipFill>
                <a:blip r:embed="rId201"/>
                <a:stretch>
                  <a:fillRect/>
                </a:stretch>
              </p:blipFill>
              <p:spPr>
                <a:xfrm>
                  <a:off x="8581320" y="4093742"/>
                  <a:ext cx="68760" cy="52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2">
              <p14:nvContentPartPr>
                <p14:cNvPr id="120" name="Ink 119">
                  <a:extLst>
                    <a:ext uri="{FF2B5EF4-FFF2-40B4-BE49-F238E27FC236}">
                      <a16:creationId xmlns:a16="http://schemas.microsoft.com/office/drawing/2014/main" id="{5021DB71-9124-5644-9A87-D9D3767F31EE}"/>
                    </a:ext>
                  </a:extLst>
                </p14:cNvPr>
                <p14:cNvContentPartPr/>
                <p14:nvPr/>
              </p14:nvContentPartPr>
              <p14:xfrm>
                <a:off x="8825760" y="3819422"/>
                <a:ext cx="175680" cy="187920"/>
              </p14:xfrm>
            </p:contentPart>
          </mc:Choice>
          <mc:Fallback xmlns="">
            <p:pic>
              <p:nvPicPr>
                <p:cNvPr id="120" name="Ink 119">
                  <a:extLst>
                    <a:ext uri="{FF2B5EF4-FFF2-40B4-BE49-F238E27FC236}">
                      <a16:creationId xmlns:a16="http://schemas.microsoft.com/office/drawing/2014/main" id="{5021DB71-9124-5644-9A87-D9D3767F31EE}"/>
                    </a:ext>
                  </a:extLst>
                </p:cNvPr>
                <p:cNvPicPr/>
                <p:nvPr/>
              </p:nvPicPr>
              <p:blipFill>
                <a:blip r:embed="rId203"/>
                <a:stretch>
                  <a:fillRect/>
                </a:stretch>
              </p:blipFill>
              <p:spPr>
                <a:xfrm>
                  <a:off x="8810640" y="3804302"/>
                  <a:ext cx="206280" cy="218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4">
              <p14:nvContentPartPr>
                <p14:cNvPr id="121" name="Ink 120">
                  <a:extLst>
                    <a:ext uri="{FF2B5EF4-FFF2-40B4-BE49-F238E27FC236}">
                      <a16:creationId xmlns:a16="http://schemas.microsoft.com/office/drawing/2014/main" id="{03BDE9CB-181E-7C41-962B-F825371DB9FD}"/>
                    </a:ext>
                  </a:extLst>
                </p14:cNvPr>
                <p14:cNvContentPartPr/>
                <p14:nvPr/>
              </p14:nvContentPartPr>
              <p14:xfrm>
                <a:off x="8779680" y="4039382"/>
                <a:ext cx="63360" cy="53640"/>
              </p14:xfrm>
            </p:contentPart>
          </mc:Choice>
          <mc:Fallback xmlns="">
            <p:pic>
              <p:nvPicPr>
                <p:cNvPr id="121" name="Ink 120">
                  <a:extLst>
                    <a:ext uri="{FF2B5EF4-FFF2-40B4-BE49-F238E27FC236}">
                      <a16:creationId xmlns:a16="http://schemas.microsoft.com/office/drawing/2014/main" id="{03BDE9CB-181E-7C41-962B-F825371DB9FD}"/>
                    </a:ext>
                  </a:extLst>
                </p:cNvPr>
                <p:cNvPicPr/>
                <p:nvPr/>
              </p:nvPicPr>
              <p:blipFill>
                <a:blip r:embed="rId205"/>
                <a:stretch>
                  <a:fillRect/>
                </a:stretch>
              </p:blipFill>
              <p:spPr>
                <a:xfrm>
                  <a:off x="8764560" y="4024262"/>
                  <a:ext cx="93960" cy="83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6">
              <p14:nvContentPartPr>
                <p14:cNvPr id="122" name="Ink 121">
                  <a:extLst>
                    <a:ext uri="{FF2B5EF4-FFF2-40B4-BE49-F238E27FC236}">
                      <a16:creationId xmlns:a16="http://schemas.microsoft.com/office/drawing/2014/main" id="{CABE2924-94A1-244B-AE5A-6B5AF93E37CD}"/>
                    </a:ext>
                  </a:extLst>
                </p14:cNvPr>
                <p14:cNvContentPartPr/>
                <p14:nvPr/>
              </p14:nvContentPartPr>
              <p14:xfrm>
                <a:off x="9029880" y="3935342"/>
                <a:ext cx="106920" cy="170640"/>
              </p14:xfrm>
            </p:contentPart>
          </mc:Choice>
          <mc:Fallback xmlns="">
            <p:pic>
              <p:nvPicPr>
                <p:cNvPr id="122" name="Ink 121">
                  <a:extLst>
                    <a:ext uri="{FF2B5EF4-FFF2-40B4-BE49-F238E27FC236}">
                      <a16:creationId xmlns:a16="http://schemas.microsoft.com/office/drawing/2014/main" id="{CABE2924-94A1-244B-AE5A-6B5AF93E37CD}"/>
                    </a:ext>
                  </a:extLst>
                </p:cNvPr>
                <p:cNvPicPr/>
                <p:nvPr/>
              </p:nvPicPr>
              <p:blipFill>
                <a:blip r:embed="rId207"/>
                <a:stretch>
                  <a:fillRect/>
                </a:stretch>
              </p:blipFill>
              <p:spPr>
                <a:xfrm>
                  <a:off x="9014400" y="3919862"/>
                  <a:ext cx="137160" cy="201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8">
              <p14:nvContentPartPr>
                <p14:cNvPr id="123" name="Ink 122">
                  <a:extLst>
                    <a:ext uri="{FF2B5EF4-FFF2-40B4-BE49-F238E27FC236}">
                      <a16:creationId xmlns:a16="http://schemas.microsoft.com/office/drawing/2014/main" id="{B53155C9-A583-AA4A-AAC9-EEDDA877DB65}"/>
                    </a:ext>
                  </a:extLst>
                </p14:cNvPr>
                <p14:cNvContentPartPr/>
                <p14:nvPr/>
              </p14:nvContentPartPr>
              <p14:xfrm>
                <a:off x="9325800" y="3723302"/>
                <a:ext cx="184680" cy="183600"/>
              </p14:xfrm>
            </p:contentPart>
          </mc:Choice>
          <mc:Fallback xmlns="">
            <p:pic>
              <p:nvPicPr>
                <p:cNvPr id="123" name="Ink 122">
                  <a:extLst>
                    <a:ext uri="{FF2B5EF4-FFF2-40B4-BE49-F238E27FC236}">
                      <a16:creationId xmlns:a16="http://schemas.microsoft.com/office/drawing/2014/main" id="{B53155C9-A583-AA4A-AAC9-EEDDA877DB65}"/>
                    </a:ext>
                  </a:extLst>
                </p:cNvPr>
                <p:cNvPicPr/>
                <p:nvPr/>
              </p:nvPicPr>
              <p:blipFill>
                <a:blip r:embed="rId209"/>
                <a:stretch>
                  <a:fillRect/>
                </a:stretch>
              </p:blipFill>
              <p:spPr>
                <a:xfrm>
                  <a:off x="9310680" y="3708182"/>
                  <a:ext cx="215280" cy="214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0">
              <p14:nvContentPartPr>
                <p14:cNvPr id="124" name="Ink 123">
                  <a:extLst>
                    <a:ext uri="{FF2B5EF4-FFF2-40B4-BE49-F238E27FC236}">
                      <a16:creationId xmlns:a16="http://schemas.microsoft.com/office/drawing/2014/main" id="{219157DB-0654-DB47-A73E-5FF4182604F2}"/>
                    </a:ext>
                  </a:extLst>
                </p14:cNvPr>
                <p14:cNvContentPartPr/>
                <p14:nvPr/>
              </p14:nvContentPartPr>
              <p14:xfrm>
                <a:off x="9277560" y="3911942"/>
                <a:ext cx="97920" cy="182880"/>
              </p14:xfrm>
            </p:contentPart>
          </mc:Choice>
          <mc:Fallback xmlns="">
            <p:pic>
              <p:nvPicPr>
                <p:cNvPr id="124" name="Ink 123">
                  <a:extLst>
                    <a:ext uri="{FF2B5EF4-FFF2-40B4-BE49-F238E27FC236}">
                      <a16:creationId xmlns:a16="http://schemas.microsoft.com/office/drawing/2014/main" id="{219157DB-0654-DB47-A73E-5FF4182604F2}"/>
                    </a:ext>
                  </a:extLst>
                </p:cNvPr>
                <p:cNvPicPr/>
                <p:nvPr/>
              </p:nvPicPr>
              <p:blipFill>
                <a:blip r:embed="rId211"/>
                <a:stretch>
                  <a:fillRect/>
                </a:stretch>
              </p:blipFill>
              <p:spPr>
                <a:xfrm>
                  <a:off x="9262440" y="3896822"/>
                  <a:ext cx="128520" cy="213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2">
              <p14:nvContentPartPr>
                <p14:cNvPr id="125" name="Ink 124">
                  <a:extLst>
                    <a:ext uri="{FF2B5EF4-FFF2-40B4-BE49-F238E27FC236}">
                      <a16:creationId xmlns:a16="http://schemas.microsoft.com/office/drawing/2014/main" id="{CE63DBCA-5D32-E04A-AB1B-1098A5686CD1}"/>
                    </a:ext>
                  </a:extLst>
                </p14:cNvPr>
                <p14:cNvContentPartPr/>
                <p14:nvPr/>
              </p14:nvContentPartPr>
              <p14:xfrm>
                <a:off x="9763200" y="3684422"/>
                <a:ext cx="169200" cy="205560"/>
              </p14:xfrm>
            </p:contentPart>
          </mc:Choice>
          <mc:Fallback xmlns="">
            <p:pic>
              <p:nvPicPr>
                <p:cNvPr id="125" name="Ink 124">
                  <a:extLst>
                    <a:ext uri="{FF2B5EF4-FFF2-40B4-BE49-F238E27FC236}">
                      <a16:creationId xmlns:a16="http://schemas.microsoft.com/office/drawing/2014/main" id="{CE63DBCA-5D32-E04A-AB1B-1098A5686CD1}"/>
                    </a:ext>
                  </a:extLst>
                </p:cNvPr>
                <p:cNvPicPr/>
                <p:nvPr/>
              </p:nvPicPr>
              <p:blipFill>
                <a:blip r:embed="rId213"/>
                <a:stretch>
                  <a:fillRect/>
                </a:stretch>
              </p:blipFill>
              <p:spPr>
                <a:xfrm>
                  <a:off x="9748080" y="3669302"/>
                  <a:ext cx="199800" cy="235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4">
              <p14:nvContentPartPr>
                <p14:cNvPr id="126" name="Ink 125">
                  <a:extLst>
                    <a:ext uri="{FF2B5EF4-FFF2-40B4-BE49-F238E27FC236}">
                      <a16:creationId xmlns:a16="http://schemas.microsoft.com/office/drawing/2014/main" id="{CAF612B4-19B7-9248-A530-A82BE8051254}"/>
                    </a:ext>
                  </a:extLst>
                </p14:cNvPr>
                <p14:cNvContentPartPr/>
                <p14:nvPr/>
              </p14:nvContentPartPr>
              <p14:xfrm>
                <a:off x="9717480" y="3865862"/>
                <a:ext cx="91440" cy="282960"/>
              </p14:xfrm>
            </p:contentPart>
          </mc:Choice>
          <mc:Fallback xmlns="">
            <p:pic>
              <p:nvPicPr>
                <p:cNvPr id="126" name="Ink 125">
                  <a:extLst>
                    <a:ext uri="{FF2B5EF4-FFF2-40B4-BE49-F238E27FC236}">
                      <a16:creationId xmlns:a16="http://schemas.microsoft.com/office/drawing/2014/main" id="{CAF612B4-19B7-9248-A530-A82BE8051254}"/>
                    </a:ext>
                  </a:extLst>
                </p:cNvPr>
                <p:cNvPicPr/>
                <p:nvPr/>
              </p:nvPicPr>
              <p:blipFill>
                <a:blip r:embed="rId215"/>
                <a:stretch>
                  <a:fillRect/>
                </a:stretch>
              </p:blipFill>
              <p:spPr>
                <a:xfrm>
                  <a:off x="9702000" y="3850382"/>
                  <a:ext cx="121680" cy="313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6">
              <p14:nvContentPartPr>
                <p14:cNvPr id="127" name="Ink 126">
                  <a:extLst>
                    <a:ext uri="{FF2B5EF4-FFF2-40B4-BE49-F238E27FC236}">
                      <a16:creationId xmlns:a16="http://schemas.microsoft.com/office/drawing/2014/main" id="{CCDEFB05-6B00-744C-9EB7-ED7BFD6190A9}"/>
                    </a:ext>
                  </a:extLst>
                </p14:cNvPr>
                <p14:cNvContentPartPr/>
                <p14:nvPr/>
              </p14:nvContentPartPr>
              <p14:xfrm>
                <a:off x="7929000" y="4540142"/>
                <a:ext cx="184680" cy="242280"/>
              </p14:xfrm>
            </p:contentPart>
          </mc:Choice>
          <mc:Fallback xmlns="">
            <p:pic>
              <p:nvPicPr>
                <p:cNvPr id="127" name="Ink 126">
                  <a:extLst>
                    <a:ext uri="{FF2B5EF4-FFF2-40B4-BE49-F238E27FC236}">
                      <a16:creationId xmlns:a16="http://schemas.microsoft.com/office/drawing/2014/main" id="{CCDEFB05-6B00-744C-9EB7-ED7BFD6190A9}"/>
                    </a:ext>
                  </a:extLst>
                </p:cNvPr>
                <p:cNvPicPr/>
                <p:nvPr/>
              </p:nvPicPr>
              <p:blipFill>
                <a:blip r:embed="rId217"/>
                <a:stretch>
                  <a:fillRect/>
                </a:stretch>
              </p:blipFill>
              <p:spPr>
                <a:xfrm>
                  <a:off x="7913520" y="4525022"/>
                  <a:ext cx="214920" cy="272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8">
              <p14:nvContentPartPr>
                <p14:cNvPr id="128" name="Ink 127">
                  <a:extLst>
                    <a:ext uri="{FF2B5EF4-FFF2-40B4-BE49-F238E27FC236}">
                      <a16:creationId xmlns:a16="http://schemas.microsoft.com/office/drawing/2014/main" id="{A73ED870-493E-CE49-80C5-72E92D4B5ADC}"/>
                    </a:ext>
                  </a:extLst>
                </p14:cNvPr>
                <p14:cNvContentPartPr/>
                <p14:nvPr/>
              </p14:nvContentPartPr>
              <p14:xfrm>
                <a:off x="7859880" y="4756862"/>
                <a:ext cx="103680" cy="172440"/>
              </p14:xfrm>
            </p:contentPart>
          </mc:Choice>
          <mc:Fallback xmlns="">
            <p:pic>
              <p:nvPicPr>
                <p:cNvPr id="128" name="Ink 127">
                  <a:extLst>
                    <a:ext uri="{FF2B5EF4-FFF2-40B4-BE49-F238E27FC236}">
                      <a16:creationId xmlns:a16="http://schemas.microsoft.com/office/drawing/2014/main" id="{A73ED870-493E-CE49-80C5-72E92D4B5ADC}"/>
                    </a:ext>
                  </a:extLst>
                </p:cNvPr>
                <p:cNvPicPr/>
                <p:nvPr/>
              </p:nvPicPr>
              <p:blipFill>
                <a:blip r:embed="rId219"/>
                <a:stretch>
                  <a:fillRect/>
                </a:stretch>
              </p:blipFill>
              <p:spPr>
                <a:xfrm>
                  <a:off x="7844400" y="4741742"/>
                  <a:ext cx="134280" cy="203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20">
              <p14:nvContentPartPr>
                <p14:cNvPr id="129" name="Ink 128">
                  <a:extLst>
                    <a:ext uri="{FF2B5EF4-FFF2-40B4-BE49-F238E27FC236}">
                      <a16:creationId xmlns:a16="http://schemas.microsoft.com/office/drawing/2014/main" id="{17D8223B-34A2-3841-93DA-925A725977EC}"/>
                    </a:ext>
                  </a:extLst>
                </p14:cNvPr>
                <p14:cNvContentPartPr/>
                <p14:nvPr/>
              </p14:nvContentPartPr>
              <p14:xfrm>
                <a:off x="8274240" y="4503782"/>
                <a:ext cx="240480" cy="165960"/>
              </p14:xfrm>
            </p:contentPart>
          </mc:Choice>
          <mc:Fallback xmlns="">
            <p:pic>
              <p:nvPicPr>
                <p:cNvPr id="129" name="Ink 128">
                  <a:extLst>
                    <a:ext uri="{FF2B5EF4-FFF2-40B4-BE49-F238E27FC236}">
                      <a16:creationId xmlns:a16="http://schemas.microsoft.com/office/drawing/2014/main" id="{17D8223B-34A2-3841-93DA-925A725977EC}"/>
                    </a:ext>
                  </a:extLst>
                </p:cNvPr>
                <p:cNvPicPr/>
                <p:nvPr/>
              </p:nvPicPr>
              <p:blipFill>
                <a:blip r:embed="rId221"/>
                <a:stretch>
                  <a:fillRect/>
                </a:stretch>
              </p:blipFill>
              <p:spPr>
                <a:xfrm>
                  <a:off x="8259120" y="4488302"/>
                  <a:ext cx="271080" cy="196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22">
              <p14:nvContentPartPr>
                <p14:cNvPr id="130" name="Ink 129">
                  <a:extLst>
                    <a:ext uri="{FF2B5EF4-FFF2-40B4-BE49-F238E27FC236}">
                      <a16:creationId xmlns:a16="http://schemas.microsoft.com/office/drawing/2014/main" id="{52B3824C-7DD6-2C49-AE47-D05FAE68A0D8}"/>
                    </a:ext>
                  </a:extLst>
                </p14:cNvPr>
                <p14:cNvContentPartPr/>
                <p14:nvPr/>
              </p14:nvContentPartPr>
              <p14:xfrm>
                <a:off x="8310600" y="4664342"/>
                <a:ext cx="103320" cy="177480"/>
              </p14:xfrm>
            </p:contentPart>
          </mc:Choice>
          <mc:Fallback xmlns="">
            <p:pic>
              <p:nvPicPr>
                <p:cNvPr id="130" name="Ink 129">
                  <a:extLst>
                    <a:ext uri="{FF2B5EF4-FFF2-40B4-BE49-F238E27FC236}">
                      <a16:creationId xmlns:a16="http://schemas.microsoft.com/office/drawing/2014/main" id="{52B3824C-7DD6-2C49-AE47-D05FAE68A0D8}"/>
                    </a:ext>
                  </a:extLst>
                </p:cNvPr>
                <p:cNvPicPr/>
                <p:nvPr/>
              </p:nvPicPr>
              <p:blipFill>
                <a:blip r:embed="rId223"/>
                <a:stretch>
                  <a:fillRect/>
                </a:stretch>
              </p:blipFill>
              <p:spPr>
                <a:xfrm>
                  <a:off x="8295120" y="4649222"/>
                  <a:ext cx="133920" cy="207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24">
              <p14:nvContentPartPr>
                <p14:cNvPr id="131" name="Ink 130">
                  <a:extLst>
                    <a:ext uri="{FF2B5EF4-FFF2-40B4-BE49-F238E27FC236}">
                      <a16:creationId xmlns:a16="http://schemas.microsoft.com/office/drawing/2014/main" id="{C99C012A-56E9-AC4D-9114-D8C7D9F1A39E}"/>
                    </a:ext>
                  </a:extLst>
                </p14:cNvPr>
                <p14:cNvContentPartPr/>
                <p14:nvPr/>
              </p14:nvContentPartPr>
              <p14:xfrm>
                <a:off x="8822520" y="4493702"/>
                <a:ext cx="196560" cy="192600"/>
              </p14:xfrm>
            </p:contentPart>
          </mc:Choice>
          <mc:Fallback xmlns="">
            <p:pic>
              <p:nvPicPr>
                <p:cNvPr id="131" name="Ink 130">
                  <a:extLst>
                    <a:ext uri="{FF2B5EF4-FFF2-40B4-BE49-F238E27FC236}">
                      <a16:creationId xmlns:a16="http://schemas.microsoft.com/office/drawing/2014/main" id="{C99C012A-56E9-AC4D-9114-D8C7D9F1A39E}"/>
                    </a:ext>
                  </a:extLst>
                </p:cNvPr>
                <p:cNvPicPr/>
                <p:nvPr/>
              </p:nvPicPr>
              <p:blipFill>
                <a:blip r:embed="rId225"/>
                <a:stretch>
                  <a:fillRect/>
                </a:stretch>
              </p:blipFill>
              <p:spPr>
                <a:xfrm>
                  <a:off x="8807400" y="4478222"/>
                  <a:ext cx="227160" cy="222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26">
              <p14:nvContentPartPr>
                <p14:cNvPr id="132" name="Ink 131">
                  <a:extLst>
                    <a:ext uri="{FF2B5EF4-FFF2-40B4-BE49-F238E27FC236}">
                      <a16:creationId xmlns:a16="http://schemas.microsoft.com/office/drawing/2014/main" id="{8947E278-3F48-B948-BFB9-D9642A2C9964}"/>
                    </a:ext>
                  </a:extLst>
                </p14:cNvPr>
                <p14:cNvContentPartPr/>
                <p14:nvPr/>
              </p14:nvContentPartPr>
              <p14:xfrm>
                <a:off x="8813880" y="4571822"/>
                <a:ext cx="82440" cy="313920"/>
              </p14:xfrm>
            </p:contentPart>
          </mc:Choice>
          <mc:Fallback xmlns="">
            <p:pic>
              <p:nvPicPr>
                <p:cNvPr id="132" name="Ink 131">
                  <a:extLst>
                    <a:ext uri="{FF2B5EF4-FFF2-40B4-BE49-F238E27FC236}">
                      <a16:creationId xmlns:a16="http://schemas.microsoft.com/office/drawing/2014/main" id="{8947E278-3F48-B948-BFB9-D9642A2C9964}"/>
                    </a:ext>
                  </a:extLst>
                </p:cNvPr>
                <p:cNvPicPr/>
                <p:nvPr/>
              </p:nvPicPr>
              <p:blipFill>
                <a:blip r:embed="rId227"/>
                <a:stretch>
                  <a:fillRect/>
                </a:stretch>
              </p:blipFill>
              <p:spPr>
                <a:xfrm>
                  <a:off x="8798400" y="4556702"/>
                  <a:ext cx="113040" cy="344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28">
              <p14:nvContentPartPr>
                <p14:cNvPr id="133" name="Ink 132">
                  <a:extLst>
                    <a:ext uri="{FF2B5EF4-FFF2-40B4-BE49-F238E27FC236}">
                      <a16:creationId xmlns:a16="http://schemas.microsoft.com/office/drawing/2014/main" id="{01AF3D53-5419-0A4A-B7CA-60DF5C77C712}"/>
                    </a:ext>
                  </a:extLst>
                </p14:cNvPr>
                <p14:cNvContentPartPr/>
                <p14:nvPr/>
              </p14:nvContentPartPr>
              <p14:xfrm>
                <a:off x="8449560" y="4594862"/>
                <a:ext cx="81720" cy="156960"/>
              </p14:xfrm>
            </p:contentPart>
          </mc:Choice>
          <mc:Fallback xmlns="">
            <p:pic>
              <p:nvPicPr>
                <p:cNvPr id="133" name="Ink 132">
                  <a:extLst>
                    <a:ext uri="{FF2B5EF4-FFF2-40B4-BE49-F238E27FC236}">
                      <a16:creationId xmlns:a16="http://schemas.microsoft.com/office/drawing/2014/main" id="{01AF3D53-5419-0A4A-B7CA-60DF5C77C712}"/>
                    </a:ext>
                  </a:extLst>
                </p:cNvPr>
                <p:cNvPicPr/>
                <p:nvPr/>
              </p:nvPicPr>
              <p:blipFill>
                <a:blip r:embed="rId229"/>
                <a:stretch>
                  <a:fillRect/>
                </a:stretch>
              </p:blipFill>
              <p:spPr>
                <a:xfrm>
                  <a:off x="8434080" y="4579742"/>
                  <a:ext cx="112320" cy="187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30">
              <p14:nvContentPartPr>
                <p14:cNvPr id="134" name="Ink 133">
                  <a:extLst>
                    <a:ext uri="{FF2B5EF4-FFF2-40B4-BE49-F238E27FC236}">
                      <a16:creationId xmlns:a16="http://schemas.microsoft.com/office/drawing/2014/main" id="{CC04E0D7-403E-1744-83F9-BA158361F1BD}"/>
                    </a:ext>
                  </a:extLst>
                </p14:cNvPr>
                <p14:cNvContentPartPr/>
                <p14:nvPr/>
              </p14:nvContentPartPr>
              <p14:xfrm>
                <a:off x="9339120" y="4473902"/>
                <a:ext cx="161640" cy="189000"/>
              </p14:xfrm>
            </p:contentPart>
          </mc:Choice>
          <mc:Fallback xmlns="">
            <p:pic>
              <p:nvPicPr>
                <p:cNvPr id="134" name="Ink 133">
                  <a:extLst>
                    <a:ext uri="{FF2B5EF4-FFF2-40B4-BE49-F238E27FC236}">
                      <a16:creationId xmlns:a16="http://schemas.microsoft.com/office/drawing/2014/main" id="{CC04E0D7-403E-1744-83F9-BA158361F1BD}"/>
                    </a:ext>
                  </a:extLst>
                </p:cNvPr>
                <p:cNvPicPr/>
                <p:nvPr/>
              </p:nvPicPr>
              <p:blipFill>
                <a:blip r:embed="rId231"/>
                <a:stretch>
                  <a:fillRect/>
                </a:stretch>
              </p:blipFill>
              <p:spPr>
                <a:xfrm>
                  <a:off x="9323640" y="4458782"/>
                  <a:ext cx="192240" cy="219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32">
              <p14:nvContentPartPr>
                <p14:cNvPr id="135" name="Ink 134">
                  <a:extLst>
                    <a:ext uri="{FF2B5EF4-FFF2-40B4-BE49-F238E27FC236}">
                      <a16:creationId xmlns:a16="http://schemas.microsoft.com/office/drawing/2014/main" id="{37729EC3-6188-5843-9980-E8917A7D6116}"/>
                    </a:ext>
                  </a:extLst>
                </p14:cNvPr>
                <p14:cNvContentPartPr/>
                <p14:nvPr/>
              </p14:nvContentPartPr>
              <p14:xfrm>
                <a:off x="9277560" y="4560302"/>
                <a:ext cx="108000" cy="309960"/>
              </p14:xfrm>
            </p:contentPart>
          </mc:Choice>
          <mc:Fallback xmlns="">
            <p:pic>
              <p:nvPicPr>
                <p:cNvPr id="135" name="Ink 134">
                  <a:extLst>
                    <a:ext uri="{FF2B5EF4-FFF2-40B4-BE49-F238E27FC236}">
                      <a16:creationId xmlns:a16="http://schemas.microsoft.com/office/drawing/2014/main" id="{37729EC3-6188-5843-9980-E8917A7D6116}"/>
                    </a:ext>
                  </a:extLst>
                </p:cNvPr>
                <p:cNvPicPr/>
                <p:nvPr/>
              </p:nvPicPr>
              <p:blipFill>
                <a:blip r:embed="rId233"/>
                <a:stretch>
                  <a:fillRect/>
                </a:stretch>
              </p:blipFill>
              <p:spPr>
                <a:xfrm>
                  <a:off x="9262440" y="4544822"/>
                  <a:ext cx="138240" cy="340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34">
              <p14:nvContentPartPr>
                <p14:cNvPr id="136" name="Ink 135">
                  <a:extLst>
                    <a:ext uri="{FF2B5EF4-FFF2-40B4-BE49-F238E27FC236}">
                      <a16:creationId xmlns:a16="http://schemas.microsoft.com/office/drawing/2014/main" id="{7B8E5ADD-99EE-C345-9CEC-BB7E39F5B467}"/>
                    </a:ext>
                  </a:extLst>
                </p14:cNvPr>
                <p14:cNvContentPartPr/>
                <p14:nvPr/>
              </p14:nvContentPartPr>
              <p14:xfrm>
                <a:off x="9822600" y="4421342"/>
                <a:ext cx="167040" cy="219960"/>
              </p14:xfrm>
            </p:contentPart>
          </mc:Choice>
          <mc:Fallback xmlns="">
            <p:pic>
              <p:nvPicPr>
                <p:cNvPr id="136" name="Ink 135">
                  <a:extLst>
                    <a:ext uri="{FF2B5EF4-FFF2-40B4-BE49-F238E27FC236}">
                      <a16:creationId xmlns:a16="http://schemas.microsoft.com/office/drawing/2014/main" id="{7B8E5ADD-99EE-C345-9CEC-BB7E39F5B467}"/>
                    </a:ext>
                  </a:extLst>
                </p:cNvPr>
                <p:cNvPicPr/>
                <p:nvPr/>
              </p:nvPicPr>
              <p:blipFill>
                <a:blip r:embed="rId235"/>
                <a:stretch>
                  <a:fillRect/>
                </a:stretch>
              </p:blipFill>
              <p:spPr>
                <a:xfrm>
                  <a:off x="9807480" y="4406222"/>
                  <a:ext cx="197640" cy="250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36">
              <p14:nvContentPartPr>
                <p14:cNvPr id="137" name="Ink 136">
                  <a:extLst>
                    <a:ext uri="{FF2B5EF4-FFF2-40B4-BE49-F238E27FC236}">
                      <a16:creationId xmlns:a16="http://schemas.microsoft.com/office/drawing/2014/main" id="{33573FF6-2185-4D4F-B9B8-10157C16284A}"/>
                    </a:ext>
                  </a:extLst>
                </p14:cNvPr>
                <p14:cNvContentPartPr/>
                <p14:nvPr/>
              </p14:nvContentPartPr>
              <p14:xfrm>
                <a:off x="9624240" y="4537262"/>
                <a:ext cx="261000" cy="347400"/>
              </p14:xfrm>
            </p:contentPart>
          </mc:Choice>
          <mc:Fallback xmlns="">
            <p:pic>
              <p:nvPicPr>
                <p:cNvPr id="137" name="Ink 136">
                  <a:extLst>
                    <a:ext uri="{FF2B5EF4-FFF2-40B4-BE49-F238E27FC236}">
                      <a16:creationId xmlns:a16="http://schemas.microsoft.com/office/drawing/2014/main" id="{33573FF6-2185-4D4F-B9B8-10157C16284A}"/>
                    </a:ext>
                  </a:extLst>
                </p:cNvPr>
                <p:cNvPicPr/>
                <p:nvPr/>
              </p:nvPicPr>
              <p:blipFill>
                <a:blip r:embed="rId237"/>
                <a:stretch>
                  <a:fillRect/>
                </a:stretch>
              </p:blipFill>
              <p:spPr>
                <a:xfrm>
                  <a:off x="9608760" y="4521782"/>
                  <a:ext cx="291600" cy="378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38">
              <p14:nvContentPartPr>
                <p14:cNvPr id="139" name="Ink 138">
                  <a:extLst>
                    <a:ext uri="{FF2B5EF4-FFF2-40B4-BE49-F238E27FC236}">
                      <a16:creationId xmlns:a16="http://schemas.microsoft.com/office/drawing/2014/main" id="{44539B96-0FDC-984B-AB4E-B0FD6034929E}"/>
                    </a:ext>
                  </a:extLst>
                </p14:cNvPr>
                <p14:cNvContentPartPr/>
                <p14:nvPr/>
              </p14:nvContentPartPr>
              <p14:xfrm>
                <a:off x="9942480" y="4965302"/>
                <a:ext cx="360" cy="360"/>
              </p14:xfrm>
            </p:contentPart>
          </mc:Choice>
          <mc:Fallback xmlns="">
            <p:pic>
              <p:nvPicPr>
                <p:cNvPr id="139" name="Ink 138">
                  <a:extLst>
                    <a:ext uri="{FF2B5EF4-FFF2-40B4-BE49-F238E27FC236}">
                      <a16:creationId xmlns:a16="http://schemas.microsoft.com/office/drawing/2014/main" id="{44539B96-0FDC-984B-AB4E-B0FD6034929E}"/>
                    </a:ext>
                  </a:extLst>
                </p:cNvPr>
                <p:cNvPicPr/>
                <p:nvPr/>
              </p:nvPicPr>
              <p:blipFill>
                <a:blip r:embed="rId43"/>
                <a:stretch>
                  <a:fillRect/>
                </a:stretch>
              </p:blipFill>
              <p:spPr>
                <a:xfrm>
                  <a:off x="9927360" y="4950182"/>
                  <a:ext cx="30960" cy="30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39">
              <p14:nvContentPartPr>
                <p14:cNvPr id="141" name="Ink 140">
                  <a:extLst>
                    <a:ext uri="{FF2B5EF4-FFF2-40B4-BE49-F238E27FC236}">
                      <a16:creationId xmlns:a16="http://schemas.microsoft.com/office/drawing/2014/main" id="{F52AF283-EEFC-5749-8781-AC079532EB54}"/>
                    </a:ext>
                  </a:extLst>
                </p14:cNvPr>
                <p14:cNvContentPartPr/>
                <p14:nvPr/>
              </p14:nvContentPartPr>
              <p14:xfrm>
                <a:off x="10567440" y="3842462"/>
                <a:ext cx="11880" cy="228240"/>
              </p14:xfrm>
            </p:contentPart>
          </mc:Choice>
          <mc:Fallback xmlns="">
            <p:pic>
              <p:nvPicPr>
                <p:cNvPr id="141" name="Ink 140">
                  <a:extLst>
                    <a:ext uri="{FF2B5EF4-FFF2-40B4-BE49-F238E27FC236}">
                      <a16:creationId xmlns:a16="http://schemas.microsoft.com/office/drawing/2014/main" id="{F52AF283-EEFC-5749-8781-AC079532EB54}"/>
                    </a:ext>
                  </a:extLst>
                </p:cNvPr>
                <p:cNvPicPr/>
                <p:nvPr/>
              </p:nvPicPr>
              <p:blipFill>
                <a:blip r:embed="rId240"/>
                <a:stretch>
                  <a:fillRect/>
                </a:stretch>
              </p:blipFill>
              <p:spPr>
                <a:xfrm>
                  <a:off x="10552320" y="3827342"/>
                  <a:ext cx="42480" cy="258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41">
              <p14:nvContentPartPr>
                <p14:cNvPr id="142" name="Ink 141">
                  <a:extLst>
                    <a:ext uri="{FF2B5EF4-FFF2-40B4-BE49-F238E27FC236}">
                      <a16:creationId xmlns:a16="http://schemas.microsoft.com/office/drawing/2014/main" id="{959B31E5-E78C-2F4B-8D66-4D80F8BEB19E}"/>
                    </a:ext>
                  </a:extLst>
                </p14:cNvPr>
                <p14:cNvContentPartPr/>
                <p14:nvPr/>
              </p14:nvContentPartPr>
              <p14:xfrm>
                <a:off x="10555920" y="3844622"/>
                <a:ext cx="114480" cy="26640"/>
              </p14:xfrm>
            </p:contentPart>
          </mc:Choice>
          <mc:Fallback xmlns="">
            <p:pic>
              <p:nvPicPr>
                <p:cNvPr id="142" name="Ink 141">
                  <a:extLst>
                    <a:ext uri="{FF2B5EF4-FFF2-40B4-BE49-F238E27FC236}">
                      <a16:creationId xmlns:a16="http://schemas.microsoft.com/office/drawing/2014/main" id="{959B31E5-E78C-2F4B-8D66-4D80F8BEB19E}"/>
                    </a:ext>
                  </a:extLst>
                </p:cNvPr>
                <p:cNvPicPr/>
                <p:nvPr/>
              </p:nvPicPr>
              <p:blipFill>
                <a:blip r:embed="rId242"/>
                <a:stretch>
                  <a:fillRect/>
                </a:stretch>
              </p:blipFill>
              <p:spPr>
                <a:xfrm>
                  <a:off x="10540800" y="3829502"/>
                  <a:ext cx="145080" cy="57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43">
              <p14:nvContentPartPr>
                <p14:cNvPr id="143" name="Ink 142">
                  <a:extLst>
                    <a:ext uri="{FF2B5EF4-FFF2-40B4-BE49-F238E27FC236}">
                      <a16:creationId xmlns:a16="http://schemas.microsoft.com/office/drawing/2014/main" id="{87468827-36B7-2940-98B6-58C5B66AB44B}"/>
                    </a:ext>
                  </a:extLst>
                </p14:cNvPr>
                <p14:cNvContentPartPr/>
                <p14:nvPr/>
              </p14:nvContentPartPr>
              <p14:xfrm>
                <a:off x="10567440" y="3947582"/>
                <a:ext cx="71280" cy="22680"/>
              </p14:xfrm>
            </p:contentPart>
          </mc:Choice>
          <mc:Fallback xmlns="">
            <p:pic>
              <p:nvPicPr>
                <p:cNvPr id="143" name="Ink 142">
                  <a:extLst>
                    <a:ext uri="{FF2B5EF4-FFF2-40B4-BE49-F238E27FC236}">
                      <a16:creationId xmlns:a16="http://schemas.microsoft.com/office/drawing/2014/main" id="{87468827-36B7-2940-98B6-58C5B66AB44B}"/>
                    </a:ext>
                  </a:extLst>
                </p:cNvPr>
                <p:cNvPicPr/>
                <p:nvPr/>
              </p:nvPicPr>
              <p:blipFill>
                <a:blip r:embed="rId244"/>
                <a:stretch>
                  <a:fillRect/>
                </a:stretch>
              </p:blipFill>
              <p:spPr>
                <a:xfrm>
                  <a:off x="10552320" y="3932462"/>
                  <a:ext cx="101880" cy="52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45">
              <p14:nvContentPartPr>
                <p14:cNvPr id="144" name="Ink 143">
                  <a:extLst>
                    <a:ext uri="{FF2B5EF4-FFF2-40B4-BE49-F238E27FC236}">
                      <a16:creationId xmlns:a16="http://schemas.microsoft.com/office/drawing/2014/main" id="{85714D78-266D-DC4C-886D-BD5B3E6E27C7}"/>
                    </a:ext>
                  </a:extLst>
                </p14:cNvPr>
                <p14:cNvContentPartPr/>
                <p14:nvPr/>
              </p14:nvContentPartPr>
              <p14:xfrm>
                <a:off x="10695240" y="3946862"/>
                <a:ext cx="89280" cy="150480"/>
              </p14:xfrm>
            </p:contentPart>
          </mc:Choice>
          <mc:Fallback xmlns="">
            <p:pic>
              <p:nvPicPr>
                <p:cNvPr id="144" name="Ink 143">
                  <a:extLst>
                    <a:ext uri="{FF2B5EF4-FFF2-40B4-BE49-F238E27FC236}">
                      <a16:creationId xmlns:a16="http://schemas.microsoft.com/office/drawing/2014/main" id="{85714D78-266D-DC4C-886D-BD5B3E6E27C7}"/>
                    </a:ext>
                  </a:extLst>
                </p:cNvPr>
                <p:cNvPicPr/>
                <p:nvPr/>
              </p:nvPicPr>
              <p:blipFill>
                <a:blip r:embed="rId246"/>
                <a:stretch>
                  <a:fillRect/>
                </a:stretch>
              </p:blipFill>
              <p:spPr>
                <a:xfrm>
                  <a:off x="10680120" y="3931382"/>
                  <a:ext cx="119520" cy="181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47">
              <p14:nvContentPartPr>
                <p14:cNvPr id="145" name="Ink 144">
                  <a:extLst>
                    <a:ext uri="{FF2B5EF4-FFF2-40B4-BE49-F238E27FC236}">
                      <a16:creationId xmlns:a16="http://schemas.microsoft.com/office/drawing/2014/main" id="{46EBA22F-9880-F340-BA17-AF1D33F7CAEE}"/>
                    </a:ext>
                  </a:extLst>
                </p14:cNvPr>
                <p14:cNvContentPartPr/>
                <p14:nvPr/>
              </p14:nvContentPartPr>
              <p14:xfrm>
                <a:off x="10845360" y="3865862"/>
                <a:ext cx="13680" cy="218160"/>
              </p14:xfrm>
            </p:contentPart>
          </mc:Choice>
          <mc:Fallback xmlns="">
            <p:pic>
              <p:nvPicPr>
                <p:cNvPr id="145" name="Ink 144">
                  <a:extLst>
                    <a:ext uri="{FF2B5EF4-FFF2-40B4-BE49-F238E27FC236}">
                      <a16:creationId xmlns:a16="http://schemas.microsoft.com/office/drawing/2014/main" id="{46EBA22F-9880-F340-BA17-AF1D33F7CAEE}"/>
                    </a:ext>
                  </a:extLst>
                </p:cNvPr>
                <p:cNvPicPr/>
                <p:nvPr/>
              </p:nvPicPr>
              <p:blipFill>
                <a:blip r:embed="rId248"/>
                <a:stretch>
                  <a:fillRect/>
                </a:stretch>
              </p:blipFill>
              <p:spPr>
                <a:xfrm>
                  <a:off x="10830240" y="3850382"/>
                  <a:ext cx="44280" cy="248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49">
              <p14:nvContentPartPr>
                <p14:cNvPr id="146" name="Ink 145">
                  <a:extLst>
                    <a:ext uri="{FF2B5EF4-FFF2-40B4-BE49-F238E27FC236}">
                      <a16:creationId xmlns:a16="http://schemas.microsoft.com/office/drawing/2014/main" id="{D0581FF5-C2C2-3542-A374-D5DA0B722820}"/>
                    </a:ext>
                  </a:extLst>
                </p14:cNvPr>
                <p14:cNvContentPartPr/>
                <p14:nvPr/>
              </p14:nvContentPartPr>
              <p14:xfrm>
                <a:off x="10784160" y="3934622"/>
                <a:ext cx="235080" cy="138600"/>
              </p14:xfrm>
            </p:contentPart>
          </mc:Choice>
          <mc:Fallback xmlns="">
            <p:pic>
              <p:nvPicPr>
                <p:cNvPr id="146" name="Ink 145">
                  <a:extLst>
                    <a:ext uri="{FF2B5EF4-FFF2-40B4-BE49-F238E27FC236}">
                      <a16:creationId xmlns:a16="http://schemas.microsoft.com/office/drawing/2014/main" id="{D0581FF5-C2C2-3542-A374-D5DA0B722820}"/>
                    </a:ext>
                  </a:extLst>
                </p:cNvPr>
                <p:cNvPicPr/>
                <p:nvPr/>
              </p:nvPicPr>
              <p:blipFill>
                <a:blip r:embed="rId250"/>
                <a:stretch>
                  <a:fillRect/>
                </a:stretch>
              </p:blipFill>
              <p:spPr>
                <a:xfrm>
                  <a:off x="10769040" y="3919502"/>
                  <a:ext cx="265680" cy="169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51">
              <p14:nvContentPartPr>
                <p14:cNvPr id="147" name="Ink 146">
                  <a:extLst>
                    <a:ext uri="{FF2B5EF4-FFF2-40B4-BE49-F238E27FC236}">
                      <a16:creationId xmlns:a16="http://schemas.microsoft.com/office/drawing/2014/main" id="{31708500-5204-CF4A-A69C-1FCB1F6A2914}"/>
                    </a:ext>
                  </a:extLst>
                </p14:cNvPr>
                <p14:cNvContentPartPr/>
                <p14:nvPr/>
              </p14:nvContentPartPr>
              <p14:xfrm>
                <a:off x="11146320" y="3830942"/>
                <a:ext cx="74880" cy="253080"/>
              </p14:xfrm>
            </p:contentPart>
          </mc:Choice>
          <mc:Fallback xmlns="">
            <p:pic>
              <p:nvPicPr>
                <p:cNvPr id="147" name="Ink 146">
                  <a:extLst>
                    <a:ext uri="{FF2B5EF4-FFF2-40B4-BE49-F238E27FC236}">
                      <a16:creationId xmlns:a16="http://schemas.microsoft.com/office/drawing/2014/main" id="{31708500-5204-CF4A-A69C-1FCB1F6A2914}"/>
                    </a:ext>
                  </a:extLst>
                </p:cNvPr>
                <p:cNvPicPr/>
                <p:nvPr/>
              </p:nvPicPr>
              <p:blipFill>
                <a:blip r:embed="rId252"/>
                <a:stretch>
                  <a:fillRect/>
                </a:stretch>
              </p:blipFill>
              <p:spPr>
                <a:xfrm>
                  <a:off x="11130840" y="3815822"/>
                  <a:ext cx="105120" cy="283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53">
              <p14:nvContentPartPr>
                <p14:cNvPr id="148" name="Ink 147">
                  <a:extLst>
                    <a:ext uri="{FF2B5EF4-FFF2-40B4-BE49-F238E27FC236}">
                      <a16:creationId xmlns:a16="http://schemas.microsoft.com/office/drawing/2014/main" id="{2E00A39B-8CAC-024C-87C8-465A7D66E1B1}"/>
                    </a:ext>
                  </a:extLst>
                </p14:cNvPr>
                <p14:cNvContentPartPr/>
                <p14:nvPr/>
              </p14:nvContentPartPr>
              <p14:xfrm>
                <a:off x="11260080" y="3923462"/>
                <a:ext cx="160560" cy="160560"/>
              </p14:xfrm>
            </p:contentPart>
          </mc:Choice>
          <mc:Fallback xmlns="">
            <p:pic>
              <p:nvPicPr>
                <p:cNvPr id="148" name="Ink 147">
                  <a:extLst>
                    <a:ext uri="{FF2B5EF4-FFF2-40B4-BE49-F238E27FC236}">
                      <a16:creationId xmlns:a16="http://schemas.microsoft.com/office/drawing/2014/main" id="{2E00A39B-8CAC-024C-87C8-465A7D66E1B1}"/>
                    </a:ext>
                  </a:extLst>
                </p:cNvPr>
                <p:cNvPicPr/>
                <p:nvPr/>
              </p:nvPicPr>
              <p:blipFill>
                <a:blip r:embed="rId254"/>
                <a:stretch>
                  <a:fillRect/>
                </a:stretch>
              </p:blipFill>
              <p:spPr>
                <a:xfrm>
                  <a:off x="11244960" y="3908342"/>
                  <a:ext cx="190800" cy="190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55">
              <p14:nvContentPartPr>
                <p14:cNvPr id="149" name="Ink 148">
                  <a:extLst>
                    <a:ext uri="{FF2B5EF4-FFF2-40B4-BE49-F238E27FC236}">
                      <a16:creationId xmlns:a16="http://schemas.microsoft.com/office/drawing/2014/main" id="{4C9322CC-602C-7448-8683-4931F12D4C51}"/>
                    </a:ext>
                  </a:extLst>
                </p14:cNvPr>
                <p14:cNvContentPartPr/>
                <p14:nvPr/>
              </p14:nvContentPartPr>
              <p14:xfrm>
                <a:off x="11456280" y="3937862"/>
                <a:ext cx="67320" cy="144000"/>
              </p14:xfrm>
            </p:contentPart>
          </mc:Choice>
          <mc:Fallback xmlns="">
            <p:pic>
              <p:nvPicPr>
                <p:cNvPr id="149" name="Ink 148">
                  <a:extLst>
                    <a:ext uri="{FF2B5EF4-FFF2-40B4-BE49-F238E27FC236}">
                      <a16:creationId xmlns:a16="http://schemas.microsoft.com/office/drawing/2014/main" id="{4C9322CC-602C-7448-8683-4931F12D4C51}"/>
                    </a:ext>
                  </a:extLst>
                </p:cNvPr>
                <p:cNvPicPr/>
                <p:nvPr/>
              </p:nvPicPr>
              <p:blipFill>
                <a:blip r:embed="rId256"/>
                <a:stretch>
                  <a:fillRect/>
                </a:stretch>
              </p:blipFill>
              <p:spPr>
                <a:xfrm>
                  <a:off x="11441160" y="3922742"/>
                  <a:ext cx="97920" cy="174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57">
              <p14:nvContentPartPr>
                <p14:cNvPr id="150" name="Ink 149">
                  <a:extLst>
                    <a:ext uri="{FF2B5EF4-FFF2-40B4-BE49-F238E27FC236}">
                      <a16:creationId xmlns:a16="http://schemas.microsoft.com/office/drawing/2014/main" id="{39022D45-FA37-814B-9B96-E131DC36F954}"/>
                    </a:ext>
                  </a:extLst>
                </p14:cNvPr>
                <p14:cNvContentPartPr/>
                <p14:nvPr/>
              </p14:nvContentPartPr>
              <p14:xfrm>
                <a:off x="11562840" y="3920222"/>
                <a:ext cx="87120" cy="138960"/>
              </p14:xfrm>
            </p:contentPart>
          </mc:Choice>
          <mc:Fallback xmlns="">
            <p:pic>
              <p:nvPicPr>
                <p:cNvPr id="150" name="Ink 149">
                  <a:extLst>
                    <a:ext uri="{FF2B5EF4-FFF2-40B4-BE49-F238E27FC236}">
                      <a16:creationId xmlns:a16="http://schemas.microsoft.com/office/drawing/2014/main" id="{39022D45-FA37-814B-9B96-E131DC36F954}"/>
                    </a:ext>
                  </a:extLst>
                </p:cNvPr>
                <p:cNvPicPr/>
                <p:nvPr/>
              </p:nvPicPr>
              <p:blipFill>
                <a:blip r:embed="rId258"/>
                <a:stretch>
                  <a:fillRect/>
                </a:stretch>
              </p:blipFill>
              <p:spPr>
                <a:xfrm>
                  <a:off x="11547720" y="3905102"/>
                  <a:ext cx="117360" cy="169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59">
              <p14:nvContentPartPr>
                <p14:cNvPr id="151" name="Ink 150">
                  <a:extLst>
                    <a:ext uri="{FF2B5EF4-FFF2-40B4-BE49-F238E27FC236}">
                      <a16:creationId xmlns:a16="http://schemas.microsoft.com/office/drawing/2014/main" id="{2799223A-B2C1-D444-9B00-A97BE73DEF32}"/>
                    </a:ext>
                  </a:extLst>
                </p14:cNvPr>
                <p14:cNvContentPartPr/>
                <p14:nvPr/>
              </p14:nvContentPartPr>
              <p14:xfrm>
                <a:off x="11678760" y="3911942"/>
                <a:ext cx="137880" cy="132480"/>
              </p14:xfrm>
            </p:contentPart>
          </mc:Choice>
          <mc:Fallback xmlns="">
            <p:pic>
              <p:nvPicPr>
                <p:cNvPr id="151" name="Ink 150">
                  <a:extLst>
                    <a:ext uri="{FF2B5EF4-FFF2-40B4-BE49-F238E27FC236}">
                      <a16:creationId xmlns:a16="http://schemas.microsoft.com/office/drawing/2014/main" id="{2799223A-B2C1-D444-9B00-A97BE73DEF32}"/>
                    </a:ext>
                  </a:extLst>
                </p:cNvPr>
                <p:cNvPicPr/>
                <p:nvPr/>
              </p:nvPicPr>
              <p:blipFill>
                <a:blip r:embed="rId260"/>
                <a:stretch>
                  <a:fillRect/>
                </a:stretch>
              </p:blipFill>
              <p:spPr>
                <a:xfrm>
                  <a:off x="11663280" y="3896822"/>
                  <a:ext cx="168120" cy="163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61">
              <p14:nvContentPartPr>
                <p14:cNvPr id="152" name="Ink 151">
                  <a:extLst>
                    <a:ext uri="{FF2B5EF4-FFF2-40B4-BE49-F238E27FC236}">
                      <a16:creationId xmlns:a16="http://schemas.microsoft.com/office/drawing/2014/main" id="{1FA9ADF0-A134-384C-8D91-9CB622EBC9BA}"/>
                    </a:ext>
                  </a:extLst>
                </p14:cNvPr>
                <p14:cNvContentPartPr/>
                <p14:nvPr/>
              </p14:nvContentPartPr>
              <p14:xfrm>
                <a:off x="11616480" y="3900422"/>
                <a:ext cx="265320" cy="341640"/>
              </p14:xfrm>
            </p:contentPart>
          </mc:Choice>
          <mc:Fallback xmlns="">
            <p:pic>
              <p:nvPicPr>
                <p:cNvPr id="152" name="Ink 151">
                  <a:extLst>
                    <a:ext uri="{FF2B5EF4-FFF2-40B4-BE49-F238E27FC236}">
                      <a16:creationId xmlns:a16="http://schemas.microsoft.com/office/drawing/2014/main" id="{1FA9ADF0-A134-384C-8D91-9CB622EBC9BA}"/>
                    </a:ext>
                  </a:extLst>
                </p:cNvPr>
                <p:cNvPicPr/>
                <p:nvPr/>
              </p:nvPicPr>
              <p:blipFill>
                <a:blip r:embed="rId262"/>
                <a:stretch>
                  <a:fillRect/>
                </a:stretch>
              </p:blipFill>
              <p:spPr>
                <a:xfrm>
                  <a:off x="11601360" y="3885302"/>
                  <a:ext cx="295560" cy="371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63">
              <p14:nvContentPartPr>
                <p14:cNvPr id="154" name="Ink 153">
                  <a:extLst>
                    <a:ext uri="{FF2B5EF4-FFF2-40B4-BE49-F238E27FC236}">
                      <a16:creationId xmlns:a16="http://schemas.microsoft.com/office/drawing/2014/main" id="{4F5BAAD3-BBD6-F740-BEC2-899FFFC1EFDE}"/>
                    </a:ext>
                  </a:extLst>
                </p14:cNvPr>
                <p14:cNvContentPartPr/>
                <p14:nvPr/>
              </p14:nvContentPartPr>
              <p14:xfrm>
                <a:off x="9954000" y="4650662"/>
                <a:ext cx="532440" cy="141480"/>
              </p14:xfrm>
            </p:contentPart>
          </mc:Choice>
          <mc:Fallback xmlns="">
            <p:pic>
              <p:nvPicPr>
                <p:cNvPr id="154" name="Ink 153">
                  <a:extLst>
                    <a:ext uri="{FF2B5EF4-FFF2-40B4-BE49-F238E27FC236}">
                      <a16:creationId xmlns:a16="http://schemas.microsoft.com/office/drawing/2014/main" id="{4F5BAAD3-BBD6-F740-BEC2-899FFFC1EFDE}"/>
                    </a:ext>
                  </a:extLst>
                </p:cNvPr>
                <p:cNvPicPr/>
                <p:nvPr/>
              </p:nvPicPr>
              <p:blipFill>
                <a:blip r:embed="rId264"/>
                <a:stretch>
                  <a:fillRect/>
                </a:stretch>
              </p:blipFill>
              <p:spPr>
                <a:xfrm>
                  <a:off x="9938880" y="4635542"/>
                  <a:ext cx="562680" cy="172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65">
              <p14:nvContentPartPr>
                <p14:cNvPr id="155" name="Ink 154">
                  <a:extLst>
                    <a:ext uri="{FF2B5EF4-FFF2-40B4-BE49-F238E27FC236}">
                      <a16:creationId xmlns:a16="http://schemas.microsoft.com/office/drawing/2014/main" id="{70529B18-A02F-D849-9A5E-63F5A15FA615}"/>
                    </a:ext>
                  </a:extLst>
                </p14:cNvPr>
                <p14:cNvContentPartPr/>
                <p14:nvPr/>
              </p14:nvContentPartPr>
              <p14:xfrm>
                <a:off x="10472760" y="4628702"/>
                <a:ext cx="90360" cy="29880"/>
              </p14:xfrm>
            </p:contentPart>
          </mc:Choice>
          <mc:Fallback xmlns="">
            <p:pic>
              <p:nvPicPr>
                <p:cNvPr id="155" name="Ink 154">
                  <a:extLst>
                    <a:ext uri="{FF2B5EF4-FFF2-40B4-BE49-F238E27FC236}">
                      <a16:creationId xmlns:a16="http://schemas.microsoft.com/office/drawing/2014/main" id="{70529B18-A02F-D849-9A5E-63F5A15FA615}"/>
                    </a:ext>
                  </a:extLst>
                </p:cNvPr>
                <p:cNvPicPr/>
                <p:nvPr/>
              </p:nvPicPr>
              <p:blipFill>
                <a:blip r:embed="rId266"/>
                <a:stretch>
                  <a:fillRect/>
                </a:stretch>
              </p:blipFill>
              <p:spPr>
                <a:xfrm>
                  <a:off x="10457640" y="4613582"/>
                  <a:ext cx="120600" cy="60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67">
              <p14:nvContentPartPr>
                <p14:cNvPr id="156" name="Ink 155">
                  <a:extLst>
                    <a:ext uri="{FF2B5EF4-FFF2-40B4-BE49-F238E27FC236}">
                      <a16:creationId xmlns:a16="http://schemas.microsoft.com/office/drawing/2014/main" id="{20CF1559-C78F-E644-B23D-4206916806DB}"/>
                    </a:ext>
                  </a:extLst>
                </p14:cNvPr>
                <p14:cNvContentPartPr/>
                <p14:nvPr/>
              </p14:nvContentPartPr>
              <p14:xfrm>
                <a:off x="10452960" y="4567142"/>
                <a:ext cx="157320" cy="221760"/>
              </p14:xfrm>
            </p:contentPart>
          </mc:Choice>
          <mc:Fallback xmlns="">
            <p:pic>
              <p:nvPicPr>
                <p:cNvPr id="156" name="Ink 155">
                  <a:extLst>
                    <a:ext uri="{FF2B5EF4-FFF2-40B4-BE49-F238E27FC236}">
                      <a16:creationId xmlns:a16="http://schemas.microsoft.com/office/drawing/2014/main" id="{20CF1559-C78F-E644-B23D-4206916806DB}"/>
                    </a:ext>
                  </a:extLst>
                </p:cNvPr>
                <p:cNvPicPr/>
                <p:nvPr/>
              </p:nvPicPr>
              <p:blipFill>
                <a:blip r:embed="rId268"/>
                <a:stretch>
                  <a:fillRect/>
                </a:stretch>
              </p:blipFill>
              <p:spPr>
                <a:xfrm>
                  <a:off x="10437840" y="4552022"/>
                  <a:ext cx="187560" cy="252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69">
              <p14:nvContentPartPr>
                <p14:cNvPr id="157" name="Ink 156">
                  <a:extLst>
                    <a:ext uri="{FF2B5EF4-FFF2-40B4-BE49-F238E27FC236}">
                      <a16:creationId xmlns:a16="http://schemas.microsoft.com/office/drawing/2014/main" id="{B4F912AE-4781-F547-BDFB-FDC0B1CC3E02}"/>
                    </a:ext>
                  </a:extLst>
                </p14:cNvPr>
                <p14:cNvContentPartPr/>
                <p14:nvPr/>
              </p14:nvContentPartPr>
              <p14:xfrm>
                <a:off x="10651680" y="4522142"/>
                <a:ext cx="178920" cy="262440"/>
              </p14:xfrm>
            </p:contentPart>
          </mc:Choice>
          <mc:Fallback xmlns="">
            <p:pic>
              <p:nvPicPr>
                <p:cNvPr id="157" name="Ink 156">
                  <a:extLst>
                    <a:ext uri="{FF2B5EF4-FFF2-40B4-BE49-F238E27FC236}">
                      <a16:creationId xmlns:a16="http://schemas.microsoft.com/office/drawing/2014/main" id="{B4F912AE-4781-F547-BDFB-FDC0B1CC3E02}"/>
                    </a:ext>
                  </a:extLst>
                </p:cNvPr>
                <p:cNvPicPr/>
                <p:nvPr/>
              </p:nvPicPr>
              <p:blipFill>
                <a:blip r:embed="rId270"/>
                <a:stretch>
                  <a:fillRect/>
                </a:stretch>
              </p:blipFill>
              <p:spPr>
                <a:xfrm>
                  <a:off x="10636200" y="4507022"/>
                  <a:ext cx="209520" cy="293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71">
              <p14:nvContentPartPr>
                <p14:cNvPr id="158" name="Ink 157">
                  <a:extLst>
                    <a:ext uri="{FF2B5EF4-FFF2-40B4-BE49-F238E27FC236}">
                      <a16:creationId xmlns:a16="http://schemas.microsoft.com/office/drawing/2014/main" id="{FF4426DB-53A4-614A-B360-7CC1B2EB56D8}"/>
                    </a:ext>
                  </a:extLst>
                </p14:cNvPr>
                <p14:cNvContentPartPr/>
                <p14:nvPr/>
              </p14:nvContentPartPr>
              <p14:xfrm>
                <a:off x="10841400" y="4513862"/>
                <a:ext cx="326160" cy="136080"/>
              </p14:xfrm>
            </p:contentPart>
          </mc:Choice>
          <mc:Fallback xmlns="">
            <p:pic>
              <p:nvPicPr>
                <p:cNvPr id="158" name="Ink 157">
                  <a:extLst>
                    <a:ext uri="{FF2B5EF4-FFF2-40B4-BE49-F238E27FC236}">
                      <a16:creationId xmlns:a16="http://schemas.microsoft.com/office/drawing/2014/main" id="{FF4426DB-53A4-614A-B360-7CC1B2EB56D8}"/>
                    </a:ext>
                  </a:extLst>
                </p:cNvPr>
                <p:cNvPicPr/>
                <p:nvPr/>
              </p:nvPicPr>
              <p:blipFill>
                <a:blip r:embed="rId272"/>
                <a:stretch>
                  <a:fillRect/>
                </a:stretch>
              </p:blipFill>
              <p:spPr>
                <a:xfrm>
                  <a:off x="10825920" y="4498742"/>
                  <a:ext cx="356400" cy="166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73">
              <p14:nvContentPartPr>
                <p14:cNvPr id="159" name="Ink 158">
                  <a:extLst>
                    <a:ext uri="{FF2B5EF4-FFF2-40B4-BE49-F238E27FC236}">
                      <a16:creationId xmlns:a16="http://schemas.microsoft.com/office/drawing/2014/main" id="{5B5CE543-4200-9A4B-9356-0B0C83A96CA8}"/>
                    </a:ext>
                  </a:extLst>
                </p14:cNvPr>
                <p14:cNvContentPartPr/>
                <p14:nvPr/>
              </p14:nvContentPartPr>
              <p14:xfrm>
                <a:off x="11180880" y="4421342"/>
                <a:ext cx="106920" cy="206640"/>
              </p14:xfrm>
            </p:contentPart>
          </mc:Choice>
          <mc:Fallback xmlns="">
            <p:pic>
              <p:nvPicPr>
                <p:cNvPr id="159" name="Ink 158">
                  <a:extLst>
                    <a:ext uri="{FF2B5EF4-FFF2-40B4-BE49-F238E27FC236}">
                      <a16:creationId xmlns:a16="http://schemas.microsoft.com/office/drawing/2014/main" id="{5B5CE543-4200-9A4B-9356-0B0C83A96CA8}"/>
                    </a:ext>
                  </a:extLst>
                </p:cNvPr>
                <p:cNvPicPr/>
                <p:nvPr/>
              </p:nvPicPr>
              <p:blipFill>
                <a:blip r:embed="rId274"/>
                <a:stretch>
                  <a:fillRect/>
                </a:stretch>
              </p:blipFill>
              <p:spPr>
                <a:xfrm>
                  <a:off x="11165760" y="4406222"/>
                  <a:ext cx="137520" cy="237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75">
              <p14:nvContentPartPr>
                <p14:cNvPr id="160" name="Ink 159">
                  <a:extLst>
                    <a:ext uri="{FF2B5EF4-FFF2-40B4-BE49-F238E27FC236}">
                      <a16:creationId xmlns:a16="http://schemas.microsoft.com/office/drawing/2014/main" id="{EA681B8E-23BE-6F41-8A71-43B593CD9F5C}"/>
                    </a:ext>
                  </a:extLst>
                </p14:cNvPr>
                <p14:cNvContentPartPr/>
                <p14:nvPr/>
              </p14:nvContentPartPr>
              <p14:xfrm>
                <a:off x="11314800" y="4513862"/>
                <a:ext cx="164880" cy="135000"/>
              </p14:xfrm>
            </p:contentPart>
          </mc:Choice>
          <mc:Fallback xmlns="">
            <p:pic>
              <p:nvPicPr>
                <p:cNvPr id="160" name="Ink 159">
                  <a:extLst>
                    <a:ext uri="{FF2B5EF4-FFF2-40B4-BE49-F238E27FC236}">
                      <a16:creationId xmlns:a16="http://schemas.microsoft.com/office/drawing/2014/main" id="{EA681B8E-23BE-6F41-8A71-43B593CD9F5C}"/>
                    </a:ext>
                  </a:extLst>
                </p:cNvPr>
                <p:cNvPicPr/>
                <p:nvPr/>
              </p:nvPicPr>
              <p:blipFill>
                <a:blip r:embed="rId276"/>
                <a:stretch>
                  <a:fillRect/>
                </a:stretch>
              </p:blipFill>
              <p:spPr>
                <a:xfrm>
                  <a:off x="11299680" y="4498742"/>
                  <a:ext cx="195480" cy="165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77">
              <p14:nvContentPartPr>
                <p14:cNvPr id="161" name="Ink 160">
                  <a:extLst>
                    <a:ext uri="{FF2B5EF4-FFF2-40B4-BE49-F238E27FC236}">
                      <a16:creationId xmlns:a16="http://schemas.microsoft.com/office/drawing/2014/main" id="{657152C8-2057-0A44-9CA0-99B5F47F068A}"/>
                    </a:ext>
                  </a:extLst>
                </p14:cNvPr>
                <p14:cNvContentPartPr/>
                <p14:nvPr/>
              </p14:nvContentPartPr>
              <p14:xfrm>
                <a:off x="11493360" y="4525382"/>
                <a:ext cx="106920" cy="124920"/>
              </p14:xfrm>
            </p:contentPart>
          </mc:Choice>
          <mc:Fallback xmlns="">
            <p:pic>
              <p:nvPicPr>
                <p:cNvPr id="161" name="Ink 160">
                  <a:extLst>
                    <a:ext uri="{FF2B5EF4-FFF2-40B4-BE49-F238E27FC236}">
                      <a16:creationId xmlns:a16="http://schemas.microsoft.com/office/drawing/2014/main" id="{657152C8-2057-0A44-9CA0-99B5F47F068A}"/>
                    </a:ext>
                  </a:extLst>
                </p:cNvPr>
                <p:cNvPicPr/>
                <p:nvPr/>
              </p:nvPicPr>
              <p:blipFill>
                <a:blip r:embed="rId278"/>
                <a:stretch>
                  <a:fillRect/>
                </a:stretch>
              </p:blipFill>
              <p:spPr>
                <a:xfrm>
                  <a:off x="11478240" y="4510262"/>
                  <a:ext cx="137520" cy="155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79">
              <p14:nvContentPartPr>
                <p14:cNvPr id="162" name="Ink 161">
                  <a:extLst>
                    <a:ext uri="{FF2B5EF4-FFF2-40B4-BE49-F238E27FC236}">
                      <a16:creationId xmlns:a16="http://schemas.microsoft.com/office/drawing/2014/main" id="{05310CBF-36FA-B848-ABED-EC709A35FAA9}"/>
                    </a:ext>
                  </a:extLst>
                </p14:cNvPr>
                <p14:cNvContentPartPr/>
                <p14:nvPr/>
              </p14:nvContentPartPr>
              <p14:xfrm>
                <a:off x="10764360" y="4963502"/>
                <a:ext cx="340560" cy="167760"/>
              </p14:xfrm>
            </p:contentPart>
          </mc:Choice>
          <mc:Fallback xmlns="">
            <p:pic>
              <p:nvPicPr>
                <p:cNvPr id="162" name="Ink 161">
                  <a:extLst>
                    <a:ext uri="{FF2B5EF4-FFF2-40B4-BE49-F238E27FC236}">
                      <a16:creationId xmlns:a16="http://schemas.microsoft.com/office/drawing/2014/main" id="{05310CBF-36FA-B848-ABED-EC709A35FAA9}"/>
                    </a:ext>
                  </a:extLst>
                </p:cNvPr>
                <p:cNvPicPr/>
                <p:nvPr/>
              </p:nvPicPr>
              <p:blipFill>
                <a:blip r:embed="rId280"/>
                <a:stretch>
                  <a:fillRect/>
                </a:stretch>
              </p:blipFill>
              <p:spPr>
                <a:xfrm>
                  <a:off x="10748880" y="4948382"/>
                  <a:ext cx="371160" cy="198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81">
              <p14:nvContentPartPr>
                <p14:cNvPr id="163" name="Ink 162">
                  <a:extLst>
                    <a:ext uri="{FF2B5EF4-FFF2-40B4-BE49-F238E27FC236}">
                      <a16:creationId xmlns:a16="http://schemas.microsoft.com/office/drawing/2014/main" id="{E069FAA4-E844-3B4B-8D4E-D417FBB17FB9}"/>
                    </a:ext>
                  </a:extLst>
                </p14:cNvPr>
                <p14:cNvContentPartPr/>
                <p14:nvPr/>
              </p14:nvContentPartPr>
              <p14:xfrm>
                <a:off x="11146320" y="4930742"/>
                <a:ext cx="240480" cy="189720"/>
              </p14:xfrm>
            </p:contentPart>
          </mc:Choice>
          <mc:Fallback xmlns="">
            <p:pic>
              <p:nvPicPr>
                <p:cNvPr id="163" name="Ink 162">
                  <a:extLst>
                    <a:ext uri="{FF2B5EF4-FFF2-40B4-BE49-F238E27FC236}">
                      <a16:creationId xmlns:a16="http://schemas.microsoft.com/office/drawing/2014/main" id="{E069FAA4-E844-3B4B-8D4E-D417FBB17FB9}"/>
                    </a:ext>
                  </a:extLst>
                </p:cNvPr>
                <p:cNvPicPr/>
                <p:nvPr/>
              </p:nvPicPr>
              <p:blipFill>
                <a:blip r:embed="rId282"/>
                <a:stretch>
                  <a:fillRect/>
                </a:stretch>
              </p:blipFill>
              <p:spPr>
                <a:xfrm>
                  <a:off x="11130840" y="4915262"/>
                  <a:ext cx="270720" cy="220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83">
              <p14:nvContentPartPr>
                <p14:cNvPr id="164" name="Ink 163">
                  <a:extLst>
                    <a:ext uri="{FF2B5EF4-FFF2-40B4-BE49-F238E27FC236}">
                      <a16:creationId xmlns:a16="http://schemas.microsoft.com/office/drawing/2014/main" id="{B94A7960-6B70-3A42-BEE4-8ECC799C0F1D}"/>
                    </a:ext>
                  </a:extLst>
                </p14:cNvPr>
                <p14:cNvContentPartPr/>
                <p14:nvPr/>
              </p14:nvContentPartPr>
              <p14:xfrm>
                <a:off x="11400840" y="4977542"/>
                <a:ext cx="154440" cy="261360"/>
              </p14:xfrm>
            </p:contentPart>
          </mc:Choice>
          <mc:Fallback xmlns="">
            <p:pic>
              <p:nvPicPr>
                <p:cNvPr id="164" name="Ink 163">
                  <a:extLst>
                    <a:ext uri="{FF2B5EF4-FFF2-40B4-BE49-F238E27FC236}">
                      <a16:creationId xmlns:a16="http://schemas.microsoft.com/office/drawing/2014/main" id="{B94A7960-6B70-3A42-BEE4-8ECC799C0F1D}"/>
                    </a:ext>
                  </a:extLst>
                </p:cNvPr>
                <p:cNvPicPr/>
                <p:nvPr/>
              </p:nvPicPr>
              <p:blipFill>
                <a:blip r:embed="rId284"/>
                <a:stretch>
                  <a:fillRect/>
                </a:stretch>
              </p:blipFill>
              <p:spPr>
                <a:xfrm>
                  <a:off x="11385720" y="4962062"/>
                  <a:ext cx="185040" cy="291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85">
              <p14:nvContentPartPr>
                <p14:cNvPr id="165" name="Ink 164">
                  <a:extLst>
                    <a:ext uri="{FF2B5EF4-FFF2-40B4-BE49-F238E27FC236}">
                      <a16:creationId xmlns:a16="http://schemas.microsoft.com/office/drawing/2014/main" id="{593CE792-5AF8-2048-8213-AE57F2124653}"/>
                    </a:ext>
                  </a:extLst>
                </p14:cNvPr>
                <p14:cNvContentPartPr/>
                <p14:nvPr/>
              </p14:nvContentPartPr>
              <p14:xfrm>
                <a:off x="11238840" y="4872782"/>
                <a:ext cx="360" cy="360"/>
              </p14:xfrm>
            </p:contentPart>
          </mc:Choice>
          <mc:Fallback xmlns="">
            <p:pic>
              <p:nvPicPr>
                <p:cNvPr id="165" name="Ink 164">
                  <a:extLst>
                    <a:ext uri="{FF2B5EF4-FFF2-40B4-BE49-F238E27FC236}">
                      <a16:creationId xmlns:a16="http://schemas.microsoft.com/office/drawing/2014/main" id="{593CE792-5AF8-2048-8213-AE57F2124653}"/>
                    </a:ext>
                  </a:extLst>
                </p:cNvPr>
                <p:cNvPicPr/>
                <p:nvPr/>
              </p:nvPicPr>
              <p:blipFill>
                <a:blip r:embed="rId43"/>
                <a:stretch>
                  <a:fillRect/>
                </a:stretch>
              </p:blipFill>
              <p:spPr>
                <a:xfrm>
                  <a:off x="11223360" y="4857302"/>
                  <a:ext cx="30960" cy="3096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70" name="Group 169">
            <a:extLst>
              <a:ext uri="{FF2B5EF4-FFF2-40B4-BE49-F238E27FC236}">
                <a16:creationId xmlns:a16="http://schemas.microsoft.com/office/drawing/2014/main" id="{7A67E39C-D094-C841-8A77-3AC8447AD0F8}"/>
              </a:ext>
            </a:extLst>
          </p:cNvPr>
          <p:cNvGrpSpPr/>
          <p:nvPr/>
        </p:nvGrpSpPr>
        <p:grpSpPr>
          <a:xfrm>
            <a:off x="9988920" y="5927942"/>
            <a:ext cx="754200" cy="402120"/>
            <a:chOff x="9988920" y="5927942"/>
            <a:chExt cx="754200" cy="4021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286">
              <p14:nvContentPartPr>
                <p14:cNvPr id="167" name="Ink 166">
                  <a:extLst>
                    <a:ext uri="{FF2B5EF4-FFF2-40B4-BE49-F238E27FC236}">
                      <a16:creationId xmlns:a16="http://schemas.microsoft.com/office/drawing/2014/main" id="{C8D8337F-F3D6-B749-B71B-CD1304332D83}"/>
                    </a:ext>
                  </a:extLst>
                </p14:cNvPr>
                <p14:cNvContentPartPr/>
                <p14:nvPr/>
              </p14:nvContentPartPr>
              <p14:xfrm>
                <a:off x="10130760" y="5972222"/>
                <a:ext cx="21240" cy="99720"/>
              </p14:xfrm>
            </p:contentPart>
          </mc:Choice>
          <mc:Fallback xmlns="">
            <p:pic>
              <p:nvPicPr>
                <p:cNvPr id="167" name="Ink 166">
                  <a:extLst>
                    <a:ext uri="{FF2B5EF4-FFF2-40B4-BE49-F238E27FC236}">
                      <a16:creationId xmlns:a16="http://schemas.microsoft.com/office/drawing/2014/main" id="{C8D8337F-F3D6-B749-B71B-CD1304332D83}"/>
                    </a:ext>
                  </a:extLst>
                </p:cNvPr>
                <p:cNvPicPr/>
                <p:nvPr/>
              </p:nvPicPr>
              <p:blipFill>
                <a:blip r:embed="rId287"/>
                <a:stretch>
                  <a:fillRect/>
                </a:stretch>
              </p:blipFill>
              <p:spPr>
                <a:xfrm>
                  <a:off x="10115280" y="5957102"/>
                  <a:ext cx="51840" cy="130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88">
              <p14:nvContentPartPr>
                <p14:cNvPr id="168" name="Ink 167">
                  <a:extLst>
                    <a:ext uri="{FF2B5EF4-FFF2-40B4-BE49-F238E27FC236}">
                      <a16:creationId xmlns:a16="http://schemas.microsoft.com/office/drawing/2014/main" id="{E177197B-E467-3049-86A3-9FB4169239A0}"/>
                    </a:ext>
                  </a:extLst>
                </p14:cNvPr>
                <p14:cNvContentPartPr/>
                <p14:nvPr/>
              </p14:nvContentPartPr>
              <p14:xfrm>
                <a:off x="10344960" y="5927942"/>
                <a:ext cx="40320" cy="112320"/>
              </p14:xfrm>
            </p:contentPart>
          </mc:Choice>
          <mc:Fallback xmlns="">
            <p:pic>
              <p:nvPicPr>
                <p:cNvPr id="168" name="Ink 167">
                  <a:extLst>
                    <a:ext uri="{FF2B5EF4-FFF2-40B4-BE49-F238E27FC236}">
                      <a16:creationId xmlns:a16="http://schemas.microsoft.com/office/drawing/2014/main" id="{E177197B-E467-3049-86A3-9FB4169239A0}"/>
                    </a:ext>
                  </a:extLst>
                </p:cNvPr>
                <p:cNvPicPr/>
                <p:nvPr/>
              </p:nvPicPr>
              <p:blipFill>
                <a:blip r:embed="rId289"/>
                <a:stretch>
                  <a:fillRect/>
                </a:stretch>
              </p:blipFill>
              <p:spPr>
                <a:xfrm>
                  <a:off x="10329840" y="5912822"/>
                  <a:ext cx="70920" cy="142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90">
              <p14:nvContentPartPr>
                <p14:cNvPr id="169" name="Ink 168">
                  <a:extLst>
                    <a:ext uri="{FF2B5EF4-FFF2-40B4-BE49-F238E27FC236}">
                      <a16:creationId xmlns:a16="http://schemas.microsoft.com/office/drawing/2014/main" id="{3DFAD916-3179-0D40-93DE-B568C96FEA11}"/>
                    </a:ext>
                  </a:extLst>
                </p14:cNvPr>
                <p14:cNvContentPartPr/>
                <p14:nvPr/>
              </p14:nvContentPartPr>
              <p14:xfrm>
                <a:off x="9988920" y="6028022"/>
                <a:ext cx="754200" cy="302040"/>
              </p14:xfrm>
            </p:contentPart>
          </mc:Choice>
          <mc:Fallback xmlns="">
            <p:pic>
              <p:nvPicPr>
                <p:cNvPr id="169" name="Ink 168">
                  <a:extLst>
                    <a:ext uri="{FF2B5EF4-FFF2-40B4-BE49-F238E27FC236}">
                      <a16:creationId xmlns:a16="http://schemas.microsoft.com/office/drawing/2014/main" id="{3DFAD916-3179-0D40-93DE-B568C96FEA11}"/>
                    </a:ext>
                  </a:extLst>
                </p:cNvPr>
                <p:cNvPicPr/>
                <p:nvPr/>
              </p:nvPicPr>
              <p:blipFill>
                <a:blip r:embed="rId291"/>
                <a:stretch>
                  <a:fillRect/>
                </a:stretch>
              </p:blipFill>
              <p:spPr>
                <a:xfrm>
                  <a:off x="9973440" y="6012542"/>
                  <a:ext cx="784800" cy="332280"/>
                </a:xfrm>
                <a:prstGeom prst="rect">
                  <a:avLst/>
                </a:prstGeom>
              </p:spPr>
            </p:pic>
          </mc:Fallback>
        </mc:AlternateContent>
      </p:grpSp>
    </p:spTree>
    <p:extLst>
      <p:ext uri="{BB962C8B-B14F-4D97-AF65-F5344CB8AC3E}">
        <p14:creationId xmlns:p14="http://schemas.microsoft.com/office/powerpoint/2010/main" val="111198673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2">
            <a:extLst>
              <a:ext uri="{FF2B5EF4-FFF2-40B4-BE49-F238E27FC236}">
                <a16:creationId xmlns:a16="http://schemas.microsoft.com/office/drawing/2014/main" id="{C74C2DBD-9420-E749-9F8D-88992ED08BA7}"/>
              </a:ext>
            </a:extLst>
          </p:cNvPr>
          <p:cNvSpPr txBox="1">
            <a:spLocks/>
          </p:cNvSpPr>
          <p:nvPr/>
        </p:nvSpPr>
        <p:spPr>
          <a:xfrm>
            <a:off x="244033" y="2604303"/>
            <a:ext cx="2730661" cy="1311798"/>
          </a:xfrm>
          <a:prstGeom prst="rect">
            <a:avLst/>
          </a:prstGeom>
          <a:noFill/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Air </a:t>
            </a:r>
            <a:r>
              <a:rPr lang="en-US" sz="18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tanah</a:t>
            </a:r>
            <a:r>
              <a:rPr lang="en-US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 dan air </a:t>
            </a:r>
            <a:r>
              <a:rPr lang="en-US" sz="18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sungai</a:t>
            </a:r>
            <a:r>
              <a:rPr lang="en-US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 </a:t>
            </a:r>
            <a:r>
              <a:rPr lang="en-US" sz="18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telah</a:t>
            </a:r>
            <a:r>
              <a:rPr lang="en-US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 </a:t>
            </a:r>
            <a:r>
              <a:rPr lang="en-US" sz="18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bercampur</a:t>
            </a:r>
            <a:endParaRPr lang="en-US" sz="1800" dirty="0"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endParaRPr>
          </a:p>
          <a:p>
            <a:endParaRPr lang="en-US" sz="1800" dirty="0"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endParaRPr>
          </a:p>
          <a:p>
            <a:r>
              <a:rPr lang="en-US" sz="11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hlinkClick r:id="rId2"/>
              </a:rPr>
              <a:t>https://</a:t>
            </a:r>
            <a:r>
              <a:rPr lang="en-US" sz="11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hlinkClick r:id="rId2"/>
              </a:rPr>
              <a:t>thesiscommons.org</a:t>
            </a:r>
            <a:r>
              <a:rPr lang="en-US" sz="11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hlinkClick r:id="rId2"/>
              </a:rPr>
              <a:t>/pzg7t/</a:t>
            </a:r>
            <a:endParaRPr lang="en-US" sz="1100" dirty="0"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01512D4-B3D2-BC4B-A01C-66EE4C889EE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60830" y="520846"/>
            <a:ext cx="8366209" cy="5816307"/>
          </a:xfrm>
          <a:prstGeom prst="rect">
            <a:avLst/>
          </a:prstGeom>
        </p:spPr>
      </p:pic>
      <p:grpSp>
        <p:nvGrpSpPr>
          <p:cNvPr id="32" name="Group 31">
            <a:extLst>
              <a:ext uri="{FF2B5EF4-FFF2-40B4-BE49-F238E27FC236}">
                <a16:creationId xmlns:a16="http://schemas.microsoft.com/office/drawing/2014/main" id="{F24DFEC9-FA0B-484A-8364-CA075D69E0B7}"/>
              </a:ext>
            </a:extLst>
          </p:cNvPr>
          <p:cNvGrpSpPr/>
          <p:nvPr/>
        </p:nvGrpSpPr>
        <p:grpSpPr>
          <a:xfrm>
            <a:off x="6688800" y="1492742"/>
            <a:ext cx="1436760" cy="361800"/>
            <a:chOff x="6688800" y="1492742"/>
            <a:chExt cx="1436760" cy="36180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4">
              <p14:nvContentPartPr>
                <p14:cNvPr id="14" name="Ink 13">
                  <a:extLst>
                    <a:ext uri="{FF2B5EF4-FFF2-40B4-BE49-F238E27FC236}">
                      <a16:creationId xmlns:a16="http://schemas.microsoft.com/office/drawing/2014/main" id="{97083833-655D-8745-9775-EF4D30F6C2FB}"/>
                    </a:ext>
                  </a:extLst>
                </p14:cNvPr>
                <p14:cNvContentPartPr/>
                <p14:nvPr/>
              </p14:nvContentPartPr>
              <p14:xfrm>
                <a:off x="6688800" y="1550702"/>
                <a:ext cx="117360" cy="239400"/>
              </p14:xfrm>
            </p:contentPart>
          </mc:Choice>
          <mc:Fallback xmlns="">
            <p:pic>
              <p:nvPicPr>
                <p:cNvPr id="14" name="Ink 13">
                  <a:extLst>
                    <a:ext uri="{FF2B5EF4-FFF2-40B4-BE49-F238E27FC236}">
                      <a16:creationId xmlns:a16="http://schemas.microsoft.com/office/drawing/2014/main" id="{97083833-655D-8745-9775-EF4D30F6C2FB}"/>
                    </a:ext>
                  </a:extLst>
                </p:cNvPr>
                <p:cNvPicPr/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6673320" y="1535582"/>
                  <a:ext cx="147960" cy="269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">
              <p14:nvContentPartPr>
                <p14:cNvPr id="15" name="Ink 14">
                  <a:extLst>
                    <a:ext uri="{FF2B5EF4-FFF2-40B4-BE49-F238E27FC236}">
                      <a16:creationId xmlns:a16="http://schemas.microsoft.com/office/drawing/2014/main" id="{C47BDC3D-01A5-1348-B831-C942F40A2660}"/>
                    </a:ext>
                  </a:extLst>
                </p14:cNvPr>
                <p14:cNvContentPartPr/>
                <p14:nvPr/>
              </p14:nvContentPartPr>
              <p14:xfrm>
                <a:off x="6782760" y="1539182"/>
                <a:ext cx="80640" cy="267480"/>
              </p14:xfrm>
            </p:contentPart>
          </mc:Choice>
          <mc:Fallback xmlns="">
            <p:pic>
              <p:nvPicPr>
                <p:cNvPr id="15" name="Ink 14">
                  <a:extLst>
                    <a:ext uri="{FF2B5EF4-FFF2-40B4-BE49-F238E27FC236}">
                      <a16:creationId xmlns:a16="http://schemas.microsoft.com/office/drawing/2014/main" id="{C47BDC3D-01A5-1348-B831-C942F40A2660}"/>
                    </a:ext>
                  </a:extLst>
                </p:cNvPr>
                <p:cNvPicPr/>
                <p:nvPr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6767280" y="1524062"/>
                  <a:ext cx="111240" cy="297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">
              <p14:nvContentPartPr>
                <p14:cNvPr id="16" name="Ink 15">
                  <a:extLst>
                    <a:ext uri="{FF2B5EF4-FFF2-40B4-BE49-F238E27FC236}">
                      <a16:creationId xmlns:a16="http://schemas.microsoft.com/office/drawing/2014/main" id="{9DD2ED00-1954-4A42-9D28-3D645C0ABC84}"/>
                    </a:ext>
                  </a:extLst>
                </p14:cNvPr>
                <p14:cNvContentPartPr/>
                <p14:nvPr/>
              </p14:nvContentPartPr>
              <p14:xfrm>
                <a:off x="6712920" y="1733222"/>
                <a:ext cx="146880" cy="3240"/>
              </p14:xfrm>
            </p:contentPart>
          </mc:Choice>
          <mc:Fallback xmlns="">
            <p:pic>
              <p:nvPicPr>
                <p:cNvPr id="16" name="Ink 15">
                  <a:extLst>
                    <a:ext uri="{FF2B5EF4-FFF2-40B4-BE49-F238E27FC236}">
                      <a16:creationId xmlns:a16="http://schemas.microsoft.com/office/drawing/2014/main" id="{9DD2ED00-1954-4A42-9D28-3D645C0ABC84}"/>
                    </a:ext>
                  </a:extLst>
                </p:cNvPr>
                <p:cNvPicPr/>
                <p:nvPr/>
              </p:nvPicPr>
              <p:blipFill>
                <a:blip r:embed="rId9"/>
                <a:stretch>
                  <a:fillRect/>
                </a:stretch>
              </p:blipFill>
              <p:spPr>
                <a:xfrm>
                  <a:off x="6697800" y="1718102"/>
                  <a:ext cx="177480" cy="33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">
              <p14:nvContentPartPr>
                <p14:cNvPr id="17" name="Ink 16">
                  <a:extLst>
                    <a:ext uri="{FF2B5EF4-FFF2-40B4-BE49-F238E27FC236}">
                      <a16:creationId xmlns:a16="http://schemas.microsoft.com/office/drawing/2014/main" id="{73EC4CBB-9A49-BC42-BD74-458FC7D6791E}"/>
                    </a:ext>
                  </a:extLst>
                </p14:cNvPr>
                <p14:cNvContentPartPr/>
                <p14:nvPr/>
              </p14:nvContentPartPr>
              <p14:xfrm>
                <a:off x="6932160" y="1643222"/>
                <a:ext cx="14760" cy="191520"/>
              </p14:xfrm>
            </p:contentPart>
          </mc:Choice>
          <mc:Fallback xmlns="">
            <p:pic>
              <p:nvPicPr>
                <p:cNvPr id="17" name="Ink 16">
                  <a:extLst>
                    <a:ext uri="{FF2B5EF4-FFF2-40B4-BE49-F238E27FC236}">
                      <a16:creationId xmlns:a16="http://schemas.microsoft.com/office/drawing/2014/main" id="{73EC4CBB-9A49-BC42-BD74-458FC7D6791E}"/>
                    </a:ext>
                  </a:extLst>
                </p:cNvPr>
                <p:cNvPicPr/>
                <p:nvPr/>
              </p:nvPicPr>
              <p:blipFill>
                <a:blip r:embed="rId11"/>
                <a:stretch>
                  <a:fillRect/>
                </a:stretch>
              </p:blipFill>
              <p:spPr>
                <a:xfrm>
                  <a:off x="6916680" y="1628102"/>
                  <a:ext cx="45000" cy="222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">
              <p14:nvContentPartPr>
                <p14:cNvPr id="18" name="Ink 17">
                  <a:extLst>
                    <a:ext uri="{FF2B5EF4-FFF2-40B4-BE49-F238E27FC236}">
                      <a16:creationId xmlns:a16="http://schemas.microsoft.com/office/drawing/2014/main" id="{3D7C6D46-2055-0A49-927E-66D06564E484}"/>
                    </a:ext>
                  </a:extLst>
                </p14:cNvPr>
                <p14:cNvContentPartPr/>
                <p14:nvPr/>
              </p14:nvContentPartPr>
              <p14:xfrm>
                <a:off x="7025760" y="1608662"/>
                <a:ext cx="15480" cy="209880"/>
              </p14:xfrm>
            </p:contentPart>
          </mc:Choice>
          <mc:Fallback xmlns="">
            <p:pic>
              <p:nvPicPr>
                <p:cNvPr id="18" name="Ink 17">
                  <a:extLst>
                    <a:ext uri="{FF2B5EF4-FFF2-40B4-BE49-F238E27FC236}">
                      <a16:creationId xmlns:a16="http://schemas.microsoft.com/office/drawing/2014/main" id="{3D7C6D46-2055-0A49-927E-66D06564E484}"/>
                    </a:ext>
                  </a:extLst>
                </p:cNvPr>
                <p:cNvPicPr/>
                <p:nvPr/>
              </p:nvPicPr>
              <p:blipFill>
                <a:blip r:embed="rId13"/>
                <a:stretch>
                  <a:fillRect/>
                </a:stretch>
              </p:blipFill>
              <p:spPr>
                <a:xfrm>
                  <a:off x="7010280" y="1593542"/>
                  <a:ext cx="45720" cy="240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">
              <p14:nvContentPartPr>
                <p14:cNvPr id="19" name="Ink 18">
                  <a:extLst>
                    <a:ext uri="{FF2B5EF4-FFF2-40B4-BE49-F238E27FC236}">
                      <a16:creationId xmlns:a16="http://schemas.microsoft.com/office/drawing/2014/main" id="{259BEAB4-F2EF-B84F-96A6-732AD6C7C5C8}"/>
                    </a:ext>
                  </a:extLst>
                </p14:cNvPr>
                <p14:cNvContentPartPr/>
                <p14:nvPr/>
              </p14:nvContentPartPr>
              <p14:xfrm>
                <a:off x="7025760" y="1593542"/>
                <a:ext cx="111600" cy="206640"/>
              </p14:xfrm>
            </p:contentPart>
          </mc:Choice>
          <mc:Fallback xmlns="">
            <p:pic>
              <p:nvPicPr>
                <p:cNvPr id="19" name="Ink 18">
                  <a:extLst>
                    <a:ext uri="{FF2B5EF4-FFF2-40B4-BE49-F238E27FC236}">
                      <a16:creationId xmlns:a16="http://schemas.microsoft.com/office/drawing/2014/main" id="{259BEAB4-F2EF-B84F-96A6-732AD6C7C5C8}"/>
                    </a:ext>
                  </a:extLst>
                </p:cNvPr>
                <p:cNvPicPr/>
                <p:nvPr/>
              </p:nvPicPr>
              <p:blipFill>
                <a:blip r:embed="rId15"/>
                <a:stretch>
                  <a:fillRect/>
                </a:stretch>
              </p:blipFill>
              <p:spPr>
                <a:xfrm>
                  <a:off x="7010280" y="1578062"/>
                  <a:ext cx="142200" cy="236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">
              <p14:nvContentPartPr>
                <p14:cNvPr id="20" name="Ink 19">
                  <a:extLst>
                    <a:ext uri="{FF2B5EF4-FFF2-40B4-BE49-F238E27FC236}">
                      <a16:creationId xmlns:a16="http://schemas.microsoft.com/office/drawing/2014/main" id="{F615C598-ECF3-8941-9B4A-2CBC8239E112}"/>
                    </a:ext>
                  </a:extLst>
                </p14:cNvPr>
                <p14:cNvContentPartPr/>
                <p14:nvPr/>
              </p14:nvContentPartPr>
              <p14:xfrm>
                <a:off x="6921360" y="1492742"/>
                <a:ext cx="51480" cy="21960"/>
              </p14:xfrm>
            </p:contentPart>
          </mc:Choice>
          <mc:Fallback xmlns="">
            <p:pic>
              <p:nvPicPr>
                <p:cNvPr id="20" name="Ink 19">
                  <a:extLst>
                    <a:ext uri="{FF2B5EF4-FFF2-40B4-BE49-F238E27FC236}">
                      <a16:creationId xmlns:a16="http://schemas.microsoft.com/office/drawing/2014/main" id="{F615C598-ECF3-8941-9B4A-2CBC8239E112}"/>
                    </a:ext>
                  </a:extLst>
                </p:cNvPr>
                <p:cNvPicPr/>
                <p:nvPr/>
              </p:nvPicPr>
              <p:blipFill>
                <a:blip r:embed="rId17"/>
                <a:stretch>
                  <a:fillRect/>
                </a:stretch>
              </p:blipFill>
              <p:spPr>
                <a:xfrm>
                  <a:off x="6906240" y="1477622"/>
                  <a:ext cx="82080" cy="52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">
              <p14:nvContentPartPr>
                <p14:cNvPr id="21" name="Ink 20">
                  <a:extLst>
                    <a:ext uri="{FF2B5EF4-FFF2-40B4-BE49-F238E27FC236}">
                      <a16:creationId xmlns:a16="http://schemas.microsoft.com/office/drawing/2014/main" id="{41F9DF52-F586-C44D-8E14-6364EFEF8380}"/>
                    </a:ext>
                  </a:extLst>
                </p14:cNvPr>
                <p14:cNvContentPartPr/>
                <p14:nvPr/>
              </p14:nvContentPartPr>
              <p14:xfrm>
                <a:off x="7235640" y="1631702"/>
                <a:ext cx="13680" cy="191160"/>
              </p14:xfrm>
            </p:contentPart>
          </mc:Choice>
          <mc:Fallback xmlns="">
            <p:pic>
              <p:nvPicPr>
                <p:cNvPr id="21" name="Ink 20">
                  <a:extLst>
                    <a:ext uri="{FF2B5EF4-FFF2-40B4-BE49-F238E27FC236}">
                      <a16:creationId xmlns:a16="http://schemas.microsoft.com/office/drawing/2014/main" id="{41F9DF52-F586-C44D-8E14-6364EFEF8380}"/>
                    </a:ext>
                  </a:extLst>
                </p:cNvPr>
                <p:cNvPicPr/>
                <p:nvPr/>
              </p:nvPicPr>
              <p:blipFill>
                <a:blip r:embed="rId19"/>
                <a:stretch>
                  <a:fillRect/>
                </a:stretch>
              </p:blipFill>
              <p:spPr>
                <a:xfrm>
                  <a:off x="7220520" y="1616582"/>
                  <a:ext cx="43920" cy="221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">
              <p14:nvContentPartPr>
                <p14:cNvPr id="22" name="Ink 21">
                  <a:extLst>
                    <a:ext uri="{FF2B5EF4-FFF2-40B4-BE49-F238E27FC236}">
                      <a16:creationId xmlns:a16="http://schemas.microsoft.com/office/drawing/2014/main" id="{DB3FD10D-F572-6245-88E1-5C8B2A7853FE}"/>
                    </a:ext>
                  </a:extLst>
                </p14:cNvPr>
                <p14:cNvContentPartPr/>
                <p14:nvPr/>
              </p14:nvContentPartPr>
              <p14:xfrm>
                <a:off x="7141320" y="1620182"/>
                <a:ext cx="189000" cy="6480"/>
              </p14:xfrm>
            </p:contentPart>
          </mc:Choice>
          <mc:Fallback xmlns="">
            <p:pic>
              <p:nvPicPr>
                <p:cNvPr id="22" name="Ink 21">
                  <a:extLst>
                    <a:ext uri="{FF2B5EF4-FFF2-40B4-BE49-F238E27FC236}">
                      <a16:creationId xmlns:a16="http://schemas.microsoft.com/office/drawing/2014/main" id="{DB3FD10D-F572-6245-88E1-5C8B2A7853FE}"/>
                    </a:ext>
                  </a:extLst>
                </p:cNvPr>
                <p:cNvPicPr/>
                <p:nvPr/>
              </p:nvPicPr>
              <p:blipFill>
                <a:blip r:embed="rId21"/>
                <a:stretch>
                  <a:fillRect/>
                </a:stretch>
              </p:blipFill>
              <p:spPr>
                <a:xfrm>
                  <a:off x="7126200" y="1605062"/>
                  <a:ext cx="219600" cy="37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2">
              <p14:nvContentPartPr>
                <p14:cNvPr id="23" name="Ink 22">
                  <a:extLst>
                    <a:ext uri="{FF2B5EF4-FFF2-40B4-BE49-F238E27FC236}">
                      <a16:creationId xmlns:a16="http://schemas.microsoft.com/office/drawing/2014/main" id="{67408ABB-BB62-B842-B862-0DA7E9CA915F}"/>
                    </a:ext>
                  </a:extLst>
                </p14:cNvPr>
                <p14:cNvContentPartPr/>
                <p14:nvPr/>
              </p14:nvContentPartPr>
              <p14:xfrm>
                <a:off x="7338240" y="1632782"/>
                <a:ext cx="129240" cy="221760"/>
              </p14:xfrm>
            </p:contentPart>
          </mc:Choice>
          <mc:Fallback xmlns="">
            <p:pic>
              <p:nvPicPr>
                <p:cNvPr id="23" name="Ink 22">
                  <a:extLst>
                    <a:ext uri="{FF2B5EF4-FFF2-40B4-BE49-F238E27FC236}">
                      <a16:creationId xmlns:a16="http://schemas.microsoft.com/office/drawing/2014/main" id="{67408ABB-BB62-B842-B862-0DA7E9CA915F}"/>
                    </a:ext>
                  </a:extLst>
                </p:cNvPr>
                <p:cNvPicPr/>
                <p:nvPr/>
              </p:nvPicPr>
              <p:blipFill>
                <a:blip r:embed="rId23"/>
                <a:stretch>
                  <a:fillRect/>
                </a:stretch>
              </p:blipFill>
              <p:spPr>
                <a:xfrm>
                  <a:off x="7322760" y="1617662"/>
                  <a:ext cx="159840" cy="252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4">
              <p14:nvContentPartPr>
                <p14:cNvPr id="24" name="Ink 23">
                  <a:extLst>
                    <a:ext uri="{FF2B5EF4-FFF2-40B4-BE49-F238E27FC236}">
                      <a16:creationId xmlns:a16="http://schemas.microsoft.com/office/drawing/2014/main" id="{A4A2B936-774F-3E43-9DA2-6E6C18C5509D}"/>
                    </a:ext>
                  </a:extLst>
                </p14:cNvPr>
                <p14:cNvContentPartPr/>
                <p14:nvPr/>
              </p14:nvContentPartPr>
              <p14:xfrm>
                <a:off x="7334640" y="1739342"/>
                <a:ext cx="141840" cy="31680"/>
              </p14:xfrm>
            </p:contentPart>
          </mc:Choice>
          <mc:Fallback xmlns="">
            <p:pic>
              <p:nvPicPr>
                <p:cNvPr id="24" name="Ink 23">
                  <a:extLst>
                    <a:ext uri="{FF2B5EF4-FFF2-40B4-BE49-F238E27FC236}">
                      <a16:creationId xmlns:a16="http://schemas.microsoft.com/office/drawing/2014/main" id="{A4A2B936-774F-3E43-9DA2-6E6C18C5509D}"/>
                    </a:ext>
                  </a:extLst>
                </p:cNvPr>
                <p:cNvPicPr/>
                <p:nvPr/>
              </p:nvPicPr>
              <p:blipFill>
                <a:blip r:embed="rId25"/>
                <a:stretch>
                  <a:fillRect/>
                </a:stretch>
              </p:blipFill>
              <p:spPr>
                <a:xfrm>
                  <a:off x="7319160" y="1723862"/>
                  <a:ext cx="172440" cy="62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6">
              <p14:nvContentPartPr>
                <p14:cNvPr id="25" name="Ink 24">
                  <a:extLst>
                    <a:ext uri="{FF2B5EF4-FFF2-40B4-BE49-F238E27FC236}">
                      <a16:creationId xmlns:a16="http://schemas.microsoft.com/office/drawing/2014/main" id="{67BD3942-D86D-5D49-BF88-68CED370ACFF}"/>
                    </a:ext>
                  </a:extLst>
                </p14:cNvPr>
                <p14:cNvContentPartPr/>
                <p14:nvPr/>
              </p14:nvContentPartPr>
              <p14:xfrm>
                <a:off x="7550640" y="1655102"/>
                <a:ext cx="19440" cy="155880"/>
              </p14:xfrm>
            </p:contentPart>
          </mc:Choice>
          <mc:Fallback xmlns="">
            <p:pic>
              <p:nvPicPr>
                <p:cNvPr id="25" name="Ink 24">
                  <a:extLst>
                    <a:ext uri="{FF2B5EF4-FFF2-40B4-BE49-F238E27FC236}">
                      <a16:creationId xmlns:a16="http://schemas.microsoft.com/office/drawing/2014/main" id="{67BD3942-D86D-5D49-BF88-68CED370ACFF}"/>
                    </a:ext>
                  </a:extLst>
                </p:cNvPr>
                <p:cNvPicPr/>
                <p:nvPr/>
              </p:nvPicPr>
              <p:blipFill>
                <a:blip r:embed="rId27"/>
                <a:stretch>
                  <a:fillRect/>
                </a:stretch>
              </p:blipFill>
              <p:spPr>
                <a:xfrm>
                  <a:off x="7535160" y="1639622"/>
                  <a:ext cx="50040" cy="186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8">
              <p14:nvContentPartPr>
                <p14:cNvPr id="26" name="Ink 25">
                  <a:extLst>
                    <a:ext uri="{FF2B5EF4-FFF2-40B4-BE49-F238E27FC236}">
                      <a16:creationId xmlns:a16="http://schemas.microsoft.com/office/drawing/2014/main" id="{FF89B2A7-907D-5B42-A58D-5E3A27905FB7}"/>
                    </a:ext>
                  </a:extLst>
                </p14:cNvPr>
                <p14:cNvContentPartPr/>
                <p14:nvPr/>
              </p14:nvContentPartPr>
              <p14:xfrm>
                <a:off x="7546680" y="1612262"/>
                <a:ext cx="162360" cy="178920"/>
              </p14:xfrm>
            </p:contentPart>
          </mc:Choice>
          <mc:Fallback xmlns="">
            <p:pic>
              <p:nvPicPr>
                <p:cNvPr id="26" name="Ink 25">
                  <a:extLst>
                    <a:ext uri="{FF2B5EF4-FFF2-40B4-BE49-F238E27FC236}">
                      <a16:creationId xmlns:a16="http://schemas.microsoft.com/office/drawing/2014/main" id="{FF89B2A7-907D-5B42-A58D-5E3A27905FB7}"/>
                    </a:ext>
                  </a:extLst>
                </p:cNvPr>
                <p:cNvPicPr/>
                <p:nvPr/>
              </p:nvPicPr>
              <p:blipFill>
                <a:blip r:embed="rId29"/>
                <a:stretch>
                  <a:fillRect/>
                </a:stretch>
              </p:blipFill>
              <p:spPr>
                <a:xfrm>
                  <a:off x="7531200" y="1596782"/>
                  <a:ext cx="192600" cy="209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0">
              <p14:nvContentPartPr>
                <p14:cNvPr id="27" name="Ink 26">
                  <a:extLst>
                    <a:ext uri="{FF2B5EF4-FFF2-40B4-BE49-F238E27FC236}">
                      <a16:creationId xmlns:a16="http://schemas.microsoft.com/office/drawing/2014/main" id="{531F0804-3A9B-9347-AEFA-AC30BE221C1F}"/>
                    </a:ext>
                  </a:extLst>
                </p14:cNvPr>
                <p14:cNvContentPartPr/>
                <p14:nvPr/>
              </p14:nvContentPartPr>
              <p14:xfrm>
                <a:off x="7812720" y="1652582"/>
                <a:ext cx="94680" cy="163800"/>
              </p14:xfrm>
            </p:contentPart>
          </mc:Choice>
          <mc:Fallback xmlns="">
            <p:pic>
              <p:nvPicPr>
                <p:cNvPr id="27" name="Ink 26">
                  <a:extLst>
                    <a:ext uri="{FF2B5EF4-FFF2-40B4-BE49-F238E27FC236}">
                      <a16:creationId xmlns:a16="http://schemas.microsoft.com/office/drawing/2014/main" id="{531F0804-3A9B-9347-AEFA-AC30BE221C1F}"/>
                    </a:ext>
                  </a:extLst>
                </p:cNvPr>
                <p:cNvPicPr/>
                <p:nvPr/>
              </p:nvPicPr>
              <p:blipFill>
                <a:blip r:embed="rId31"/>
                <a:stretch>
                  <a:fillRect/>
                </a:stretch>
              </p:blipFill>
              <p:spPr>
                <a:xfrm>
                  <a:off x="7797600" y="1637462"/>
                  <a:ext cx="124920" cy="194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2">
              <p14:nvContentPartPr>
                <p14:cNvPr id="28" name="Ink 27">
                  <a:extLst>
                    <a:ext uri="{FF2B5EF4-FFF2-40B4-BE49-F238E27FC236}">
                      <a16:creationId xmlns:a16="http://schemas.microsoft.com/office/drawing/2014/main" id="{EC2DC825-7ECB-C84B-A4E1-7BA4D1F050A0}"/>
                    </a:ext>
                  </a:extLst>
                </p14:cNvPr>
                <p14:cNvContentPartPr/>
                <p14:nvPr/>
              </p14:nvContentPartPr>
              <p14:xfrm>
                <a:off x="7764480" y="1740422"/>
                <a:ext cx="102240" cy="7560"/>
              </p14:xfrm>
            </p:contentPart>
          </mc:Choice>
          <mc:Fallback xmlns="">
            <p:pic>
              <p:nvPicPr>
                <p:cNvPr id="28" name="Ink 27">
                  <a:extLst>
                    <a:ext uri="{FF2B5EF4-FFF2-40B4-BE49-F238E27FC236}">
                      <a16:creationId xmlns:a16="http://schemas.microsoft.com/office/drawing/2014/main" id="{EC2DC825-7ECB-C84B-A4E1-7BA4D1F050A0}"/>
                    </a:ext>
                  </a:extLst>
                </p:cNvPr>
                <p:cNvPicPr/>
                <p:nvPr/>
              </p:nvPicPr>
              <p:blipFill>
                <a:blip r:embed="rId33"/>
                <a:stretch>
                  <a:fillRect/>
                </a:stretch>
              </p:blipFill>
              <p:spPr>
                <a:xfrm>
                  <a:off x="7749000" y="1725302"/>
                  <a:ext cx="132840" cy="38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4">
              <p14:nvContentPartPr>
                <p14:cNvPr id="29" name="Ink 28">
                  <a:extLst>
                    <a:ext uri="{FF2B5EF4-FFF2-40B4-BE49-F238E27FC236}">
                      <a16:creationId xmlns:a16="http://schemas.microsoft.com/office/drawing/2014/main" id="{0D0D077D-9DB5-924D-AD75-14CFC8F92379}"/>
                    </a:ext>
                  </a:extLst>
                </p14:cNvPr>
                <p14:cNvContentPartPr/>
                <p14:nvPr/>
              </p14:nvContentPartPr>
              <p14:xfrm>
                <a:off x="7990200" y="1643222"/>
                <a:ext cx="7920" cy="176400"/>
              </p14:xfrm>
            </p:contentPart>
          </mc:Choice>
          <mc:Fallback xmlns="">
            <p:pic>
              <p:nvPicPr>
                <p:cNvPr id="29" name="Ink 28">
                  <a:extLst>
                    <a:ext uri="{FF2B5EF4-FFF2-40B4-BE49-F238E27FC236}">
                      <a16:creationId xmlns:a16="http://schemas.microsoft.com/office/drawing/2014/main" id="{0D0D077D-9DB5-924D-AD75-14CFC8F92379}"/>
                    </a:ext>
                  </a:extLst>
                </p:cNvPr>
                <p:cNvPicPr/>
                <p:nvPr/>
              </p:nvPicPr>
              <p:blipFill>
                <a:blip r:embed="rId35"/>
                <a:stretch>
                  <a:fillRect/>
                </a:stretch>
              </p:blipFill>
              <p:spPr>
                <a:xfrm>
                  <a:off x="7975080" y="1628102"/>
                  <a:ext cx="38520" cy="207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6">
              <p14:nvContentPartPr>
                <p14:cNvPr id="30" name="Ink 29">
                  <a:extLst>
                    <a:ext uri="{FF2B5EF4-FFF2-40B4-BE49-F238E27FC236}">
                      <a16:creationId xmlns:a16="http://schemas.microsoft.com/office/drawing/2014/main" id="{27A3A8C2-FD32-014B-B0BB-3C69BE3222FA}"/>
                    </a:ext>
                  </a:extLst>
                </p14:cNvPr>
                <p14:cNvContentPartPr/>
                <p14:nvPr/>
              </p14:nvContentPartPr>
              <p14:xfrm>
                <a:off x="7974720" y="1701182"/>
                <a:ext cx="150840" cy="4320"/>
              </p14:xfrm>
            </p:contentPart>
          </mc:Choice>
          <mc:Fallback xmlns="">
            <p:pic>
              <p:nvPicPr>
                <p:cNvPr id="30" name="Ink 29">
                  <a:extLst>
                    <a:ext uri="{FF2B5EF4-FFF2-40B4-BE49-F238E27FC236}">
                      <a16:creationId xmlns:a16="http://schemas.microsoft.com/office/drawing/2014/main" id="{27A3A8C2-FD32-014B-B0BB-3C69BE3222FA}"/>
                    </a:ext>
                  </a:extLst>
                </p:cNvPr>
                <p:cNvPicPr/>
                <p:nvPr/>
              </p:nvPicPr>
              <p:blipFill>
                <a:blip r:embed="rId37"/>
                <a:stretch>
                  <a:fillRect/>
                </a:stretch>
              </p:blipFill>
              <p:spPr>
                <a:xfrm>
                  <a:off x="7959600" y="1686062"/>
                  <a:ext cx="181080" cy="34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8">
              <p14:nvContentPartPr>
                <p14:cNvPr id="31" name="Ink 30">
                  <a:extLst>
                    <a:ext uri="{FF2B5EF4-FFF2-40B4-BE49-F238E27FC236}">
                      <a16:creationId xmlns:a16="http://schemas.microsoft.com/office/drawing/2014/main" id="{943A4CBB-FFB3-CE4C-B48F-5D8F2AE51035}"/>
                    </a:ext>
                  </a:extLst>
                </p14:cNvPr>
                <p14:cNvContentPartPr/>
                <p14:nvPr/>
              </p14:nvContentPartPr>
              <p14:xfrm>
                <a:off x="8091000" y="1617662"/>
                <a:ext cx="16920" cy="214200"/>
              </p14:xfrm>
            </p:contentPart>
          </mc:Choice>
          <mc:Fallback xmlns="">
            <p:pic>
              <p:nvPicPr>
                <p:cNvPr id="31" name="Ink 30">
                  <a:extLst>
                    <a:ext uri="{FF2B5EF4-FFF2-40B4-BE49-F238E27FC236}">
                      <a16:creationId xmlns:a16="http://schemas.microsoft.com/office/drawing/2014/main" id="{943A4CBB-FFB3-CE4C-B48F-5D8F2AE51035}"/>
                    </a:ext>
                  </a:extLst>
                </p:cNvPr>
                <p:cNvPicPr/>
                <p:nvPr/>
              </p:nvPicPr>
              <p:blipFill>
                <a:blip r:embed="rId39"/>
                <a:stretch>
                  <a:fillRect/>
                </a:stretch>
              </p:blipFill>
              <p:spPr>
                <a:xfrm>
                  <a:off x="8075880" y="1602182"/>
                  <a:ext cx="47160" cy="2448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41" name="Group 40">
            <a:extLst>
              <a:ext uri="{FF2B5EF4-FFF2-40B4-BE49-F238E27FC236}">
                <a16:creationId xmlns:a16="http://schemas.microsoft.com/office/drawing/2014/main" id="{46532C1B-B717-194D-9E27-D87A1C1E14E4}"/>
              </a:ext>
            </a:extLst>
          </p:cNvPr>
          <p:cNvGrpSpPr/>
          <p:nvPr/>
        </p:nvGrpSpPr>
        <p:grpSpPr>
          <a:xfrm>
            <a:off x="8411400" y="1493102"/>
            <a:ext cx="972720" cy="279720"/>
            <a:chOff x="8411400" y="1493102"/>
            <a:chExt cx="972720" cy="2797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40">
              <p14:nvContentPartPr>
                <p14:cNvPr id="33" name="Ink 32">
                  <a:extLst>
                    <a:ext uri="{FF2B5EF4-FFF2-40B4-BE49-F238E27FC236}">
                      <a16:creationId xmlns:a16="http://schemas.microsoft.com/office/drawing/2014/main" id="{C9A7AF68-CA5F-F340-B3F6-B86CCE3365C9}"/>
                    </a:ext>
                  </a:extLst>
                </p14:cNvPr>
                <p14:cNvContentPartPr/>
                <p14:nvPr/>
              </p14:nvContentPartPr>
              <p14:xfrm>
                <a:off x="8411400" y="1562582"/>
                <a:ext cx="89280" cy="199080"/>
              </p14:xfrm>
            </p:contentPart>
          </mc:Choice>
          <mc:Fallback xmlns="">
            <p:pic>
              <p:nvPicPr>
                <p:cNvPr id="33" name="Ink 32">
                  <a:extLst>
                    <a:ext uri="{FF2B5EF4-FFF2-40B4-BE49-F238E27FC236}">
                      <a16:creationId xmlns:a16="http://schemas.microsoft.com/office/drawing/2014/main" id="{C9A7AF68-CA5F-F340-B3F6-B86CCE3365C9}"/>
                    </a:ext>
                  </a:extLst>
                </p:cNvPr>
                <p:cNvPicPr/>
                <p:nvPr/>
              </p:nvPicPr>
              <p:blipFill>
                <a:blip r:embed="rId41"/>
                <a:stretch>
                  <a:fillRect/>
                </a:stretch>
              </p:blipFill>
              <p:spPr>
                <a:xfrm>
                  <a:off x="8395920" y="1547102"/>
                  <a:ext cx="119520" cy="229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2">
              <p14:nvContentPartPr>
                <p14:cNvPr id="34" name="Ink 33">
                  <a:extLst>
                    <a:ext uri="{FF2B5EF4-FFF2-40B4-BE49-F238E27FC236}">
                      <a16:creationId xmlns:a16="http://schemas.microsoft.com/office/drawing/2014/main" id="{FB80D371-1220-5C44-BB46-0BBDC53A9954}"/>
                    </a:ext>
                  </a:extLst>
                </p14:cNvPr>
                <p14:cNvContentPartPr/>
                <p14:nvPr/>
              </p14:nvContentPartPr>
              <p14:xfrm>
                <a:off x="8632800" y="1550702"/>
                <a:ext cx="2520" cy="180000"/>
              </p14:xfrm>
            </p:contentPart>
          </mc:Choice>
          <mc:Fallback xmlns="">
            <p:pic>
              <p:nvPicPr>
                <p:cNvPr id="34" name="Ink 33">
                  <a:extLst>
                    <a:ext uri="{FF2B5EF4-FFF2-40B4-BE49-F238E27FC236}">
                      <a16:creationId xmlns:a16="http://schemas.microsoft.com/office/drawing/2014/main" id="{FB80D371-1220-5C44-BB46-0BBDC53A9954}"/>
                    </a:ext>
                  </a:extLst>
                </p:cNvPr>
                <p:cNvPicPr/>
                <p:nvPr/>
              </p:nvPicPr>
              <p:blipFill>
                <a:blip r:embed="rId43"/>
                <a:stretch>
                  <a:fillRect/>
                </a:stretch>
              </p:blipFill>
              <p:spPr>
                <a:xfrm>
                  <a:off x="8617680" y="1535582"/>
                  <a:ext cx="33120" cy="210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4">
              <p14:nvContentPartPr>
                <p14:cNvPr id="35" name="Ink 34">
                  <a:extLst>
                    <a:ext uri="{FF2B5EF4-FFF2-40B4-BE49-F238E27FC236}">
                      <a16:creationId xmlns:a16="http://schemas.microsoft.com/office/drawing/2014/main" id="{05788CE6-D6C2-9748-A074-20865078DA4F}"/>
                    </a:ext>
                  </a:extLst>
                </p14:cNvPr>
                <p14:cNvContentPartPr/>
                <p14:nvPr/>
              </p14:nvContentPartPr>
              <p14:xfrm>
                <a:off x="8599680" y="1636382"/>
                <a:ext cx="172800" cy="14760"/>
              </p14:xfrm>
            </p:contentPart>
          </mc:Choice>
          <mc:Fallback xmlns="">
            <p:pic>
              <p:nvPicPr>
                <p:cNvPr id="35" name="Ink 34">
                  <a:extLst>
                    <a:ext uri="{FF2B5EF4-FFF2-40B4-BE49-F238E27FC236}">
                      <a16:creationId xmlns:a16="http://schemas.microsoft.com/office/drawing/2014/main" id="{05788CE6-D6C2-9748-A074-20865078DA4F}"/>
                    </a:ext>
                  </a:extLst>
                </p:cNvPr>
                <p:cNvPicPr/>
                <p:nvPr/>
              </p:nvPicPr>
              <p:blipFill>
                <a:blip r:embed="rId45"/>
                <a:stretch>
                  <a:fillRect/>
                </a:stretch>
              </p:blipFill>
              <p:spPr>
                <a:xfrm>
                  <a:off x="8584560" y="1620902"/>
                  <a:ext cx="203040" cy="45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6">
              <p14:nvContentPartPr>
                <p14:cNvPr id="36" name="Ink 35">
                  <a:extLst>
                    <a:ext uri="{FF2B5EF4-FFF2-40B4-BE49-F238E27FC236}">
                      <a16:creationId xmlns:a16="http://schemas.microsoft.com/office/drawing/2014/main" id="{326ED008-6673-5543-9A43-95ED1E42A170}"/>
                    </a:ext>
                  </a:extLst>
                </p14:cNvPr>
                <p14:cNvContentPartPr/>
                <p14:nvPr/>
              </p14:nvContentPartPr>
              <p14:xfrm>
                <a:off x="8752320" y="1550702"/>
                <a:ext cx="9720" cy="198720"/>
              </p14:xfrm>
            </p:contentPart>
          </mc:Choice>
          <mc:Fallback xmlns="">
            <p:pic>
              <p:nvPicPr>
                <p:cNvPr id="36" name="Ink 35">
                  <a:extLst>
                    <a:ext uri="{FF2B5EF4-FFF2-40B4-BE49-F238E27FC236}">
                      <a16:creationId xmlns:a16="http://schemas.microsoft.com/office/drawing/2014/main" id="{326ED008-6673-5543-9A43-95ED1E42A170}"/>
                    </a:ext>
                  </a:extLst>
                </p:cNvPr>
                <p:cNvPicPr/>
                <p:nvPr/>
              </p:nvPicPr>
              <p:blipFill>
                <a:blip r:embed="rId47"/>
                <a:stretch>
                  <a:fillRect/>
                </a:stretch>
              </p:blipFill>
              <p:spPr>
                <a:xfrm>
                  <a:off x="8737200" y="1535582"/>
                  <a:ext cx="40320" cy="229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8">
              <p14:nvContentPartPr>
                <p14:cNvPr id="37" name="Ink 36">
                  <a:extLst>
                    <a:ext uri="{FF2B5EF4-FFF2-40B4-BE49-F238E27FC236}">
                      <a16:creationId xmlns:a16="http://schemas.microsoft.com/office/drawing/2014/main" id="{3A7071B6-BDC4-CF45-87E2-1E72C2CEC2BF}"/>
                    </a:ext>
                  </a:extLst>
                </p14:cNvPr>
                <p14:cNvContentPartPr/>
                <p14:nvPr/>
              </p14:nvContentPartPr>
              <p14:xfrm>
                <a:off x="8808120" y="1585622"/>
                <a:ext cx="118800" cy="161640"/>
              </p14:xfrm>
            </p:contentPart>
          </mc:Choice>
          <mc:Fallback xmlns="">
            <p:pic>
              <p:nvPicPr>
                <p:cNvPr id="37" name="Ink 36">
                  <a:extLst>
                    <a:ext uri="{FF2B5EF4-FFF2-40B4-BE49-F238E27FC236}">
                      <a16:creationId xmlns:a16="http://schemas.microsoft.com/office/drawing/2014/main" id="{3A7071B6-BDC4-CF45-87E2-1E72C2CEC2BF}"/>
                    </a:ext>
                  </a:extLst>
                </p:cNvPr>
                <p:cNvPicPr/>
                <p:nvPr/>
              </p:nvPicPr>
              <p:blipFill>
                <a:blip r:embed="rId49"/>
                <a:stretch>
                  <a:fillRect/>
                </a:stretch>
              </p:blipFill>
              <p:spPr>
                <a:xfrm>
                  <a:off x="8793000" y="1570142"/>
                  <a:ext cx="149400" cy="191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0">
              <p14:nvContentPartPr>
                <p14:cNvPr id="38" name="Ink 37">
                  <a:extLst>
                    <a:ext uri="{FF2B5EF4-FFF2-40B4-BE49-F238E27FC236}">
                      <a16:creationId xmlns:a16="http://schemas.microsoft.com/office/drawing/2014/main" id="{0DA0BD20-9C23-5D46-853A-11095CB2CCBF}"/>
                    </a:ext>
                  </a:extLst>
                </p14:cNvPr>
                <p14:cNvContentPartPr/>
                <p14:nvPr/>
              </p14:nvContentPartPr>
              <p14:xfrm>
                <a:off x="8987040" y="1574102"/>
                <a:ext cx="99000" cy="188640"/>
              </p14:xfrm>
            </p:contentPart>
          </mc:Choice>
          <mc:Fallback xmlns="">
            <p:pic>
              <p:nvPicPr>
                <p:cNvPr id="38" name="Ink 37">
                  <a:extLst>
                    <a:ext uri="{FF2B5EF4-FFF2-40B4-BE49-F238E27FC236}">
                      <a16:creationId xmlns:a16="http://schemas.microsoft.com/office/drawing/2014/main" id="{0DA0BD20-9C23-5D46-853A-11095CB2CCBF}"/>
                    </a:ext>
                  </a:extLst>
                </p:cNvPr>
                <p:cNvPicPr/>
                <p:nvPr/>
              </p:nvPicPr>
              <p:blipFill>
                <a:blip r:embed="rId51"/>
                <a:stretch>
                  <a:fillRect/>
                </a:stretch>
              </p:blipFill>
              <p:spPr>
                <a:xfrm>
                  <a:off x="8971560" y="1558622"/>
                  <a:ext cx="129600" cy="219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2">
              <p14:nvContentPartPr>
                <p14:cNvPr id="39" name="Ink 38">
                  <a:extLst>
                    <a:ext uri="{FF2B5EF4-FFF2-40B4-BE49-F238E27FC236}">
                      <a16:creationId xmlns:a16="http://schemas.microsoft.com/office/drawing/2014/main" id="{CC4AF3DF-D8BC-F24E-B456-8703C191CDE9}"/>
                    </a:ext>
                  </a:extLst>
                </p14:cNvPr>
                <p14:cNvContentPartPr/>
                <p14:nvPr/>
              </p14:nvContentPartPr>
              <p14:xfrm>
                <a:off x="9120600" y="1562582"/>
                <a:ext cx="129960" cy="171720"/>
              </p14:xfrm>
            </p:contentPart>
          </mc:Choice>
          <mc:Fallback xmlns="">
            <p:pic>
              <p:nvPicPr>
                <p:cNvPr id="39" name="Ink 38">
                  <a:extLst>
                    <a:ext uri="{FF2B5EF4-FFF2-40B4-BE49-F238E27FC236}">
                      <a16:creationId xmlns:a16="http://schemas.microsoft.com/office/drawing/2014/main" id="{CC4AF3DF-D8BC-F24E-B456-8703C191CDE9}"/>
                    </a:ext>
                  </a:extLst>
                </p:cNvPr>
                <p:cNvPicPr/>
                <p:nvPr/>
              </p:nvPicPr>
              <p:blipFill>
                <a:blip r:embed="rId53"/>
                <a:stretch>
                  <a:fillRect/>
                </a:stretch>
              </p:blipFill>
              <p:spPr>
                <a:xfrm>
                  <a:off x="9105480" y="1547102"/>
                  <a:ext cx="160200" cy="202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4">
              <p14:nvContentPartPr>
                <p14:cNvPr id="40" name="Ink 39">
                  <a:extLst>
                    <a:ext uri="{FF2B5EF4-FFF2-40B4-BE49-F238E27FC236}">
                      <a16:creationId xmlns:a16="http://schemas.microsoft.com/office/drawing/2014/main" id="{1A257F55-2DBB-D141-8770-04260E906335}"/>
                    </a:ext>
                  </a:extLst>
                </p14:cNvPr>
                <p14:cNvContentPartPr/>
                <p14:nvPr/>
              </p14:nvContentPartPr>
              <p14:xfrm>
                <a:off x="9303840" y="1493102"/>
                <a:ext cx="80280" cy="279720"/>
              </p14:xfrm>
            </p:contentPart>
          </mc:Choice>
          <mc:Fallback xmlns="">
            <p:pic>
              <p:nvPicPr>
                <p:cNvPr id="40" name="Ink 39">
                  <a:extLst>
                    <a:ext uri="{FF2B5EF4-FFF2-40B4-BE49-F238E27FC236}">
                      <a16:creationId xmlns:a16="http://schemas.microsoft.com/office/drawing/2014/main" id="{1A257F55-2DBB-D141-8770-04260E906335}"/>
                    </a:ext>
                  </a:extLst>
                </p:cNvPr>
                <p:cNvPicPr/>
                <p:nvPr/>
              </p:nvPicPr>
              <p:blipFill>
                <a:blip r:embed="rId55"/>
                <a:stretch>
                  <a:fillRect/>
                </a:stretch>
              </p:blipFill>
              <p:spPr>
                <a:xfrm>
                  <a:off x="9288720" y="1477622"/>
                  <a:ext cx="110880" cy="30996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56">
            <p14:nvContentPartPr>
              <p14:cNvPr id="42" name="Ink 41">
                <a:extLst>
                  <a:ext uri="{FF2B5EF4-FFF2-40B4-BE49-F238E27FC236}">
                    <a16:creationId xmlns:a16="http://schemas.microsoft.com/office/drawing/2014/main" id="{7D100670-3551-384D-B027-58C5BC200C66}"/>
                  </a:ext>
                </a:extLst>
              </p14:cNvPr>
              <p14:cNvContentPartPr/>
              <p14:nvPr/>
            </p14:nvContentPartPr>
            <p14:xfrm>
              <a:off x="8125200" y="3920222"/>
              <a:ext cx="334800" cy="304560"/>
            </p14:xfrm>
          </p:contentPart>
        </mc:Choice>
        <mc:Fallback xmlns="">
          <p:pic>
            <p:nvPicPr>
              <p:cNvPr id="42" name="Ink 41">
                <a:extLst>
                  <a:ext uri="{FF2B5EF4-FFF2-40B4-BE49-F238E27FC236}">
                    <a16:creationId xmlns:a16="http://schemas.microsoft.com/office/drawing/2014/main" id="{7D100670-3551-384D-B027-58C5BC200C66}"/>
                  </a:ext>
                </a:extLst>
              </p:cNvPr>
              <p:cNvPicPr/>
              <p:nvPr/>
            </p:nvPicPr>
            <p:blipFill>
              <a:blip r:embed="rId57"/>
              <a:stretch>
                <a:fillRect/>
              </a:stretch>
            </p:blipFill>
            <p:spPr>
              <a:xfrm>
                <a:off x="8110080" y="3905102"/>
                <a:ext cx="365040" cy="335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8">
            <p14:nvContentPartPr>
              <p14:cNvPr id="49" name="Ink 48">
                <a:extLst>
                  <a:ext uri="{FF2B5EF4-FFF2-40B4-BE49-F238E27FC236}">
                    <a16:creationId xmlns:a16="http://schemas.microsoft.com/office/drawing/2014/main" id="{7F23C072-F5C4-F54D-A416-13C5F8E1E590}"/>
                  </a:ext>
                </a:extLst>
              </p14:cNvPr>
              <p14:cNvContentPartPr/>
              <p14:nvPr/>
            </p14:nvContentPartPr>
            <p14:xfrm>
              <a:off x="8808120" y="3726902"/>
              <a:ext cx="64080" cy="7560"/>
            </p14:xfrm>
          </p:contentPart>
        </mc:Choice>
        <mc:Fallback xmlns="">
          <p:pic>
            <p:nvPicPr>
              <p:cNvPr id="49" name="Ink 48">
                <a:extLst>
                  <a:ext uri="{FF2B5EF4-FFF2-40B4-BE49-F238E27FC236}">
                    <a16:creationId xmlns:a16="http://schemas.microsoft.com/office/drawing/2014/main" id="{7F23C072-F5C4-F54D-A416-13C5F8E1E590}"/>
                  </a:ext>
                </a:extLst>
              </p:cNvPr>
              <p:cNvPicPr/>
              <p:nvPr/>
            </p:nvPicPr>
            <p:blipFill>
              <a:blip r:embed="rId59"/>
              <a:stretch>
                <a:fillRect/>
              </a:stretch>
            </p:blipFill>
            <p:spPr>
              <a:xfrm>
                <a:off x="8793000" y="3711782"/>
                <a:ext cx="94680" cy="37800"/>
              </a:xfrm>
              <a:prstGeom prst="rect">
                <a:avLst/>
              </a:prstGeom>
            </p:spPr>
          </p:pic>
        </mc:Fallback>
      </mc:AlternateContent>
      <p:grpSp>
        <p:nvGrpSpPr>
          <p:cNvPr id="73" name="Group 72">
            <a:extLst>
              <a:ext uri="{FF2B5EF4-FFF2-40B4-BE49-F238E27FC236}">
                <a16:creationId xmlns:a16="http://schemas.microsoft.com/office/drawing/2014/main" id="{2815B2FD-52A5-274C-A702-F81571A903C5}"/>
              </a:ext>
            </a:extLst>
          </p:cNvPr>
          <p:cNvGrpSpPr/>
          <p:nvPr/>
        </p:nvGrpSpPr>
        <p:grpSpPr>
          <a:xfrm>
            <a:off x="8605440" y="3830942"/>
            <a:ext cx="2231280" cy="582120"/>
            <a:chOff x="8605440" y="3830942"/>
            <a:chExt cx="2231280" cy="5821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60">
              <p14:nvContentPartPr>
                <p14:cNvPr id="43" name="Ink 42">
                  <a:extLst>
                    <a:ext uri="{FF2B5EF4-FFF2-40B4-BE49-F238E27FC236}">
                      <a16:creationId xmlns:a16="http://schemas.microsoft.com/office/drawing/2014/main" id="{921E2622-5533-0F43-B4DB-9BA31350E8E3}"/>
                    </a:ext>
                  </a:extLst>
                </p14:cNvPr>
                <p14:cNvContentPartPr/>
                <p14:nvPr/>
              </p14:nvContentPartPr>
              <p14:xfrm>
                <a:off x="8605440" y="3830942"/>
                <a:ext cx="122040" cy="181440"/>
              </p14:xfrm>
            </p:contentPart>
          </mc:Choice>
          <mc:Fallback xmlns="">
            <p:pic>
              <p:nvPicPr>
                <p:cNvPr id="43" name="Ink 42">
                  <a:extLst>
                    <a:ext uri="{FF2B5EF4-FFF2-40B4-BE49-F238E27FC236}">
                      <a16:creationId xmlns:a16="http://schemas.microsoft.com/office/drawing/2014/main" id="{921E2622-5533-0F43-B4DB-9BA31350E8E3}"/>
                    </a:ext>
                  </a:extLst>
                </p:cNvPr>
                <p:cNvPicPr/>
                <p:nvPr/>
              </p:nvPicPr>
              <p:blipFill>
                <a:blip r:embed="rId61"/>
                <a:stretch>
                  <a:fillRect/>
                </a:stretch>
              </p:blipFill>
              <p:spPr>
                <a:xfrm>
                  <a:off x="8589960" y="3815822"/>
                  <a:ext cx="152640" cy="212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2">
              <p14:nvContentPartPr>
                <p14:cNvPr id="44" name="Ink 43">
                  <a:extLst>
                    <a:ext uri="{FF2B5EF4-FFF2-40B4-BE49-F238E27FC236}">
                      <a16:creationId xmlns:a16="http://schemas.microsoft.com/office/drawing/2014/main" id="{F34A8C73-EDB9-4C44-8324-8681531575C6}"/>
                    </a:ext>
                  </a:extLst>
                </p14:cNvPr>
                <p14:cNvContentPartPr/>
                <p14:nvPr/>
              </p14:nvContentPartPr>
              <p14:xfrm>
                <a:off x="8692560" y="3830942"/>
                <a:ext cx="90000" cy="189360"/>
              </p14:xfrm>
            </p:contentPart>
          </mc:Choice>
          <mc:Fallback xmlns="">
            <p:pic>
              <p:nvPicPr>
                <p:cNvPr id="44" name="Ink 43">
                  <a:extLst>
                    <a:ext uri="{FF2B5EF4-FFF2-40B4-BE49-F238E27FC236}">
                      <a16:creationId xmlns:a16="http://schemas.microsoft.com/office/drawing/2014/main" id="{F34A8C73-EDB9-4C44-8324-8681531575C6}"/>
                    </a:ext>
                  </a:extLst>
                </p:cNvPr>
                <p:cNvPicPr/>
                <p:nvPr/>
              </p:nvPicPr>
              <p:blipFill>
                <a:blip r:embed="rId63"/>
                <a:stretch>
                  <a:fillRect/>
                </a:stretch>
              </p:blipFill>
              <p:spPr>
                <a:xfrm>
                  <a:off x="8677080" y="3815822"/>
                  <a:ext cx="120240" cy="219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4">
              <p14:nvContentPartPr>
                <p14:cNvPr id="45" name="Ink 44">
                  <a:extLst>
                    <a:ext uri="{FF2B5EF4-FFF2-40B4-BE49-F238E27FC236}">
                      <a16:creationId xmlns:a16="http://schemas.microsoft.com/office/drawing/2014/main" id="{774376C8-A671-E34F-95B3-8CBFAD481186}"/>
                    </a:ext>
                  </a:extLst>
                </p14:cNvPr>
                <p14:cNvContentPartPr/>
                <p14:nvPr/>
              </p14:nvContentPartPr>
              <p14:xfrm>
                <a:off x="8611200" y="3945422"/>
                <a:ext cx="157680" cy="24840"/>
              </p14:xfrm>
            </p:contentPart>
          </mc:Choice>
          <mc:Fallback xmlns="">
            <p:pic>
              <p:nvPicPr>
                <p:cNvPr id="45" name="Ink 44">
                  <a:extLst>
                    <a:ext uri="{FF2B5EF4-FFF2-40B4-BE49-F238E27FC236}">
                      <a16:creationId xmlns:a16="http://schemas.microsoft.com/office/drawing/2014/main" id="{774376C8-A671-E34F-95B3-8CBFAD481186}"/>
                    </a:ext>
                  </a:extLst>
                </p:cNvPr>
                <p:cNvPicPr/>
                <p:nvPr/>
              </p:nvPicPr>
              <p:blipFill>
                <a:blip r:embed="rId65"/>
                <a:stretch>
                  <a:fillRect/>
                </a:stretch>
              </p:blipFill>
              <p:spPr>
                <a:xfrm>
                  <a:off x="8596080" y="3930302"/>
                  <a:ext cx="188280" cy="55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6">
              <p14:nvContentPartPr>
                <p14:cNvPr id="46" name="Ink 45">
                  <a:extLst>
                    <a:ext uri="{FF2B5EF4-FFF2-40B4-BE49-F238E27FC236}">
                      <a16:creationId xmlns:a16="http://schemas.microsoft.com/office/drawing/2014/main" id="{A77633D8-425A-8C4A-9F89-DC25D3FAFFC1}"/>
                    </a:ext>
                  </a:extLst>
                </p14:cNvPr>
                <p14:cNvContentPartPr/>
                <p14:nvPr/>
              </p14:nvContentPartPr>
              <p14:xfrm>
                <a:off x="8808120" y="3877382"/>
                <a:ext cx="33480" cy="146520"/>
              </p14:xfrm>
            </p:contentPart>
          </mc:Choice>
          <mc:Fallback xmlns="">
            <p:pic>
              <p:nvPicPr>
                <p:cNvPr id="46" name="Ink 45">
                  <a:extLst>
                    <a:ext uri="{FF2B5EF4-FFF2-40B4-BE49-F238E27FC236}">
                      <a16:creationId xmlns:a16="http://schemas.microsoft.com/office/drawing/2014/main" id="{A77633D8-425A-8C4A-9F89-DC25D3FAFFC1}"/>
                    </a:ext>
                  </a:extLst>
                </p:cNvPr>
                <p:cNvPicPr/>
                <p:nvPr/>
              </p:nvPicPr>
              <p:blipFill>
                <a:blip r:embed="rId67"/>
                <a:stretch>
                  <a:fillRect/>
                </a:stretch>
              </p:blipFill>
              <p:spPr>
                <a:xfrm>
                  <a:off x="8793000" y="3862262"/>
                  <a:ext cx="63720" cy="176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8">
              <p14:nvContentPartPr>
                <p14:cNvPr id="47" name="Ink 46">
                  <a:extLst>
                    <a:ext uri="{FF2B5EF4-FFF2-40B4-BE49-F238E27FC236}">
                      <a16:creationId xmlns:a16="http://schemas.microsoft.com/office/drawing/2014/main" id="{C7B99D30-BB17-404E-92D7-1214296E5F14}"/>
                    </a:ext>
                  </a:extLst>
                </p14:cNvPr>
                <p14:cNvContentPartPr/>
                <p14:nvPr/>
              </p14:nvContentPartPr>
              <p14:xfrm>
                <a:off x="8912520" y="3877382"/>
                <a:ext cx="25560" cy="153000"/>
              </p14:xfrm>
            </p:contentPart>
          </mc:Choice>
          <mc:Fallback xmlns="">
            <p:pic>
              <p:nvPicPr>
                <p:cNvPr id="47" name="Ink 46">
                  <a:extLst>
                    <a:ext uri="{FF2B5EF4-FFF2-40B4-BE49-F238E27FC236}">
                      <a16:creationId xmlns:a16="http://schemas.microsoft.com/office/drawing/2014/main" id="{C7B99D30-BB17-404E-92D7-1214296E5F14}"/>
                    </a:ext>
                  </a:extLst>
                </p:cNvPr>
                <p:cNvPicPr/>
                <p:nvPr/>
              </p:nvPicPr>
              <p:blipFill>
                <a:blip r:embed="rId69"/>
                <a:stretch>
                  <a:fillRect/>
                </a:stretch>
              </p:blipFill>
              <p:spPr>
                <a:xfrm>
                  <a:off x="8897040" y="3862262"/>
                  <a:ext cx="56160" cy="183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0">
              <p14:nvContentPartPr>
                <p14:cNvPr id="48" name="Ink 47">
                  <a:extLst>
                    <a:ext uri="{FF2B5EF4-FFF2-40B4-BE49-F238E27FC236}">
                      <a16:creationId xmlns:a16="http://schemas.microsoft.com/office/drawing/2014/main" id="{389396A1-5383-3149-A2BC-7EB02E42B8F6}"/>
                    </a:ext>
                  </a:extLst>
                </p14:cNvPr>
                <p14:cNvContentPartPr/>
                <p14:nvPr/>
              </p14:nvContentPartPr>
              <p14:xfrm>
                <a:off x="8912160" y="3834902"/>
                <a:ext cx="132120" cy="171000"/>
              </p14:xfrm>
            </p:contentPart>
          </mc:Choice>
          <mc:Fallback xmlns="">
            <p:pic>
              <p:nvPicPr>
                <p:cNvPr id="48" name="Ink 47">
                  <a:extLst>
                    <a:ext uri="{FF2B5EF4-FFF2-40B4-BE49-F238E27FC236}">
                      <a16:creationId xmlns:a16="http://schemas.microsoft.com/office/drawing/2014/main" id="{389396A1-5383-3149-A2BC-7EB02E42B8F6}"/>
                    </a:ext>
                  </a:extLst>
                </p:cNvPr>
                <p:cNvPicPr/>
                <p:nvPr/>
              </p:nvPicPr>
              <p:blipFill>
                <a:blip r:embed="rId71"/>
                <a:stretch>
                  <a:fillRect/>
                </a:stretch>
              </p:blipFill>
              <p:spPr>
                <a:xfrm>
                  <a:off x="8897040" y="3819422"/>
                  <a:ext cx="162720" cy="201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2">
              <p14:nvContentPartPr>
                <p14:cNvPr id="50" name="Ink 49">
                  <a:extLst>
                    <a:ext uri="{FF2B5EF4-FFF2-40B4-BE49-F238E27FC236}">
                      <a16:creationId xmlns:a16="http://schemas.microsoft.com/office/drawing/2014/main" id="{FFF6A829-6FC8-A141-B98A-BC3CE40A2333}"/>
                    </a:ext>
                  </a:extLst>
                </p14:cNvPr>
                <p14:cNvContentPartPr/>
                <p14:nvPr/>
              </p14:nvContentPartPr>
              <p14:xfrm>
                <a:off x="9167040" y="3877382"/>
                <a:ext cx="19800" cy="136440"/>
              </p14:xfrm>
            </p:contentPart>
          </mc:Choice>
          <mc:Fallback xmlns="">
            <p:pic>
              <p:nvPicPr>
                <p:cNvPr id="50" name="Ink 49">
                  <a:extLst>
                    <a:ext uri="{FF2B5EF4-FFF2-40B4-BE49-F238E27FC236}">
                      <a16:creationId xmlns:a16="http://schemas.microsoft.com/office/drawing/2014/main" id="{FFF6A829-6FC8-A141-B98A-BC3CE40A2333}"/>
                    </a:ext>
                  </a:extLst>
                </p:cNvPr>
                <p:cNvPicPr/>
                <p:nvPr/>
              </p:nvPicPr>
              <p:blipFill>
                <a:blip r:embed="rId73"/>
                <a:stretch>
                  <a:fillRect/>
                </a:stretch>
              </p:blipFill>
              <p:spPr>
                <a:xfrm>
                  <a:off x="9151560" y="3862262"/>
                  <a:ext cx="50400" cy="167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4">
              <p14:nvContentPartPr>
                <p14:cNvPr id="51" name="Ink 50">
                  <a:extLst>
                    <a:ext uri="{FF2B5EF4-FFF2-40B4-BE49-F238E27FC236}">
                      <a16:creationId xmlns:a16="http://schemas.microsoft.com/office/drawing/2014/main" id="{04154058-CB65-3647-8A07-3D064A1CA06E}"/>
                    </a:ext>
                  </a:extLst>
                </p14:cNvPr>
                <p14:cNvContentPartPr/>
                <p14:nvPr/>
              </p14:nvContentPartPr>
              <p14:xfrm>
                <a:off x="9086040" y="3842462"/>
                <a:ext cx="183240" cy="52920"/>
              </p14:xfrm>
            </p:contentPart>
          </mc:Choice>
          <mc:Fallback xmlns="">
            <p:pic>
              <p:nvPicPr>
                <p:cNvPr id="51" name="Ink 50">
                  <a:extLst>
                    <a:ext uri="{FF2B5EF4-FFF2-40B4-BE49-F238E27FC236}">
                      <a16:creationId xmlns:a16="http://schemas.microsoft.com/office/drawing/2014/main" id="{04154058-CB65-3647-8A07-3D064A1CA06E}"/>
                    </a:ext>
                  </a:extLst>
                </p:cNvPr>
                <p:cNvPicPr/>
                <p:nvPr/>
              </p:nvPicPr>
              <p:blipFill>
                <a:blip r:embed="rId75"/>
                <a:stretch>
                  <a:fillRect/>
                </a:stretch>
              </p:blipFill>
              <p:spPr>
                <a:xfrm>
                  <a:off x="9070560" y="3827342"/>
                  <a:ext cx="213840" cy="83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6">
              <p14:nvContentPartPr>
                <p14:cNvPr id="52" name="Ink 51">
                  <a:extLst>
                    <a:ext uri="{FF2B5EF4-FFF2-40B4-BE49-F238E27FC236}">
                      <a16:creationId xmlns:a16="http://schemas.microsoft.com/office/drawing/2014/main" id="{63D6A887-0872-6242-B551-795516DBBAF9}"/>
                    </a:ext>
                  </a:extLst>
                </p14:cNvPr>
                <p14:cNvContentPartPr/>
                <p14:nvPr/>
              </p14:nvContentPartPr>
              <p14:xfrm>
                <a:off x="9329040" y="3862262"/>
                <a:ext cx="149760" cy="212400"/>
              </p14:xfrm>
            </p:contentPart>
          </mc:Choice>
          <mc:Fallback xmlns="">
            <p:pic>
              <p:nvPicPr>
                <p:cNvPr id="52" name="Ink 51">
                  <a:extLst>
                    <a:ext uri="{FF2B5EF4-FFF2-40B4-BE49-F238E27FC236}">
                      <a16:creationId xmlns:a16="http://schemas.microsoft.com/office/drawing/2014/main" id="{63D6A887-0872-6242-B551-795516DBBAF9}"/>
                    </a:ext>
                  </a:extLst>
                </p:cNvPr>
                <p:cNvPicPr/>
                <p:nvPr/>
              </p:nvPicPr>
              <p:blipFill>
                <a:blip r:embed="rId77"/>
                <a:stretch>
                  <a:fillRect/>
                </a:stretch>
              </p:blipFill>
              <p:spPr>
                <a:xfrm>
                  <a:off x="9313560" y="3846782"/>
                  <a:ext cx="180000" cy="242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8">
              <p14:nvContentPartPr>
                <p14:cNvPr id="53" name="Ink 52">
                  <a:extLst>
                    <a:ext uri="{FF2B5EF4-FFF2-40B4-BE49-F238E27FC236}">
                      <a16:creationId xmlns:a16="http://schemas.microsoft.com/office/drawing/2014/main" id="{73F71A0D-0B62-A645-827B-F38CEC9D3B01}"/>
                    </a:ext>
                  </a:extLst>
                </p14:cNvPr>
                <p14:cNvContentPartPr/>
                <p14:nvPr/>
              </p14:nvContentPartPr>
              <p14:xfrm>
                <a:off x="9363600" y="3927062"/>
                <a:ext cx="123480" cy="45360"/>
              </p14:xfrm>
            </p:contentPart>
          </mc:Choice>
          <mc:Fallback xmlns="">
            <p:pic>
              <p:nvPicPr>
                <p:cNvPr id="53" name="Ink 52">
                  <a:extLst>
                    <a:ext uri="{FF2B5EF4-FFF2-40B4-BE49-F238E27FC236}">
                      <a16:creationId xmlns:a16="http://schemas.microsoft.com/office/drawing/2014/main" id="{73F71A0D-0B62-A645-827B-F38CEC9D3B01}"/>
                    </a:ext>
                  </a:extLst>
                </p:cNvPr>
                <p:cNvPicPr/>
                <p:nvPr/>
              </p:nvPicPr>
              <p:blipFill>
                <a:blip r:embed="rId79"/>
                <a:stretch>
                  <a:fillRect/>
                </a:stretch>
              </p:blipFill>
              <p:spPr>
                <a:xfrm>
                  <a:off x="9348480" y="3911582"/>
                  <a:ext cx="154080" cy="75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0">
              <p14:nvContentPartPr>
                <p14:cNvPr id="54" name="Ink 53">
                  <a:extLst>
                    <a:ext uri="{FF2B5EF4-FFF2-40B4-BE49-F238E27FC236}">
                      <a16:creationId xmlns:a16="http://schemas.microsoft.com/office/drawing/2014/main" id="{FBD1B416-DA7A-564A-A0BC-8D1C48BD2B72}"/>
                    </a:ext>
                  </a:extLst>
                </p14:cNvPr>
                <p14:cNvContentPartPr/>
                <p14:nvPr/>
              </p14:nvContentPartPr>
              <p14:xfrm>
                <a:off x="9549360" y="3900422"/>
                <a:ext cx="23040" cy="116640"/>
              </p14:xfrm>
            </p:contentPart>
          </mc:Choice>
          <mc:Fallback xmlns="">
            <p:pic>
              <p:nvPicPr>
                <p:cNvPr id="54" name="Ink 53">
                  <a:extLst>
                    <a:ext uri="{FF2B5EF4-FFF2-40B4-BE49-F238E27FC236}">
                      <a16:creationId xmlns:a16="http://schemas.microsoft.com/office/drawing/2014/main" id="{FBD1B416-DA7A-564A-A0BC-8D1C48BD2B72}"/>
                    </a:ext>
                  </a:extLst>
                </p:cNvPr>
                <p:cNvPicPr/>
                <p:nvPr/>
              </p:nvPicPr>
              <p:blipFill>
                <a:blip r:embed="rId81"/>
                <a:stretch>
                  <a:fillRect/>
                </a:stretch>
              </p:blipFill>
              <p:spPr>
                <a:xfrm>
                  <a:off x="9534240" y="3885302"/>
                  <a:ext cx="53280" cy="147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2">
              <p14:nvContentPartPr>
                <p14:cNvPr id="55" name="Ink 54">
                  <a:extLst>
                    <a:ext uri="{FF2B5EF4-FFF2-40B4-BE49-F238E27FC236}">
                      <a16:creationId xmlns:a16="http://schemas.microsoft.com/office/drawing/2014/main" id="{D02EB5D0-728B-3B4A-882A-2B79324ECAD7}"/>
                    </a:ext>
                  </a:extLst>
                </p14:cNvPr>
                <p14:cNvContentPartPr/>
                <p14:nvPr/>
              </p14:nvContentPartPr>
              <p14:xfrm>
                <a:off x="9572040" y="3833822"/>
                <a:ext cx="144360" cy="142920"/>
              </p14:xfrm>
            </p:contentPart>
          </mc:Choice>
          <mc:Fallback xmlns="">
            <p:pic>
              <p:nvPicPr>
                <p:cNvPr id="55" name="Ink 54">
                  <a:extLst>
                    <a:ext uri="{FF2B5EF4-FFF2-40B4-BE49-F238E27FC236}">
                      <a16:creationId xmlns:a16="http://schemas.microsoft.com/office/drawing/2014/main" id="{D02EB5D0-728B-3B4A-882A-2B79324ECAD7}"/>
                    </a:ext>
                  </a:extLst>
                </p:cNvPr>
                <p:cNvPicPr/>
                <p:nvPr/>
              </p:nvPicPr>
              <p:blipFill>
                <a:blip r:embed="rId83"/>
                <a:stretch>
                  <a:fillRect/>
                </a:stretch>
              </p:blipFill>
              <p:spPr>
                <a:xfrm>
                  <a:off x="9556920" y="3818342"/>
                  <a:ext cx="174960" cy="173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4">
              <p14:nvContentPartPr>
                <p14:cNvPr id="56" name="Ink 55">
                  <a:extLst>
                    <a:ext uri="{FF2B5EF4-FFF2-40B4-BE49-F238E27FC236}">
                      <a16:creationId xmlns:a16="http://schemas.microsoft.com/office/drawing/2014/main" id="{AB397498-B375-EB48-95C7-3F9EE4431203}"/>
                    </a:ext>
                  </a:extLst>
                </p14:cNvPr>
                <p14:cNvContentPartPr/>
                <p14:nvPr/>
              </p14:nvContentPartPr>
              <p14:xfrm>
                <a:off x="9815040" y="3832742"/>
                <a:ext cx="108720" cy="160920"/>
              </p14:xfrm>
            </p:contentPart>
          </mc:Choice>
          <mc:Fallback xmlns="">
            <p:pic>
              <p:nvPicPr>
                <p:cNvPr id="56" name="Ink 55">
                  <a:extLst>
                    <a:ext uri="{FF2B5EF4-FFF2-40B4-BE49-F238E27FC236}">
                      <a16:creationId xmlns:a16="http://schemas.microsoft.com/office/drawing/2014/main" id="{AB397498-B375-EB48-95C7-3F9EE4431203}"/>
                    </a:ext>
                  </a:extLst>
                </p:cNvPr>
                <p:cNvPicPr/>
                <p:nvPr/>
              </p:nvPicPr>
              <p:blipFill>
                <a:blip r:embed="rId85"/>
                <a:stretch>
                  <a:fillRect/>
                </a:stretch>
              </p:blipFill>
              <p:spPr>
                <a:xfrm>
                  <a:off x="9799920" y="3817262"/>
                  <a:ext cx="139320" cy="191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6">
              <p14:nvContentPartPr>
                <p14:cNvPr id="57" name="Ink 56">
                  <a:extLst>
                    <a:ext uri="{FF2B5EF4-FFF2-40B4-BE49-F238E27FC236}">
                      <a16:creationId xmlns:a16="http://schemas.microsoft.com/office/drawing/2014/main" id="{719C18CE-35E3-0146-AD9A-82F74F6CB334}"/>
                    </a:ext>
                  </a:extLst>
                </p14:cNvPr>
                <p14:cNvContentPartPr/>
                <p14:nvPr/>
              </p14:nvContentPartPr>
              <p14:xfrm>
                <a:off x="9803520" y="3906182"/>
                <a:ext cx="129960" cy="28800"/>
              </p14:xfrm>
            </p:contentPart>
          </mc:Choice>
          <mc:Fallback xmlns="">
            <p:pic>
              <p:nvPicPr>
                <p:cNvPr id="57" name="Ink 56">
                  <a:extLst>
                    <a:ext uri="{FF2B5EF4-FFF2-40B4-BE49-F238E27FC236}">
                      <a16:creationId xmlns:a16="http://schemas.microsoft.com/office/drawing/2014/main" id="{719C18CE-35E3-0146-AD9A-82F74F6CB334}"/>
                    </a:ext>
                  </a:extLst>
                </p:cNvPr>
                <p:cNvPicPr/>
                <p:nvPr/>
              </p:nvPicPr>
              <p:blipFill>
                <a:blip r:embed="rId87"/>
                <a:stretch>
                  <a:fillRect/>
                </a:stretch>
              </p:blipFill>
              <p:spPr>
                <a:xfrm>
                  <a:off x="9788400" y="3890702"/>
                  <a:ext cx="160560" cy="59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8">
              <p14:nvContentPartPr>
                <p14:cNvPr id="58" name="Ink 57">
                  <a:extLst>
                    <a:ext uri="{FF2B5EF4-FFF2-40B4-BE49-F238E27FC236}">
                      <a16:creationId xmlns:a16="http://schemas.microsoft.com/office/drawing/2014/main" id="{7EC87F21-6EBC-3648-BA7A-5913567822F2}"/>
                    </a:ext>
                  </a:extLst>
                </p14:cNvPr>
                <p14:cNvContentPartPr/>
                <p14:nvPr/>
              </p14:nvContentPartPr>
              <p14:xfrm>
                <a:off x="9996840" y="3853982"/>
                <a:ext cx="3600" cy="157680"/>
              </p14:xfrm>
            </p:contentPart>
          </mc:Choice>
          <mc:Fallback xmlns="">
            <p:pic>
              <p:nvPicPr>
                <p:cNvPr id="58" name="Ink 57">
                  <a:extLst>
                    <a:ext uri="{FF2B5EF4-FFF2-40B4-BE49-F238E27FC236}">
                      <a16:creationId xmlns:a16="http://schemas.microsoft.com/office/drawing/2014/main" id="{7EC87F21-6EBC-3648-BA7A-5913567822F2}"/>
                    </a:ext>
                  </a:extLst>
                </p:cNvPr>
                <p:cNvPicPr/>
                <p:nvPr/>
              </p:nvPicPr>
              <p:blipFill>
                <a:blip r:embed="rId89"/>
                <a:stretch>
                  <a:fillRect/>
                </a:stretch>
              </p:blipFill>
              <p:spPr>
                <a:xfrm>
                  <a:off x="9981720" y="3838862"/>
                  <a:ext cx="34200" cy="187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0">
              <p14:nvContentPartPr>
                <p14:cNvPr id="59" name="Ink 58">
                  <a:extLst>
                    <a:ext uri="{FF2B5EF4-FFF2-40B4-BE49-F238E27FC236}">
                      <a16:creationId xmlns:a16="http://schemas.microsoft.com/office/drawing/2014/main" id="{D314C429-9BBA-C14D-9828-BA32BE6C1CAA}"/>
                    </a:ext>
                  </a:extLst>
                </p14:cNvPr>
                <p14:cNvContentPartPr/>
                <p14:nvPr/>
              </p14:nvContentPartPr>
              <p14:xfrm>
                <a:off x="10000440" y="3898262"/>
                <a:ext cx="176760" cy="39960"/>
              </p14:xfrm>
            </p:contentPart>
          </mc:Choice>
          <mc:Fallback xmlns="">
            <p:pic>
              <p:nvPicPr>
                <p:cNvPr id="59" name="Ink 58">
                  <a:extLst>
                    <a:ext uri="{FF2B5EF4-FFF2-40B4-BE49-F238E27FC236}">
                      <a16:creationId xmlns:a16="http://schemas.microsoft.com/office/drawing/2014/main" id="{D314C429-9BBA-C14D-9828-BA32BE6C1CAA}"/>
                    </a:ext>
                  </a:extLst>
                </p:cNvPr>
                <p:cNvPicPr/>
                <p:nvPr/>
              </p:nvPicPr>
              <p:blipFill>
                <a:blip r:embed="rId91"/>
                <a:stretch>
                  <a:fillRect/>
                </a:stretch>
              </p:blipFill>
              <p:spPr>
                <a:xfrm>
                  <a:off x="9985320" y="3883142"/>
                  <a:ext cx="207360" cy="70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2">
              <p14:nvContentPartPr>
                <p14:cNvPr id="60" name="Ink 59">
                  <a:extLst>
                    <a:ext uri="{FF2B5EF4-FFF2-40B4-BE49-F238E27FC236}">
                      <a16:creationId xmlns:a16="http://schemas.microsoft.com/office/drawing/2014/main" id="{78A311D4-FB99-5E48-B8C3-C4C5854F8343}"/>
                    </a:ext>
                  </a:extLst>
                </p14:cNvPr>
                <p14:cNvContentPartPr/>
                <p14:nvPr/>
              </p14:nvContentPartPr>
              <p14:xfrm>
                <a:off x="10165680" y="3865862"/>
                <a:ext cx="21240" cy="155880"/>
              </p14:xfrm>
            </p:contentPart>
          </mc:Choice>
          <mc:Fallback xmlns="">
            <p:pic>
              <p:nvPicPr>
                <p:cNvPr id="60" name="Ink 59">
                  <a:extLst>
                    <a:ext uri="{FF2B5EF4-FFF2-40B4-BE49-F238E27FC236}">
                      <a16:creationId xmlns:a16="http://schemas.microsoft.com/office/drawing/2014/main" id="{78A311D4-FB99-5E48-B8C3-C4C5854F8343}"/>
                    </a:ext>
                  </a:extLst>
                </p:cNvPr>
                <p:cNvPicPr/>
                <p:nvPr/>
              </p:nvPicPr>
              <p:blipFill>
                <a:blip r:embed="rId93"/>
                <a:stretch>
                  <a:fillRect/>
                </a:stretch>
              </p:blipFill>
              <p:spPr>
                <a:xfrm>
                  <a:off x="10150560" y="3850382"/>
                  <a:ext cx="51840" cy="186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4">
              <p14:nvContentPartPr>
                <p14:cNvPr id="61" name="Ink 60">
                  <a:extLst>
                    <a:ext uri="{FF2B5EF4-FFF2-40B4-BE49-F238E27FC236}">
                      <a16:creationId xmlns:a16="http://schemas.microsoft.com/office/drawing/2014/main" id="{4BEB90BD-7627-AF4C-AFB6-14CCF758E8CA}"/>
                    </a:ext>
                  </a:extLst>
                </p14:cNvPr>
                <p14:cNvContentPartPr/>
                <p14:nvPr/>
              </p14:nvContentPartPr>
              <p14:xfrm>
                <a:off x="9626400" y="4131902"/>
                <a:ext cx="105480" cy="236880"/>
              </p14:xfrm>
            </p:contentPart>
          </mc:Choice>
          <mc:Fallback xmlns="">
            <p:pic>
              <p:nvPicPr>
                <p:cNvPr id="61" name="Ink 60">
                  <a:extLst>
                    <a:ext uri="{FF2B5EF4-FFF2-40B4-BE49-F238E27FC236}">
                      <a16:creationId xmlns:a16="http://schemas.microsoft.com/office/drawing/2014/main" id="{4BEB90BD-7627-AF4C-AFB6-14CCF758E8CA}"/>
                    </a:ext>
                  </a:extLst>
                </p:cNvPr>
                <p:cNvPicPr/>
                <p:nvPr/>
              </p:nvPicPr>
              <p:blipFill>
                <a:blip r:embed="rId95"/>
                <a:stretch>
                  <a:fillRect/>
                </a:stretch>
              </p:blipFill>
              <p:spPr>
                <a:xfrm>
                  <a:off x="9610920" y="4116782"/>
                  <a:ext cx="136080" cy="267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6">
              <p14:nvContentPartPr>
                <p14:cNvPr id="62" name="Ink 61">
                  <a:extLst>
                    <a:ext uri="{FF2B5EF4-FFF2-40B4-BE49-F238E27FC236}">
                      <a16:creationId xmlns:a16="http://schemas.microsoft.com/office/drawing/2014/main" id="{AEB98E8E-96C5-A645-A2EB-BCEF907F4841}"/>
                    </a:ext>
                  </a:extLst>
                </p14:cNvPr>
                <p14:cNvContentPartPr/>
                <p14:nvPr/>
              </p14:nvContentPartPr>
              <p14:xfrm>
                <a:off x="9783000" y="4174742"/>
                <a:ext cx="20880" cy="164880"/>
              </p14:xfrm>
            </p:contentPart>
          </mc:Choice>
          <mc:Fallback xmlns="">
            <p:pic>
              <p:nvPicPr>
                <p:cNvPr id="62" name="Ink 61">
                  <a:extLst>
                    <a:ext uri="{FF2B5EF4-FFF2-40B4-BE49-F238E27FC236}">
                      <a16:creationId xmlns:a16="http://schemas.microsoft.com/office/drawing/2014/main" id="{AEB98E8E-96C5-A645-A2EB-BCEF907F4841}"/>
                    </a:ext>
                  </a:extLst>
                </p:cNvPr>
                <p:cNvPicPr/>
                <p:nvPr/>
              </p:nvPicPr>
              <p:blipFill>
                <a:blip r:embed="rId97"/>
                <a:stretch>
                  <a:fillRect/>
                </a:stretch>
              </p:blipFill>
              <p:spPr>
                <a:xfrm>
                  <a:off x="9767880" y="4159622"/>
                  <a:ext cx="51120" cy="195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8">
              <p14:nvContentPartPr>
                <p14:cNvPr id="63" name="Ink 62">
                  <a:extLst>
                    <a:ext uri="{FF2B5EF4-FFF2-40B4-BE49-F238E27FC236}">
                      <a16:creationId xmlns:a16="http://schemas.microsoft.com/office/drawing/2014/main" id="{EFED60BF-C08F-4C49-A0FE-760626BACAEC}"/>
                    </a:ext>
                  </a:extLst>
                </p14:cNvPr>
                <p14:cNvContentPartPr/>
                <p14:nvPr/>
              </p14:nvContentPartPr>
              <p14:xfrm>
                <a:off x="9768960" y="4215422"/>
                <a:ext cx="148320" cy="25560"/>
              </p14:xfrm>
            </p:contentPart>
          </mc:Choice>
          <mc:Fallback xmlns="">
            <p:pic>
              <p:nvPicPr>
                <p:cNvPr id="63" name="Ink 62">
                  <a:extLst>
                    <a:ext uri="{FF2B5EF4-FFF2-40B4-BE49-F238E27FC236}">
                      <a16:creationId xmlns:a16="http://schemas.microsoft.com/office/drawing/2014/main" id="{EFED60BF-C08F-4C49-A0FE-760626BACAEC}"/>
                    </a:ext>
                  </a:extLst>
                </p:cNvPr>
                <p:cNvPicPr/>
                <p:nvPr/>
              </p:nvPicPr>
              <p:blipFill>
                <a:blip r:embed="rId99"/>
                <a:stretch>
                  <a:fillRect/>
                </a:stretch>
              </p:blipFill>
              <p:spPr>
                <a:xfrm>
                  <a:off x="9753480" y="4199942"/>
                  <a:ext cx="178920" cy="56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0">
              <p14:nvContentPartPr>
                <p14:cNvPr id="64" name="Ink 63">
                  <a:extLst>
                    <a:ext uri="{FF2B5EF4-FFF2-40B4-BE49-F238E27FC236}">
                      <a16:creationId xmlns:a16="http://schemas.microsoft.com/office/drawing/2014/main" id="{8F475ABE-E810-8D45-B613-CDC8FF66AA44}"/>
                    </a:ext>
                  </a:extLst>
                </p14:cNvPr>
                <p14:cNvContentPartPr/>
                <p14:nvPr/>
              </p14:nvContentPartPr>
              <p14:xfrm>
                <a:off x="9911520" y="4154942"/>
                <a:ext cx="28800" cy="160200"/>
              </p14:xfrm>
            </p:contentPart>
          </mc:Choice>
          <mc:Fallback xmlns="">
            <p:pic>
              <p:nvPicPr>
                <p:cNvPr id="64" name="Ink 63">
                  <a:extLst>
                    <a:ext uri="{FF2B5EF4-FFF2-40B4-BE49-F238E27FC236}">
                      <a16:creationId xmlns:a16="http://schemas.microsoft.com/office/drawing/2014/main" id="{8F475ABE-E810-8D45-B613-CDC8FF66AA44}"/>
                    </a:ext>
                  </a:extLst>
                </p:cNvPr>
                <p:cNvPicPr/>
                <p:nvPr/>
              </p:nvPicPr>
              <p:blipFill>
                <a:blip r:embed="rId101"/>
                <a:stretch>
                  <a:fillRect/>
                </a:stretch>
              </p:blipFill>
              <p:spPr>
                <a:xfrm>
                  <a:off x="9896040" y="4139822"/>
                  <a:ext cx="59400" cy="190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2">
              <p14:nvContentPartPr>
                <p14:cNvPr id="65" name="Ink 64">
                  <a:extLst>
                    <a:ext uri="{FF2B5EF4-FFF2-40B4-BE49-F238E27FC236}">
                      <a16:creationId xmlns:a16="http://schemas.microsoft.com/office/drawing/2014/main" id="{1DA54C34-E1AA-6042-B370-A6BA82EF5F4B}"/>
                    </a:ext>
                  </a:extLst>
                </p14:cNvPr>
                <p14:cNvContentPartPr/>
                <p14:nvPr/>
              </p14:nvContentPartPr>
              <p14:xfrm>
                <a:off x="10023480" y="4178342"/>
                <a:ext cx="47160" cy="150480"/>
              </p14:xfrm>
            </p:contentPart>
          </mc:Choice>
          <mc:Fallback xmlns="">
            <p:pic>
              <p:nvPicPr>
                <p:cNvPr id="65" name="Ink 64">
                  <a:extLst>
                    <a:ext uri="{FF2B5EF4-FFF2-40B4-BE49-F238E27FC236}">
                      <a16:creationId xmlns:a16="http://schemas.microsoft.com/office/drawing/2014/main" id="{1DA54C34-E1AA-6042-B370-A6BA82EF5F4B}"/>
                    </a:ext>
                  </a:extLst>
                </p:cNvPr>
                <p:cNvPicPr/>
                <p:nvPr/>
              </p:nvPicPr>
              <p:blipFill>
                <a:blip r:embed="rId103"/>
                <a:stretch>
                  <a:fillRect/>
                </a:stretch>
              </p:blipFill>
              <p:spPr>
                <a:xfrm>
                  <a:off x="10008360" y="4162862"/>
                  <a:ext cx="77760" cy="180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4">
              <p14:nvContentPartPr>
                <p14:cNvPr id="66" name="Ink 65">
                  <a:extLst>
                    <a:ext uri="{FF2B5EF4-FFF2-40B4-BE49-F238E27FC236}">
                      <a16:creationId xmlns:a16="http://schemas.microsoft.com/office/drawing/2014/main" id="{EFF3F53F-60DC-6546-811E-6128441A2681}"/>
                    </a:ext>
                  </a:extLst>
                </p14:cNvPr>
                <p14:cNvContentPartPr/>
                <p14:nvPr/>
              </p14:nvContentPartPr>
              <p14:xfrm>
                <a:off x="10139400" y="4155302"/>
                <a:ext cx="115560" cy="196560"/>
              </p14:xfrm>
            </p:contentPart>
          </mc:Choice>
          <mc:Fallback xmlns="">
            <p:pic>
              <p:nvPicPr>
                <p:cNvPr id="66" name="Ink 65">
                  <a:extLst>
                    <a:ext uri="{FF2B5EF4-FFF2-40B4-BE49-F238E27FC236}">
                      <a16:creationId xmlns:a16="http://schemas.microsoft.com/office/drawing/2014/main" id="{EFF3F53F-60DC-6546-811E-6128441A2681}"/>
                    </a:ext>
                  </a:extLst>
                </p:cNvPr>
                <p:cNvPicPr/>
                <p:nvPr/>
              </p:nvPicPr>
              <p:blipFill>
                <a:blip r:embed="rId105"/>
                <a:stretch>
                  <a:fillRect/>
                </a:stretch>
              </p:blipFill>
              <p:spPr>
                <a:xfrm>
                  <a:off x="10123920" y="4139822"/>
                  <a:ext cx="146160" cy="227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6">
              <p14:nvContentPartPr>
                <p14:cNvPr id="67" name="Ink 66">
                  <a:extLst>
                    <a:ext uri="{FF2B5EF4-FFF2-40B4-BE49-F238E27FC236}">
                      <a16:creationId xmlns:a16="http://schemas.microsoft.com/office/drawing/2014/main" id="{09C5D888-92CA-E640-B994-FFA503ABF577}"/>
                    </a:ext>
                  </a:extLst>
                </p14:cNvPr>
                <p14:cNvContentPartPr/>
                <p14:nvPr/>
              </p14:nvContentPartPr>
              <p14:xfrm>
                <a:off x="10306080" y="4187702"/>
                <a:ext cx="25560" cy="183600"/>
              </p14:xfrm>
            </p:contentPart>
          </mc:Choice>
          <mc:Fallback xmlns="">
            <p:pic>
              <p:nvPicPr>
                <p:cNvPr id="67" name="Ink 66">
                  <a:extLst>
                    <a:ext uri="{FF2B5EF4-FFF2-40B4-BE49-F238E27FC236}">
                      <a16:creationId xmlns:a16="http://schemas.microsoft.com/office/drawing/2014/main" id="{09C5D888-92CA-E640-B994-FFA503ABF577}"/>
                    </a:ext>
                  </a:extLst>
                </p:cNvPr>
                <p:cNvPicPr/>
                <p:nvPr/>
              </p:nvPicPr>
              <p:blipFill>
                <a:blip r:embed="rId107"/>
                <a:stretch>
                  <a:fillRect/>
                </a:stretch>
              </p:blipFill>
              <p:spPr>
                <a:xfrm>
                  <a:off x="10290960" y="4172582"/>
                  <a:ext cx="56160" cy="213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8">
              <p14:nvContentPartPr>
                <p14:cNvPr id="68" name="Ink 67">
                  <a:extLst>
                    <a:ext uri="{FF2B5EF4-FFF2-40B4-BE49-F238E27FC236}">
                      <a16:creationId xmlns:a16="http://schemas.microsoft.com/office/drawing/2014/main" id="{66BC6D41-481D-5541-96AA-5452D760522F}"/>
                    </a:ext>
                  </a:extLst>
                </p14:cNvPr>
                <p14:cNvContentPartPr/>
                <p14:nvPr/>
              </p14:nvContentPartPr>
              <p14:xfrm>
                <a:off x="10428480" y="4212902"/>
                <a:ext cx="16200" cy="165960"/>
              </p14:xfrm>
            </p:contentPart>
          </mc:Choice>
          <mc:Fallback xmlns="">
            <p:pic>
              <p:nvPicPr>
                <p:cNvPr id="68" name="Ink 67">
                  <a:extLst>
                    <a:ext uri="{FF2B5EF4-FFF2-40B4-BE49-F238E27FC236}">
                      <a16:creationId xmlns:a16="http://schemas.microsoft.com/office/drawing/2014/main" id="{66BC6D41-481D-5541-96AA-5452D760522F}"/>
                    </a:ext>
                  </a:extLst>
                </p:cNvPr>
                <p:cNvPicPr/>
                <p:nvPr/>
              </p:nvPicPr>
              <p:blipFill>
                <a:blip r:embed="rId109"/>
                <a:stretch>
                  <a:fillRect/>
                </a:stretch>
              </p:blipFill>
              <p:spPr>
                <a:xfrm>
                  <a:off x="10413360" y="4197782"/>
                  <a:ext cx="46440" cy="196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0">
              <p14:nvContentPartPr>
                <p14:cNvPr id="69" name="Ink 68">
                  <a:extLst>
                    <a:ext uri="{FF2B5EF4-FFF2-40B4-BE49-F238E27FC236}">
                      <a16:creationId xmlns:a16="http://schemas.microsoft.com/office/drawing/2014/main" id="{216526FE-5985-EC45-AC76-2B26FF963EC8}"/>
                    </a:ext>
                  </a:extLst>
                </p14:cNvPr>
                <p14:cNvContentPartPr/>
                <p14:nvPr/>
              </p14:nvContentPartPr>
              <p14:xfrm>
                <a:off x="10440000" y="4166102"/>
                <a:ext cx="119520" cy="146160"/>
              </p14:xfrm>
            </p:contentPart>
          </mc:Choice>
          <mc:Fallback xmlns="">
            <p:pic>
              <p:nvPicPr>
                <p:cNvPr id="69" name="Ink 68">
                  <a:extLst>
                    <a:ext uri="{FF2B5EF4-FFF2-40B4-BE49-F238E27FC236}">
                      <a16:creationId xmlns:a16="http://schemas.microsoft.com/office/drawing/2014/main" id="{216526FE-5985-EC45-AC76-2B26FF963EC8}"/>
                    </a:ext>
                  </a:extLst>
                </p:cNvPr>
                <p:cNvPicPr/>
                <p:nvPr/>
              </p:nvPicPr>
              <p:blipFill>
                <a:blip r:embed="rId111"/>
                <a:stretch>
                  <a:fillRect/>
                </a:stretch>
              </p:blipFill>
              <p:spPr>
                <a:xfrm>
                  <a:off x="10424880" y="4150622"/>
                  <a:ext cx="150120" cy="176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2">
              <p14:nvContentPartPr>
                <p14:cNvPr id="70" name="Ink 69">
                  <a:extLst>
                    <a:ext uri="{FF2B5EF4-FFF2-40B4-BE49-F238E27FC236}">
                      <a16:creationId xmlns:a16="http://schemas.microsoft.com/office/drawing/2014/main" id="{48C3E35C-367B-954A-8BF7-5515E5409699}"/>
                    </a:ext>
                  </a:extLst>
                </p14:cNvPr>
                <p14:cNvContentPartPr/>
                <p14:nvPr/>
              </p14:nvContentPartPr>
              <p14:xfrm>
                <a:off x="10370880" y="4085822"/>
                <a:ext cx="360" cy="360"/>
              </p14:xfrm>
            </p:contentPart>
          </mc:Choice>
          <mc:Fallback xmlns="">
            <p:pic>
              <p:nvPicPr>
                <p:cNvPr id="70" name="Ink 69">
                  <a:extLst>
                    <a:ext uri="{FF2B5EF4-FFF2-40B4-BE49-F238E27FC236}">
                      <a16:creationId xmlns:a16="http://schemas.microsoft.com/office/drawing/2014/main" id="{48C3E35C-367B-954A-8BF7-5515E5409699}"/>
                    </a:ext>
                  </a:extLst>
                </p:cNvPr>
                <p:cNvPicPr/>
                <p:nvPr/>
              </p:nvPicPr>
              <p:blipFill>
                <a:blip r:embed="rId113"/>
                <a:stretch>
                  <a:fillRect/>
                </a:stretch>
              </p:blipFill>
              <p:spPr>
                <a:xfrm>
                  <a:off x="10355400" y="4070342"/>
                  <a:ext cx="30960" cy="30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4">
              <p14:nvContentPartPr>
                <p14:cNvPr id="71" name="Ink 70">
                  <a:extLst>
                    <a:ext uri="{FF2B5EF4-FFF2-40B4-BE49-F238E27FC236}">
                      <a16:creationId xmlns:a16="http://schemas.microsoft.com/office/drawing/2014/main" id="{A4E05B4D-6BFA-2E49-9B7E-573B12782884}"/>
                    </a:ext>
                  </a:extLst>
                </p14:cNvPr>
                <p14:cNvContentPartPr/>
                <p14:nvPr/>
              </p14:nvContentPartPr>
              <p14:xfrm>
                <a:off x="9988920" y="4097342"/>
                <a:ext cx="38160" cy="8640"/>
              </p14:xfrm>
            </p:contentPart>
          </mc:Choice>
          <mc:Fallback xmlns="">
            <p:pic>
              <p:nvPicPr>
                <p:cNvPr id="71" name="Ink 70">
                  <a:extLst>
                    <a:ext uri="{FF2B5EF4-FFF2-40B4-BE49-F238E27FC236}">
                      <a16:creationId xmlns:a16="http://schemas.microsoft.com/office/drawing/2014/main" id="{A4E05B4D-6BFA-2E49-9B7E-573B12782884}"/>
                    </a:ext>
                  </a:extLst>
                </p:cNvPr>
                <p:cNvPicPr/>
                <p:nvPr/>
              </p:nvPicPr>
              <p:blipFill>
                <a:blip r:embed="rId115"/>
                <a:stretch>
                  <a:fillRect/>
                </a:stretch>
              </p:blipFill>
              <p:spPr>
                <a:xfrm>
                  <a:off x="9973440" y="4081862"/>
                  <a:ext cx="68760" cy="39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6">
              <p14:nvContentPartPr>
                <p14:cNvPr id="72" name="Ink 71">
                  <a:extLst>
                    <a:ext uri="{FF2B5EF4-FFF2-40B4-BE49-F238E27FC236}">
                      <a16:creationId xmlns:a16="http://schemas.microsoft.com/office/drawing/2014/main" id="{B6A16033-DC12-3347-AD1B-AC74377519FB}"/>
                    </a:ext>
                  </a:extLst>
                </p14:cNvPr>
                <p14:cNvContentPartPr/>
                <p14:nvPr/>
              </p14:nvContentPartPr>
              <p14:xfrm>
                <a:off x="10689840" y="4062422"/>
                <a:ext cx="146880" cy="350640"/>
              </p14:xfrm>
            </p:contentPart>
          </mc:Choice>
          <mc:Fallback xmlns="">
            <p:pic>
              <p:nvPicPr>
                <p:cNvPr id="72" name="Ink 71">
                  <a:extLst>
                    <a:ext uri="{FF2B5EF4-FFF2-40B4-BE49-F238E27FC236}">
                      <a16:creationId xmlns:a16="http://schemas.microsoft.com/office/drawing/2014/main" id="{B6A16033-DC12-3347-AD1B-AC74377519FB}"/>
                    </a:ext>
                  </a:extLst>
                </p:cNvPr>
                <p:cNvPicPr/>
                <p:nvPr/>
              </p:nvPicPr>
              <p:blipFill>
                <a:blip r:embed="rId117"/>
                <a:stretch>
                  <a:fillRect/>
                </a:stretch>
              </p:blipFill>
              <p:spPr>
                <a:xfrm>
                  <a:off x="10674720" y="4047302"/>
                  <a:ext cx="177120" cy="38088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118">
            <p14:nvContentPartPr>
              <p14:cNvPr id="74" name="Ink 73">
                <a:extLst>
                  <a:ext uri="{FF2B5EF4-FFF2-40B4-BE49-F238E27FC236}">
                    <a16:creationId xmlns:a16="http://schemas.microsoft.com/office/drawing/2014/main" id="{A00E5422-280B-B148-ADD1-2A7480E3E022}"/>
                  </a:ext>
                </a:extLst>
              </p14:cNvPr>
              <p14:cNvContentPartPr/>
              <p14:nvPr/>
            </p14:nvContentPartPr>
            <p14:xfrm>
              <a:off x="6400800" y="3382022"/>
              <a:ext cx="812520" cy="785160"/>
            </p14:xfrm>
          </p:contentPart>
        </mc:Choice>
        <mc:Fallback xmlns="">
          <p:pic>
            <p:nvPicPr>
              <p:cNvPr id="74" name="Ink 73">
                <a:extLst>
                  <a:ext uri="{FF2B5EF4-FFF2-40B4-BE49-F238E27FC236}">
                    <a16:creationId xmlns:a16="http://schemas.microsoft.com/office/drawing/2014/main" id="{A00E5422-280B-B148-ADD1-2A7480E3E022}"/>
                  </a:ext>
                </a:extLst>
              </p:cNvPr>
              <p:cNvPicPr/>
              <p:nvPr/>
            </p:nvPicPr>
            <p:blipFill>
              <a:blip r:embed="rId119"/>
              <a:stretch>
                <a:fillRect/>
              </a:stretch>
            </p:blipFill>
            <p:spPr>
              <a:xfrm>
                <a:off x="6385320" y="3366542"/>
                <a:ext cx="843120" cy="815760"/>
              </a:xfrm>
              <a:prstGeom prst="rect">
                <a:avLst/>
              </a:prstGeom>
            </p:spPr>
          </p:pic>
        </mc:Fallback>
      </mc:AlternateContent>
      <p:grpSp>
        <p:nvGrpSpPr>
          <p:cNvPr id="92" name="Group 91">
            <a:extLst>
              <a:ext uri="{FF2B5EF4-FFF2-40B4-BE49-F238E27FC236}">
                <a16:creationId xmlns:a16="http://schemas.microsoft.com/office/drawing/2014/main" id="{6253146D-3389-D445-AB7C-B3DCFECC23D7}"/>
              </a:ext>
            </a:extLst>
          </p:cNvPr>
          <p:cNvGrpSpPr/>
          <p:nvPr/>
        </p:nvGrpSpPr>
        <p:grpSpPr>
          <a:xfrm>
            <a:off x="7314840" y="2974502"/>
            <a:ext cx="468360" cy="241920"/>
            <a:chOff x="7314840" y="2974502"/>
            <a:chExt cx="468360" cy="2419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20">
              <p14:nvContentPartPr>
                <p14:cNvPr id="75" name="Ink 74">
                  <a:extLst>
                    <a:ext uri="{FF2B5EF4-FFF2-40B4-BE49-F238E27FC236}">
                      <a16:creationId xmlns:a16="http://schemas.microsoft.com/office/drawing/2014/main" id="{093132BD-1633-A947-B39D-DE73647944BF}"/>
                    </a:ext>
                  </a:extLst>
                </p14:cNvPr>
                <p14:cNvContentPartPr/>
                <p14:nvPr/>
              </p14:nvContentPartPr>
              <p14:xfrm>
                <a:off x="7314840" y="2997542"/>
                <a:ext cx="93240" cy="218880"/>
              </p14:xfrm>
            </p:contentPart>
          </mc:Choice>
          <mc:Fallback xmlns="">
            <p:pic>
              <p:nvPicPr>
                <p:cNvPr id="75" name="Ink 74">
                  <a:extLst>
                    <a:ext uri="{FF2B5EF4-FFF2-40B4-BE49-F238E27FC236}">
                      <a16:creationId xmlns:a16="http://schemas.microsoft.com/office/drawing/2014/main" id="{093132BD-1633-A947-B39D-DE73647944BF}"/>
                    </a:ext>
                  </a:extLst>
                </p:cNvPr>
                <p:cNvPicPr/>
                <p:nvPr/>
              </p:nvPicPr>
              <p:blipFill>
                <a:blip r:embed="rId121"/>
                <a:stretch>
                  <a:fillRect/>
                </a:stretch>
              </p:blipFill>
              <p:spPr>
                <a:xfrm>
                  <a:off x="7299360" y="2982422"/>
                  <a:ext cx="123840" cy="249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2">
              <p14:nvContentPartPr>
                <p14:cNvPr id="76" name="Ink 75">
                  <a:extLst>
                    <a:ext uri="{FF2B5EF4-FFF2-40B4-BE49-F238E27FC236}">
                      <a16:creationId xmlns:a16="http://schemas.microsoft.com/office/drawing/2014/main" id="{EA1954F2-A9C3-F54E-A66F-28224BA379AE}"/>
                    </a:ext>
                  </a:extLst>
                </p14:cNvPr>
                <p14:cNvContentPartPr/>
                <p14:nvPr/>
              </p14:nvContentPartPr>
              <p14:xfrm>
                <a:off x="7396200" y="2974502"/>
                <a:ext cx="72720" cy="209160"/>
              </p14:xfrm>
            </p:contentPart>
          </mc:Choice>
          <mc:Fallback xmlns="">
            <p:pic>
              <p:nvPicPr>
                <p:cNvPr id="76" name="Ink 75">
                  <a:extLst>
                    <a:ext uri="{FF2B5EF4-FFF2-40B4-BE49-F238E27FC236}">
                      <a16:creationId xmlns:a16="http://schemas.microsoft.com/office/drawing/2014/main" id="{EA1954F2-A9C3-F54E-A66F-28224BA379AE}"/>
                    </a:ext>
                  </a:extLst>
                </p:cNvPr>
                <p:cNvPicPr/>
                <p:nvPr/>
              </p:nvPicPr>
              <p:blipFill>
                <a:blip r:embed="rId123"/>
                <a:stretch>
                  <a:fillRect/>
                </a:stretch>
              </p:blipFill>
              <p:spPr>
                <a:xfrm>
                  <a:off x="7380720" y="2959382"/>
                  <a:ext cx="102960" cy="239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4">
              <p14:nvContentPartPr>
                <p14:cNvPr id="77" name="Ink 76">
                  <a:extLst>
                    <a:ext uri="{FF2B5EF4-FFF2-40B4-BE49-F238E27FC236}">
                      <a16:creationId xmlns:a16="http://schemas.microsoft.com/office/drawing/2014/main" id="{B42E22E2-6CC2-FF41-ADF7-284B1EEF7EC6}"/>
                    </a:ext>
                  </a:extLst>
                </p14:cNvPr>
                <p14:cNvContentPartPr/>
                <p14:nvPr/>
              </p14:nvContentPartPr>
              <p14:xfrm>
                <a:off x="7324560" y="3102302"/>
                <a:ext cx="187920" cy="69480"/>
              </p14:xfrm>
            </p:contentPart>
          </mc:Choice>
          <mc:Fallback xmlns="">
            <p:pic>
              <p:nvPicPr>
                <p:cNvPr id="77" name="Ink 76">
                  <a:extLst>
                    <a:ext uri="{FF2B5EF4-FFF2-40B4-BE49-F238E27FC236}">
                      <a16:creationId xmlns:a16="http://schemas.microsoft.com/office/drawing/2014/main" id="{B42E22E2-6CC2-FF41-ADF7-284B1EEF7EC6}"/>
                    </a:ext>
                  </a:extLst>
                </p:cNvPr>
                <p:cNvPicPr/>
                <p:nvPr/>
              </p:nvPicPr>
              <p:blipFill>
                <a:blip r:embed="rId125"/>
                <a:stretch>
                  <a:fillRect/>
                </a:stretch>
              </p:blipFill>
              <p:spPr>
                <a:xfrm>
                  <a:off x="7309440" y="3087182"/>
                  <a:ext cx="218520" cy="99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6">
              <p14:nvContentPartPr>
                <p14:cNvPr id="78" name="Ink 77">
                  <a:extLst>
                    <a:ext uri="{FF2B5EF4-FFF2-40B4-BE49-F238E27FC236}">
                      <a16:creationId xmlns:a16="http://schemas.microsoft.com/office/drawing/2014/main" id="{940D9EA3-E91D-B64A-BAD1-175766CED092}"/>
                    </a:ext>
                  </a:extLst>
                </p14:cNvPr>
                <p14:cNvContentPartPr/>
                <p14:nvPr/>
              </p14:nvContentPartPr>
              <p14:xfrm>
                <a:off x="7545960" y="3009062"/>
                <a:ext cx="30960" cy="200880"/>
              </p14:xfrm>
            </p:contentPart>
          </mc:Choice>
          <mc:Fallback xmlns="">
            <p:pic>
              <p:nvPicPr>
                <p:cNvPr id="78" name="Ink 77">
                  <a:extLst>
                    <a:ext uri="{FF2B5EF4-FFF2-40B4-BE49-F238E27FC236}">
                      <a16:creationId xmlns:a16="http://schemas.microsoft.com/office/drawing/2014/main" id="{940D9EA3-E91D-B64A-BAD1-175766CED092}"/>
                    </a:ext>
                  </a:extLst>
                </p:cNvPr>
                <p:cNvPicPr/>
                <p:nvPr/>
              </p:nvPicPr>
              <p:blipFill>
                <a:blip r:embed="rId127"/>
                <a:stretch>
                  <a:fillRect/>
                </a:stretch>
              </p:blipFill>
              <p:spPr>
                <a:xfrm>
                  <a:off x="7530840" y="2993942"/>
                  <a:ext cx="61560" cy="231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8">
              <p14:nvContentPartPr>
                <p14:cNvPr id="79" name="Ink 78">
                  <a:extLst>
                    <a:ext uri="{FF2B5EF4-FFF2-40B4-BE49-F238E27FC236}">
                      <a16:creationId xmlns:a16="http://schemas.microsoft.com/office/drawing/2014/main" id="{46862414-0254-FF4B-8252-F61EC7C9AB75}"/>
                    </a:ext>
                  </a:extLst>
                </p14:cNvPr>
                <p14:cNvContentPartPr/>
                <p14:nvPr/>
              </p14:nvContentPartPr>
              <p14:xfrm>
                <a:off x="7627680" y="3032462"/>
                <a:ext cx="26280" cy="165600"/>
              </p14:xfrm>
            </p:contentPart>
          </mc:Choice>
          <mc:Fallback xmlns="">
            <p:pic>
              <p:nvPicPr>
                <p:cNvPr id="79" name="Ink 78">
                  <a:extLst>
                    <a:ext uri="{FF2B5EF4-FFF2-40B4-BE49-F238E27FC236}">
                      <a16:creationId xmlns:a16="http://schemas.microsoft.com/office/drawing/2014/main" id="{46862414-0254-FF4B-8252-F61EC7C9AB75}"/>
                    </a:ext>
                  </a:extLst>
                </p:cNvPr>
                <p:cNvPicPr/>
                <p:nvPr/>
              </p:nvPicPr>
              <p:blipFill>
                <a:blip r:embed="rId129"/>
                <a:stretch>
                  <a:fillRect/>
                </a:stretch>
              </p:blipFill>
              <p:spPr>
                <a:xfrm>
                  <a:off x="7612200" y="3016982"/>
                  <a:ext cx="56880" cy="196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0">
              <p14:nvContentPartPr>
                <p14:cNvPr id="80" name="Ink 79">
                  <a:extLst>
                    <a:ext uri="{FF2B5EF4-FFF2-40B4-BE49-F238E27FC236}">
                      <a16:creationId xmlns:a16="http://schemas.microsoft.com/office/drawing/2014/main" id="{FA038CEA-4CC2-4F4D-8DDB-19575AD43B77}"/>
                    </a:ext>
                  </a:extLst>
                </p14:cNvPr>
                <p14:cNvContentPartPr/>
                <p14:nvPr/>
              </p14:nvContentPartPr>
              <p14:xfrm>
                <a:off x="7638120" y="2982782"/>
                <a:ext cx="145080" cy="173520"/>
              </p14:xfrm>
            </p:contentPart>
          </mc:Choice>
          <mc:Fallback xmlns="">
            <p:pic>
              <p:nvPicPr>
                <p:cNvPr id="80" name="Ink 79">
                  <a:extLst>
                    <a:ext uri="{FF2B5EF4-FFF2-40B4-BE49-F238E27FC236}">
                      <a16:creationId xmlns:a16="http://schemas.microsoft.com/office/drawing/2014/main" id="{FA038CEA-4CC2-4F4D-8DDB-19575AD43B77}"/>
                    </a:ext>
                  </a:extLst>
                </p:cNvPr>
                <p:cNvPicPr/>
                <p:nvPr/>
              </p:nvPicPr>
              <p:blipFill>
                <a:blip r:embed="rId131"/>
                <a:stretch>
                  <a:fillRect/>
                </a:stretch>
              </p:blipFill>
              <p:spPr>
                <a:xfrm>
                  <a:off x="7623000" y="2967662"/>
                  <a:ext cx="175680" cy="20412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132">
            <p14:nvContentPartPr>
              <p14:cNvPr id="81" name="Ink 80">
                <a:extLst>
                  <a:ext uri="{FF2B5EF4-FFF2-40B4-BE49-F238E27FC236}">
                    <a16:creationId xmlns:a16="http://schemas.microsoft.com/office/drawing/2014/main" id="{80B0A533-95A0-344E-9F15-8C4DF6C86344}"/>
                  </a:ext>
                </a:extLst>
              </p14:cNvPr>
              <p14:cNvContentPartPr/>
              <p14:nvPr/>
            </p14:nvContentPartPr>
            <p14:xfrm>
              <a:off x="7488720" y="2824022"/>
              <a:ext cx="153360" cy="28440"/>
            </p14:xfrm>
          </p:contentPart>
        </mc:Choice>
        <mc:Fallback xmlns="">
          <p:pic>
            <p:nvPicPr>
              <p:cNvPr id="81" name="Ink 80">
                <a:extLst>
                  <a:ext uri="{FF2B5EF4-FFF2-40B4-BE49-F238E27FC236}">
                    <a16:creationId xmlns:a16="http://schemas.microsoft.com/office/drawing/2014/main" id="{80B0A533-95A0-344E-9F15-8C4DF6C86344}"/>
                  </a:ext>
                </a:extLst>
              </p:cNvPr>
              <p:cNvPicPr/>
              <p:nvPr/>
            </p:nvPicPr>
            <p:blipFill>
              <a:blip r:embed="rId133"/>
              <a:stretch>
                <a:fillRect/>
              </a:stretch>
            </p:blipFill>
            <p:spPr>
              <a:xfrm>
                <a:off x="7473240" y="2808902"/>
                <a:ext cx="183600" cy="59040"/>
              </a:xfrm>
              <a:prstGeom prst="rect">
                <a:avLst/>
              </a:prstGeom>
            </p:spPr>
          </p:pic>
        </mc:Fallback>
      </mc:AlternateContent>
      <p:grpSp>
        <p:nvGrpSpPr>
          <p:cNvPr id="91" name="Group 90">
            <a:extLst>
              <a:ext uri="{FF2B5EF4-FFF2-40B4-BE49-F238E27FC236}">
                <a16:creationId xmlns:a16="http://schemas.microsoft.com/office/drawing/2014/main" id="{2EB763F4-D7F9-9040-98F9-D10442831C88}"/>
              </a:ext>
            </a:extLst>
          </p:cNvPr>
          <p:cNvGrpSpPr/>
          <p:nvPr/>
        </p:nvGrpSpPr>
        <p:grpSpPr>
          <a:xfrm>
            <a:off x="7934400" y="2951462"/>
            <a:ext cx="982440" cy="237600"/>
            <a:chOff x="7934400" y="2951462"/>
            <a:chExt cx="982440" cy="23760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34">
              <p14:nvContentPartPr>
                <p14:cNvPr id="82" name="Ink 81">
                  <a:extLst>
                    <a:ext uri="{FF2B5EF4-FFF2-40B4-BE49-F238E27FC236}">
                      <a16:creationId xmlns:a16="http://schemas.microsoft.com/office/drawing/2014/main" id="{81028FEA-7D2A-3247-B48A-704B079E0E2A}"/>
                    </a:ext>
                  </a:extLst>
                </p14:cNvPr>
                <p14:cNvContentPartPr/>
                <p14:nvPr/>
              </p14:nvContentPartPr>
              <p14:xfrm>
                <a:off x="7934400" y="2986022"/>
                <a:ext cx="106560" cy="203040"/>
              </p14:xfrm>
            </p:contentPart>
          </mc:Choice>
          <mc:Fallback xmlns="">
            <p:pic>
              <p:nvPicPr>
                <p:cNvPr id="82" name="Ink 81">
                  <a:extLst>
                    <a:ext uri="{FF2B5EF4-FFF2-40B4-BE49-F238E27FC236}">
                      <a16:creationId xmlns:a16="http://schemas.microsoft.com/office/drawing/2014/main" id="{81028FEA-7D2A-3247-B48A-704B079E0E2A}"/>
                    </a:ext>
                  </a:extLst>
                </p:cNvPr>
                <p:cNvPicPr/>
                <p:nvPr/>
              </p:nvPicPr>
              <p:blipFill>
                <a:blip r:embed="rId135"/>
                <a:stretch>
                  <a:fillRect/>
                </a:stretch>
              </p:blipFill>
              <p:spPr>
                <a:xfrm>
                  <a:off x="7918920" y="2970902"/>
                  <a:ext cx="137160" cy="233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6">
              <p14:nvContentPartPr>
                <p14:cNvPr id="83" name="Ink 82">
                  <a:extLst>
                    <a:ext uri="{FF2B5EF4-FFF2-40B4-BE49-F238E27FC236}">
                      <a16:creationId xmlns:a16="http://schemas.microsoft.com/office/drawing/2014/main" id="{4FEC1155-B6BA-9C4F-8F64-5A63A439404A}"/>
                    </a:ext>
                  </a:extLst>
                </p14:cNvPr>
                <p14:cNvContentPartPr/>
                <p14:nvPr/>
              </p14:nvContentPartPr>
              <p14:xfrm>
                <a:off x="8102160" y="2974502"/>
                <a:ext cx="101160" cy="177480"/>
              </p14:xfrm>
            </p:contentPart>
          </mc:Choice>
          <mc:Fallback xmlns="">
            <p:pic>
              <p:nvPicPr>
                <p:cNvPr id="83" name="Ink 82">
                  <a:extLst>
                    <a:ext uri="{FF2B5EF4-FFF2-40B4-BE49-F238E27FC236}">
                      <a16:creationId xmlns:a16="http://schemas.microsoft.com/office/drawing/2014/main" id="{4FEC1155-B6BA-9C4F-8F64-5A63A439404A}"/>
                    </a:ext>
                  </a:extLst>
                </p:cNvPr>
                <p:cNvPicPr/>
                <p:nvPr/>
              </p:nvPicPr>
              <p:blipFill>
                <a:blip r:embed="rId137"/>
                <a:stretch>
                  <a:fillRect/>
                </a:stretch>
              </p:blipFill>
              <p:spPr>
                <a:xfrm>
                  <a:off x="8087040" y="2959382"/>
                  <a:ext cx="131760" cy="208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8">
              <p14:nvContentPartPr>
                <p14:cNvPr id="84" name="Ink 83">
                  <a:extLst>
                    <a:ext uri="{FF2B5EF4-FFF2-40B4-BE49-F238E27FC236}">
                      <a16:creationId xmlns:a16="http://schemas.microsoft.com/office/drawing/2014/main" id="{FC858F47-C86D-604C-8E72-7ED478F2A745}"/>
                    </a:ext>
                  </a:extLst>
                </p14:cNvPr>
                <p14:cNvContentPartPr/>
                <p14:nvPr/>
              </p14:nvContentPartPr>
              <p14:xfrm>
                <a:off x="8285040" y="2974502"/>
                <a:ext cx="25560" cy="178200"/>
              </p14:xfrm>
            </p:contentPart>
          </mc:Choice>
          <mc:Fallback xmlns="">
            <p:pic>
              <p:nvPicPr>
                <p:cNvPr id="84" name="Ink 83">
                  <a:extLst>
                    <a:ext uri="{FF2B5EF4-FFF2-40B4-BE49-F238E27FC236}">
                      <a16:creationId xmlns:a16="http://schemas.microsoft.com/office/drawing/2014/main" id="{FC858F47-C86D-604C-8E72-7ED478F2A745}"/>
                    </a:ext>
                  </a:extLst>
                </p:cNvPr>
                <p:cNvPicPr/>
                <p:nvPr/>
              </p:nvPicPr>
              <p:blipFill>
                <a:blip r:embed="rId139"/>
                <a:stretch>
                  <a:fillRect/>
                </a:stretch>
              </p:blipFill>
              <p:spPr>
                <a:xfrm>
                  <a:off x="8269920" y="2959382"/>
                  <a:ext cx="56160" cy="208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0">
              <p14:nvContentPartPr>
                <p14:cNvPr id="85" name="Ink 84">
                  <a:extLst>
                    <a:ext uri="{FF2B5EF4-FFF2-40B4-BE49-F238E27FC236}">
                      <a16:creationId xmlns:a16="http://schemas.microsoft.com/office/drawing/2014/main" id="{6D72DE86-EFB7-DE41-82B8-2B12F069886D}"/>
                    </a:ext>
                  </a:extLst>
                </p14:cNvPr>
                <p14:cNvContentPartPr/>
                <p14:nvPr/>
              </p14:nvContentPartPr>
              <p14:xfrm>
                <a:off x="8299080" y="2976302"/>
                <a:ext cx="126000" cy="137520"/>
              </p14:xfrm>
            </p:contentPart>
          </mc:Choice>
          <mc:Fallback xmlns="">
            <p:pic>
              <p:nvPicPr>
                <p:cNvPr id="85" name="Ink 84">
                  <a:extLst>
                    <a:ext uri="{FF2B5EF4-FFF2-40B4-BE49-F238E27FC236}">
                      <a16:creationId xmlns:a16="http://schemas.microsoft.com/office/drawing/2014/main" id="{6D72DE86-EFB7-DE41-82B8-2B12F069886D}"/>
                    </a:ext>
                  </a:extLst>
                </p:cNvPr>
                <p:cNvPicPr/>
                <p:nvPr/>
              </p:nvPicPr>
              <p:blipFill>
                <a:blip r:embed="rId141"/>
                <a:stretch>
                  <a:fillRect/>
                </a:stretch>
              </p:blipFill>
              <p:spPr>
                <a:xfrm>
                  <a:off x="8283600" y="2960822"/>
                  <a:ext cx="156240" cy="168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2">
              <p14:nvContentPartPr>
                <p14:cNvPr id="86" name="Ink 85">
                  <a:extLst>
                    <a:ext uri="{FF2B5EF4-FFF2-40B4-BE49-F238E27FC236}">
                      <a16:creationId xmlns:a16="http://schemas.microsoft.com/office/drawing/2014/main" id="{53A2BEC7-397B-EE4E-8269-435544990340}"/>
                    </a:ext>
                  </a:extLst>
                </p14:cNvPr>
                <p14:cNvContentPartPr/>
                <p14:nvPr/>
              </p14:nvContentPartPr>
              <p14:xfrm>
                <a:off x="8472600" y="2951462"/>
                <a:ext cx="101160" cy="220320"/>
              </p14:xfrm>
            </p:contentPart>
          </mc:Choice>
          <mc:Fallback xmlns="">
            <p:pic>
              <p:nvPicPr>
                <p:cNvPr id="86" name="Ink 85">
                  <a:extLst>
                    <a:ext uri="{FF2B5EF4-FFF2-40B4-BE49-F238E27FC236}">
                      <a16:creationId xmlns:a16="http://schemas.microsoft.com/office/drawing/2014/main" id="{53A2BEC7-397B-EE4E-8269-435544990340}"/>
                    </a:ext>
                  </a:extLst>
                </p:cNvPr>
                <p:cNvPicPr/>
                <p:nvPr/>
              </p:nvPicPr>
              <p:blipFill>
                <a:blip r:embed="rId143"/>
                <a:stretch>
                  <a:fillRect/>
                </a:stretch>
              </p:blipFill>
              <p:spPr>
                <a:xfrm>
                  <a:off x="8457480" y="2935982"/>
                  <a:ext cx="131760" cy="250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4">
              <p14:nvContentPartPr>
                <p14:cNvPr id="87" name="Ink 86">
                  <a:extLst>
                    <a:ext uri="{FF2B5EF4-FFF2-40B4-BE49-F238E27FC236}">
                      <a16:creationId xmlns:a16="http://schemas.microsoft.com/office/drawing/2014/main" id="{2F380FFC-4090-8B40-A71E-52C9FD466CA0}"/>
                    </a:ext>
                  </a:extLst>
                </p14:cNvPr>
                <p14:cNvContentPartPr/>
                <p14:nvPr/>
              </p14:nvContentPartPr>
              <p14:xfrm>
                <a:off x="8661240" y="2974502"/>
                <a:ext cx="39960" cy="169920"/>
              </p14:xfrm>
            </p:contentPart>
          </mc:Choice>
          <mc:Fallback xmlns="">
            <p:pic>
              <p:nvPicPr>
                <p:cNvPr id="87" name="Ink 86">
                  <a:extLst>
                    <a:ext uri="{FF2B5EF4-FFF2-40B4-BE49-F238E27FC236}">
                      <a16:creationId xmlns:a16="http://schemas.microsoft.com/office/drawing/2014/main" id="{2F380FFC-4090-8B40-A71E-52C9FD466CA0}"/>
                    </a:ext>
                  </a:extLst>
                </p:cNvPr>
                <p:cNvPicPr/>
                <p:nvPr/>
              </p:nvPicPr>
              <p:blipFill>
                <a:blip r:embed="rId145"/>
                <a:stretch>
                  <a:fillRect/>
                </a:stretch>
              </p:blipFill>
              <p:spPr>
                <a:xfrm>
                  <a:off x="8646120" y="2959382"/>
                  <a:ext cx="70200" cy="200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6">
              <p14:nvContentPartPr>
                <p14:cNvPr id="88" name="Ink 87">
                  <a:extLst>
                    <a:ext uri="{FF2B5EF4-FFF2-40B4-BE49-F238E27FC236}">
                      <a16:creationId xmlns:a16="http://schemas.microsoft.com/office/drawing/2014/main" id="{1F969108-94A3-3940-BCCD-20941A1C2A68}"/>
                    </a:ext>
                  </a:extLst>
                </p14:cNvPr>
                <p14:cNvContentPartPr/>
                <p14:nvPr/>
              </p14:nvContentPartPr>
              <p14:xfrm>
                <a:off x="8680680" y="2997542"/>
                <a:ext cx="87120" cy="179640"/>
              </p14:xfrm>
            </p:contentPart>
          </mc:Choice>
          <mc:Fallback xmlns="">
            <p:pic>
              <p:nvPicPr>
                <p:cNvPr id="88" name="Ink 87">
                  <a:extLst>
                    <a:ext uri="{FF2B5EF4-FFF2-40B4-BE49-F238E27FC236}">
                      <a16:creationId xmlns:a16="http://schemas.microsoft.com/office/drawing/2014/main" id="{1F969108-94A3-3940-BCCD-20941A1C2A68}"/>
                    </a:ext>
                  </a:extLst>
                </p:cNvPr>
                <p:cNvPicPr/>
                <p:nvPr/>
              </p:nvPicPr>
              <p:blipFill>
                <a:blip r:embed="rId147"/>
                <a:stretch>
                  <a:fillRect/>
                </a:stretch>
              </p:blipFill>
              <p:spPr>
                <a:xfrm>
                  <a:off x="8665560" y="2982422"/>
                  <a:ext cx="117720" cy="209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8">
              <p14:nvContentPartPr>
                <p14:cNvPr id="89" name="Ink 88">
                  <a:extLst>
                    <a:ext uri="{FF2B5EF4-FFF2-40B4-BE49-F238E27FC236}">
                      <a16:creationId xmlns:a16="http://schemas.microsoft.com/office/drawing/2014/main" id="{F6F0E640-86A7-5747-8B0D-857DEADC0506}"/>
                    </a:ext>
                  </a:extLst>
                </p14:cNvPr>
                <p14:cNvContentPartPr/>
                <p14:nvPr/>
              </p14:nvContentPartPr>
              <p14:xfrm>
                <a:off x="8680680" y="2996102"/>
                <a:ext cx="236160" cy="135000"/>
              </p14:xfrm>
            </p:contentPart>
          </mc:Choice>
          <mc:Fallback xmlns="">
            <p:pic>
              <p:nvPicPr>
                <p:cNvPr id="89" name="Ink 88">
                  <a:extLst>
                    <a:ext uri="{FF2B5EF4-FFF2-40B4-BE49-F238E27FC236}">
                      <a16:creationId xmlns:a16="http://schemas.microsoft.com/office/drawing/2014/main" id="{F6F0E640-86A7-5747-8B0D-857DEADC0506}"/>
                    </a:ext>
                  </a:extLst>
                </p:cNvPr>
                <p:cNvPicPr/>
                <p:nvPr/>
              </p:nvPicPr>
              <p:blipFill>
                <a:blip r:embed="rId149"/>
                <a:stretch>
                  <a:fillRect/>
                </a:stretch>
              </p:blipFill>
              <p:spPr>
                <a:xfrm>
                  <a:off x="8665560" y="2980622"/>
                  <a:ext cx="266760" cy="16524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150">
            <p14:nvContentPartPr>
              <p14:cNvPr id="90" name="Ink 89">
                <a:extLst>
                  <a:ext uri="{FF2B5EF4-FFF2-40B4-BE49-F238E27FC236}">
                    <a16:creationId xmlns:a16="http://schemas.microsoft.com/office/drawing/2014/main" id="{DE8CCD7E-6263-E046-98D0-D17960682230}"/>
                  </a:ext>
                </a:extLst>
              </p14:cNvPr>
              <p14:cNvContentPartPr/>
              <p14:nvPr/>
            </p14:nvContentPartPr>
            <p14:xfrm>
              <a:off x="8889120" y="2824022"/>
              <a:ext cx="360" cy="360"/>
            </p14:xfrm>
          </p:contentPart>
        </mc:Choice>
        <mc:Fallback xmlns="">
          <p:pic>
            <p:nvPicPr>
              <p:cNvPr id="90" name="Ink 89">
                <a:extLst>
                  <a:ext uri="{FF2B5EF4-FFF2-40B4-BE49-F238E27FC236}">
                    <a16:creationId xmlns:a16="http://schemas.microsoft.com/office/drawing/2014/main" id="{DE8CCD7E-6263-E046-98D0-D17960682230}"/>
                  </a:ext>
                </a:extLst>
              </p:cNvPr>
              <p:cNvPicPr/>
              <p:nvPr/>
            </p:nvPicPr>
            <p:blipFill>
              <a:blip r:embed="rId113"/>
              <a:stretch>
                <a:fillRect/>
              </a:stretch>
            </p:blipFill>
            <p:spPr>
              <a:xfrm>
                <a:off x="8874000" y="2808902"/>
                <a:ext cx="30960" cy="30960"/>
              </a:xfrm>
              <a:prstGeom prst="rect">
                <a:avLst/>
              </a:prstGeom>
            </p:spPr>
          </p:pic>
        </mc:Fallback>
      </mc:AlternateContent>
      <p:grpSp>
        <p:nvGrpSpPr>
          <p:cNvPr id="95" name="Group 94">
            <a:extLst>
              <a:ext uri="{FF2B5EF4-FFF2-40B4-BE49-F238E27FC236}">
                <a16:creationId xmlns:a16="http://schemas.microsoft.com/office/drawing/2014/main" id="{20BF05EE-1FA9-7E4B-9E4A-17AF5F96EBAE}"/>
              </a:ext>
            </a:extLst>
          </p:cNvPr>
          <p:cNvGrpSpPr/>
          <p:nvPr/>
        </p:nvGrpSpPr>
        <p:grpSpPr>
          <a:xfrm>
            <a:off x="5252040" y="1759142"/>
            <a:ext cx="1742760" cy="3083760"/>
            <a:chOff x="5252040" y="1759142"/>
            <a:chExt cx="1742760" cy="30837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51">
              <p14:nvContentPartPr>
                <p14:cNvPr id="93" name="Ink 92">
                  <a:extLst>
                    <a:ext uri="{FF2B5EF4-FFF2-40B4-BE49-F238E27FC236}">
                      <a16:creationId xmlns:a16="http://schemas.microsoft.com/office/drawing/2014/main" id="{EF8DBD72-B0A2-994E-8D15-869FD0547A86}"/>
                    </a:ext>
                  </a:extLst>
                </p14:cNvPr>
                <p14:cNvContentPartPr/>
                <p14:nvPr/>
              </p14:nvContentPartPr>
              <p14:xfrm>
                <a:off x="5252040" y="1759142"/>
                <a:ext cx="1675800" cy="2894040"/>
              </p14:xfrm>
            </p:contentPart>
          </mc:Choice>
          <mc:Fallback xmlns="">
            <p:pic>
              <p:nvPicPr>
                <p:cNvPr id="93" name="Ink 92">
                  <a:extLst>
                    <a:ext uri="{FF2B5EF4-FFF2-40B4-BE49-F238E27FC236}">
                      <a16:creationId xmlns:a16="http://schemas.microsoft.com/office/drawing/2014/main" id="{EF8DBD72-B0A2-994E-8D15-869FD0547A86}"/>
                    </a:ext>
                  </a:extLst>
                </p:cNvPr>
                <p:cNvPicPr/>
                <p:nvPr/>
              </p:nvPicPr>
              <p:blipFill>
                <a:blip r:embed="rId152"/>
                <a:stretch>
                  <a:fillRect/>
                </a:stretch>
              </p:blipFill>
              <p:spPr>
                <a:xfrm>
                  <a:off x="5236920" y="1744022"/>
                  <a:ext cx="1706400" cy="2924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3">
              <p14:nvContentPartPr>
                <p14:cNvPr id="94" name="Ink 93">
                  <a:extLst>
                    <a:ext uri="{FF2B5EF4-FFF2-40B4-BE49-F238E27FC236}">
                      <a16:creationId xmlns:a16="http://schemas.microsoft.com/office/drawing/2014/main" id="{885E874C-67FD-1742-A6FC-19E16573C52E}"/>
                    </a:ext>
                  </a:extLst>
                </p14:cNvPr>
                <p14:cNvContentPartPr/>
                <p14:nvPr/>
              </p14:nvContentPartPr>
              <p14:xfrm>
                <a:off x="6813720" y="4536902"/>
                <a:ext cx="181080" cy="306000"/>
              </p14:xfrm>
            </p:contentPart>
          </mc:Choice>
          <mc:Fallback xmlns="">
            <p:pic>
              <p:nvPicPr>
                <p:cNvPr id="94" name="Ink 93">
                  <a:extLst>
                    <a:ext uri="{FF2B5EF4-FFF2-40B4-BE49-F238E27FC236}">
                      <a16:creationId xmlns:a16="http://schemas.microsoft.com/office/drawing/2014/main" id="{885E874C-67FD-1742-A6FC-19E16573C52E}"/>
                    </a:ext>
                  </a:extLst>
                </p:cNvPr>
                <p:cNvPicPr/>
                <p:nvPr/>
              </p:nvPicPr>
              <p:blipFill>
                <a:blip r:embed="rId154"/>
                <a:stretch>
                  <a:fillRect/>
                </a:stretch>
              </p:blipFill>
              <p:spPr>
                <a:xfrm>
                  <a:off x="6798240" y="4521782"/>
                  <a:ext cx="211680" cy="336240"/>
                </a:xfrm>
                <a:prstGeom prst="rect">
                  <a:avLst/>
                </a:prstGeom>
              </p:spPr>
            </p:pic>
          </mc:Fallback>
        </mc:AlternateContent>
      </p:grpSp>
    </p:spTree>
    <p:extLst>
      <p:ext uri="{BB962C8B-B14F-4D97-AF65-F5344CB8AC3E}">
        <p14:creationId xmlns:p14="http://schemas.microsoft.com/office/powerpoint/2010/main" val="93033700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2">
            <a:extLst>
              <a:ext uri="{FF2B5EF4-FFF2-40B4-BE49-F238E27FC236}">
                <a16:creationId xmlns:a16="http://schemas.microsoft.com/office/drawing/2014/main" id="{C74C2DBD-9420-E749-9F8D-88992ED08BA7}"/>
              </a:ext>
            </a:extLst>
          </p:cNvPr>
          <p:cNvSpPr txBox="1">
            <a:spLocks/>
          </p:cNvSpPr>
          <p:nvPr/>
        </p:nvSpPr>
        <p:spPr>
          <a:xfrm>
            <a:off x="328912" y="527174"/>
            <a:ext cx="3016169" cy="5624373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3200" dirty="0"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endParaRPr>
          </a:p>
          <a:p>
            <a:endParaRPr lang="en-US" sz="3200" dirty="0"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endParaRPr>
          </a:p>
          <a:p>
            <a:endParaRPr lang="en-US" sz="3200" dirty="0"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endParaRPr>
          </a:p>
          <a:p>
            <a:endParaRPr lang="en-US" sz="3200" dirty="0"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endParaRPr>
          </a:p>
          <a:p>
            <a:endParaRPr lang="en-US" sz="3200" dirty="0"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endParaRPr>
          </a:p>
          <a:p>
            <a:r>
              <a:rPr lang="en-US" sz="32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Apa</a:t>
            </a:r>
            <a:r>
              <a:rPr lang="en-US" sz="32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 </a:t>
            </a:r>
            <a:r>
              <a:rPr lang="en-US" sz="32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saja</a:t>
            </a:r>
            <a:r>
              <a:rPr lang="en-US" sz="32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 yang </a:t>
            </a:r>
            <a:r>
              <a:rPr lang="en-US" sz="32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disebarkan</a:t>
            </a:r>
            <a:r>
              <a:rPr lang="en-US" sz="32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?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4" name="Ink 3">
                <a:extLst>
                  <a:ext uri="{FF2B5EF4-FFF2-40B4-BE49-F238E27FC236}">
                    <a16:creationId xmlns:a16="http://schemas.microsoft.com/office/drawing/2014/main" id="{6C612FD0-F61C-FB47-A47B-AA85657638F2}"/>
                  </a:ext>
                </a:extLst>
              </p14:cNvPr>
              <p14:cNvContentPartPr/>
              <p14:nvPr/>
            </p14:nvContentPartPr>
            <p14:xfrm>
              <a:off x="4697280" y="976142"/>
              <a:ext cx="204480" cy="205560"/>
            </p14:xfrm>
          </p:contentPart>
        </mc:Choice>
        <mc:Fallback xmlns="">
          <p:pic>
            <p:nvPicPr>
              <p:cNvPr id="4" name="Ink 3">
                <a:extLst>
                  <a:ext uri="{FF2B5EF4-FFF2-40B4-BE49-F238E27FC236}">
                    <a16:creationId xmlns:a16="http://schemas.microsoft.com/office/drawing/2014/main" id="{6C612FD0-F61C-FB47-A47B-AA85657638F2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4682160" y="960662"/>
                <a:ext cx="234720" cy="235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65B71AEF-2738-3442-A03D-1FF686818416}"/>
                  </a:ext>
                </a:extLst>
              </p14:cNvPr>
              <p14:cNvContentPartPr/>
              <p14:nvPr/>
            </p14:nvContentPartPr>
            <p14:xfrm>
              <a:off x="5593320" y="708662"/>
              <a:ext cx="238320" cy="222840"/>
            </p14:xfrm>
          </p:contentPart>
        </mc:Choice>
        <mc:Fallback xmlns=""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65B71AEF-2738-3442-A03D-1FF686818416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5577840" y="693182"/>
                <a:ext cx="268920" cy="253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">
            <p14:nvContentPartPr>
              <p14:cNvPr id="6" name="Ink 5">
                <a:extLst>
                  <a:ext uri="{FF2B5EF4-FFF2-40B4-BE49-F238E27FC236}">
                    <a16:creationId xmlns:a16="http://schemas.microsoft.com/office/drawing/2014/main" id="{EF70EAE7-C315-8E4B-91E4-2FAB265AC8C9}"/>
                  </a:ext>
                </a:extLst>
              </p14:cNvPr>
              <p14:cNvContentPartPr/>
              <p14:nvPr/>
            </p14:nvContentPartPr>
            <p14:xfrm>
              <a:off x="5306040" y="1370702"/>
              <a:ext cx="193320" cy="240480"/>
            </p14:xfrm>
          </p:contentPart>
        </mc:Choice>
        <mc:Fallback xmlns="">
          <p:pic>
            <p:nvPicPr>
              <p:cNvPr id="6" name="Ink 5">
                <a:extLst>
                  <a:ext uri="{FF2B5EF4-FFF2-40B4-BE49-F238E27FC236}">
                    <a16:creationId xmlns:a16="http://schemas.microsoft.com/office/drawing/2014/main" id="{EF70EAE7-C315-8E4B-91E4-2FAB265AC8C9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5290560" y="1355582"/>
                <a:ext cx="223920" cy="271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0">
            <p14:nvContentPartPr>
              <p14:cNvPr id="7" name="Ink 6">
                <a:extLst>
                  <a:ext uri="{FF2B5EF4-FFF2-40B4-BE49-F238E27FC236}">
                    <a16:creationId xmlns:a16="http://schemas.microsoft.com/office/drawing/2014/main" id="{C0EBCA49-3632-0442-BCDE-88AEF4F32F13}"/>
                  </a:ext>
                </a:extLst>
              </p14:cNvPr>
              <p14:cNvContentPartPr/>
              <p14:nvPr/>
            </p14:nvContentPartPr>
            <p14:xfrm>
              <a:off x="4750920" y="1979102"/>
              <a:ext cx="214200" cy="255240"/>
            </p14:xfrm>
          </p:contentPart>
        </mc:Choice>
        <mc:Fallback xmlns="">
          <p:pic>
            <p:nvPicPr>
              <p:cNvPr id="7" name="Ink 6">
                <a:extLst>
                  <a:ext uri="{FF2B5EF4-FFF2-40B4-BE49-F238E27FC236}">
                    <a16:creationId xmlns:a16="http://schemas.microsoft.com/office/drawing/2014/main" id="{C0EBCA49-3632-0442-BCDE-88AEF4F32F13}"/>
                  </a:ext>
                </a:extLst>
              </p:cNvPr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4735800" y="1963622"/>
                <a:ext cx="244800" cy="285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2">
            <p14:nvContentPartPr>
              <p14:cNvPr id="8" name="Ink 7">
                <a:extLst>
                  <a:ext uri="{FF2B5EF4-FFF2-40B4-BE49-F238E27FC236}">
                    <a16:creationId xmlns:a16="http://schemas.microsoft.com/office/drawing/2014/main" id="{2BC51929-8026-7246-A158-67A236425B59}"/>
                  </a:ext>
                </a:extLst>
              </p14:cNvPr>
              <p14:cNvContentPartPr/>
              <p14:nvPr/>
            </p14:nvContentPartPr>
            <p14:xfrm>
              <a:off x="5772960" y="1825742"/>
              <a:ext cx="223920" cy="246960"/>
            </p14:xfrm>
          </p:contentPart>
        </mc:Choice>
        <mc:Fallback xmlns="">
          <p:pic>
            <p:nvPicPr>
              <p:cNvPr id="8" name="Ink 7">
                <a:extLst>
                  <a:ext uri="{FF2B5EF4-FFF2-40B4-BE49-F238E27FC236}">
                    <a16:creationId xmlns:a16="http://schemas.microsoft.com/office/drawing/2014/main" id="{2BC51929-8026-7246-A158-67A236425B59}"/>
                  </a:ext>
                </a:extLst>
              </p:cNvPr>
              <p:cNvPicPr/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5757840" y="1810622"/>
                <a:ext cx="254520" cy="277560"/>
              </a:xfrm>
              <a:prstGeom prst="rect">
                <a:avLst/>
              </a:prstGeom>
            </p:spPr>
          </p:pic>
        </mc:Fallback>
      </mc:AlternateContent>
      <p:grpSp>
        <p:nvGrpSpPr>
          <p:cNvPr id="14" name="Group 13">
            <a:extLst>
              <a:ext uri="{FF2B5EF4-FFF2-40B4-BE49-F238E27FC236}">
                <a16:creationId xmlns:a16="http://schemas.microsoft.com/office/drawing/2014/main" id="{4F381AEB-AF4D-484B-8709-4B46F5B270E8}"/>
              </a:ext>
            </a:extLst>
          </p:cNvPr>
          <p:cNvGrpSpPr/>
          <p:nvPr/>
        </p:nvGrpSpPr>
        <p:grpSpPr>
          <a:xfrm>
            <a:off x="5937480" y="764462"/>
            <a:ext cx="422280" cy="279000"/>
            <a:chOff x="5937480" y="764462"/>
            <a:chExt cx="422280" cy="27900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4">
              <p14:nvContentPartPr>
                <p14:cNvPr id="9" name="Ink 8">
                  <a:extLst>
                    <a:ext uri="{FF2B5EF4-FFF2-40B4-BE49-F238E27FC236}">
                      <a16:creationId xmlns:a16="http://schemas.microsoft.com/office/drawing/2014/main" id="{F76C9D8D-BEB4-8543-B776-94D0A56648F9}"/>
                    </a:ext>
                  </a:extLst>
                </p14:cNvPr>
                <p14:cNvContentPartPr/>
                <p14:nvPr/>
              </p14:nvContentPartPr>
              <p14:xfrm>
                <a:off x="5937480" y="798302"/>
                <a:ext cx="9000" cy="195480"/>
              </p14:xfrm>
            </p:contentPart>
          </mc:Choice>
          <mc:Fallback xmlns="">
            <p:pic>
              <p:nvPicPr>
                <p:cNvPr id="9" name="Ink 8">
                  <a:extLst>
                    <a:ext uri="{FF2B5EF4-FFF2-40B4-BE49-F238E27FC236}">
                      <a16:creationId xmlns:a16="http://schemas.microsoft.com/office/drawing/2014/main" id="{F76C9D8D-BEB4-8543-B776-94D0A56648F9}"/>
                    </a:ext>
                  </a:extLst>
                </p:cNvPr>
                <p:cNvPicPr/>
                <p:nvPr/>
              </p:nvPicPr>
              <p:blipFill>
                <a:blip r:embed="rId15"/>
                <a:stretch>
                  <a:fillRect/>
                </a:stretch>
              </p:blipFill>
              <p:spPr>
                <a:xfrm>
                  <a:off x="5922360" y="783182"/>
                  <a:ext cx="39600" cy="226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">
              <p14:nvContentPartPr>
                <p14:cNvPr id="10" name="Ink 9">
                  <a:extLst>
                    <a:ext uri="{FF2B5EF4-FFF2-40B4-BE49-F238E27FC236}">
                      <a16:creationId xmlns:a16="http://schemas.microsoft.com/office/drawing/2014/main" id="{2A671ACB-9CF7-2C4E-A501-D18E110A6499}"/>
                    </a:ext>
                  </a:extLst>
                </p14:cNvPr>
                <p14:cNvContentPartPr/>
                <p14:nvPr/>
              </p14:nvContentPartPr>
              <p14:xfrm>
                <a:off x="5937480" y="833222"/>
                <a:ext cx="126360" cy="134640"/>
              </p14:xfrm>
            </p:contentPart>
          </mc:Choice>
          <mc:Fallback xmlns="">
            <p:pic>
              <p:nvPicPr>
                <p:cNvPr id="10" name="Ink 9">
                  <a:extLst>
                    <a:ext uri="{FF2B5EF4-FFF2-40B4-BE49-F238E27FC236}">
                      <a16:creationId xmlns:a16="http://schemas.microsoft.com/office/drawing/2014/main" id="{2A671ACB-9CF7-2C4E-A501-D18E110A6499}"/>
                    </a:ext>
                  </a:extLst>
                </p:cNvPr>
                <p:cNvPicPr/>
                <p:nvPr/>
              </p:nvPicPr>
              <p:blipFill>
                <a:blip r:embed="rId17"/>
                <a:stretch>
                  <a:fillRect/>
                </a:stretch>
              </p:blipFill>
              <p:spPr>
                <a:xfrm>
                  <a:off x="5922360" y="818102"/>
                  <a:ext cx="156960" cy="164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">
              <p14:nvContentPartPr>
                <p14:cNvPr id="11" name="Ink 10">
                  <a:extLst>
                    <a:ext uri="{FF2B5EF4-FFF2-40B4-BE49-F238E27FC236}">
                      <a16:creationId xmlns:a16="http://schemas.microsoft.com/office/drawing/2014/main" id="{5DECB5B9-878A-F141-AFD4-20C70F06BCC4}"/>
                    </a:ext>
                  </a:extLst>
                </p14:cNvPr>
                <p14:cNvContentPartPr/>
                <p14:nvPr/>
              </p14:nvContentPartPr>
              <p14:xfrm>
                <a:off x="6041880" y="786782"/>
                <a:ext cx="16560" cy="178560"/>
              </p14:xfrm>
            </p:contentPart>
          </mc:Choice>
          <mc:Fallback xmlns="">
            <p:pic>
              <p:nvPicPr>
                <p:cNvPr id="11" name="Ink 10">
                  <a:extLst>
                    <a:ext uri="{FF2B5EF4-FFF2-40B4-BE49-F238E27FC236}">
                      <a16:creationId xmlns:a16="http://schemas.microsoft.com/office/drawing/2014/main" id="{5DECB5B9-878A-F141-AFD4-20C70F06BCC4}"/>
                    </a:ext>
                  </a:extLst>
                </p:cNvPr>
                <p:cNvPicPr/>
                <p:nvPr/>
              </p:nvPicPr>
              <p:blipFill>
                <a:blip r:embed="rId19"/>
                <a:stretch>
                  <a:fillRect/>
                </a:stretch>
              </p:blipFill>
              <p:spPr>
                <a:xfrm>
                  <a:off x="6026400" y="771662"/>
                  <a:ext cx="47160" cy="209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">
              <p14:nvContentPartPr>
                <p14:cNvPr id="12" name="Ink 11">
                  <a:extLst>
                    <a:ext uri="{FF2B5EF4-FFF2-40B4-BE49-F238E27FC236}">
                      <a16:creationId xmlns:a16="http://schemas.microsoft.com/office/drawing/2014/main" id="{DA2AF52A-9D24-1944-9A81-7B7E2EB509E3}"/>
                    </a:ext>
                  </a:extLst>
                </p14:cNvPr>
                <p14:cNvContentPartPr/>
                <p14:nvPr/>
              </p14:nvContentPartPr>
              <p14:xfrm>
                <a:off x="6126120" y="764462"/>
                <a:ext cx="84960" cy="170280"/>
              </p14:xfrm>
            </p:contentPart>
          </mc:Choice>
          <mc:Fallback xmlns="">
            <p:pic>
              <p:nvPicPr>
                <p:cNvPr id="12" name="Ink 11">
                  <a:extLst>
                    <a:ext uri="{FF2B5EF4-FFF2-40B4-BE49-F238E27FC236}">
                      <a16:creationId xmlns:a16="http://schemas.microsoft.com/office/drawing/2014/main" id="{DA2AF52A-9D24-1944-9A81-7B7E2EB509E3}"/>
                    </a:ext>
                  </a:extLst>
                </p:cNvPr>
                <p:cNvPicPr/>
                <p:nvPr/>
              </p:nvPicPr>
              <p:blipFill>
                <a:blip r:embed="rId21"/>
                <a:stretch>
                  <a:fillRect/>
                </a:stretch>
              </p:blipFill>
              <p:spPr>
                <a:xfrm>
                  <a:off x="6111000" y="749342"/>
                  <a:ext cx="115200" cy="200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2">
              <p14:nvContentPartPr>
                <p14:cNvPr id="13" name="Ink 12">
                  <a:extLst>
                    <a:ext uri="{FF2B5EF4-FFF2-40B4-BE49-F238E27FC236}">
                      <a16:creationId xmlns:a16="http://schemas.microsoft.com/office/drawing/2014/main" id="{841DA51E-39C0-3444-B7A6-25FFC83B03AD}"/>
                    </a:ext>
                  </a:extLst>
                </p14:cNvPr>
                <p14:cNvContentPartPr/>
                <p14:nvPr/>
              </p14:nvContentPartPr>
              <p14:xfrm>
                <a:off x="6277320" y="901622"/>
                <a:ext cx="82440" cy="141840"/>
              </p14:xfrm>
            </p:contentPart>
          </mc:Choice>
          <mc:Fallback xmlns="">
            <p:pic>
              <p:nvPicPr>
                <p:cNvPr id="13" name="Ink 12">
                  <a:extLst>
                    <a:ext uri="{FF2B5EF4-FFF2-40B4-BE49-F238E27FC236}">
                      <a16:creationId xmlns:a16="http://schemas.microsoft.com/office/drawing/2014/main" id="{841DA51E-39C0-3444-B7A6-25FFC83B03AD}"/>
                    </a:ext>
                  </a:extLst>
                </p:cNvPr>
                <p:cNvPicPr/>
                <p:nvPr/>
              </p:nvPicPr>
              <p:blipFill>
                <a:blip r:embed="rId23"/>
                <a:stretch>
                  <a:fillRect/>
                </a:stretch>
              </p:blipFill>
              <p:spPr>
                <a:xfrm>
                  <a:off x="6262200" y="886142"/>
                  <a:ext cx="113040" cy="17244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C9E176EC-BFCB-C445-BF39-5180F65253EE}"/>
              </a:ext>
            </a:extLst>
          </p:cNvPr>
          <p:cNvGrpSpPr/>
          <p:nvPr/>
        </p:nvGrpSpPr>
        <p:grpSpPr>
          <a:xfrm>
            <a:off x="5628240" y="1400222"/>
            <a:ext cx="433440" cy="272520"/>
            <a:chOff x="5628240" y="1400222"/>
            <a:chExt cx="433440" cy="2725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24">
              <p14:nvContentPartPr>
                <p14:cNvPr id="15" name="Ink 14">
                  <a:extLst>
                    <a:ext uri="{FF2B5EF4-FFF2-40B4-BE49-F238E27FC236}">
                      <a16:creationId xmlns:a16="http://schemas.microsoft.com/office/drawing/2014/main" id="{D856BBE3-D249-EC46-A9C7-8899BE24AD04}"/>
                    </a:ext>
                  </a:extLst>
                </p14:cNvPr>
                <p14:cNvContentPartPr/>
                <p14:nvPr/>
              </p14:nvContentPartPr>
              <p14:xfrm>
                <a:off x="5628240" y="1446662"/>
                <a:ext cx="20160" cy="183240"/>
              </p14:xfrm>
            </p:contentPart>
          </mc:Choice>
          <mc:Fallback xmlns="">
            <p:pic>
              <p:nvPicPr>
                <p:cNvPr id="15" name="Ink 14">
                  <a:extLst>
                    <a:ext uri="{FF2B5EF4-FFF2-40B4-BE49-F238E27FC236}">
                      <a16:creationId xmlns:a16="http://schemas.microsoft.com/office/drawing/2014/main" id="{D856BBE3-D249-EC46-A9C7-8899BE24AD04}"/>
                    </a:ext>
                  </a:extLst>
                </p:cNvPr>
                <p:cNvPicPr/>
                <p:nvPr/>
              </p:nvPicPr>
              <p:blipFill>
                <a:blip r:embed="rId25"/>
                <a:stretch>
                  <a:fillRect/>
                </a:stretch>
              </p:blipFill>
              <p:spPr>
                <a:xfrm>
                  <a:off x="5613120" y="1431182"/>
                  <a:ext cx="50760" cy="213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6">
              <p14:nvContentPartPr>
                <p14:cNvPr id="16" name="Ink 15">
                  <a:extLst>
                    <a:ext uri="{FF2B5EF4-FFF2-40B4-BE49-F238E27FC236}">
                      <a16:creationId xmlns:a16="http://schemas.microsoft.com/office/drawing/2014/main" id="{3E449284-2735-CF44-A4DE-A7E22C099093}"/>
                    </a:ext>
                  </a:extLst>
                </p14:cNvPr>
                <p14:cNvContentPartPr/>
                <p14:nvPr/>
              </p14:nvContentPartPr>
              <p14:xfrm>
                <a:off x="5636520" y="1446662"/>
                <a:ext cx="111600" cy="111960"/>
              </p14:xfrm>
            </p:contentPart>
          </mc:Choice>
          <mc:Fallback xmlns="">
            <p:pic>
              <p:nvPicPr>
                <p:cNvPr id="16" name="Ink 15">
                  <a:extLst>
                    <a:ext uri="{FF2B5EF4-FFF2-40B4-BE49-F238E27FC236}">
                      <a16:creationId xmlns:a16="http://schemas.microsoft.com/office/drawing/2014/main" id="{3E449284-2735-CF44-A4DE-A7E22C099093}"/>
                    </a:ext>
                  </a:extLst>
                </p:cNvPr>
                <p:cNvPicPr/>
                <p:nvPr/>
              </p:nvPicPr>
              <p:blipFill>
                <a:blip r:embed="rId27"/>
                <a:stretch>
                  <a:fillRect/>
                </a:stretch>
              </p:blipFill>
              <p:spPr>
                <a:xfrm>
                  <a:off x="5621400" y="1431542"/>
                  <a:ext cx="141840" cy="142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8">
              <p14:nvContentPartPr>
                <p14:cNvPr id="17" name="Ink 16">
                  <a:extLst>
                    <a:ext uri="{FF2B5EF4-FFF2-40B4-BE49-F238E27FC236}">
                      <a16:creationId xmlns:a16="http://schemas.microsoft.com/office/drawing/2014/main" id="{34D990FB-7612-3245-A12B-0E06EEBDB9BD}"/>
                    </a:ext>
                  </a:extLst>
                </p14:cNvPr>
                <p14:cNvContentPartPr/>
                <p14:nvPr/>
              </p14:nvContentPartPr>
              <p14:xfrm>
                <a:off x="5752080" y="1400222"/>
                <a:ext cx="10080" cy="204480"/>
              </p14:xfrm>
            </p:contentPart>
          </mc:Choice>
          <mc:Fallback xmlns="">
            <p:pic>
              <p:nvPicPr>
                <p:cNvPr id="17" name="Ink 16">
                  <a:extLst>
                    <a:ext uri="{FF2B5EF4-FFF2-40B4-BE49-F238E27FC236}">
                      <a16:creationId xmlns:a16="http://schemas.microsoft.com/office/drawing/2014/main" id="{34D990FB-7612-3245-A12B-0E06EEBDB9BD}"/>
                    </a:ext>
                  </a:extLst>
                </p:cNvPr>
                <p:cNvPicPr/>
                <p:nvPr/>
              </p:nvPicPr>
              <p:blipFill>
                <a:blip r:embed="rId29"/>
                <a:stretch>
                  <a:fillRect/>
                </a:stretch>
              </p:blipFill>
              <p:spPr>
                <a:xfrm>
                  <a:off x="5736960" y="1385102"/>
                  <a:ext cx="40680" cy="235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0">
              <p14:nvContentPartPr>
                <p14:cNvPr id="18" name="Ink 17">
                  <a:extLst>
                    <a:ext uri="{FF2B5EF4-FFF2-40B4-BE49-F238E27FC236}">
                      <a16:creationId xmlns:a16="http://schemas.microsoft.com/office/drawing/2014/main" id="{8DB49BAB-20BC-CA44-9562-F4F384329F8F}"/>
                    </a:ext>
                  </a:extLst>
                </p14:cNvPr>
                <p14:cNvContentPartPr/>
                <p14:nvPr/>
              </p14:nvContentPartPr>
              <p14:xfrm>
                <a:off x="5836680" y="1446662"/>
                <a:ext cx="74880" cy="153720"/>
              </p14:xfrm>
            </p:contentPart>
          </mc:Choice>
          <mc:Fallback xmlns="">
            <p:pic>
              <p:nvPicPr>
                <p:cNvPr id="18" name="Ink 17">
                  <a:extLst>
                    <a:ext uri="{FF2B5EF4-FFF2-40B4-BE49-F238E27FC236}">
                      <a16:creationId xmlns:a16="http://schemas.microsoft.com/office/drawing/2014/main" id="{8DB49BAB-20BC-CA44-9562-F4F384329F8F}"/>
                    </a:ext>
                  </a:extLst>
                </p:cNvPr>
                <p:cNvPicPr/>
                <p:nvPr/>
              </p:nvPicPr>
              <p:blipFill>
                <a:blip r:embed="rId31"/>
                <a:stretch>
                  <a:fillRect/>
                </a:stretch>
              </p:blipFill>
              <p:spPr>
                <a:xfrm>
                  <a:off x="5821200" y="1431542"/>
                  <a:ext cx="105480" cy="184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2">
              <p14:nvContentPartPr>
                <p14:cNvPr id="19" name="Ink 18">
                  <a:extLst>
                    <a:ext uri="{FF2B5EF4-FFF2-40B4-BE49-F238E27FC236}">
                      <a16:creationId xmlns:a16="http://schemas.microsoft.com/office/drawing/2014/main" id="{44EE4120-0B44-A749-9443-D5455849CE32}"/>
                    </a:ext>
                  </a:extLst>
                </p14:cNvPr>
                <p14:cNvContentPartPr/>
                <p14:nvPr/>
              </p14:nvContentPartPr>
              <p14:xfrm>
                <a:off x="5981400" y="1568342"/>
                <a:ext cx="80280" cy="104400"/>
              </p14:xfrm>
            </p:contentPart>
          </mc:Choice>
          <mc:Fallback xmlns="">
            <p:pic>
              <p:nvPicPr>
                <p:cNvPr id="19" name="Ink 18">
                  <a:extLst>
                    <a:ext uri="{FF2B5EF4-FFF2-40B4-BE49-F238E27FC236}">
                      <a16:creationId xmlns:a16="http://schemas.microsoft.com/office/drawing/2014/main" id="{44EE4120-0B44-A749-9443-D5455849CE32}"/>
                    </a:ext>
                  </a:extLst>
                </p:cNvPr>
                <p:cNvPicPr/>
                <p:nvPr/>
              </p:nvPicPr>
              <p:blipFill>
                <a:blip r:embed="rId33"/>
                <a:stretch>
                  <a:fillRect/>
                </a:stretch>
              </p:blipFill>
              <p:spPr>
                <a:xfrm>
                  <a:off x="5966280" y="1552862"/>
                  <a:ext cx="110880" cy="1350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C7031B82-D9FF-CC40-B839-3CA4A64A7B8F}"/>
              </a:ext>
            </a:extLst>
          </p:cNvPr>
          <p:cNvGrpSpPr/>
          <p:nvPr/>
        </p:nvGrpSpPr>
        <p:grpSpPr>
          <a:xfrm>
            <a:off x="7129800" y="810182"/>
            <a:ext cx="1522080" cy="1199160"/>
            <a:chOff x="7129800" y="810182"/>
            <a:chExt cx="1522080" cy="11991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34">
              <p14:nvContentPartPr>
                <p14:cNvPr id="20" name="Ink 19">
                  <a:extLst>
                    <a:ext uri="{FF2B5EF4-FFF2-40B4-BE49-F238E27FC236}">
                      <a16:creationId xmlns:a16="http://schemas.microsoft.com/office/drawing/2014/main" id="{1877755F-5B30-9949-ACE9-3FD06C2001AE}"/>
                    </a:ext>
                  </a:extLst>
                </p14:cNvPr>
                <p14:cNvContentPartPr/>
                <p14:nvPr/>
              </p14:nvContentPartPr>
              <p14:xfrm>
                <a:off x="7129800" y="810182"/>
                <a:ext cx="162360" cy="223560"/>
              </p14:xfrm>
            </p:contentPart>
          </mc:Choice>
          <mc:Fallback xmlns="">
            <p:pic>
              <p:nvPicPr>
                <p:cNvPr id="20" name="Ink 19">
                  <a:extLst>
                    <a:ext uri="{FF2B5EF4-FFF2-40B4-BE49-F238E27FC236}">
                      <a16:creationId xmlns:a16="http://schemas.microsoft.com/office/drawing/2014/main" id="{1877755F-5B30-9949-ACE9-3FD06C2001AE}"/>
                    </a:ext>
                  </a:extLst>
                </p:cNvPr>
                <p:cNvPicPr/>
                <p:nvPr/>
              </p:nvPicPr>
              <p:blipFill>
                <a:blip r:embed="rId35"/>
                <a:stretch>
                  <a:fillRect/>
                </a:stretch>
              </p:blipFill>
              <p:spPr>
                <a:xfrm>
                  <a:off x="7114680" y="794702"/>
                  <a:ext cx="192600" cy="253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6">
              <p14:nvContentPartPr>
                <p14:cNvPr id="21" name="Ink 20">
                  <a:extLst>
                    <a:ext uri="{FF2B5EF4-FFF2-40B4-BE49-F238E27FC236}">
                      <a16:creationId xmlns:a16="http://schemas.microsoft.com/office/drawing/2014/main" id="{CB8C9E8E-CEB0-4E4B-BB3D-DC6B78BB8FED}"/>
                    </a:ext>
                  </a:extLst>
                </p14:cNvPr>
                <p14:cNvContentPartPr/>
                <p14:nvPr/>
              </p14:nvContentPartPr>
              <p14:xfrm>
                <a:off x="7456320" y="1343342"/>
                <a:ext cx="205560" cy="261360"/>
              </p14:xfrm>
            </p:contentPart>
          </mc:Choice>
          <mc:Fallback xmlns="">
            <p:pic>
              <p:nvPicPr>
                <p:cNvPr id="21" name="Ink 20">
                  <a:extLst>
                    <a:ext uri="{FF2B5EF4-FFF2-40B4-BE49-F238E27FC236}">
                      <a16:creationId xmlns:a16="http://schemas.microsoft.com/office/drawing/2014/main" id="{CB8C9E8E-CEB0-4E4B-BB3D-DC6B78BB8FED}"/>
                    </a:ext>
                  </a:extLst>
                </p:cNvPr>
                <p:cNvPicPr/>
                <p:nvPr/>
              </p:nvPicPr>
              <p:blipFill>
                <a:blip r:embed="rId37"/>
                <a:stretch>
                  <a:fillRect/>
                </a:stretch>
              </p:blipFill>
              <p:spPr>
                <a:xfrm>
                  <a:off x="7440840" y="1328222"/>
                  <a:ext cx="235800" cy="291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8">
              <p14:nvContentPartPr>
                <p14:cNvPr id="22" name="Ink 21">
                  <a:extLst>
                    <a:ext uri="{FF2B5EF4-FFF2-40B4-BE49-F238E27FC236}">
                      <a16:creationId xmlns:a16="http://schemas.microsoft.com/office/drawing/2014/main" id="{D090356F-9272-8546-8B6E-D964C2B6AB2A}"/>
                    </a:ext>
                  </a:extLst>
                </p14:cNvPr>
                <p14:cNvContentPartPr/>
                <p14:nvPr/>
              </p14:nvContentPartPr>
              <p14:xfrm>
                <a:off x="7905240" y="953102"/>
                <a:ext cx="189360" cy="260280"/>
              </p14:xfrm>
            </p:contentPart>
          </mc:Choice>
          <mc:Fallback xmlns="">
            <p:pic>
              <p:nvPicPr>
                <p:cNvPr id="22" name="Ink 21">
                  <a:extLst>
                    <a:ext uri="{FF2B5EF4-FFF2-40B4-BE49-F238E27FC236}">
                      <a16:creationId xmlns:a16="http://schemas.microsoft.com/office/drawing/2014/main" id="{D090356F-9272-8546-8B6E-D964C2B6AB2A}"/>
                    </a:ext>
                  </a:extLst>
                </p:cNvPr>
                <p:cNvPicPr/>
                <p:nvPr/>
              </p:nvPicPr>
              <p:blipFill>
                <a:blip r:embed="rId39"/>
                <a:stretch>
                  <a:fillRect/>
                </a:stretch>
              </p:blipFill>
              <p:spPr>
                <a:xfrm>
                  <a:off x="7890120" y="937982"/>
                  <a:ext cx="219960" cy="290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0">
              <p14:nvContentPartPr>
                <p14:cNvPr id="23" name="Ink 22">
                  <a:extLst>
                    <a:ext uri="{FF2B5EF4-FFF2-40B4-BE49-F238E27FC236}">
                      <a16:creationId xmlns:a16="http://schemas.microsoft.com/office/drawing/2014/main" id="{BC3C3A80-3234-BA40-9B63-C4E3CA17D2EC}"/>
                    </a:ext>
                  </a:extLst>
                </p14:cNvPr>
                <p14:cNvContentPartPr/>
                <p14:nvPr/>
              </p14:nvContentPartPr>
              <p14:xfrm>
                <a:off x="7185240" y="1697582"/>
                <a:ext cx="180360" cy="252720"/>
              </p14:xfrm>
            </p:contentPart>
          </mc:Choice>
          <mc:Fallback xmlns="">
            <p:pic>
              <p:nvPicPr>
                <p:cNvPr id="23" name="Ink 22">
                  <a:extLst>
                    <a:ext uri="{FF2B5EF4-FFF2-40B4-BE49-F238E27FC236}">
                      <a16:creationId xmlns:a16="http://schemas.microsoft.com/office/drawing/2014/main" id="{BC3C3A80-3234-BA40-9B63-C4E3CA17D2EC}"/>
                    </a:ext>
                  </a:extLst>
                </p:cNvPr>
                <p:cNvPicPr/>
                <p:nvPr/>
              </p:nvPicPr>
              <p:blipFill>
                <a:blip r:embed="rId41"/>
                <a:stretch>
                  <a:fillRect/>
                </a:stretch>
              </p:blipFill>
              <p:spPr>
                <a:xfrm>
                  <a:off x="7170120" y="1682462"/>
                  <a:ext cx="210600" cy="282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2">
              <p14:nvContentPartPr>
                <p14:cNvPr id="24" name="Ink 23">
                  <a:extLst>
                    <a:ext uri="{FF2B5EF4-FFF2-40B4-BE49-F238E27FC236}">
                      <a16:creationId xmlns:a16="http://schemas.microsoft.com/office/drawing/2014/main" id="{46D50C5C-AAC2-CA46-A306-FA6F3C154A9A}"/>
                    </a:ext>
                  </a:extLst>
                </p14:cNvPr>
                <p14:cNvContentPartPr/>
                <p14:nvPr/>
              </p14:nvContentPartPr>
              <p14:xfrm>
                <a:off x="7821360" y="1692182"/>
                <a:ext cx="208800" cy="317160"/>
              </p14:xfrm>
            </p:contentPart>
          </mc:Choice>
          <mc:Fallback xmlns="">
            <p:pic>
              <p:nvPicPr>
                <p:cNvPr id="24" name="Ink 23">
                  <a:extLst>
                    <a:ext uri="{FF2B5EF4-FFF2-40B4-BE49-F238E27FC236}">
                      <a16:creationId xmlns:a16="http://schemas.microsoft.com/office/drawing/2014/main" id="{46D50C5C-AAC2-CA46-A306-FA6F3C154A9A}"/>
                    </a:ext>
                  </a:extLst>
                </p:cNvPr>
                <p:cNvPicPr/>
                <p:nvPr/>
              </p:nvPicPr>
              <p:blipFill>
                <a:blip r:embed="rId43"/>
                <a:stretch>
                  <a:fillRect/>
                </a:stretch>
              </p:blipFill>
              <p:spPr>
                <a:xfrm>
                  <a:off x="7806240" y="1676702"/>
                  <a:ext cx="239040" cy="347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4">
              <p14:nvContentPartPr>
                <p14:cNvPr id="25" name="Ink 24">
                  <a:extLst>
                    <a:ext uri="{FF2B5EF4-FFF2-40B4-BE49-F238E27FC236}">
                      <a16:creationId xmlns:a16="http://schemas.microsoft.com/office/drawing/2014/main" id="{E8DC3238-C280-6645-B22C-D2CDCDB6DA6F}"/>
                    </a:ext>
                  </a:extLst>
                </p14:cNvPr>
                <p14:cNvContentPartPr/>
                <p14:nvPr/>
              </p14:nvContentPartPr>
              <p14:xfrm>
                <a:off x="8183160" y="1296182"/>
                <a:ext cx="9360" cy="288720"/>
              </p14:xfrm>
            </p:contentPart>
          </mc:Choice>
          <mc:Fallback xmlns="">
            <p:pic>
              <p:nvPicPr>
                <p:cNvPr id="25" name="Ink 24">
                  <a:extLst>
                    <a:ext uri="{FF2B5EF4-FFF2-40B4-BE49-F238E27FC236}">
                      <a16:creationId xmlns:a16="http://schemas.microsoft.com/office/drawing/2014/main" id="{E8DC3238-C280-6645-B22C-D2CDCDB6DA6F}"/>
                    </a:ext>
                  </a:extLst>
                </p:cNvPr>
                <p:cNvPicPr/>
                <p:nvPr/>
              </p:nvPicPr>
              <p:blipFill>
                <a:blip r:embed="rId45"/>
                <a:stretch>
                  <a:fillRect/>
                </a:stretch>
              </p:blipFill>
              <p:spPr>
                <a:xfrm>
                  <a:off x="8168040" y="1281062"/>
                  <a:ext cx="39600" cy="319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6">
              <p14:nvContentPartPr>
                <p14:cNvPr id="26" name="Ink 25">
                  <a:extLst>
                    <a:ext uri="{FF2B5EF4-FFF2-40B4-BE49-F238E27FC236}">
                      <a16:creationId xmlns:a16="http://schemas.microsoft.com/office/drawing/2014/main" id="{8EE87DF3-E0C6-4249-B295-2B6E707C4647}"/>
                    </a:ext>
                  </a:extLst>
                </p14:cNvPr>
                <p14:cNvContentPartPr/>
                <p14:nvPr/>
              </p14:nvContentPartPr>
              <p14:xfrm>
                <a:off x="8148240" y="1243622"/>
                <a:ext cx="166680" cy="149400"/>
              </p14:xfrm>
            </p:contentPart>
          </mc:Choice>
          <mc:Fallback xmlns="">
            <p:pic>
              <p:nvPicPr>
                <p:cNvPr id="26" name="Ink 25">
                  <a:extLst>
                    <a:ext uri="{FF2B5EF4-FFF2-40B4-BE49-F238E27FC236}">
                      <a16:creationId xmlns:a16="http://schemas.microsoft.com/office/drawing/2014/main" id="{8EE87DF3-E0C6-4249-B295-2B6E707C4647}"/>
                    </a:ext>
                  </a:extLst>
                </p:cNvPr>
                <p:cNvPicPr/>
                <p:nvPr/>
              </p:nvPicPr>
              <p:blipFill>
                <a:blip r:embed="rId47"/>
                <a:stretch>
                  <a:fillRect/>
                </a:stretch>
              </p:blipFill>
              <p:spPr>
                <a:xfrm>
                  <a:off x="8133120" y="1228502"/>
                  <a:ext cx="197280" cy="180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8">
              <p14:nvContentPartPr>
                <p14:cNvPr id="27" name="Ink 26">
                  <a:extLst>
                    <a:ext uri="{FF2B5EF4-FFF2-40B4-BE49-F238E27FC236}">
                      <a16:creationId xmlns:a16="http://schemas.microsoft.com/office/drawing/2014/main" id="{C514D19A-3B9E-934C-B8EB-B985B42006B7}"/>
                    </a:ext>
                  </a:extLst>
                </p14:cNvPr>
                <p14:cNvContentPartPr/>
                <p14:nvPr/>
              </p14:nvContentPartPr>
              <p14:xfrm>
                <a:off x="8379360" y="1200782"/>
                <a:ext cx="146160" cy="367560"/>
              </p14:xfrm>
            </p:contentPart>
          </mc:Choice>
          <mc:Fallback xmlns="">
            <p:pic>
              <p:nvPicPr>
                <p:cNvPr id="27" name="Ink 26">
                  <a:extLst>
                    <a:ext uri="{FF2B5EF4-FFF2-40B4-BE49-F238E27FC236}">
                      <a16:creationId xmlns:a16="http://schemas.microsoft.com/office/drawing/2014/main" id="{C514D19A-3B9E-934C-B8EB-B985B42006B7}"/>
                    </a:ext>
                  </a:extLst>
                </p:cNvPr>
                <p:cNvPicPr/>
                <p:nvPr/>
              </p:nvPicPr>
              <p:blipFill>
                <a:blip r:embed="rId49"/>
                <a:stretch>
                  <a:fillRect/>
                </a:stretch>
              </p:blipFill>
              <p:spPr>
                <a:xfrm>
                  <a:off x="8364240" y="1185662"/>
                  <a:ext cx="176760" cy="398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0">
              <p14:nvContentPartPr>
                <p14:cNvPr id="28" name="Ink 27">
                  <a:extLst>
                    <a:ext uri="{FF2B5EF4-FFF2-40B4-BE49-F238E27FC236}">
                      <a16:creationId xmlns:a16="http://schemas.microsoft.com/office/drawing/2014/main" id="{8A56287C-F1D7-DC49-A2A7-731E7412A0F4}"/>
                    </a:ext>
                  </a:extLst>
                </p14:cNvPr>
                <p14:cNvContentPartPr/>
                <p14:nvPr/>
              </p14:nvContentPartPr>
              <p14:xfrm>
                <a:off x="8532000" y="1504622"/>
                <a:ext cx="119880" cy="140760"/>
              </p14:xfrm>
            </p:contentPart>
          </mc:Choice>
          <mc:Fallback xmlns="">
            <p:pic>
              <p:nvPicPr>
                <p:cNvPr id="28" name="Ink 27">
                  <a:extLst>
                    <a:ext uri="{FF2B5EF4-FFF2-40B4-BE49-F238E27FC236}">
                      <a16:creationId xmlns:a16="http://schemas.microsoft.com/office/drawing/2014/main" id="{8A56287C-F1D7-DC49-A2A7-731E7412A0F4}"/>
                    </a:ext>
                  </a:extLst>
                </p:cNvPr>
                <p:cNvPicPr/>
                <p:nvPr/>
              </p:nvPicPr>
              <p:blipFill>
                <a:blip r:embed="rId51"/>
                <a:stretch>
                  <a:fillRect/>
                </a:stretch>
              </p:blipFill>
              <p:spPr>
                <a:xfrm>
                  <a:off x="8516520" y="1489142"/>
                  <a:ext cx="150480" cy="171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2">
              <p14:nvContentPartPr>
                <p14:cNvPr id="29" name="Ink 28">
                  <a:extLst>
                    <a:ext uri="{FF2B5EF4-FFF2-40B4-BE49-F238E27FC236}">
                      <a16:creationId xmlns:a16="http://schemas.microsoft.com/office/drawing/2014/main" id="{07ECC5D0-F681-A042-BF5D-82FBF196BE7E}"/>
                    </a:ext>
                  </a:extLst>
                </p14:cNvPr>
                <p14:cNvContentPartPr/>
                <p14:nvPr/>
              </p14:nvContentPartPr>
              <p14:xfrm>
                <a:off x="8634600" y="1539182"/>
                <a:ext cx="9720" cy="262800"/>
              </p14:xfrm>
            </p:contentPart>
          </mc:Choice>
          <mc:Fallback xmlns="">
            <p:pic>
              <p:nvPicPr>
                <p:cNvPr id="29" name="Ink 28">
                  <a:extLst>
                    <a:ext uri="{FF2B5EF4-FFF2-40B4-BE49-F238E27FC236}">
                      <a16:creationId xmlns:a16="http://schemas.microsoft.com/office/drawing/2014/main" id="{07ECC5D0-F681-A042-BF5D-82FBF196BE7E}"/>
                    </a:ext>
                  </a:extLst>
                </p:cNvPr>
                <p:cNvPicPr/>
                <p:nvPr/>
              </p:nvPicPr>
              <p:blipFill>
                <a:blip r:embed="rId53"/>
                <a:stretch>
                  <a:fillRect/>
                </a:stretch>
              </p:blipFill>
              <p:spPr>
                <a:xfrm>
                  <a:off x="8619120" y="1524062"/>
                  <a:ext cx="39960" cy="2934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49" name="Group 48">
            <a:extLst>
              <a:ext uri="{FF2B5EF4-FFF2-40B4-BE49-F238E27FC236}">
                <a16:creationId xmlns:a16="http://schemas.microsoft.com/office/drawing/2014/main" id="{2907FF6A-E8A6-BB49-BBAB-E0570211F9DF}"/>
              </a:ext>
            </a:extLst>
          </p:cNvPr>
          <p:cNvGrpSpPr/>
          <p:nvPr/>
        </p:nvGrpSpPr>
        <p:grpSpPr>
          <a:xfrm>
            <a:off x="4758840" y="2430542"/>
            <a:ext cx="1635120" cy="281880"/>
            <a:chOff x="4758840" y="2430542"/>
            <a:chExt cx="1635120" cy="2818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54">
              <p14:nvContentPartPr>
                <p14:cNvPr id="32" name="Ink 31">
                  <a:extLst>
                    <a:ext uri="{FF2B5EF4-FFF2-40B4-BE49-F238E27FC236}">
                      <a16:creationId xmlns:a16="http://schemas.microsoft.com/office/drawing/2014/main" id="{8D0DC833-0C82-B440-894F-8D204FE085D1}"/>
                    </a:ext>
                  </a:extLst>
                </p14:cNvPr>
                <p14:cNvContentPartPr/>
                <p14:nvPr/>
              </p14:nvContentPartPr>
              <p14:xfrm>
                <a:off x="4758840" y="2581022"/>
                <a:ext cx="21960" cy="119160"/>
              </p14:xfrm>
            </p:contentPart>
          </mc:Choice>
          <mc:Fallback xmlns="">
            <p:pic>
              <p:nvPicPr>
                <p:cNvPr id="32" name="Ink 31">
                  <a:extLst>
                    <a:ext uri="{FF2B5EF4-FFF2-40B4-BE49-F238E27FC236}">
                      <a16:creationId xmlns:a16="http://schemas.microsoft.com/office/drawing/2014/main" id="{8D0DC833-0C82-B440-894F-8D204FE085D1}"/>
                    </a:ext>
                  </a:extLst>
                </p:cNvPr>
                <p:cNvPicPr/>
                <p:nvPr/>
              </p:nvPicPr>
              <p:blipFill>
                <a:blip r:embed="rId55"/>
                <a:stretch>
                  <a:fillRect/>
                </a:stretch>
              </p:blipFill>
              <p:spPr>
                <a:xfrm>
                  <a:off x="4743360" y="2565902"/>
                  <a:ext cx="52200" cy="149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6">
              <p14:nvContentPartPr>
                <p14:cNvPr id="33" name="Ink 32">
                  <a:extLst>
                    <a:ext uri="{FF2B5EF4-FFF2-40B4-BE49-F238E27FC236}">
                      <a16:creationId xmlns:a16="http://schemas.microsoft.com/office/drawing/2014/main" id="{2EA8E2BB-CEDD-C045-B597-0666B911D261}"/>
                    </a:ext>
                  </a:extLst>
                </p14:cNvPr>
                <p14:cNvContentPartPr/>
                <p14:nvPr/>
              </p14:nvContentPartPr>
              <p14:xfrm>
                <a:off x="4768560" y="2540702"/>
                <a:ext cx="101160" cy="129600"/>
              </p14:xfrm>
            </p:contentPart>
          </mc:Choice>
          <mc:Fallback xmlns="">
            <p:pic>
              <p:nvPicPr>
                <p:cNvPr id="33" name="Ink 32">
                  <a:extLst>
                    <a:ext uri="{FF2B5EF4-FFF2-40B4-BE49-F238E27FC236}">
                      <a16:creationId xmlns:a16="http://schemas.microsoft.com/office/drawing/2014/main" id="{2EA8E2BB-CEDD-C045-B597-0666B911D261}"/>
                    </a:ext>
                  </a:extLst>
                </p:cNvPr>
                <p:cNvPicPr/>
                <p:nvPr/>
              </p:nvPicPr>
              <p:blipFill>
                <a:blip r:embed="rId57"/>
                <a:stretch>
                  <a:fillRect/>
                </a:stretch>
              </p:blipFill>
              <p:spPr>
                <a:xfrm>
                  <a:off x="4753440" y="2525582"/>
                  <a:ext cx="131760" cy="160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8">
              <p14:nvContentPartPr>
                <p14:cNvPr id="34" name="Ink 33">
                  <a:extLst>
                    <a:ext uri="{FF2B5EF4-FFF2-40B4-BE49-F238E27FC236}">
                      <a16:creationId xmlns:a16="http://schemas.microsoft.com/office/drawing/2014/main" id="{E92A6A37-2437-B944-8AE3-5F65A48C7205}"/>
                    </a:ext>
                  </a:extLst>
                </p14:cNvPr>
                <p14:cNvContentPartPr/>
                <p14:nvPr/>
              </p14:nvContentPartPr>
              <p14:xfrm>
                <a:off x="4928760" y="2557982"/>
                <a:ext cx="4680" cy="120600"/>
              </p14:xfrm>
            </p:contentPart>
          </mc:Choice>
          <mc:Fallback xmlns="">
            <p:pic>
              <p:nvPicPr>
                <p:cNvPr id="34" name="Ink 33">
                  <a:extLst>
                    <a:ext uri="{FF2B5EF4-FFF2-40B4-BE49-F238E27FC236}">
                      <a16:creationId xmlns:a16="http://schemas.microsoft.com/office/drawing/2014/main" id="{E92A6A37-2437-B944-8AE3-5F65A48C7205}"/>
                    </a:ext>
                  </a:extLst>
                </p:cNvPr>
                <p:cNvPicPr/>
                <p:nvPr/>
              </p:nvPicPr>
              <p:blipFill>
                <a:blip r:embed="rId59"/>
                <a:stretch>
                  <a:fillRect/>
                </a:stretch>
              </p:blipFill>
              <p:spPr>
                <a:xfrm>
                  <a:off x="4913280" y="2542502"/>
                  <a:ext cx="35280" cy="150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0">
              <p14:nvContentPartPr>
                <p14:cNvPr id="35" name="Ink 34">
                  <a:extLst>
                    <a:ext uri="{FF2B5EF4-FFF2-40B4-BE49-F238E27FC236}">
                      <a16:creationId xmlns:a16="http://schemas.microsoft.com/office/drawing/2014/main" id="{1162105F-357B-864B-B0F5-47C752AE4738}"/>
                    </a:ext>
                  </a:extLst>
                </p14:cNvPr>
                <p14:cNvContentPartPr/>
                <p14:nvPr/>
              </p14:nvContentPartPr>
              <p14:xfrm>
                <a:off x="5026320" y="2500022"/>
                <a:ext cx="16920" cy="186120"/>
              </p14:xfrm>
            </p:contentPart>
          </mc:Choice>
          <mc:Fallback xmlns="">
            <p:pic>
              <p:nvPicPr>
                <p:cNvPr id="35" name="Ink 34">
                  <a:extLst>
                    <a:ext uri="{FF2B5EF4-FFF2-40B4-BE49-F238E27FC236}">
                      <a16:creationId xmlns:a16="http://schemas.microsoft.com/office/drawing/2014/main" id="{1162105F-357B-864B-B0F5-47C752AE4738}"/>
                    </a:ext>
                  </a:extLst>
                </p:cNvPr>
                <p:cNvPicPr/>
                <p:nvPr/>
              </p:nvPicPr>
              <p:blipFill>
                <a:blip r:embed="rId61"/>
                <a:stretch>
                  <a:fillRect/>
                </a:stretch>
              </p:blipFill>
              <p:spPr>
                <a:xfrm>
                  <a:off x="5010840" y="2484542"/>
                  <a:ext cx="47160" cy="216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2">
              <p14:nvContentPartPr>
                <p14:cNvPr id="36" name="Ink 35">
                  <a:extLst>
                    <a:ext uri="{FF2B5EF4-FFF2-40B4-BE49-F238E27FC236}">
                      <a16:creationId xmlns:a16="http://schemas.microsoft.com/office/drawing/2014/main" id="{06C4EDA1-AEEB-B24F-A50E-AA2435A2BD93}"/>
                    </a:ext>
                  </a:extLst>
                </p14:cNvPr>
                <p14:cNvContentPartPr/>
                <p14:nvPr/>
              </p14:nvContentPartPr>
              <p14:xfrm>
                <a:off x="4988520" y="2577062"/>
                <a:ext cx="202680" cy="106920"/>
              </p14:xfrm>
            </p:contentPart>
          </mc:Choice>
          <mc:Fallback xmlns="">
            <p:pic>
              <p:nvPicPr>
                <p:cNvPr id="36" name="Ink 35">
                  <a:extLst>
                    <a:ext uri="{FF2B5EF4-FFF2-40B4-BE49-F238E27FC236}">
                      <a16:creationId xmlns:a16="http://schemas.microsoft.com/office/drawing/2014/main" id="{06C4EDA1-AEEB-B24F-A50E-AA2435A2BD93}"/>
                    </a:ext>
                  </a:extLst>
                </p:cNvPr>
                <p:cNvPicPr/>
                <p:nvPr/>
              </p:nvPicPr>
              <p:blipFill>
                <a:blip r:embed="rId63"/>
                <a:stretch>
                  <a:fillRect/>
                </a:stretch>
              </p:blipFill>
              <p:spPr>
                <a:xfrm>
                  <a:off x="4973040" y="2561942"/>
                  <a:ext cx="233280" cy="137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4">
              <p14:nvContentPartPr>
                <p14:cNvPr id="37" name="Ink 36">
                  <a:extLst>
                    <a:ext uri="{FF2B5EF4-FFF2-40B4-BE49-F238E27FC236}">
                      <a16:creationId xmlns:a16="http://schemas.microsoft.com/office/drawing/2014/main" id="{3CD4A434-83A0-924B-B0B5-F104D1B2F0A9}"/>
                    </a:ext>
                  </a:extLst>
                </p14:cNvPr>
                <p14:cNvContentPartPr/>
                <p14:nvPr/>
              </p14:nvContentPartPr>
              <p14:xfrm>
                <a:off x="5201640" y="2475182"/>
                <a:ext cx="171360" cy="234000"/>
              </p14:xfrm>
            </p:contentPart>
          </mc:Choice>
          <mc:Fallback xmlns="">
            <p:pic>
              <p:nvPicPr>
                <p:cNvPr id="37" name="Ink 36">
                  <a:extLst>
                    <a:ext uri="{FF2B5EF4-FFF2-40B4-BE49-F238E27FC236}">
                      <a16:creationId xmlns:a16="http://schemas.microsoft.com/office/drawing/2014/main" id="{3CD4A434-83A0-924B-B0B5-F104D1B2F0A9}"/>
                    </a:ext>
                  </a:extLst>
                </p:cNvPr>
                <p:cNvPicPr/>
                <p:nvPr/>
              </p:nvPicPr>
              <p:blipFill>
                <a:blip r:embed="rId65"/>
                <a:stretch>
                  <a:fillRect/>
                </a:stretch>
              </p:blipFill>
              <p:spPr>
                <a:xfrm>
                  <a:off x="5186520" y="2459702"/>
                  <a:ext cx="201960" cy="264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6">
              <p14:nvContentPartPr>
                <p14:cNvPr id="38" name="Ink 37">
                  <a:extLst>
                    <a:ext uri="{FF2B5EF4-FFF2-40B4-BE49-F238E27FC236}">
                      <a16:creationId xmlns:a16="http://schemas.microsoft.com/office/drawing/2014/main" id="{1B0C19E6-2C2D-0B45-AF62-7AD7E04B529F}"/>
                    </a:ext>
                  </a:extLst>
                </p14:cNvPr>
                <p14:cNvContentPartPr/>
                <p14:nvPr/>
              </p14:nvContentPartPr>
              <p14:xfrm>
                <a:off x="5301000" y="2542862"/>
                <a:ext cx="107280" cy="38160"/>
              </p14:xfrm>
            </p:contentPart>
          </mc:Choice>
          <mc:Fallback xmlns="">
            <p:pic>
              <p:nvPicPr>
                <p:cNvPr id="38" name="Ink 37">
                  <a:extLst>
                    <a:ext uri="{FF2B5EF4-FFF2-40B4-BE49-F238E27FC236}">
                      <a16:creationId xmlns:a16="http://schemas.microsoft.com/office/drawing/2014/main" id="{1B0C19E6-2C2D-0B45-AF62-7AD7E04B529F}"/>
                    </a:ext>
                  </a:extLst>
                </p:cNvPr>
                <p:cNvPicPr/>
                <p:nvPr/>
              </p:nvPicPr>
              <p:blipFill>
                <a:blip r:embed="rId67"/>
                <a:stretch>
                  <a:fillRect/>
                </a:stretch>
              </p:blipFill>
              <p:spPr>
                <a:xfrm>
                  <a:off x="5285880" y="2527742"/>
                  <a:ext cx="137880" cy="68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8">
              <p14:nvContentPartPr>
                <p14:cNvPr id="39" name="Ink 38">
                  <a:extLst>
                    <a:ext uri="{FF2B5EF4-FFF2-40B4-BE49-F238E27FC236}">
                      <a16:creationId xmlns:a16="http://schemas.microsoft.com/office/drawing/2014/main" id="{4ED98F20-3366-D94D-8500-6A7751D0FED0}"/>
                    </a:ext>
                  </a:extLst>
                </p14:cNvPr>
                <p14:cNvContentPartPr/>
                <p14:nvPr/>
              </p14:nvContentPartPr>
              <p14:xfrm>
                <a:off x="4907520" y="2442062"/>
                <a:ext cx="47880" cy="23400"/>
              </p14:xfrm>
            </p:contentPart>
          </mc:Choice>
          <mc:Fallback xmlns="">
            <p:pic>
              <p:nvPicPr>
                <p:cNvPr id="39" name="Ink 38">
                  <a:extLst>
                    <a:ext uri="{FF2B5EF4-FFF2-40B4-BE49-F238E27FC236}">
                      <a16:creationId xmlns:a16="http://schemas.microsoft.com/office/drawing/2014/main" id="{4ED98F20-3366-D94D-8500-6A7751D0FED0}"/>
                    </a:ext>
                  </a:extLst>
                </p:cNvPr>
                <p:cNvPicPr/>
                <p:nvPr/>
              </p:nvPicPr>
              <p:blipFill>
                <a:blip r:embed="rId69"/>
                <a:stretch>
                  <a:fillRect/>
                </a:stretch>
              </p:blipFill>
              <p:spPr>
                <a:xfrm>
                  <a:off x="4892400" y="2426942"/>
                  <a:ext cx="78480" cy="54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0">
              <p14:nvContentPartPr>
                <p14:cNvPr id="40" name="Ink 39">
                  <a:extLst>
                    <a:ext uri="{FF2B5EF4-FFF2-40B4-BE49-F238E27FC236}">
                      <a16:creationId xmlns:a16="http://schemas.microsoft.com/office/drawing/2014/main" id="{D66B2EF1-B6AF-5345-AA8A-07E5147C30FF}"/>
                    </a:ext>
                  </a:extLst>
                </p14:cNvPr>
                <p14:cNvContentPartPr/>
                <p14:nvPr/>
              </p14:nvContentPartPr>
              <p14:xfrm>
                <a:off x="5508720" y="2500022"/>
                <a:ext cx="116640" cy="212400"/>
              </p14:xfrm>
            </p:contentPart>
          </mc:Choice>
          <mc:Fallback xmlns="">
            <p:pic>
              <p:nvPicPr>
                <p:cNvPr id="40" name="Ink 39">
                  <a:extLst>
                    <a:ext uri="{FF2B5EF4-FFF2-40B4-BE49-F238E27FC236}">
                      <a16:creationId xmlns:a16="http://schemas.microsoft.com/office/drawing/2014/main" id="{D66B2EF1-B6AF-5345-AA8A-07E5147C30FF}"/>
                    </a:ext>
                  </a:extLst>
                </p:cNvPr>
                <p:cNvPicPr/>
                <p:nvPr/>
              </p:nvPicPr>
              <p:blipFill>
                <a:blip r:embed="rId71"/>
                <a:stretch>
                  <a:fillRect/>
                </a:stretch>
              </p:blipFill>
              <p:spPr>
                <a:xfrm>
                  <a:off x="5493600" y="2484542"/>
                  <a:ext cx="147240" cy="242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2">
              <p14:nvContentPartPr>
                <p14:cNvPr id="41" name="Ink 40">
                  <a:extLst>
                    <a:ext uri="{FF2B5EF4-FFF2-40B4-BE49-F238E27FC236}">
                      <a16:creationId xmlns:a16="http://schemas.microsoft.com/office/drawing/2014/main" id="{934A4058-7DA0-DA48-8EBB-8AED62107C6F}"/>
                    </a:ext>
                  </a:extLst>
                </p14:cNvPr>
                <p14:cNvContentPartPr/>
                <p14:nvPr/>
              </p14:nvContentPartPr>
              <p14:xfrm>
                <a:off x="5740920" y="2534582"/>
                <a:ext cx="219960" cy="128520"/>
              </p14:xfrm>
            </p:contentPart>
          </mc:Choice>
          <mc:Fallback xmlns="">
            <p:pic>
              <p:nvPicPr>
                <p:cNvPr id="41" name="Ink 40">
                  <a:extLst>
                    <a:ext uri="{FF2B5EF4-FFF2-40B4-BE49-F238E27FC236}">
                      <a16:creationId xmlns:a16="http://schemas.microsoft.com/office/drawing/2014/main" id="{934A4058-7DA0-DA48-8EBB-8AED62107C6F}"/>
                    </a:ext>
                  </a:extLst>
                </p:cNvPr>
                <p:cNvPicPr/>
                <p:nvPr/>
              </p:nvPicPr>
              <p:blipFill>
                <a:blip r:embed="rId73"/>
                <a:stretch>
                  <a:fillRect/>
                </a:stretch>
              </p:blipFill>
              <p:spPr>
                <a:xfrm>
                  <a:off x="5725440" y="2519462"/>
                  <a:ext cx="250560" cy="158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4">
              <p14:nvContentPartPr>
                <p14:cNvPr id="42" name="Ink 41">
                  <a:extLst>
                    <a:ext uri="{FF2B5EF4-FFF2-40B4-BE49-F238E27FC236}">
                      <a16:creationId xmlns:a16="http://schemas.microsoft.com/office/drawing/2014/main" id="{82FA1A85-120C-5741-8898-F15DC972023D}"/>
                    </a:ext>
                  </a:extLst>
                </p14:cNvPr>
                <p14:cNvContentPartPr/>
                <p14:nvPr/>
              </p14:nvContentPartPr>
              <p14:xfrm>
                <a:off x="5925960" y="2453582"/>
                <a:ext cx="360" cy="360"/>
              </p14:xfrm>
            </p:contentPart>
          </mc:Choice>
          <mc:Fallback xmlns="">
            <p:pic>
              <p:nvPicPr>
                <p:cNvPr id="42" name="Ink 41">
                  <a:extLst>
                    <a:ext uri="{FF2B5EF4-FFF2-40B4-BE49-F238E27FC236}">
                      <a16:creationId xmlns:a16="http://schemas.microsoft.com/office/drawing/2014/main" id="{82FA1A85-120C-5741-8898-F15DC972023D}"/>
                    </a:ext>
                  </a:extLst>
                </p:cNvPr>
                <p:cNvPicPr/>
                <p:nvPr/>
              </p:nvPicPr>
              <p:blipFill>
                <a:blip r:embed="rId75"/>
                <a:stretch>
                  <a:fillRect/>
                </a:stretch>
              </p:blipFill>
              <p:spPr>
                <a:xfrm>
                  <a:off x="5910840" y="2438462"/>
                  <a:ext cx="30960" cy="30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6">
              <p14:nvContentPartPr>
                <p14:cNvPr id="43" name="Ink 42">
                  <a:extLst>
                    <a:ext uri="{FF2B5EF4-FFF2-40B4-BE49-F238E27FC236}">
                      <a16:creationId xmlns:a16="http://schemas.microsoft.com/office/drawing/2014/main" id="{AF6C0FD4-79CA-7F40-9408-D88B2501E0D5}"/>
                    </a:ext>
                  </a:extLst>
                </p14:cNvPr>
                <p14:cNvContentPartPr/>
                <p14:nvPr/>
              </p14:nvContentPartPr>
              <p14:xfrm>
                <a:off x="6039360" y="2465102"/>
                <a:ext cx="4680" cy="222840"/>
              </p14:xfrm>
            </p:contentPart>
          </mc:Choice>
          <mc:Fallback xmlns="">
            <p:pic>
              <p:nvPicPr>
                <p:cNvPr id="43" name="Ink 42">
                  <a:extLst>
                    <a:ext uri="{FF2B5EF4-FFF2-40B4-BE49-F238E27FC236}">
                      <a16:creationId xmlns:a16="http://schemas.microsoft.com/office/drawing/2014/main" id="{AF6C0FD4-79CA-7F40-9408-D88B2501E0D5}"/>
                    </a:ext>
                  </a:extLst>
                </p:cNvPr>
                <p:cNvPicPr/>
                <p:nvPr/>
              </p:nvPicPr>
              <p:blipFill>
                <a:blip r:embed="rId77"/>
                <a:stretch>
                  <a:fillRect/>
                </a:stretch>
              </p:blipFill>
              <p:spPr>
                <a:xfrm>
                  <a:off x="6024240" y="2449982"/>
                  <a:ext cx="35280" cy="253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8">
              <p14:nvContentPartPr>
                <p14:cNvPr id="44" name="Ink 43">
                  <a:extLst>
                    <a:ext uri="{FF2B5EF4-FFF2-40B4-BE49-F238E27FC236}">
                      <a16:creationId xmlns:a16="http://schemas.microsoft.com/office/drawing/2014/main" id="{BB676ED4-315C-954C-8D31-806ADF04D542}"/>
                    </a:ext>
                  </a:extLst>
                </p14:cNvPr>
                <p14:cNvContentPartPr/>
                <p14:nvPr/>
              </p14:nvContentPartPr>
              <p14:xfrm>
                <a:off x="5983920" y="2499302"/>
                <a:ext cx="214920" cy="106920"/>
              </p14:xfrm>
            </p:contentPart>
          </mc:Choice>
          <mc:Fallback xmlns="">
            <p:pic>
              <p:nvPicPr>
                <p:cNvPr id="44" name="Ink 43">
                  <a:extLst>
                    <a:ext uri="{FF2B5EF4-FFF2-40B4-BE49-F238E27FC236}">
                      <a16:creationId xmlns:a16="http://schemas.microsoft.com/office/drawing/2014/main" id="{BB676ED4-315C-954C-8D31-806ADF04D542}"/>
                    </a:ext>
                  </a:extLst>
                </p:cNvPr>
                <p:cNvPicPr/>
                <p:nvPr/>
              </p:nvPicPr>
              <p:blipFill>
                <a:blip r:embed="rId79"/>
                <a:stretch>
                  <a:fillRect/>
                </a:stretch>
              </p:blipFill>
              <p:spPr>
                <a:xfrm>
                  <a:off x="5968800" y="2483822"/>
                  <a:ext cx="245520" cy="137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0">
              <p14:nvContentPartPr>
                <p14:cNvPr id="45" name="Ink 44">
                  <a:extLst>
                    <a:ext uri="{FF2B5EF4-FFF2-40B4-BE49-F238E27FC236}">
                      <a16:creationId xmlns:a16="http://schemas.microsoft.com/office/drawing/2014/main" id="{AD6547E9-074D-034F-B4B2-268B0335BB3F}"/>
                    </a:ext>
                  </a:extLst>
                </p14:cNvPr>
                <p14:cNvContentPartPr/>
                <p14:nvPr/>
              </p14:nvContentPartPr>
              <p14:xfrm>
                <a:off x="6226920" y="2500022"/>
                <a:ext cx="39960" cy="137880"/>
              </p14:xfrm>
            </p:contentPart>
          </mc:Choice>
          <mc:Fallback xmlns="">
            <p:pic>
              <p:nvPicPr>
                <p:cNvPr id="45" name="Ink 44">
                  <a:extLst>
                    <a:ext uri="{FF2B5EF4-FFF2-40B4-BE49-F238E27FC236}">
                      <a16:creationId xmlns:a16="http://schemas.microsoft.com/office/drawing/2014/main" id="{AD6547E9-074D-034F-B4B2-268B0335BB3F}"/>
                    </a:ext>
                  </a:extLst>
                </p:cNvPr>
                <p:cNvPicPr/>
                <p:nvPr/>
              </p:nvPicPr>
              <p:blipFill>
                <a:blip r:embed="rId81"/>
                <a:stretch>
                  <a:fillRect/>
                </a:stretch>
              </p:blipFill>
              <p:spPr>
                <a:xfrm>
                  <a:off x="6211800" y="2484542"/>
                  <a:ext cx="70200" cy="168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2">
              <p14:nvContentPartPr>
                <p14:cNvPr id="46" name="Ink 45">
                  <a:extLst>
                    <a:ext uri="{FF2B5EF4-FFF2-40B4-BE49-F238E27FC236}">
                      <a16:creationId xmlns:a16="http://schemas.microsoft.com/office/drawing/2014/main" id="{BA25A1B9-CAB8-6342-8C09-2E851A5E7997}"/>
                    </a:ext>
                  </a:extLst>
                </p14:cNvPr>
                <p14:cNvContentPartPr/>
                <p14:nvPr/>
              </p14:nvContentPartPr>
              <p14:xfrm>
                <a:off x="6307920" y="2453582"/>
                <a:ext cx="21240" cy="201600"/>
              </p14:xfrm>
            </p:contentPart>
          </mc:Choice>
          <mc:Fallback xmlns="">
            <p:pic>
              <p:nvPicPr>
                <p:cNvPr id="46" name="Ink 45">
                  <a:extLst>
                    <a:ext uri="{FF2B5EF4-FFF2-40B4-BE49-F238E27FC236}">
                      <a16:creationId xmlns:a16="http://schemas.microsoft.com/office/drawing/2014/main" id="{BA25A1B9-CAB8-6342-8C09-2E851A5E7997}"/>
                    </a:ext>
                  </a:extLst>
                </p:cNvPr>
                <p:cNvPicPr/>
                <p:nvPr/>
              </p:nvPicPr>
              <p:blipFill>
                <a:blip r:embed="rId83"/>
                <a:stretch>
                  <a:fillRect/>
                </a:stretch>
              </p:blipFill>
              <p:spPr>
                <a:xfrm>
                  <a:off x="6292800" y="2438462"/>
                  <a:ext cx="51840" cy="232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4">
              <p14:nvContentPartPr>
                <p14:cNvPr id="47" name="Ink 46">
                  <a:extLst>
                    <a:ext uri="{FF2B5EF4-FFF2-40B4-BE49-F238E27FC236}">
                      <a16:creationId xmlns:a16="http://schemas.microsoft.com/office/drawing/2014/main" id="{661F04AC-A73D-334D-92D7-C3DB9F6CC60E}"/>
                    </a:ext>
                  </a:extLst>
                </p14:cNvPr>
                <p14:cNvContentPartPr/>
                <p14:nvPr/>
              </p14:nvContentPartPr>
              <p14:xfrm>
                <a:off x="6296400" y="2491382"/>
                <a:ext cx="97560" cy="73800"/>
              </p14:xfrm>
            </p:contentPart>
          </mc:Choice>
          <mc:Fallback xmlns="">
            <p:pic>
              <p:nvPicPr>
                <p:cNvPr id="47" name="Ink 46">
                  <a:extLst>
                    <a:ext uri="{FF2B5EF4-FFF2-40B4-BE49-F238E27FC236}">
                      <a16:creationId xmlns:a16="http://schemas.microsoft.com/office/drawing/2014/main" id="{661F04AC-A73D-334D-92D7-C3DB9F6CC60E}"/>
                    </a:ext>
                  </a:extLst>
                </p:cNvPr>
                <p:cNvPicPr/>
                <p:nvPr/>
              </p:nvPicPr>
              <p:blipFill>
                <a:blip r:embed="rId85"/>
                <a:stretch>
                  <a:fillRect/>
                </a:stretch>
              </p:blipFill>
              <p:spPr>
                <a:xfrm>
                  <a:off x="6281280" y="2476262"/>
                  <a:ext cx="128160" cy="104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6">
              <p14:nvContentPartPr>
                <p14:cNvPr id="48" name="Ink 47">
                  <a:extLst>
                    <a:ext uri="{FF2B5EF4-FFF2-40B4-BE49-F238E27FC236}">
                      <a16:creationId xmlns:a16="http://schemas.microsoft.com/office/drawing/2014/main" id="{80761CED-6577-C246-90F5-183448B84A2C}"/>
                    </a:ext>
                  </a:extLst>
                </p14:cNvPr>
                <p14:cNvContentPartPr/>
                <p14:nvPr/>
              </p14:nvContentPartPr>
              <p14:xfrm>
                <a:off x="6203880" y="2430542"/>
                <a:ext cx="360" cy="360"/>
              </p14:xfrm>
            </p:contentPart>
          </mc:Choice>
          <mc:Fallback xmlns="">
            <p:pic>
              <p:nvPicPr>
                <p:cNvPr id="48" name="Ink 47">
                  <a:extLst>
                    <a:ext uri="{FF2B5EF4-FFF2-40B4-BE49-F238E27FC236}">
                      <a16:creationId xmlns:a16="http://schemas.microsoft.com/office/drawing/2014/main" id="{80761CED-6577-C246-90F5-183448B84A2C}"/>
                    </a:ext>
                  </a:extLst>
                </p:cNvPr>
                <p:cNvPicPr/>
                <p:nvPr/>
              </p:nvPicPr>
              <p:blipFill>
                <a:blip r:embed="rId75"/>
                <a:stretch>
                  <a:fillRect/>
                </a:stretch>
              </p:blipFill>
              <p:spPr>
                <a:xfrm>
                  <a:off x="6188400" y="2415062"/>
                  <a:ext cx="30960" cy="3096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80" name="Group 79">
            <a:extLst>
              <a:ext uri="{FF2B5EF4-FFF2-40B4-BE49-F238E27FC236}">
                <a16:creationId xmlns:a16="http://schemas.microsoft.com/office/drawing/2014/main" id="{A57A751C-E0BA-8843-AD5B-89D3514A7942}"/>
              </a:ext>
            </a:extLst>
          </p:cNvPr>
          <p:cNvGrpSpPr/>
          <p:nvPr/>
        </p:nvGrpSpPr>
        <p:grpSpPr>
          <a:xfrm>
            <a:off x="7831080" y="2164142"/>
            <a:ext cx="780120" cy="272880"/>
            <a:chOff x="7831080" y="2164142"/>
            <a:chExt cx="780120" cy="2728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87">
              <p14:nvContentPartPr>
                <p14:cNvPr id="50" name="Ink 49">
                  <a:extLst>
                    <a:ext uri="{FF2B5EF4-FFF2-40B4-BE49-F238E27FC236}">
                      <a16:creationId xmlns:a16="http://schemas.microsoft.com/office/drawing/2014/main" id="{D6837709-721D-E04F-AED5-825A38AE5CFE}"/>
                    </a:ext>
                  </a:extLst>
                </p14:cNvPr>
                <p14:cNvContentPartPr/>
                <p14:nvPr/>
              </p14:nvContentPartPr>
              <p14:xfrm>
                <a:off x="7831080" y="2245142"/>
                <a:ext cx="9000" cy="162000"/>
              </p14:xfrm>
            </p:contentPart>
          </mc:Choice>
          <mc:Fallback xmlns="">
            <p:pic>
              <p:nvPicPr>
                <p:cNvPr id="50" name="Ink 49">
                  <a:extLst>
                    <a:ext uri="{FF2B5EF4-FFF2-40B4-BE49-F238E27FC236}">
                      <a16:creationId xmlns:a16="http://schemas.microsoft.com/office/drawing/2014/main" id="{D6837709-721D-E04F-AED5-825A38AE5CFE}"/>
                    </a:ext>
                  </a:extLst>
                </p:cNvPr>
                <p:cNvPicPr/>
                <p:nvPr/>
              </p:nvPicPr>
              <p:blipFill>
                <a:blip r:embed="rId88"/>
                <a:stretch>
                  <a:fillRect/>
                </a:stretch>
              </p:blipFill>
              <p:spPr>
                <a:xfrm>
                  <a:off x="7815960" y="2230022"/>
                  <a:ext cx="39600" cy="192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9">
              <p14:nvContentPartPr>
                <p14:cNvPr id="51" name="Ink 50">
                  <a:extLst>
                    <a:ext uri="{FF2B5EF4-FFF2-40B4-BE49-F238E27FC236}">
                      <a16:creationId xmlns:a16="http://schemas.microsoft.com/office/drawing/2014/main" id="{9707F6FA-4BD9-8449-AA01-738B841E0838}"/>
                    </a:ext>
                  </a:extLst>
                </p14:cNvPr>
                <p14:cNvContentPartPr/>
                <p14:nvPr/>
              </p14:nvContentPartPr>
              <p14:xfrm>
                <a:off x="7847280" y="2212022"/>
                <a:ext cx="121320" cy="32040"/>
              </p14:xfrm>
            </p:contentPart>
          </mc:Choice>
          <mc:Fallback xmlns="">
            <p:pic>
              <p:nvPicPr>
                <p:cNvPr id="51" name="Ink 50">
                  <a:extLst>
                    <a:ext uri="{FF2B5EF4-FFF2-40B4-BE49-F238E27FC236}">
                      <a16:creationId xmlns:a16="http://schemas.microsoft.com/office/drawing/2014/main" id="{9707F6FA-4BD9-8449-AA01-738B841E0838}"/>
                    </a:ext>
                  </a:extLst>
                </p:cNvPr>
                <p:cNvPicPr/>
                <p:nvPr/>
              </p:nvPicPr>
              <p:blipFill>
                <a:blip r:embed="rId90"/>
                <a:stretch>
                  <a:fillRect/>
                </a:stretch>
              </p:blipFill>
              <p:spPr>
                <a:xfrm>
                  <a:off x="7832160" y="2196542"/>
                  <a:ext cx="151560" cy="62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1">
              <p14:nvContentPartPr>
                <p14:cNvPr id="52" name="Ink 51">
                  <a:extLst>
                    <a:ext uri="{FF2B5EF4-FFF2-40B4-BE49-F238E27FC236}">
                      <a16:creationId xmlns:a16="http://schemas.microsoft.com/office/drawing/2014/main" id="{A42AB69B-983E-2946-9F04-D6BB3216BCE1}"/>
                    </a:ext>
                  </a:extLst>
                </p14:cNvPr>
                <p14:cNvContentPartPr/>
                <p14:nvPr/>
              </p14:nvContentPartPr>
              <p14:xfrm>
                <a:off x="7877160" y="2297342"/>
                <a:ext cx="80280" cy="17640"/>
              </p14:xfrm>
            </p:contentPart>
          </mc:Choice>
          <mc:Fallback xmlns="">
            <p:pic>
              <p:nvPicPr>
                <p:cNvPr id="52" name="Ink 51">
                  <a:extLst>
                    <a:ext uri="{FF2B5EF4-FFF2-40B4-BE49-F238E27FC236}">
                      <a16:creationId xmlns:a16="http://schemas.microsoft.com/office/drawing/2014/main" id="{A42AB69B-983E-2946-9F04-D6BB3216BCE1}"/>
                    </a:ext>
                  </a:extLst>
                </p:cNvPr>
                <p:cNvPicPr/>
                <p:nvPr/>
              </p:nvPicPr>
              <p:blipFill>
                <a:blip r:embed="rId92"/>
                <a:stretch>
                  <a:fillRect/>
                </a:stretch>
              </p:blipFill>
              <p:spPr>
                <a:xfrm>
                  <a:off x="7862040" y="2282222"/>
                  <a:ext cx="110880" cy="48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3">
              <p14:nvContentPartPr>
                <p14:cNvPr id="53" name="Ink 52">
                  <a:extLst>
                    <a:ext uri="{FF2B5EF4-FFF2-40B4-BE49-F238E27FC236}">
                      <a16:creationId xmlns:a16="http://schemas.microsoft.com/office/drawing/2014/main" id="{FED2FF97-B1FA-5E46-9E32-B8617460F526}"/>
                    </a:ext>
                  </a:extLst>
                </p14:cNvPr>
                <p14:cNvContentPartPr/>
                <p14:nvPr/>
              </p14:nvContentPartPr>
              <p14:xfrm>
                <a:off x="8019720" y="2271062"/>
                <a:ext cx="63000" cy="122040"/>
              </p14:xfrm>
            </p:contentPart>
          </mc:Choice>
          <mc:Fallback xmlns="">
            <p:pic>
              <p:nvPicPr>
                <p:cNvPr id="53" name="Ink 52">
                  <a:extLst>
                    <a:ext uri="{FF2B5EF4-FFF2-40B4-BE49-F238E27FC236}">
                      <a16:creationId xmlns:a16="http://schemas.microsoft.com/office/drawing/2014/main" id="{FED2FF97-B1FA-5E46-9E32-B8617460F526}"/>
                    </a:ext>
                  </a:extLst>
                </p:cNvPr>
                <p:cNvPicPr/>
                <p:nvPr/>
              </p:nvPicPr>
              <p:blipFill>
                <a:blip r:embed="rId94"/>
                <a:stretch>
                  <a:fillRect/>
                </a:stretch>
              </p:blipFill>
              <p:spPr>
                <a:xfrm>
                  <a:off x="8004600" y="2255942"/>
                  <a:ext cx="93600" cy="152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5">
              <p14:nvContentPartPr>
                <p14:cNvPr id="54" name="Ink 53">
                  <a:extLst>
                    <a:ext uri="{FF2B5EF4-FFF2-40B4-BE49-F238E27FC236}">
                      <a16:creationId xmlns:a16="http://schemas.microsoft.com/office/drawing/2014/main" id="{F630A8B5-2C41-6649-AF89-FECA3575EBD0}"/>
                    </a:ext>
                  </a:extLst>
                </p14:cNvPr>
                <p14:cNvContentPartPr/>
                <p14:nvPr/>
              </p14:nvContentPartPr>
              <p14:xfrm>
                <a:off x="8125200" y="2257022"/>
                <a:ext cx="46440" cy="139680"/>
              </p14:xfrm>
            </p:contentPart>
          </mc:Choice>
          <mc:Fallback xmlns="">
            <p:pic>
              <p:nvPicPr>
                <p:cNvPr id="54" name="Ink 53">
                  <a:extLst>
                    <a:ext uri="{FF2B5EF4-FFF2-40B4-BE49-F238E27FC236}">
                      <a16:creationId xmlns:a16="http://schemas.microsoft.com/office/drawing/2014/main" id="{F630A8B5-2C41-6649-AF89-FECA3575EBD0}"/>
                    </a:ext>
                  </a:extLst>
                </p:cNvPr>
                <p:cNvPicPr/>
                <p:nvPr/>
              </p:nvPicPr>
              <p:blipFill>
                <a:blip r:embed="rId96"/>
                <a:stretch>
                  <a:fillRect/>
                </a:stretch>
              </p:blipFill>
              <p:spPr>
                <a:xfrm>
                  <a:off x="8109720" y="2241542"/>
                  <a:ext cx="77040" cy="170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7">
              <p14:nvContentPartPr>
                <p14:cNvPr id="55" name="Ink 54">
                  <a:extLst>
                    <a:ext uri="{FF2B5EF4-FFF2-40B4-BE49-F238E27FC236}">
                      <a16:creationId xmlns:a16="http://schemas.microsoft.com/office/drawing/2014/main" id="{D90997AB-C517-DB4C-9901-A330DA639E3A}"/>
                    </a:ext>
                  </a:extLst>
                </p14:cNvPr>
                <p14:cNvContentPartPr/>
                <p14:nvPr/>
              </p14:nvContentPartPr>
              <p14:xfrm>
                <a:off x="8275320" y="2164142"/>
                <a:ext cx="35280" cy="272880"/>
              </p14:xfrm>
            </p:contentPart>
          </mc:Choice>
          <mc:Fallback xmlns="">
            <p:pic>
              <p:nvPicPr>
                <p:cNvPr id="55" name="Ink 54">
                  <a:extLst>
                    <a:ext uri="{FF2B5EF4-FFF2-40B4-BE49-F238E27FC236}">
                      <a16:creationId xmlns:a16="http://schemas.microsoft.com/office/drawing/2014/main" id="{D90997AB-C517-DB4C-9901-A330DA639E3A}"/>
                    </a:ext>
                  </a:extLst>
                </p:cNvPr>
                <p:cNvPicPr/>
                <p:nvPr/>
              </p:nvPicPr>
              <p:blipFill>
                <a:blip r:embed="rId98"/>
                <a:stretch>
                  <a:fillRect/>
                </a:stretch>
              </p:blipFill>
              <p:spPr>
                <a:xfrm>
                  <a:off x="8260200" y="2149022"/>
                  <a:ext cx="65880" cy="303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9">
              <p14:nvContentPartPr>
                <p14:cNvPr id="56" name="Ink 55">
                  <a:extLst>
                    <a:ext uri="{FF2B5EF4-FFF2-40B4-BE49-F238E27FC236}">
                      <a16:creationId xmlns:a16="http://schemas.microsoft.com/office/drawing/2014/main" id="{B21D60C7-6E2C-B740-B82F-96E0A691D360}"/>
                    </a:ext>
                  </a:extLst>
                </p14:cNvPr>
                <p14:cNvContentPartPr/>
                <p14:nvPr/>
              </p14:nvContentPartPr>
              <p14:xfrm>
                <a:off x="8241120" y="2262422"/>
                <a:ext cx="169560" cy="56160"/>
              </p14:xfrm>
            </p:contentPart>
          </mc:Choice>
          <mc:Fallback xmlns="">
            <p:pic>
              <p:nvPicPr>
                <p:cNvPr id="56" name="Ink 55">
                  <a:extLst>
                    <a:ext uri="{FF2B5EF4-FFF2-40B4-BE49-F238E27FC236}">
                      <a16:creationId xmlns:a16="http://schemas.microsoft.com/office/drawing/2014/main" id="{B21D60C7-6E2C-B740-B82F-96E0A691D360}"/>
                    </a:ext>
                  </a:extLst>
                </p:cNvPr>
                <p:cNvPicPr/>
                <p:nvPr/>
              </p:nvPicPr>
              <p:blipFill>
                <a:blip r:embed="rId100"/>
                <a:stretch>
                  <a:fillRect/>
                </a:stretch>
              </p:blipFill>
              <p:spPr>
                <a:xfrm>
                  <a:off x="8225640" y="2246942"/>
                  <a:ext cx="200160" cy="86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1">
              <p14:nvContentPartPr>
                <p14:cNvPr id="57" name="Ink 56">
                  <a:extLst>
                    <a:ext uri="{FF2B5EF4-FFF2-40B4-BE49-F238E27FC236}">
                      <a16:creationId xmlns:a16="http://schemas.microsoft.com/office/drawing/2014/main" id="{4C9B260E-B7C0-5245-8BD4-585C9EA0C857}"/>
                    </a:ext>
                  </a:extLst>
                </p14:cNvPr>
                <p14:cNvContentPartPr/>
                <p14:nvPr/>
              </p14:nvContentPartPr>
              <p14:xfrm>
                <a:off x="8378280" y="2245142"/>
                <a:ext cx="130680" cy="150120"/>
              </p14:xfrm>
            </p:contentPart>
          </mc:Choice>
          <mc:Fallback xmlns="">
            <p:pic>
              <p:nvPicPr>
                <p:cNvPr id="57" name="Ink 56">
                  <a:extLst>
                    <a:ext uri="{FF2B5EF4-FFF2-40B4-BE49-F238E27FC236}">
                      <a16:creationId xmlns:a16="http://schemas.microsoft.com/office/drawing/2014/main" id="{4C9B260E-B7C0-5245-8BD4-585C9EA0C857}"/>
                    </a:ext>
                  </a:extLst>
                </p:cNvPr>
                <p:cNvPicPr/>
                <p:nvPr/>
              </p:nvPicPr>
              <p:blipFill>
                <a:blip r:embed="rId102"/>
                <a:stretch>
                  <a:fillRect/>
                </a:stretch>
              </p:blipFill>
              <p:spPr>
                <a:xfrm>
                  <a:off x="8363160" y="2230022"/>
                  <a:ext cx="161280" cy="180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3">
              <p14:nvContentPartPr>
                <p14:cNvPr id="58" name="Ink 57">
                  <a:extLst>
                    <a:ext uri="{FF2B5EF4-FFF2-40B4-BE49-F238E27FC236}">
                      <a16:creationId xmlns:a16="http://schemas.microsoft.com/office/drawing/2014/main" id="{80D0A9A1-EC3D-D343-847B-37E2814E7A90}"/>
                    </a:ext>
                  </a:extLst>
                </p14:cNvPr>
                <p14:cNvContentPartPr/>
                <p14:nvPr/>
              </p14:nvContentPartPr>
              <p14:xfrm>
                <a:off x="8558280" y="2164142"/>
                <a:ext cx="7200" cy="214560"/>
              </p14:xfrm>
            </p:contentPart>
          </mc:Choice>
          <mc:Fallback xmlns="">
            <p:pic>
              <p:nvPicPr>
                <p:cNvPr id="58" name="Ink 57">
                  <a:extLst>
                    <a:ext uri="{FF2B5EF4-FFF2-40B4-BE49-F238E27FC236}">
                      <a16:creationId xmlns:a16="http://schemas.microsoft.com/office/drawing/2014/main" id="{80D0A9A1-EC3D-D343-847B-37E2814E7A90}"/>
                    </a:ext>
                  </a:extLst>
                </p:cNvPr>
                <p:cNvPicPr/>
                <p:nvPr/>
              </p:nvPicPr>
              <p:blipFill>
                <a:blip r:embed="rId104"/>
                <a:stretch>
                  <a:fillRect/>
                </a:stretch>
              </p:blipFill>
              <p:spPr>
                <a:xfrm>
                  <a:off x="8543160" y="2149022"/>
                  <a:ext cx="37800" cy="245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5">
              <p14:nvContentPartPr>
                <p14:cNvPr id="59" name="Ink 58">
                  <a:extLst>
                    <a:ext uri="{FF2B5EF4-FFF2-40B4-BE49-F238E27FC236}">
                      <a16:creationId xmlns:a16="http://schemas.microsoft.com/office/drawing/2014/main" id="{50514FA7-A810-714C-80B2-F6728B73B0E5}"/>
                    </a:ext>
                  </a:extLst>
                </p14:cNvPr>
                <p14:cNvContentPartPr/>
                <p14:nvPr/>
              </p14:nvContentPartPr>
              <p14:xfrm>
                <a:off x="8507160" y="2241542"/>
                <a:ext cx="104040" cy="23400"/>
              </p14:xfrm>
            </p:contentPart>
          </mc:Choice>
          <mc:Fallback xmlns="">
            <p:pic>
              <p:nvPicPr>
                <p:cNvPr id="59" name="Ink 58">
                  <a:extLst>
                    <a:ext uri="{FF2B5EF4-FFF2-40B4-BE49-F238E27FC236}">
                      <a16:creationId xmlns:a16="http://schemas.microsoft.com/office/drawing/2014/main" id="{50514FA7-A810-714C-80B2-F6728B73B0E5}"/>
                    </a:ext>
                  </a:extLst>
                </p:cNvPr>
                <p:cNvPicPr/>
                <p:nvPr/>
              </p:nvPicPr>
              <p:blipFill>
                <a:blip r:embed="rId106"/>
                <a:stretch>
                  <a:fillRect/>
                </a:stretch>
              </p:blipFill>
              <p:spPr>
                <a:xfrm>
                  <a:off x="8492040" y="2226422"/>
                  <a:ext cx="134640" cy="540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79" name="Group 78">
            <a:extLst>
              <a:ext uri="{FF2B5EF4-FFF2-40B4-BE49-F238E27FC236}">
                <a16:creationId xmlns:a16="http://schemas.microsoft.com/office/drawing/2014/main" id="{61FBC54A-5219-1E4D-B2D2-2399CAF3752C}"/>
              </a:ext>
            </a:extLst>
          </p:cNvPr>
          <p:cNvGrpSpPr/>
          <p:nvPr/>
        </p:nvGrpSpPr>
        <p:grpSpPr>
          <a:xfrm>
            <a:off x="9650520" y="1076222"/>
            <a:ext cx="173520" cy="247680"/>
            <a:chOff x="9650520" y="1076222"/>
            <a:chExt cx="173520" cy="2476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07">
              <p14:nvContentPartPr>
                <p14:cNvPr id="60" name="Ink 59">
                  <a:extLst>
                    <a:ext uri="{FF2B5EF4-FFF2-40B4-BE49-F238E27FC236}">
                      <a16:creationId xmlns:a16="http://schemas.microsoft.com/office/drawing/2014/main" id="{F0E5A919-193D-D240-A9BD-B9C0EAA6EB71}"/>
                    </a:ext>
                  </a:extLst>
                </p14:cNvPr>
                <p14:cNvContentPartPr/>
                <p14:nvPr/>
              </p14:nvContentPartPr>
              <p14:xfrm>
                <a:off x="9650520" y="1076222"/>
                <a:ext cx="62280" cy="152280"/>
              </p14:xfrm>
            </p:contentPart>
          </mc:Choice>
          <mc:Fallback xmlns="">
            <p:pic>
              <p:nvPicPr>
                <p:cNvPr id="60" name="Ink 59">
                  <a:extLst>
                    <a:ext uri="{FF2B5EF4-FFF2-40B4-BE49-F238E27FC236}">
                      <a16:creationId xmlns:a16="http://schemas.microsoft.com/office/drawing/2014/main" id="{F0E5A919-193D-D240-A9BD-B9C0EAA6EB71}"/>
                    </a:ext>
                  </a:extLst>
                </p:cNvPr>
                <p:cNvPicPr/>
                <p:nvPr/>
              </p:nvPicPr>
              <p:blipFill>
                <a:blip r:embed="rId108"/>
                <a:stretch>
                  <a:fillRect/>
                </a:stretch>
              </p:blipFill>
              <p:spPr>
                <a:xfrm>
                  <a:off x="9635040" y="1061102"/>
                  <a:ext cx="92520" cy="182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9">
              <p14:nvContentPartPr>
                <p14:cNvPr id="61" name="Ink 60">
                  <a:extLst>
                    <a:ext uri="{FF2B5EF4-FFF2-40B4-BE49-F238E27FC236}">
                      <a16:creationId xmlns:a16="http://schemas.microsoft.com/office/drawing/2014/main" id="{B73452F6-957E-9F47-BB87-55E3A9CFE4B4}"/>
                    </a:ext>
                  </a:extLst>
                </p14:cNvPr>
                <p14:cNvContentPartPr/>
                <p14:nvPr/>
              </p14:nvContentPartPr>
              <p14:xfrm>
                <a:off x="9688680" y="1076222"/>
                <a:ext cx="135360" cy="247680"/>
              </p14:xfrm>
            </p:contentPart>
          </mc:Choice>
          <mc:Fallback xmlns="">
            <p:pic>
              <p:nvPicPr>
                <p:cNvPr id="61" name="Ink 60">
                  <a:extLst>
                    <a:ext uri="{FF2B5EF4-FFF2-40B4-BE49-F238E27FC236}">
                      <a16:creationId xmlns:a16="http://schemas.microsoft.com/office/drawing/2014/main" id="{B73452F6-957E-9F47-BB87-55E3A9CFE4B4}"/>
                    </a:ext>
                  </a:extLst>
                </p:cNvPr>
                <p:cNvPicPr/>
                <p:nvPr/>
              </p:nvPicPr>
              <p:blipFill>
                <a:blip r:embed="rId110"/>
                <a:stretch>
                  <a:fillRect/>
                </a:stretch>
              </p:blipFill>
              <p:spPr>
                <a:xfrm>
                  <a:off x="9673560" y="1061102"/>
                  <a:ext cx="165600" cy="27828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78" name="Group 77">
            <a:extLst>
              <a:ext uri="{FF2B5EF4-FFF2-40B4-BE49-F238E27FC236}">
                <a16:creationId xmlns:a16="http://schemas.microsoft.com/office/drawing/2014/main" id="{D9AAF7DB-A987-1841-9C3B-694FBF4511FE}"/>
              </a:ext>
            </a:extLst>
          </p:cNvPr>
          <p:cNvGrpSpPr/>
          <p:nvPr/>
        </p:nvGrpSpPr>
        <p:grpSpPr>
          <a:xfrm>
            <a:off x="10366560" y="1041662"/>
            <a:ext cx="147240" cy="222120"/>
            <a:chOff x="10366560" y="1041662"/>
            <a:chExt cx="147240" cy="2221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11">
              <p14:nvContentPartPr>
                <p14:cNvPr id="62" name="Ink 61">
                  <a:extLst>
                    <a:ext uri="{FF2B5EF4-FFF2-40B4-BE49-F238E27FC236}">
                      <a16:creationId xmlns:a16="http://schemas.microsoft.com/office/drawing/2014/main" id="{A3D02DF4-5342-354F-81E2-6C5418547342}"/>
                    </a:ext>
                  </a:extLst>
                </p14:cNvPr>
                <p14:cNvContentPartPr/>
                <p14:nvPr/>
              </p14:nvContentPartPr>
              <p14:xfrm>
                <a:off x="10366560" y="1041662"/>
                <a:ext cx="51120" cy="150840"/>
              </p14:xfrm>
            </p:contentPart>
          </mc:Choice>
          <mc:Fallback xmlns="">
            <p:pic>
              <p:nvPicPr>
                <p:cNvPr id="62" name="Ink 61">
                  <a:extLst>
                    <a:ext uri="{FF2B5EF4-FFF2-40B4-BE49-F238E27FC236}">
                      <a16:creationId xmlns:a16="http://schemas.microsoft.com/office/drawing/2014/main" id="{A3D02DF4-5342-354F-81E2-6C5418547342}"/>
                    </a:ext>
                  </a:extLst>
                </p:cNvPr>
                <p:cNvPicPr/>
                <p:nvPr/>
              </p:nvPicPr>
              <p:blipFill>
                <a:blip r:embed="rId112"/>
                <a:stretch>
                  <a:fillRect/>
                </a:stretch>
              </p:blipFill>
              <p:spPr>
                <a:xfrm>
                  <a:off x="10351080" y="1026182"/>
                  <a:ext cx="81360" cy="181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3">
              <p14:nvContentPartPr>
                <p14:cNvPr id="63" name="Ink 62">
                  <a:extLst>
                    <a:ext uri="{FF2B5EF4-FFF2-40B4-BE49-F238E27FC236}">
                      <a16:creationId xmlns:a16="http://schemas.microsoft.com/office/drawing/2014/main" id="{DC185882-FBB4-E743-9973-ED117F04312E}"/>
                    </a:ext>
                  </a:extLst>
                </p14:cNvPr>
                <p14:cNvContentPartPr/>
                <p14:nvPr/>
              </p14:nvContentPartPr>
              <p14:xfrm>
                <a:off x="10378440" y="1064702"/>
                <a:ext cx="135360" cy="199080"/>
              </p14:xfrm>
            </p:contentPart>
          </mc:Choice>
          <mc:Fallback xmlns="">
            <p:pic>
              <p:nvPicPr>
                <p:cNvPr id="63" name="Ink 62">
                  <a:extLst>
                    <a:ext uri="{FF2B5EF4-FFF2-40B4-BE49-F238E27FC236}">
                      <a16:creationId xmlns:a16="http://schemas.microsoft.com/office/drawing/2014/main" id="{DC185882-FBB4-E743-9973-ED117F04312E}"/>
                    </a:ext>
                  </a:extLst>
                </p:cNvPr>
                <p:cNvPicPr/>
                <p:nvPr/>
              </p:nvPicPr>
              <p:blipFill>
                <a:blip r:embed="rId114"/>
                <a:stretch>
                  <a:fillRect/>
                </a:stretch>
              </p:blipFill>
              <p:spPr>
                <a:xfrm>
                  <a:off x="10363320" y="1049582"/>
                  <a:ext cx="165600" cy="22968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115">
            <p14:nvContentPartPr>
              <p14:cNvPr id="64" name="Ink 63">
                <a:extLst>
                  <a:ext uri="{FF2B5EF4-FFF2-40B4-BE49-F238E27FC236}">
                    <a16:creationId xmlns:a16="http://schemas.microsoft.com/office/drawing/2014/main" id="{7B16A157-5CE5-9F40-8E5B-9F992A767EFA}"/>
                  </a:ext>
                </a:extLst>
              </p14:cNvPr>
              <p14:cNvContentPartPr/>
              <p14:nvPr/>
            </p14:nvContentPartPr>
            <p14:xfrm>
              <a:off x="10131840" y="1597142"/>
              <a:ext cx="42480" cy="147960"/>
            </p14:xfrm>
          </p:contentPart>
        </mc:Choice>
        <mc:Fallback xmlns="">
          <p:pic>
            <p:nvPicPr>
              <p:cNvPr id="64" name="Ink 63">
                <a:extLst>
                  <a:ext uri="{FF2B5EF4-FFF2-40B4-BE49-F238E27FC236}">
                    <a16:creationId xmlns:a16="http://schemas.microsoft.com/office/drawing/2014/main" id="{7B16A157-5CE5-9F40-8E5B-9F992A767EFA}"/>
                  </a:ext>
                </a:extLst>
              </p:cNvPr>
              <p:cNvPicPr/>
              <p:nvPr/>
            </p:nvPicPr>
            <p:blipFill>
              <a:blip r:embed="rId116"/>
              <a:stretch>
                <a:fillRect/>
              </a:stretch>
            </p:blipFill>
            <p:spPr>
              <a:xfrm>
                <a:off x="10116360" y="1582022"/>
                <a:ext cx="73080" cy="178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7">
            <p14:nvContentPartPr>
              <p14:cNvPr id="65" name="Ink 64">
                <a:extLst>
                  <a:ext uri="{FF2B5EF4-FFF2-40B4-BE49-F238E27FC236}">
                    <a16:creationId xmlns:a16="http://schemas.microsoft.com/office/drawing/2014/main" id="{3F14B185-B8CE-5F4C-BEA0-569450DA07CF}"/>
                  </a:ext>
                </a:extLst>
              </p14:cNvPr>
              <p14:cNvContentPartPr/>
              <p14:nvPr/>
            </p14:nvContentPartPr>
            <p14:xfrm>
              <a:off x="10123920" y="1550702"/>
              <a:ext cx="132120" cy="223920"/>
            </p14:xfrm>
          </p:contentPart>
        </mc:Choice>
        <mc:Fallback xmlns="">
          <p:pic>
            <p:nvPicPr>
              <p:cNvPr id="65" name="Ink 64">
                <a:extLst>
                  <a:ext uri="{FF2B5EF4-FFF2-40B4-BE49-F238E27FC236}">
                    <a16:creationId xmlns:a16="http://schemas.microsoft.com/office/drawing/2014/main" id="{3F14B185-B8CE-5F4C-BEA0-569450DA07CF}"/>
                  </a:ext>
                </a:extLst>
              </p:cNvPr>
              <p:cNvPicPr/>
              <p:nvPr/>
            </p:nvPicPr>
            <p:blipFill>
              <a:blip r:embed="rId118"/>
              <a:stretch>
                <a:fillRect/>
              </a:stretch>
            </p:blipFill>
            <p:spPr>
              <a:xfrm>
                <a:off x="10108800" y="1535582"/>
                <a:ext cx="162360" cy="254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9">
            <p14:nvContentPartPr>
              <p14:cNvPr id="66" name="Ink 65">
                <a:extLst>
                  <a:ext uri="{FF2B5EF4-FFF2-40B4-BE49-F238E27FC236}">
                    <a16:creationId xmlns:a16="http://schemas.microsoft.com/office/drawing/2014/main" id="{F3BA3E04-2D71-974E-B90F-AF3F14795492}"/>
                  </a:ext>
                </a:extLst>
              </p14:cNvPr>
              <p14:cNvContentPartPr/>
              <p14:nvPr/>
            </p14:nvContentPartPr>
            <p14:xfrm>
              <a:off x="10615320" y="1678142"/>
              <a:ext cx="68400" cy="184320"/>
            </p14:xfrm>
          </p:contentPart>
        </mc:Choice>
        <mc:Fallback xmlns="">
          <p:pic>
            <p:nvPicPr>
              <p:cNvPr id="66" name="Ink 65">
                <a:extLst>
                  <a:ext uri="{FF2B5EF4-FFF2-40B4-BE49-F238E27FC236}">
                    <a16:creationId xmlns:a16="http://schemas.microsoft.com/office/drawing/2014/main" id="{F3BA3E04-2D71-974E-B90F-AF3F14795492}"/>
                  </a:ext>
                </a:extLst>
              </p:cNvPr>
              <p:cNvPicPr/>
              <p:nvPr/>
            </p:nvPicPr>
            <p:blipFill>
              <a:blip r:embed="rId120"/>
              <a:stretch>
                <a:fillRect/>
              </a:stretch>
            </p:blipFill>
            <p:spPr>
              <a:xfrm>
                <a:off x="10600200" y="1663022"/>
                <a:ext cx="98640" cy="214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21">
            <p14:nvContentPartPr>
              <p14:cNvPr id="67" name="Ink 66">
                <a:extLst>
                  <a:ext uri="{FF2B5EF4-FFF2-40B4-BE49-F238E27FC236}">
                    <a16:creationId xmlns:a16="http://schemas.microsoft.com/office/drawing/2014/main" id="{59313EAD-7F6C-E141-AD77-A36444B43E56}"/>
                  </a:ext>
                </a:extLst>
              </p14:cNvPr>
              <p14:cNvContentPartPr/>
              <p14:nvPr/>
            </p14:nvContentPartPr>
            <p14:xfrm>
              <a:off x="10609920" y="1665902"/>
              <a:ext cx="151560" cy="198720"/>
            </p14:xfrm>
          </p:contentPart>
        </mc:Choice>
        <mc:Fallback xmlns="">
          <p:pic>
            <p:nvPicPr>
              <p:cNvPr id="67" name="Ink 66">
                <a:extLst>
                  <a:ext uri="{FF2B5EF4-FFF2-40B4-BE49-F238E27FC236}">
                    <a16:creationId xmlns:a16="http://schemas.microsoft.com/office/drawing/2014/main" id="{59313EAD-7F6C-E141-AD77-A36444B43E56}"/>
                  </a:ext>
                </a:extLst>
              </p:cNvPr>
              <p:cNvPicPr/>
              <p:nvPr/>
            </p:nvPicPr>
            <p:blipFill>
              <a:blip r:embed="rId122"/>
              <a:stretch>
                <a:fillRect/>
              </a:stretch>
            </p:blipFill>
            <p:spPr>
              <a:xfrm>
                <a:off x="10594800" y="1650422"/>
                <a:ext cx="182160" cy="229320"/>
              </a:xfrm>
              <a:prstGeom prst="rect">
                <a:avLst/>
              </a:prstGeom>
            </p:spPr>
          </p:pic>
        </mc:Fallback>
      </mc:AlternateContent>
      <p:grpSp>
        <p:nvGrpSpPr>
          <p:cNvPr id="91" name="Group 90">
            <a:extLst>
              <a:ext uri="{FF2B5EF4-FFF2-40B4-BE49-F238E27FC236}">
                <a16:creationId xmlns:a16="http://schemas.microsoft.com/office/drawing/2014/main" id="{C47E5EC6-F809-B84F-A021-C403C7FC6BCE}"/>
              </a:ext>
            </a:extLst>
          </p:cNvPr>
          <p:cNvGrpSpPr/>
          <p:nvPr/>
        </p:nvGrpSpPr>
        <p:grpSpPr>
          <a:xfrm>
            <a:off x="9888480" y="1967582"/>
            <a:ext cx="1185480" cy="876240"/>
            <a:chOff x="9888480" y="1967582"/>
            <a:chExt cx="1185480" cy="87624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23">
              <p14:nvContentPartPr>
                <p14:cNvPr id="68" name="Ink 67">
                  <a:extLst>
                    <a:ext uri="{FF2B5EF4-FFF2-40B4-BE49-F238E27FC236}">
                      <a16:creationId xmlns:a16="http://schemas.microsoft.com/office/drawing/2014/main" id="{EB1E1007-EC22-7D45-B5B8-0B05DC99BA52}"/>
                    </a:ext>
                  </a:extLst>
                </p14:cNvPr>
                <p14:cNvContentPartPr/>
                <p14:nvPr/>
              </p14:nvContentPartPr>
              <p14:xfrm>
                <a:off x="9934560" y="1967582"/>
                <a:ext cx="66240" cy="149400"/>
              </p14:xfrm>
            </p:contentPart>
          </mc:Choice>
          <mc:Fallback xmlns="">
            <p:pic>
              <p:nvPicPr>
                <p:cNvPr id="68" name="Ink 67">
                  <a:extLst>
                    <a:ext uri="{FF2B5EF4-FFF2-40B4-BE49-F238E27FC236}">
                      <a16:creationId xmlns:a16="http://schemas.microsoft.com/office/drawing/2014/main" id="{EB1E1007-EC22-7D45-B5B8-0B05DC99BA52}"/>
                    </a:ext>
                  </a:extLst>
                </p:cNvPr>
                <p:cNvPicPr/>
                <p:nvPr/>
              </p:nvPicPr>
              <p:blipFill>
                <a:blip r:embed="rId124"/>
                <a:stretch>
                  <a:fillRect/>
                </a:stretch>
              </p:blipFill>
              <p:spPr>
                <a:xfrm>
                  <a:off x="9919080" y="1952102"/>
                  <a:ext cx="96840" cy="180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5">
              <p14:nvContentPartPr>
                <p14:cNvPr id="69" name="Ink 68">
                  <a:extLst>
                    <a:ext uri="{FF2B5EF4-FFF2-40B4-BE49-F238E27FC236}">
                      <a16:creationId xmlns:a16="http://schemas.microsoft.com/office/drawing/2014/main" id="{5CB83AFA-EA4F-FE4B-B3B1-6A8C2BCFFEB8}"/>
                    </a:ext>
                  </a:extLst>
                </p14:cNvPr>
                <p14:cNvContentPartPr/>
                <p14:nvPr/>
              </p14:nvContentPartPr>
              <p14:xfrm>
                <a:off x="9894960" y="1967582"/>
                <a:ext cx="165960" cy="184320"/>
              </p14:xfrm>
            </p:contentPart>
          </mc:Choice>
          <mc:Fallback xmlns="">
            <p:pic>
              <p:nvPicPr>
                <p:cNvPr id="69" name="Ink 68">
                  <a:extLst>
                    <a:ext uri="{FF2B5EF4-FFF2-40B4-BE49-F238E27FC236}">
                      <a16:creationId xmlns:a16="http://schemas.microsoft.com/office/drawing/2014/main" id="{5CB83AFA-EA4F-FE4B-B3B1-6A8C2BCFFEB8}"/>
                    </a:ext>
                  </a:extLst>
                </p:cNvPr>
                <p:cNvPicPr/>
                <p:nvPr/>
              </p:nvPicPr>
              <p:blipFill>
                <a:blip r:embed="rId126"/>
                <a:stretch>
                  <a:fillRect/>
                </a:stretch>
              </p:blipFill>
              <p:spPr>
                <a:xfrm>
                  <a:off x="9879840" y="1952102"/>
                  <a:ext cx="196560" cy="214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7">
              <p14:nvContentPartPr>
                <p14:cNvPr id="70" name="Ink 69">
                  <a:extLst>
                    <a:ext uri="{FF2B5EF4-FFF2-40B4-BE49-F238E27FC236}">
                      <a16:creationId xmlns:a16="http://schemas.microsoft.com/office/drawing/2014/main" id="{0E9175E8-B2EB-604F-8D80-AA9FA791B3A4}"/>
                    </a:ext>
                  </a:extLst>
                </p14:cNvPr>
                <p14:cNvContentPartPr/>
                <p14:nvPr/>
              </p14:nvContentPartPr>
              <p14:xfrm>
                <a:off x="10173960" y="2291582"/>
                <a:ext cx="7560" cy="169560"/>
              </p14:xfrm>
            </p:contentPart>
          </mc:Choice>
          <mc:Fallback xmlns="">
            <p:pic>
              <p:nvPicPr>
                <p:cNvPr id="70" name="Ink 69">
                  <a:extLst>
                    <a:ext uri="{FF2B5EF4-FFF2-40B4-BE49-F238E27FC236}">
                      <a16:creationId xmlns:a16="http://schemas.microsoft.com/office/drawing/2014/main" id="{0E9175E8-B2EB-604F-8D80-AA9FA791B3A4}"/>
                    </a:ext>
                  </a:extLst>
                </p:cNvPr>
                <p:cNvPicPr/>
                <p:nvPr/>
              </p:nvPicPr>
              <p:blipFill>
                <a:blip r:embed="rId128"/>
                <a:stretch>
                  <a:fillRect/>
                </a:stretch>
              </p:blipFill>
              <p:spPr>
                <a:xfrm>
                  <a:off x="10158840" y="2276462"/>
                  <a:ext cx="38160" cy="200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9">
              <p14:nvContentPartPr>
                <p14:cNvPr id="71" name="Ink 70">
                  <a:extLst>
                    <a:ext uri="{FF2B5EF4-FFF2-40B4-BE49-F238E27FC236}">
                      <a16:creationId xmlns:a16="http://schemas.microsoft.com/office/drawing/2014/main" id="{642D248A-5096-0647-9968-540A5E8BE4C7}"/>
                    </a:ext>
                  </a:extLst>
                </p14:cNvPr>
                <p14:cNvContentPartPr/>
                <p14:nvPr/>
              </p14:nvContentPartPr>
              <p14:xfrm>
                <a:off x="10173960" y="2303102"/>
                <a:ext cx="133560" cy="114120"/>
              </p14:xfrm>
            </p:contentPart>
          </mc:Choice>
          <mc:Fallback xmlns="">
            <p:pic>
              <p:nvPicPr>
                <p:cNvPr id="71" name="Ink 70">
                  <a:extLst>
                    <a:ext uri="{FF2B5EF4-FFF2-40B4-BE49-F238E27FC236}">
                      <a16:creationId xmlns:a16="http://schemas.microsoft.com/office/drawing/2014/main" id="{642D248A-5096-0647-9968-540A5E8BE4C7}"/>
                    </a:ext>
                  </a:extLst>
                </p:cNvPr>
                <p:cNvPicPr/>
                <p:nvPr/>
              </p:nvPicPr>
              <p:blipFill>
                <a:blip r:embed="rId130"/>
                <a:stretch>
                  <a:fillRect/>
                </a:stretch>
              </p:blipFill>
              <p:spPr>
                <a:xfrm>
                  <a:off x="10158840" y="2287982"/>
                  <a:ext cx="164160" cy="144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1">
              <p14:nvContentPartPr>
                <p14:cNvPr id="72" name="Ink 71">
                  <a:extLst>
                    <a:ext uri="{FF2B5EF4-FFF2-40B4-BE49-F238E27FC236}">
                      <a16:creationId xmlns:a16="http://schemas.microsoft.com/office/drawing/2014/main" id="{BE0E7846-6B91-964F-A13D-D34C46C63186}"/>
                    </a:ext>
                  </a:extLst>
                </p14:cNvPr>
                <p14:cNvContentPartPr/>
                <p14:nvPr/>
              </p14:nvContentPartPr>
              <p14:xfrm>
                <a:off x="10284120" y="2303102"/>
                <a:ext cx="17280" cy="153720"/>
              </p14:xfrm>
            </p:contentPart>
          </mc:Choice>
          <mc:Fallback xmlns="">
            <p:pic>
              <p:nvPicPr>
                <p:cNvPr id="72" name="Ink 71">
                  <a:extLst>
                    <a:ext uri="{FF2B5EF4-FFF2-40B4-BE49-F238E27FC236}">
                      <a16:creationId xmlns:a16="http://schemas.microsoft.com/office/drawing/2014/main" id="{BE0E7846-6B91-964F-A13D-D34C46C63186}"/>
                    </a:ext>
                  </a:extLst>
                </p:cNvPr>
                <p:cNvPicPr/>
                <p:nvPr/>
              </p:nvPicPr>
              <p:blipFill>
                <a:blip r:embed="rId132"/>
                <a:stretch>
                  <a:fillRect/>
                </a:stretch>
              </p:blipFill>
              <p:spPr>
                <a:xfrm>
                  <a:off x="10269000" y="2287982"/>
                  <a:ext cx="47880" cy="183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3">
              <p14:nvContentPartPr>
                <p14:cNvPr id="73" name="Ink 72">
                  <a:extLst>
                    <a:ext uri="{FF2B5EF4-FFF2-40B4-BE49-F238E27FC236}">
                      <a16:creationId xmlns:a16="http://schemas.microsoft.com/office/drawing/2014/main" id="{43DA0FD6-A263-5B44-A2BF-F1A45495A4F8}"/>
                    </a:ext>
                  </a:extLst>
                </p14:cNvPr>
                <p14:cNvContentPartPr/>
                <p14:nvPr/>
              </p14:nvContentPartPr>
              <p14:xfrm>
                <a:off x="10374120" y="2245142"/>
                <a:ext cx="103320" cy="164520"/>
              </p14:xfrm>
            </p:contentPart>
          </mc:Choice>
          <mc:Fallback xmlns="">
            <p:pic>
              <p:nvPicPr>
                <p:cNvPr id="73" name="Ink 72">
                  <a:extLst>
                    <a:ext uri="{FF2B5EF4-FFF2-40B4-BE49-F238E27FC236}">
                      <a16:creationId xmlns:a16="http://schemas.microsoft.com/office/drawing/2014/main" id="{43DA0FD6-A263-5B44-A2BF-F1A45495A4F8}"/>
                    </a:ext>
                  </a:extLst>
                </p:cNvPr>
                <p:cNvPicPr/>
                <p:nvPr/>
              </p:nvPicPr>
              <p:blipFill>
                <a:blip r:embed="rId134"/>
                <a:stretch>
                  <a:fillRect/>
                </a:stretch>
              </p:blipFill>
              <p:spPr>
                <a:xfrm>
                  <a:off x="10359000" y="2230022"/>
                  <a:ext cx="133920" cy="194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5">
              <p14:nvContentPartPr>
                <p14:cNvPr id="74" name="Ink 73">
                  <a:extLst>
                    <a:ext uri="{FF2B5EF4-FFF2-40B4-BE49-F238E27FC236}">
                      <a16:creationId xmlns:a16="http://schemas.microsoft.com/office/drawing/2014/main" id="{8515BBD8-83C5-6E4A-9C73-33FAC7F1384F}"/>
                    </a:ext>
                  </a:extLst>
                </p14:cNvPr>
                <p14:cNvContentPartPr/>
                <p14:nvPr/>
              </p14:nvContentPartPr>
              <p14:xfrm>
                <a:off x="10461960" y="2233622"/>
                <a:ext cx="13680" cy="242640"/>
              </p14:xfrm>
            </p:contentPart>
          </mc:Choice>
          <mc:Fallback xmlns="">
            <p:pic>
              <p:nvPicPr>
                <p:cNvPr id="74" name="Ink 73">
                  <a:extLst>
                    <a:ext uri="{FF2B5EF4-FFF2-40B4-BE49-F238E27FC236}">
                      <a16:creationId xmlns:a16="http://schemas.microsoft.com/office/drawing/2014/main" id="{8515BBD8-83C5-6E4A-9C73-33FAC7F1384F}"/>
                    </a:ext>
                  </a:extLst>
                </p:cNvPr>
                <p:cNvPicPr/>
                <p:nvPr/>
              </p:nvPicPr>
              <p:blipFill>
                <a:blip r:embed="rId136"/>
                <a:stretch>
                  <a:fillRect/>
                </a:stretch>
              </p:blipFill>
              <p:spPr>
                <a:xfrm>
                  <a:off x="10446480" y="2218502"/>
                  <a:ext cx="43920" cy="273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7">
              <p14:nvContentPartPr>
                <p14:cNvPr id="75" name="Ink 74">
                  <a:extLst>
                    <a:ext uri="{FF2B5EF4-FFF2-40B4-BE49-F238E27FC236}">
                      <a16:creationId xmlns:a16="http://schemas.microsoft.com/office/drawing/2014/main" id="{6AE6102B-2AB9-1844-9D38-93B937283575}"/>
                    </a:ext>
                  </a:extLst>
                </p14:cNvPr>
                <p14:cNvContentPartPr/>
                <p14:nvPr/>
              </p14:nvContentPartPr>
              <p14:xfrm>
                <a:off x="10533240" y="2314622"/>
                <a:ext cx="75960" cy="104760"/>
              </p14:xfrm>
            </p:contentPart>
          </mc:Choice>
          <mc:Fallback xmlns="">
            <p:pic>
              <p:nvPicPr>
                <p:cNvPr id="75" name="Ink 74">
                  <a:extLst>
                    <a:ext uri="{FF2B5EF4-FFF2-40B4-BE49-F238E27FC236}">
                      <a16:creationId xmlns:a16="http://schemas.microsoft.com/office/drawing/2014/main" id="{6AE6102B-2AB9-1844-9D38-93B937283575}"/>
                    </a:ext>
                  </a:extLst>
                </p:cNvPr>
                <p:cNvPicPr/>
                <p:nvPr/>
              </p:nvPicPr>
              <p:blipFill>
                <a:blip r:embed="rId138"/>
                <a:stretch>
                  <a:fillRect/>
                </a:stretch>
              </p:blipFill>
              <p:spPr>
                <a:xfrm>
                  <a:off x="10517760" y="2299502"/>
                  <a:ext cx="106560" cy="135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9">
              <p14:nvContentPartPr>
                <p14:cNvPr id="76" name="Ink 75">
                  <a:extLst>
                    <a:ext uri="{FF2B5EF4-FFF2-40B4-BE49-F238E27FC236}">
                      <a16:creationId xmlns:a16="http://schemas.microsoft.com/office/drawing/2014/main" id="{1867B8F9-AD4A-704F-BA4D-F7739C387873}"/>
                    </a:ext>
                  </a:extLst>
                </p14:cNvPr>
                <p14:cNvContentPartPr/>
                <p14:nvPr/>
              </p14:nvContentPartPr>
              <p14:xfrm>
                <a:off x="10612080" y="2338022"/>
                <a:ext cx="13680" cy="161640"/>
              </p14:xfrm>
            </p:contentPart>
          </mc:Choice>
          <mc:Fallback xmlns="">
            <p:pic>
              <p:nvPicPr>
                <p:cNvPr id="76" name="Ink 75">
                  <a:extLst>
                    <a:ext uri="{FF2B5EF4-FFF2-40B4-BE49-F238E27FC236}">
                      <a16:creationId xmlns:a16="http://schemas.microsoft.com/office/drawing/2014/main" id="{1867B8F9-AD4A-704F-BA4D-F7739C387873}"/>
                    </a:ext>
                  </a:extLst>
                </p:cNvPr>
                <p:cNvPicPr/>
                <p:nvPr/>
              </p:nvPicPr>
              <p:blipFill>
                <a:blip r:embed="rId140"/>
                <a:stretch>
                  <a:fillRect/>
                </a:stretch>
              </p:blipFill>
              <p:spPr>
                <a:xfrm>
                  <a:off x="10596960" y="2322542"/>
                  <a:ext cx="44280" cy="192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1">
              <p14:nvContentPartPr>
                <p14:cNvPr id="81" name="Ink 80">
                  <a:extLst>
                    <a:ext uri="{FF2B5EF4-FFF2-40B4-BE49-F238E27FC236}">
                      <a16:creationId xmlns:a16="http://schemas.microsoft.com/office/drawing/2014/main" id="{27B6D52A-99FF-AC4A-B0A1-56CD8957EACB}"/>
                    </a:ext>
                  </a:extLst>
                </p14:cNvPr>
                <p14:cNvContentPartPr/>
                <p14:nvPr/>
              </p14:nvContentPartPr>
              <p14:xfrm>
                <a:off x="9888480" y="2604062"/>
                <a:ext cx="54360" cy="201600"/>
              </p14:xfrm>
            </p:contentPart>
          </mc:Choice>
          <mc:Fallback xmlns="">
            <p:pic>
              <p:nvPicPr>
                <p:cNvPr id="81" name="Ink 80">
                  <a:extLst>
                    <a:ext uri="{FF2B5EF4-FFF2-40B4-BE49-F238E27FC236}">
                      <a16:creationId xmlns:a16="http://schemas.microsoft.com/office/drawing/2014/main" id="{27B6D52A-99FF-AC4A-B0A1-56CD8957EACB}"/>
                    </a:ext>
                  </a:extLst>
                </p:cNvPr>
                <p:cNvPicPr/>
                <p:nvPr/>
              </p:nvPicPr>
              <p:blipFill>
                <a:blip r:embed="rId142"/>
                <a:stretch>
                  <a:fillRect/>
                </a:stretch>
              </p:blipFill>
              <p:spPr>
                <a:xfrm>
                  <a:off x="9873000" y="2588942"/>
                  <a:ext cx="84960" cy="231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3">
              <p14:nvContentPartPr>
                <p14:cNvPr id="82" name="Ink 81">
                  <a:extLst>
                    <a:ext uri="{FF2B5EF4-FFF2-40B4-BE49-F238E27FC236}">
                      <a16:creationId xmlns:a16="http://schemas.microsoft.com/office/drawing/2014/main" id="{B33E1D8D-A531-A249-8A18-92A202FAFAE6}"/>
                    </a:ext>
                  </a:extLst>
                </p14:cNvPr>
                <p14:cNvContentPartPr/>
                <p14:nvPr/>
              </p14:nvContentPartPr>
              <p14:xfrm>
                <a:off x="9942480" y="2637182"/>
                <a:ext cx="62280" cy="189000"/>
              </p14:xfrm>
            </p:contentPart>
          </mc:Choice>
          <mc:Fallback xmlns="">
            <p:pic>
              <p:nvPicPr>
                <p:cNvPr id="82" name="Ink 81">
                  <a:extLst>
                    <a:ext uri="{FF2B5EF4-FFF2-40B4-BE49-F238E27FC236}">
                      <a16:creationId xmlns:a16="http://schemas.microsoft.com/office/drawing/2014/main" id="{B33E1D8D-A531-A249-8A18-92A202FAFAE6}"/>
                    </a:ext>
                  </a:extLst>
                </p:cNvPr>
                <p:cNvPicPr/>
                <p:nvPr/>
              </p:nvPicPr>
              <p:blipFill>
                <a:blip r:embed="rId144"/>
                <a:stretch>
                  <a:fillRect/>
                </a:stretch>
              </p:blipFill>
              <p:spPr>
                <a:xfrm>
                  <a:off x="9927360" y="2622062"/>
                  <a:ext cx="92880" cy="219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5">
              <p14:nvContentPartPr>
                <p14:cNvPr id="83" name="Ink 82">
                  <a:extLst>
                    <a:ext uri="{FF2B5EF4-FFF2-40B4-BE49-F238E27FC236}">
                      <a16:creationId xmlns:a16="http://schemas.microsoft.com/office/drawing/2014/main" id="{A1852BEB-864D-9E40-BB8F-09E0286CB651}"/>
                    </a:ext>
                  </a:extLst>
                </p14:cNvPr>
                <p14:cNvContentPartPr/>
                <p14:nvPr/>
              </p14:nvContentPartPr>
              <p14:xfrm>
                <a:off x="9930960" y="2739422"/>
                <a:ext cx="120240" cy="50400"/>
              </p14:xfrm>
            </p:contentPart>
          </mc:Choice>
          <mc:Fallback xmlns="">
            <p:pic>
              <p:nvPicPr>
                <p:cNvPr id="83" name="Ink 82">
                  <a:extLst>
                    <a:ext uri="{FF2B5EF4-FFF2-40B4-BE49-F238E27FC236}">
                      <a16:creationId xmlns:a16="http://schemas.microsoft.com/office/drawing/2014/main" id="{A1852BEB-864D-9E40-BB8F-09E0286CB651}"/>
                    </a:ext>
                  </a:extLst>
                </p:cNvPr>
                <p:cNvPicPr/>
                <p:nvPr/>
              </p:nvPicPr>
              <p:blipFill>
                <a:blip r:embed="rId146"/>
                <a:stretch>
                  <a:fillRect/>
                </a:stretch>
              </p:blipFill>
              <p:spPr>
                <a:xfrm>
                  <a:off x="9915480" y="2723942"/>
                  <a:ext cx="150480" cy="80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7">
              <p14:nvContentPartPr>
                <p14:cNvPr id="84" name="Ink 83">
                  <a:extLst>
                    <a:ext uri="{FF2B5EF4-FFF2-40B4-BE49-F238E27FC236}">
                      <a16:creationId xmlns:a16="http://schemas.microsoft.com/office/drawing/2014/main" id="{D577AC48-FFDA-C04C-8E6D-44D3F4C40E10}"/>
                    </a:ext>
                  </a:extLst>
                </p14:cNvPr>
                <p14:cNvContentPartPr/>
                <p14:nvPr/>
              </p14:nvContentPartPr>
              <p14:xfrm>
                <a:off x="10069920" y="2717462"/>
                <a:ext cx="210240" cy="126360"/>
              </p14:xfrm>
            </p:contentPart>
          </mc:Choice>
          <mc:Fallback xmlns="">
            <p:pic>
              <p:nvPicPr>
                <p:cNvPr id="84" name="Ink 83">
                  <a:extLst>
                    <a:ext uri="{FF2B5EF4-FFF2-40B4-BE49-F238E27FC236}">
                      <a16:creationId xmlns:a16="http://schemas.microsoft.com/office/drawing/2014/main" id="{D577AC48-FFDA-C04C-8E6D-44D3F4C40E10}"/>
                    </a:ext>
                  </a:extLst>
                </p:cNvPr>
                <p:cNvPicPr/>
                <p:nvPr/>
              </p:nvPicPr>
              <p:blipFill>
                <a:blip r:embed="rId148"/>
                <a:stretch>
                  <a:fillRect/>
                </a:stretch>
              </p:blipFill>
              <p:spPr>
                <a:xfrm>
                  <a:off x="10054440" y="2702342"/>
                  <a:ext cx="240840" cy="156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9">
              <p14:nvContentPartPr>
                <p14:cNvPr id="85" name="Ink 84">
                  <a:extLst>
                    <a:ext uri="{FF2B5EF4-FFF2-40B4-BE49-F238E27FC236}">
                      <a16:creationId xmlns:a16="http://schemas.microsoft.com/office/drawing/2014/main" id="{B9CE9AF4-AAF7-D447-B7CF-9E37886542E9}"/>
                    </a:ext>
                  </a:extLst>
                </p14:cNvPr>
                <p14:cNvContentPartPr/>
                <p14:nvPr/>
              </p14:nvContentPartPr>
              <p14:xfrm>
                <a:off x="10335960" y="2673542"/>
                <a:ext cx="59400" cy="110160"/>
              </p14:xfrm>
            </p:contentPart>
          </mc:Choice>
          <mc:Fallback xmlns="">
            <p:pic>
              <p:nvPicPr>
                <p:cNvPr id="85" name="Ink 84">
                  <a:extLst>
                    <a:ext uri="{FF2B5EF4-FFF2-40B4-BE49-F238E27FC236}">
                      <a16:creationId xmlns:a16="http://schemas.microsoft.com/office/drawing/2014/main" id="{B9CE9AF4-AAF7-D447-B7CF-9E37886542E9}"/>
                    </a:ext>
                  </a:extLst>
                </p:cNvPr>
                <p:cNvPicPr/>
                <p:nvPr/>
              </p:nvPicPr>
              <p:blipFill>
                <a:blip r:embed="rId150"/>
                <a:stretch>
                  <a:fillRect/>
                </a:stretch>
              </p:blipFill>
              <p:spPr>
                <a:xfrm>
                  <a:off x="10320840" y="2658422"/>
                  <a:ext cx="89640" cy="140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1">
              <p14:nvContentPartPr>
                <p14:cNvPr id="86" name="Ink 85">
                  <a:extLst>
                    <a:ext uri="{FF2B5EF4-FFF2-40B4-BE49-F238E27FC236}">
                      <a16:creationId xmlns:a16="http://schemas.microsoft.com/office/drawing/2014/main" id="{C5B7AB95-5540-2E4D-8DCF-6565F3DE9ACE}"/>
                    </a:ext>
                  </a:extLst>
                </p14:cNvPr>
                <p14:cNvContentPartPr/>
                <p14:nvPr/>
              </p14:nvContentPartPr>
              <p14:xfrm>
                <a:off x="10440360" y="2673542"/>
                <a:ext cx="128520" cy="132840"/>
              </p14:xfrm>
            </p:contentPart>
          </mc:Choice>
          <mc:Fallback xmlns="">
            <p:pic>
              <p:nvPicPr>
                <p:cNvPr id="86" name="Ink 85">
                  <a:extLst>
                    <a:ext uri="{FF2B5EF4-FFF2-40B4-BE49-F238E27FC236}">
                      <a16:creationId xmlns:a16="http://schemas.microsoft.com/office/drawing/2014/main" id="{C5B7AB95-5540-2E4D-8DCF-6565F3DE9ACE}"/>
                    </a:ext>
                  </a:extLst>
                </p:cNvPr>
                <p:cNvPicPr/>
                <p:nvPr/>
              </p:nvPicPr>
              <p:blipFill>
                <a:blip r:embed="rId152"/>
                <a:stretch>
                  <a:fillRect/>
                </a:stretch>
              </p:blipFill>
              <p:spPr>
                <a:xfrm>
                  <a:off x="10424880" y="2658422"/>
                  <a:ext cx="158760" cy="163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3">
              <p14:nvContentPartPr>
                <p14:cNvPr id="87" name="Ink 86">
                  <a:extLst>
                    <a:ext uri="{FF2B5EF4-FFF2-40B4-BE49-F238E27FC236}">
                      <a16:creationId xmlns:a16="http://schemas.microsoft.com/office/drawing/2014/main" id="{45769323-B9B6-0744-B153-47365BF00311}"/>
                    </a:ext>
                  </a:extLst>
                </p14:cNvPr>
                <p14:cNvContentPartPr/>
                <p14:nvPr/>
              </p14:nvContentPartPr>
              <p14:xfrm>
                <a:off x="10613880" y="2673542"/>
                <a:ext cx="3960" cy="114480"/>
              </p14:xfrm>
            </p:contentPart>
          </mc:Choice>
          <mc:Fallback xmlns="">
            <p:pic>
              <p:nvPicPr>
                <p:cNvPr id="87" name="Ink 86">
                  <a:extLst>
                    <a:ext uri="{FF2B5EF4-FFF2-40B4-BE49-F238E27FC236}">
                      <a16:creationId xmlns:a16="http://schemas.microsoft.com/office/drawing/2014/main" id="{45769323-B9B6-0744-B153-47365BF00311}"/>
                    </a:ext>
                  </a:extLst>
                </p:cNvPr>
                <p:cNvPicPr/>
                <p:nvPr/>
              </p:nvPicPr>
              <p:blipFill>
                <a:blip r:embed="rId154"/>
                <a:stretch>
                  <a:fillRect/>
                </a:stretch>
              </p:blipFill>
              <p:spPr>
                <a:xfrm>
                  <a:off x="10598400" y="2658422"/>
                  <a:ext cx="34560" cy="144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5">
              <p14:nvContentPartPr>
                <p14:cNvPr id="88" name="Ink 87">
                  <a:extLst>
                    <a:ext uri="{FF2B5EF4-FFF2-40B4-BE49-F238E27FC236}">
                      <a16:creationId xmlns:a16="http://schemas.microsoft.com/office/drawing/2014/main" id="{7D639A0D-4459-1D48-8A82-7D08C546B101}"/>
                    </a:ext>
                  </a:extLst>
                </p14:cNvPr>
                <p14:cNvContentPartPr/>
                <p14:nvPr/>
              </p14:nvContentPartPr>
              <p14:xfrm>
                <a:off x="10625400" y="2569502"/>
                <a:ext cx="6840" cy="7920"/>
              </p14:xfrm>
            </p:contentPart>
          </mc:Choice>
          <mc:Fallback xmlns="">
            <p:pic>
              <p:nvPicPr>
                <p:cNvPr id="88" name="Ink 87">
                  <a:extLst>
                    <a:ext uri="{FF2B5EF4-FFF2-40B4-BE49-F238E27FC236}">
                      <a16:creationId xmlns:a16="http://schemas.microsoft.com/office/drawing/2014/main" id="{7D639A0D-4459-1D48-8A82-7D08C546B101}"/>
                    </a:ext>
                  </a:extLst>
                </p:cNvPr>
                <p:cNvPicPr/>
                <p:nvPr/>
              </p:nvPicPr>
              <p:blipFill>
                <a:blip r:embed="rId75"/>
                <a:stretch>
                  <a:fillRect/>
                </a:stretch>
              </p:blipFill>
              <p:spPr>
                <a:xfrm>
                  <a:off x="10610280" y="2554022"/>
                  <a:ext cx="37440" cy="38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6">
              <p14:nvContentPartPr>
                <p14:cNvPr id="89" name="Ink 88">
                  <a:extLst>
                    <a:ext uri="{FF2B5EF4-FFF2-40B4-BE49-F238E27FC236}">
                      <a16:creationId xmlns:a16="http://schemas.microsoft.com/office/drawing/2014/main" id="{D1B6F2CA-FCD8-684E-8FF5-29A5EDA88ED4}"/>
                    </a:ext>
                  </a:extLst>
                </p14:cNvPr>
                <p14:cNvContentPartPr/>
                <p14:nvPr/>
              </p14:nvContentPartPr>
              <p14:xfrm>
                <a:off x="10703160" y="2691182"/>
                <a:ext cx="81360" cy="105480"/>
              </p14:xfrm>
            </p:contentPart>
          </mc:Choice>
          <mc:Fallback xmlns="">
            <p:pic>
              <p:nvPicPr>
                <p:cNvPr id="89" name="Ink 88">
                  <a:extLst>
                    <a:ext uri="{FF2B5EF4-FFF2-40B4-BE49-F238E27FC236}">
                      <a16:creationId xmlns:a16="http://schemas.microsoft.com/office/drawing/2014/main" id="{D1B6F2CA-FCD8-684E-8FF5-29A5EDA88ED4}"/>
                    </a:ext>
                  </a:extLst>
                </p:cNvPr>
                <p:cNvPicPr/>
                <p:nvPr/>
              </p:nvPicPr>
              <p:blipFill>
                <a:blip r:embed="rId157"/>
                <a:stretch>
                  <a:fillRect/>
                </a:stretch>
              </p:blipFill>
              <p:spPr>
                <a:xfrm>
                  <a:off x="10687680" y="2675702"/>
                  <a:ext cx="111960" cy="136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8">
              <p14:nvContentPartPr>
                <p14:cNvPr id="90" name="Ink 89">
                  <a:extLst>
                    <a:ext uri="{FF2B5EF4-FFF2-40B4-BE49-F238E27FC236}">
                      <a16:creationId xmlns:a16="http://schemas.microsoft.com/office/drawing/2014/main" id="{37831129-A1A1-C443-9462-ED3A8B830E1A}"/>
                    </a:ext>
                  </a:extLst>
                </p14:cNvPr>
                <p14:cNvContentPartPr/>
                <p14:nvPr/>
              </p14:nvContentPartPr>
              <p14:xfrm>
                <a:off x="10857600" y="2696582"/>
                <a:ext cx="216360" cy="112320"/>
              </p14:xfrm>
            </p:contentPart>
          </mc:Choice>
          <mc:Fallback xmlns="">
            <p:pic>
              <p:nvPicPr>
                <p:cNvPr id="90" name="Ink 89">
                  <a:extLst>
                    <a:ext uri="{FF2B5EF4-FFF2-40B4-BE49-F238E27FC236}">
                      <a16:creationId xmlns:a16="http://schemas.microsoft.com/office/drawing/2014/main" id="{37831129-A1A1-C443-9462-ED3A8B830E1A}"/>
                    </a:ext>
                  </a:extLst>
                </p:cNvPr>
                <p:cNvPicPr/>
                <p:nvPr/>
              </p:nvPicPr>
              <p:blipFill>
                <a:blip r:embed="rId159"/>
                <a:stretch>
                  <a:fillRect/>
                </a:stretch>
              </p:blipFill>
              <p:spPr>
                <a:xfrm>
                  <a:off x="10842480" y="2681462"/>
                  <a:ext cx="246960" cy="14256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160">
            <p14:nvContentPartPr>
              <p14:cNvPr id="92" name="Ink 91">
                <a:extLst>
                  <a:ext uri="{FF2B5EF4-FFF2-40B4-BE49-F238E27FC236}">
                    <a16:creationId xmlns:a16="http://schemas.microsoft.com/office/drawing/2014/main" id="{1A27EA73-E0D5-E940-965C-6E9609B3DE04}"/>
                  </a:ext>
                </a:extLst>
              </p14:cNvPr>
              <p14:cNvContentPartPr/>
              <p14:nvPr/>
            </p14:nvContentPartPr>
            <p14:xfrm>
              <a:off x="4052520" y="3414422"/>
              <a:ext cx="311760" cy="426240"/>
            </p14:xfrm>
          </p:contentPart>
        </mc:Choice>
        <mc:Fallback xmlns="">
          <p:pic>
            <p:nvPicPr>
              <p:cNvPr id="92" name="Ink 91">
                <a:extLst>
                  <a:ext uri="{FF2B5EF4-FFF2-40B4-BE49-F238E27FC236}">
                    <a16:creationId xmlns:a16="http://schemas.microsoft.com/office/drawing/2014/main" id="{1A27EA73-E0D5-E940-965C-6E9609B3DE04}"/>
                  </a:ext>
                </a:extLst>
              </p:cNvPr>
              <p:cNvPicPr/>
              <p:nvPr/>
            </p:nvPicPr>
            <p:blipFill>
              <a:blip r:embed="rId161"/>
              <a:stretch>
                <a:fillRect/>
              </a:stretch>
            </p:blipFill>
            <p:spPr>
              <a:xfrm>
                <a:off x="4037400" y="3398942"/>
                <a:ext cx="342360" cy="456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62">
            <p14:nvContentPartPr>
              <p14:cNvPr id="93" name="Ink 92">
                <a:extLst>
                  <a:ext uri="{FF2B5EF4-FFF2-40B4-BE49-F238E27FC236}">
                    <a16:creationId xmlns:a16="http://schemas.microsoft.com/office/drawing/2014/main" id="{63F647B2-7F89-7B4D-8DFB-049D68B35D9C}"/>
                  </a:ext>
                </a:extLst>
              </p14:cNvPr>
              <p14:cNvContentPartPr/>
              <p14:nvPr/>
            </p14:nvContentPartPr>
            <p14:xfrm>
              <a:off x="4077720" y="3865862"/>
              <a:ext cx="216720" cy="29880"/>
            </p14:xfrm>
          </p:contentPart>
        </mc:Choice>
        <mc:Fallback xmlns="">
          <p:pic>
            <p:nvPicPr>
              <p:cNvPr id="93" name="Ink 92">
                <a:extLst>
                  <a:ext uri="{FF2B5EF4-FFF2-40B4-BE49-F238E27FC236}">
                    <a16:creationId xmlns:a16="http://schemas.microsoft.com/office/drawing/2014/main" id="{63F647B2-7F89-7B4D-8DFB-049D68B35D9C}"/>
                  </a:ext>
                </a:extLst>
              </p:cNvPr>
              <p:cNvPicPr/>
              <p:nvPr/>
            </p:nvPicPr>
            <p:blipFill>
              <a:blip r:embed="rId163"/>
              <a:stretch>
                <a:fillRect/>
              </a:stretch>
            </p:blipFill>
            <p:spPr>
              <a:xfrm>
                <a:off x="4062600" y="3850382"/>
                <a:ext cx="246960" cy="60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64">
            <p14:nvContentPartPr>
              <p14:cNvPr id="94" name="Ink 93">
                <a:extLst>
                  <a:ext uri="{FF2B5EF4-FFF2-40B4-BE49-F238E27FC236}">
                    <a16:creationId xmlns:a16="http://schemas.microsoft.com/office/drawing/2014/main" id="{33A36BA0-C2C8-844A-ABAE-F5B512571B04}"/>
                  </a:ext>
                </a:extLst>
              </p14:cNvPr>
              <p14:cNvContentPartPr/>
              <p14:nvPr/>
            </p14:nvContentPartPr>
            <p14:xfrm>
              <a:off x="4317120" y="3830582"/>
              <a:ext cx="902520" cy="468720"/>
            </p14:xfrm>
          </p:contentPart>
        </mc:Choice>
        <mc:Fallback xmlns="">
          <p:pic>
            <p:nvPicPr>
              <p:cNvPr id="94" name="Ink 93">
                <a:extLst>
                  <a:ext uri="{FF2B5EF4-FFF2-40B4-BE49-F238E27FC236}">
                    <a16:creationId xmlns:a16="http://schemas.microsoft.com/office/drawing/2014/main" id="{33A36BA0-C2C8-844A-ABAE-F5B512571B04}"/>
                  </a:ext>
                </a:extLst>
              </p:cNvPr>
              <p:cNvPicPr/>
              <p:nvPr/>
            </p:nvPicPr>
            <p:blipFill>
              <a:blip r:embed="rId165"/>
              <a:stretch>
                <a:fillRect/>
              </a:stretch>
            </p:blipFill>
            <p:spPr>
              <a:xfrm>
                <a:off x="4302000" y="3815102"/>
                <a:ext cx="933120" cy="498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66">
            <p14:nvContentPartPr>
              <p14:cNvPr id="95" name="Ink 94">
                <a:extLst>
                  <a:ext uri="{FF2B5EF4-FFF2-40B4-BE49-F238E27FC236}">
                    <a16:creationId xmlns:a16="http://schemas.microsoft.com/office/drawing/2014/main" id="{CB45B498-C6F2-FD4C-B809-AAB6C7559FDB}"/>
                  </a:ext>
                </a:extLst>
              </p14:cNvPr>
              <p14:cNvContentPartPr/>
              <p14:nvPr/>
            </p14:nvContentPartPr>
            <p14:xfrm>
              <a:off x="4247640" y="3769022"/>
              <a:ext cx="140760" cy="75960"/>
            </p14:xfrm>
          </p:contentPart>
        </mc:Choice>
        <mc:Fallback xmlns="">
          <p:pic>
            <p:nvPicPr>
              <p:cNvPr id="95" name="Ink 94">
                <a:extLst>
                  <a:ext uri="{FF2B5EF4-FFF2-40B4-BE49-F238E27FC236}">
                    <a16:creationId xmlns:a16="http://schemas.microsoft.com/office/drawing/2014/main" id="{CB45B498-C6F2-FD4C-B809-AAB6C7559FDB}"/>
                  </a:ext>
                </a:extLst>
              </p:cNvPr>
              <p:cNvPicPr/>
              <p:nvPr/>
            </p:nvPicPr>
            <p:blipFill>
              <a:blip r:embed="rId167"/>
              <a:stretch>
                <a:fillRect/>
              </a:stretch>
            </p:blipFill>
            <p:spPr>
              <a:xfrm>
                <a:off x="4232520" y="3753902"/>
                <a:ext cx="171360" cy="106560"/>
              </a:xfrm>
              <a:prstGeom prst="rect">
                <a:avLst/>
              </a:prstGeom>
            </p:spPr>
          </p:pic>
        </mc:Fallback>
      </mc:AlternateContent>
      <p:grpSp>
        <p:nvGrpSpPr>
          <p:cNvPr id="103" name="Group 102">
            <a:extLst>
              <a:ext uri="{FF2B5EF4-FFF2-40B4-BE49-F238E27FC236}">
                <a16:creationId xmlns:a16="http://schemas.microsoft.com/office/drawing/2014/main" id="{7B414388-4AAF-A647-BF57-9E25DE0EF380}"/>
              </a:ext>
            </a:extLst>
          </p:cNvPr>
          <p:cNvGrpSpPr/>
          <p:nvPr/>
        </p:nvGrpSpPr>
        <p:grpSpPr>
          <a:xfrm>
            <a:off x="5124960" y="3199862"/>
            <a:ext cx="1809720" cy="1185480"/>
            <a:chOff x="5124960" y="3199862"/>
            <a:chExt cx="1809720" cy="11854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68">
              <p14:nvContentPartPr>
                <p14:cNvPr id="96" name="Ink 95">
                  <a:extLst>
                    <a:ext uri="{FF2B5EF4-FFF2-40B4-BE49-F238E27FC236}">
                      <a16:creationId xmlns:a16="http://schemas.microsoft.com/office/drawing/2014/main" id="{183BDF40-576D-8146-8C42-58DEFB010A7C}"/>
                    </a:ext>
                  </a:extLst>
                </p14:cNvPr>
                <p14:cNvContentPartPr/>
                <p14:nvPr/>
              </p14:nvContentPartPr>
              <p14:xfrm>
                <a:off x="5124960" y="3815102"/>
                <a:ext cx="468720" cy="453240"/>
              </p14:xfrm>
            </p:contentPart>
          </mc:Choice>
          <mc:Fallback xmlns="">
            <p:pic>
              <p:nvPicPr>
                <p:cNvPr id="96" name="Ink 95">
                  <a:extLst>
                    <a:ext uri="{FF2B5EF4-FFF2-40B4-BE49-F238E27FC236}">
                      <a16:creationId xmlns:a16="http://schemas.microsoft.com/office/drawing/2014/main" id="{183BDF40-576D-8146-8C42-58DEFB010A7C}"/>
                    </a:ext>
                  </a:extLst>
                </p:cNvPr>
                <p:cNvPicPr/>
                <p:nvPr/>
              </p:nvPicPr>
              <p:blipFill>
                <a:blip r:embed="rId169"/>
                <a:stretch>
                  <a:fillRect/>
                </a:stretch>
              </p:blipFill>
              <p:spPr>
                <a:xfrm>
                  <a:off x="5109840" y="3799622"/>
                  <a:ext cx="498960" cy="483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0">
              <p14:nvContentPartPr>
                <p14:cNvPr id="97" name="Ink 96">
                  <a:extLst>
                    <a:ext uri="{FF2B5EF4-FFF2-40B4-BE49-F238E27FC236}">
                      <a16:creationId xmlns:a16="http://schemas.microsoft.com/office/drawing/2014/main" id="{5998130C-AD42-F94A-BCD6-F9FC483DA839}"/>
                    </a:ext>
                  </a:extLst>
                </p14:cNvPr>
                <p14:cNvContentPartPr/>
                <p14:nvPr/>
              </p14:nvContentPartPr>
              <p14:xfrm>
                <a:off x="5379480" y="3814022"/>
                <a:ext cx="538920" cy="510120"/>
              </p14:xfrm>
            </p:contentPart>
          </mc:Choice>
          <mc:Fallback xmlns="">
            <p:pic>
              <p:nvPicPr>
                <p:cNvPr id="97" name="Ink 96">
                  <a:extLst>
                    <a:ext uri="{FF2B5EF4-FFF2-40B4-BE49-F238E27FC236}">
                      <a16:creationId xmlns:a16="http://schemas.microsoft.com/office/drawing/2014/main" id="{5998130C-AD42-F94A-BCD6-F9FC483DA839}"/>
                    </a:ext>
                  </a:extLst>
                </p:cNvPr>
                <p:cNvPicPr/>
                <p:nvPr/>
              </p:nvPicPr>
              <p:blipFill>
                <a:blip r:embed="rId171"/>
                <a:stretch>
                  <a:fillRect/>
                </a:stretch>
              </p:blipFill>
              <p:spPr>
                <a:xfrm>
                  <a:off x="5364000" y="3798542"/>
                  <a:ext cx="569160" cy="540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2">
              <p14:nvContentPartPr>
                <p14:cNvPr id="100" name="Ink 99">
                  <a:extLst>
                    <a:ext uri="{FF2B5EF4-FFF2-40B4-BE49-F238E27FC236}">
                      <a16:creationId xmlns:a16="http://schemas.microsoft.com/office/drawing/2014/main" id="{2D10D969-026B-F44B-B301-21A2FEE11574}"/>
                    </a:ext>
                  </a:extLst>
                </p14:cNvPr>
                <p14:cNvContentPartPr/>
                <p14:nvPr/>
              </p14:nvContentPartPr>
              <p14:xfrm>
                <a:off x="5716080" y="3659222"/>
                <a:ext cx="583560" cy="726120"/>
              </p14:xfrm>
            </p:contentPart>
          </mc:Choice>
          <mc:Fallback xmlns="">
            <p:pic>
              <p:nvPicPr>
                <p:cNvPr id="100" name="Ink 99">
                  <a:extLst>
                    <a:ext uri="{FF2B5EF4-FFF2-40B4-BE49-F238E27FC236}">
                      <a16:creationId xmlns:a16="http://schemas.microsoft.com/office/drawing/2014/main" id="{2D10D969-026B-F44B-B301-21A2FEE11574}"/>
                    </a:ext>
                  </a:extLst>
                </p:cNvPr>
                <p:cNvPicPr/>
                <p:nvPr/>
              </p:nvPicPr>
              <p:blipFill>
                <a:blip r:embed="rId173"/>
                <a:stretch>
                  <a:fillRect/>
                </a:stretch>
              </p:blipFill>
              <p:spPr>
                <a:xfrm>
                  <a:off x="5700600" y="3644102"/>
                  <a:ext cx="614160" cy="756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4">
              <p14:nvContentPartPr>
                <p14:cNvPr id="102" name="Ink 101">
                  <a:extLst>
                    <a:ext uri="{FF2B5EF4-FFF2-40B4-BE49-F238E27FC236}">
                      <a16:creationId xmlns:a16="http://schemas.microsoft.com/office/drawing/2014/main" id="{04E23ACA-7C85-D840-A847-2809A4C83A06}"/>
                    </a:ext>
                  </a:extLst>
                </p14:cNvPr>
                <p14:cNvContentPartPr/>
                <p14:nvPr/>
              </p14:nvContentPartPr>
              <p14:xfrm>
                <a:off x="6250320" y="3199862"/>
                <a:ext cx="684360" cy="411480"/>
              </p14:xfrm>
            </p:contentPart>
          </mc:Choice>
          <mc:Fallback xmlns="">
            <p:pic>
              <p:nvPicPr>
                <p:cNvPr id="102" name="Ink 101">
                  <a:extLst>
                    <a:ext uri="{FF2B5EF4-FFF2-40B4-BE49-F238E27FC236}">
                      <a16:creationId xmlns:a16="http://schemas.microsoft.com/office/drawing/2014/main" id="{04E23ACA-7C85-D840-A847-2809A4C83A06}"/>
                    </a:ext>
                  </a:extLst>
                </p:cNvPr>
                <p:cNvPicPr/>
                <p:nvPr/>
              </p:nvPicPr>
              <p:blipFill>
                <a:blip r:embed="rId175"/>
                <a:stretch>
                  <a:fillRect/>
                </a:stretch>
              </p:blipFill>
              <p:spPr>
                <a:xfrm>
                  <a:off x="6234840" y="3184742"/>
                  <a:ext cx="714960" cy="44208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10" name="Group 109">
            <a:extLst>
              <a:ext uri="{FF2B5EF4-FFF2-40B4-BE49-F238E27FC236}">
                <a16:creationId xmlns:a16="http://schemas.microsoft.com/office/drawing/2014/main" id="{5BF65481-06E4-DF48-9EF5-D8FCB2151970}"/>
              </a:ext>
            </a:extLst>
          </p:cNvPr>
          <p:cNvGrpSpPr/>
          <p:nvPr/>
        </p:nvGrpSpPr>
        <p:grpSpPr>
          <a:xfrm>
            <a:off x="6319440" y="3919142"/>
            <a:ext cx="820080" cy="245160"/>
            <a:chOff x="6319440" y="3919142"/>
            <a:chExt cx="820080" cy="2451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76">
              <p14:nvContentPartPr>
                <p14:cNvPr id="104" name="Ink 103">
                  <a:extLst>
                    <a:ext uri="{FF2B5EF4-FFF2-40B4-BE49-F238E27FC236}">
                      <a16:creationId xmlns:a16="http://schemas.microsoft.com/office/drawing/2014/main" id="{A151865C-B0ED-344B-B778-9E8E4664C86C}"/>
                    </a:ext>
                  </a:extLst>
                </p14:cNvPr>
                <p14:cNvContentPartPr/>
                <p14:nvPr/>
              </p14:nvContentPartPr>
              <p14:xfrm>
                <a:off x="6319440" y="3919142"/>
                <a:ext cx="820080" cy="194400"/>
              </p14:xfrm>
            </p:contentPart>
          </mc:Choice>
          <mc:Fallback xmlns="">
            <p:pic>
              <p:nvPicPr>
                <p:cNvPr id="104" name="Ink 103">
                  <a:extLst>
                    <a:ext uri="{FF2B5EF4-FFF2-40B4-BE49-F238E27FC236}">
                      <a16:creationId xmlns:a16="http://schemas.microsoft.com/office/drawing/2014/main" id="{A151865C-B0ED-344B-B778-9E8E4664C86C}"/>
                    </a:ext>
                  </a:extLst>
                </p:cNvPr>
                <p:cNvPicPr/>
                <p:nvPr/>
              </p:nvPicPr>
              <p:blipFill>
                <a:blip r:embed="rId177"/>
                <a:stretch>
                  <a:fillRect/>
                </a:stretch>
              </p:blipFill>
              <p:spPr>
                <a:xfrm>
                  <a:off x="6304320" y="3904022"/>
                  <a:ext cx="850680" cy="225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8">
              <p14:nvContentPartPr>
                <p14:cNvPr id="108" name="Ink 107">
                  <a:extLst>
                    <a:ext uri="{FF2B5EF4-FFF2-40B4-BE49-F238E27FC236}">
                      <a16:creationId xmlns:a16="http://schemas.microsoft.com/office/drawing/2014/main" id="{94789E4D-E1B8-4B40-A0BF-B98F7A0F5F94}"/>
                    </a:ext>
                  </a:extLst>
                </p14:cNvPr>
                <p14:cNvContentPartPr/>
                <p14:nvPr/>
              </p14:nvContentPartPr>
              <p14:xfrm>
                <a:off x="6967080" y="3935342"/>
                <a:ext cx="164880" cy="228960"/>
              </p14:xfrm>
            </p:contentPart>
          </mc:Choice>
          <mc:Fallback xmlns="">
            <p:pic>
              <p:nvPicPr>
                <p:cNvPr id="108" name="Ink 107">
                  <a:extLst>
                    <a:ext uri="{FF2B5EF4-FFF2-40B4-BE49-F238E27FC236}">
                      <a16:creationId xmlns:a16="http://schemas.microsoft.com/office/drawing/2014/main" id="{94789E4D-E1B8-4B40-A0BF-B98F7A0F5F94}"/>
                    </a:ext>
                  </a:extLst>
                </p:cNvPr>
                <p:cNvPicPr/>
                <p:nvPr/>
              </p:nvPicPr>
              <p:blipFill>
                <a:blip r:embed="rId179"/>
                <a:stretch>
                  <a:fillRect/>
                </a:stretch>
              </p:blipFill>
              <p:spPr>
                <a:xfrm>
                  <a:off x="6951960" y="3919862"/>
                  <a:ext cx="195480" cy="25956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180">
            <p14:nvContentPartPr>
              <p14:cNvPr id="109" name="Ink 108">
                <a:extLst>
                  <a:ext uri="{FF2B5EF4-FFF2-40B4-BE49-F238E27FC236}">
                    <a16:creationId xmlns:a16="http://schemas.microsoft.com/office/drawing/2014/main" id="{467ED044-AB2E-2B45-BFB9-84602DF48862}"/>
                  </a:ext>
                </a:extLst>
              </p14:cNvPr>
              <p14:cNvContentPartPr/>
              <p14:nvPr/>
            </p14:nvContentPartPr>
            <p14:xfrm>
              <a:off x="6851880" y="3136502"/>
              <a:ext cx="174600" cy="218160"/>
            </p14:xfrm>
          </p:contentPart>
        </mc:Choice>
        <mc:Fallback xmlns="">
          <p:pic>
            <p:nvPicPr>
              <p:cNvPr id="109" name="Ink 108">
                <a:extLst>
                  <a:ext uri="{FF2B5EF4-FFF2-40B4-BE49-F238E27FC236}">
                    <a16:creationId xmlns:a16="http://schemas.microsoft.com/office/drawing/2014/main" id="{467ED044-AB2E-2B45-BFB9-84602DF48862}"/>
                  </a:ext>
                </a:extLst>
              </p:cNvPr>
              <p:cNvPicPr/>
              <p:nvPr/>
            </p:nvPicPr>
            <p:blipFill>
              <a:blip r:embed="rId181"/>
              <a:stretch>
                <a:fillRect/>
              </a:stretch>
            </p:blipFill>
            <p:spPr>
              <a:xfrm>
                <a:off x="6836760" y="3121382"/>
                <a:ext cx="205200" cy="248760"/>
              </a:xfrm>
              <a:prstGeom prst="rect">
                <a:avLst/>
              </a:prstGeom>
            </p:spPr>
          </p:pic>
        </mc:Fallback>
      </mc:AlternateContent>
      <p:grpSp>
        <p:nvGrpSpPr>
          <p:cNvPr id="149" name="Group 148">
            <a:extLst>
              <a:ext uri="{FF2B5EF4-FFF2-40B4-BE49-F238E27FC236}">
                <a16:creationId xmlns:a16="http://schemas.microsoft.com/office/drawing/2014/main" id="{C7B72792-64E3-A246-9021-F1454A55DFBD}"/>
              </a:ext>
            </a:extLst>
          </p:cNvPr>
          <p:cNvGrpSpPr/>
          <p:nvPr/>
        </p:nvGrpSpPr>
        <p:grpSpPr>
          <a:xfrm>
            <a:off x="4075560" y="4490822"/>
            <a:ext cx="2887560" cy="1674720"/>
            <a:chOff x="4075560" y="4490822"/>
            <a:chExt cx="2887560" cy="16747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82">
              <p14:nvContentPartPr>
                <p14:cNvPr id="105" name="Ink 104">
                  <a:extLst>
                    <a:ext uri="{FF2B5EF4-FFF2-40B4-BE49-F238E27FC236}">
                      <a16:creationId xmlns:a16="http://schemas.microsoft.com/office/drawing/2014/main" id="{480B43B8-EC16-4A4C-ACC8-36CE85B50E02}"/>
                    </a:ext>
                  </a:extLst>
                </p14:cNvPr>
                <p14:cNvContentPartPr/>
                <p14:nvPr/>
              </p14:nvContentPartPr>
              <p14:xfrm>
                <a:off x="6122880" y="4490822"/>
                <a:ext cx="389160" cy="388440"/>
              </p14:xfrm>
            </p:contentPart>
          </mc:Choice>
          <mc:Fallback xmlns="">
            <p:pic>
              <p:nvPicPr>
                <p:cNvPr id="105" name="Ink 104">
                  <a:extLst>
                    <a:ext uri="{FF2B5EF4-FFF2-40B4-BE49-F238E27FC236}">
                      <a16:creationId xmlns:a16="http://schemas.microsoft.com/office/drawing/2014/main" id="{480B43B8-EC16-4A4C-ACC8-36CE85B50E02}"/>
                    </a:ext>
                  </a:extLst>
                </p:cNvPr>
                <p:cNvPicPr/>
                <p:nvPr/>
              </p:nvPicPr>
              <p:blipFill>
                <a:blip r:embed="rId183"/>
                <a:stretch>
                  <a:fillRect/>
                </a:stretch>
              </p:blipFill>
              <p:spPr>
                <a:xfrm>
                  <a:off x="6107400" y="4475702"/>
                  <a:ext cx="419760" cy="418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4">
              <p14:nvContentPartPr>
                <p14:cNvPr id="106" name="Ink 105">
                  <a:extLst>
                    <a:ext uri="{FF2B5EF4-FFF2-40B4-BE49-F238E27FC236}">
                      <a16:creationId xmlns:a16="http://schemas.microsoft.com/office/drawing/2014/main" id="{DC0389D2-89FF-9749-82B4-73778A0BD15E}"/>
                    </a:ext>
                  </a:extLst>
                </p14:cNvPr>
                <p14:cNvContentPartPr/>
                <p14:nvPr/>
              </p14:nvContentPartPr>
              <p14:xfrm>
                <a:off x="6319440" y="4872782"/>
                <a:ext cx="222480" cy="20520"/>
              </p14:xfrm>
            </p:contentPart>
          </mc:Choice>
          <mc:Fallback xmlns="">
            <p:pic>
              <p:nvPicPr>
                <p:cNvPr id="106" name="Ink 105">
                  <a:extLst>
                    <a:ext uri="{FF2B5EF4-FFF2-40B4-BE49-F238E27FC236}">
                      <a16:creationId xmlns:a16="http://schemas.microsoft.com/office/drawing/2014/main" id="{DC0389D2-89FF-9749-82B4-73778A0BD15E}"/>
                    </a:ext>
                  </a:extLst>
                </p:cNvPr>
                <p:cNvPicPr/>
                <p:nvPr/>
              </p:nvPicPr>
              <p:blipFill>
                <a:blip r:embed="rId185"/>
                <a:stretch>
                  <a:fillRect/>
                </a:stretch>
              </p:blipFill>
              <p:spPr>
                <a:xfrm>
                  <a:off x="6304320" y="4857662"/>
                  <a:ext cx="253080" cy="51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6">
              <p14:nvContentPartPr>
                <p14:cNvPr id="107" name="Ink 106">
                  <a:extLst>
                    <a:ext uri="{FF2B5EF4-FFF2-40B4-BE49-F238E27FC236}">
                      <a16:creationId xmlns:a16="http://schemas.microsoft.com/office/drawing/2014/main" id="{7CC07A5C-BA3D-8B4D-9FF1-2D4C90659488}"/>
                    </a:ext>
                  </a:extLst>
                </p14:cNvPr>
                <p14:cNvContentPartPr/>
                <p14:nvPr/>
              </p14:nvContentPartPr>
              <p14:xfrm>
                <a:off x="6528600" y="4803302"/>
                <a:ext cx="11520" cy="117360"/>
              </p14:xfrm>
            </p:contentPart>
          </mc:Choice>
          <mc:Fallback xmlns="">
            <p:pic>
              <p:nvPicPr>
                <p:cNvPr id="107" name="Ink 106">
                  <a:extLst>
                    <a:ext uri="{FF2B5EF4-FFF2-40B4-BE49-F238E27FC236}">
                      <a16:creationId xmlns:a16="http://schemas.microsoft.com/office/drawing/2014/main" id="{7CC07A5C-BA3D-8B4D-9FF1-2D4C90659488}"/>
                    </a:ext>
                  </a:extLst>
                </p:cNvPr>
                <p:cNvPicPr/>
                <p:nvPr/>
              </p:nvPicPr>
              <p:blipFill>
                <a:blip r:embed="rId187"/>
                <a:stretch>
                  <a:fillRect/>
                </a:stretch>
              </p:blipFill>
              <p:spPr>
                <a:xfrm>
                  <a:off x="6513120" y="4788182"/>
                  <a:ext cx="41760" cy="147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8">
              <p14:nvContentPartPr>
                <p14:cNvPr id="112" name="Ink 111">
                  <a:extLst>
                    <a:ext uri="{FF2B5EF4-FFF2-40B4-BE49-F238E27FC236}">
                      <a16:creationId xmlns:a16="http://schemas.microsoft.com/office/drawing/2014/main" id="{814A63CB-F486-7F47-8386-ACC805E11722}"/>
                    </a:ext>
                  </a:extLst>
                </p14:cNvPr>
                <p14:cNvContentPartPr/>
                <p14:nvPr/>
              </p14:nvContentPartPr>
              <p14:xfrm>
                <a:off x="4433040" y="4502342"/>
                <a:ext cx="29160" cy="277920"/>
              </p14:xfrm>
            </p:contentPart>
          </mc:Choice>
          <mc:Fallback xmlns="">
            <p:pic>
              <p:nvPicPr>
                <p:cNvPr id="112" name="Ink 111">
                  <a:extLst>
                    <a:ext uri="{FF2B5EF4-FFF2-40B4-BE49-F238E27FC236}">
                      <a16:creationId xmlns:a16="http://schemas.microsoft.com/office/drawing/2014/main" id="{814A63CB-F486-7F47-8386-ACC805E11722}"/>
                    </a:ext>
                  </a:extLst>
                </p:cNvPr>
                <p:cNvPicPr/>
                <p:nvPr/>
              </p:nvPicPr>
              <p:blipFill>
                <a:blip r:embed="rId189"/>
                <a:stretch>
                  <a:fillRect/>
                </a:stretch>
              </p:blipFill>
              <p:spPr>
                <a:xfrm>
                  <a:off x="4417560" y="4487222"/>
                  <a:ext cx="59400" cy="308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0">
              <p14:nvContentPartPr>
                <p14:cNvPr id="113" name="Ink 112">
                  <a:extLst>
                    <a:ext uri="{FF2B5EF4-FFF2-40B4-BE49-F238E27FC236}">
                      <a16:creationId xmlns:a16="http://schemas.microsoft.com/office/drawing/2014/main" id="{F4F402AE-0992-2E43-B3B7-A00C41158AC9}"/>
                    </a:ext>
                  </a:extLst>
                </p14:cNvPr>
                <p14:cNvContentPartPr/>
                <p14:nvPr/>
              </p14:nvContentPartPr>
              <p14:xfrm>
                <a:off x="4398120" y="4598102"/>
                <a:ext cx="397080" cy="180000"/>
              </p14:xfrm>
            </p:contentPart>
          </mc:Choice>
          <mc:Fallback xmlns="">
            <p:pic>
              <p:nvPicPr>
                <p:cNvPr id="113" name="Ink 112">
                  <a:extLst>
                    <a:ext uri="{FF2B5EF4-FFF2-40B4-BE49-F238E27FC236}">
                      <a16:creationId xmlns:a16="http://schemas.microsoft.com/office/drawing/2014/main" id="{F4F402AE-0992-2E43-B3B7-A00C41158AC9}"/>
                    </a:ext>
                  </a:extLst>
                </p:cNvPr>
                <p:cNvPicPr/>
                <p:nvPr/>
              </p:nvPicPr>
              <p:blipFill>
                <a:blip r:embed="rId191"/>
                <a:stretch>
                  <a:fillRect/>
                </a:stretch>
              </p:blipFill>
              <p:spPr>
                <a:xfrm>
                  <a:off x="4383000" y="4582622"/>
                  <a:ext cx="427680" cy="210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2">
              <p14:nvContentPartPr>
                <p14:cNvPr id="114" name="Ink 113">
                  <a:extLst>
                    <a:ext uri="{FF2B5EF4-FFF2-40B4-BE49-F238E27FC236}">
                      <a16:creationId xmlns:a16="http://schemas.microsoft.com/office/drawing/2014/main" id="{41CBDBEF-22BB-A948-BDA7-7C5C8D0D23E5}"/>
                    </a:ext>
                  </a:extLst>
                </p14:cNvPr>
                <p14:cNvContentPartPr/>
                <p14:nvPr/>
              </p14:nvContentPartPr>
              <p14:xfrm>
                <a:off x="4813560" y="4535462"/>
                <a:ext cx="707760" cy="279000"/>
              </p14:xfrm>
            </p:contentPart>
          </mc:Choice>
          <mc:Fallback xmlns="">
            <p:pic>
              <p:nvPicPr>
                <p:cNvPr id="114" name="Ink 113">
                  <a:extLst>
                    <a:ext uri="{FF2B5EF4-FFF2-40B4-BE49-F238E27FC236}">
                      <a16:creationId xmlns:a16="http://schemas.microsoft.com/office/drawing/2014/main" id="{41CBDBEF-22BB-A948-BDA7-7C5C8D0D23E5}"/>
                    </a:ext>
                  </a:extLst>
                </p:cNvPr>
                <p:cNvPicPr/>
                <p:nvPr/>
              </p:nvPicPr>
              <p:blipFill>
                <a:blip r:embed="rId193"/>
                <a:stretch>
                  <a:fillRect/>
                </a:stretch>
              </p:blipFill>
              <p:spPr>
                <a:xfrm>
                  <a:off x="4798440" y="4520342"/>
                  <a:ext cx="738000" cy="309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4">
              <p14:nvContentPartPr>
                <p14:cNvPr id="116" name="Ink 115">
                  <a:extLst>
                    <a:ext uri="{FF2B5EF4-FFF2-40B4-BE49-F238E27FC236}">
                      <a16:creationId xmlns:a16="http://schemas.microsoft.com/office/drawing/2014/main" id="{A331FD47-B039-D24E-B8E4-F170D3D5A0F2}"/>
                    </a:ext>
                  </a:extLst>
                </p14:cNvPr>
                <p14:cNvContentPartPr/>
                <p14:nvPr/>
              </p14:nvContentPartPr>
              <p14:xfrm>
                <a:off x="4075560" y="5037662"/>
                <a:ext cx="60840" cy="79200"/>
              </p14:xfrm>
            </p:contentPart>
          </mc:Choice>
          <mc:Fallback xmlns="">
            <p:pic>
              <p:nvPicPr>
                <p:cNvPr id="116" name="Ink 115">
                  <a:extLst>
                    <a:ext uri="{FF2B5EF4-FFF2-40B4-BE49-F238E27FC236}">
                      <a16:creationId xmlns:a16="http://schemas.microsoft.com/office/drawing/2014/main" id="{A331FD47-B039-D24E-B8E4-F170D3D5A0F2}"/>
                    </a:ext>
                  </a:extLst>
                </p:cNvPr>
                <p:cNvPicPr/>
                <p:nvPr/>
              </p:nvPicPr>
              <p:blipFill>
                <a:blip r:embed="rId195"/>
                <a:stretch>
                  <a:fillRect/>
                </a:stretch>
              </p:blipFill>
              <p:spPr>
                <a:xfrm>
                  <a:off x="4060440" y="5022542"/>
                  <a:ext cx="91080" cy="109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6">
              <p14:nvContentPartPr>
                <p14:cNvPr id="117" name="Ink 116">
                  <a:extLst>
                    <a:ext uri="{FF2B5EF4-FFF2-40B4-BE49-F238E27FC236}">
                      <a16:creationId xmlns:a16="http://schemas.microsoft.com/office/drawing/2014/main" id="{87E5AFF5-8201-0C47-8DCD-74D689BD681A}"/>
                    </a:ext>
                  </a:extLst>
                </p14:cNvPr>
                <p14:cNvContentPartPr/>
                <p14:nvPr/>
              </p14:nvContentPartPr>
              <p14:xfrm>
                <a:off x="4270680" y="5036582"/>
                <a:ext cx="315000" cy="189720"/>
              </p14:xfrm>
            </p:contentPart>
          </mc:Choice>
          <mc:Fallback xmlns="">
            <p:pic>
              <p:nvPicPr>
                <p:cNvPr id="117" name="Ink 116">
                  <a:extLst>
                    <a:ext uri="{FF2B5EF4-FFF2-40B4-BE49-F238E27FC236}">
                      <a16:creationId xmlns:a16="http://schemas.microsoft.com/office/drawing/2014/main" id="{87E5AFF5-8201-0C47-8DCD-74D689BD681A}"/>
                    </a:ext>
                  </a:extLst>
                </p:cNvPr>
                <p:cNvPicPr/>
                <p:nvPr/>
              </p:nvPicPr>
              <p:blipFill>
                <a:blip r:embed="rId197"/>
                <a:stretch>
                  <a:fillRect/>
                </a:stretch>
              </p:blipFill>
              <p:spPr>
                <a:xfrm>
                  <a:off x="4255560" y="5021462"/>
                  <a:ext cx="345600" cy="219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8">
              <p14:nvContentPartPr>
                <p14:cNvPr id="118" name="Ink 117">
                  <a:extLst>
                    <a:ext uri="{FF2B5EF4-FFF2-40B4-BE49-F238E27FC236}">
                      <a16:creationId xmlns:a16="http://schemas.microsoft.com/office/drawing/2014/main" id="{6038B419-C5BC-8141-A1D6-ACCDAB1DEC75}"/>
                    </a:ext>
                  </a:extLst>
                </p14:cNvPr>
                <p14:cNvContentPartPr/>
                <p14:nvPr/>
              </p14:nvContentPartPr>
              <p14:xfrm>
                <a:off x="4600800" y="4959902"/>
                <a:ext cx="302040" cy="235080"/>
              </p14:xfrm>
            </p:contentPart>
          </mc:Choice>
          <mc:Fallback xmlns="">
            <p:pic>
              <p:nvPicPr>
                <p:cNvPr id="118" name="Ink 117">
                  <a:extLst>
                    <a:ext uri="{FF2B5EF4-FFF2-40B4-BE49-F238E27FC236}">
                      <a16:creationId xmlns:a16="http://schemas.microsoft.com/office/drawing/2014/main" id="{6038B419-C5BC-8141-A1D6-ACCDAB1DEC75}"/>
                    </a:ext>
                  </a:extLst>
                </p:cNvPr>
                <p:cNvPicPr/>
                <p:nvPr/>
              </p:nvPicPr>
              <p:blipFill>
                <a:blip r:embed="rId199"/>
                <a:stretch>
                  <a:fillRect/>
                </a:stretch>
              </p:blipFill>
              <p:spPr>
                <a:xfrm>
                  <a:off x="4585680" y="4944422"/>
                  <a:ext cx="332280" cy="265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0">
              <p14:nvContentPartPr>
                <p14:cNvPr id="119" name="Ink 118">
                  <a:extLst>
                    <a:ext uri="{FF2B5EF4-FFF2-40B4-BE49-F238E27FC236}">
                      <a16:creationId xmlns:a16="http://schemas.microsoft.com/office/drawing/2014/main" id="{13648DEF-97ED-FD4C-9294-9DD72BD2C363}"/>
                    </a:ext>
                  </a:extLst>
                </p14:cNvPr>
                <p14:cNvContentPartPr/>
                <p14:nvPr/>
              </p14:nvContentPartPr>
              <p14:xfrm>
                <a:off x="5053680" y="4949822"/>
                <a:ext cx="491760" cy="245880"/>
              </p14:xfrm>
            </p:contentPart>
          </mc:Choice>
          <mc:Fallback xmlns="">
            <p:pic>
              <p:nvPicPr>
                <p:cNvPr id="119" name="Ink 118">
                  <a:extLst>
                    <a:ext uri="{FF2B5EF4-FFF2-40B4-BE49-F238E27FC236}">
                      <a16:creationId xmlns:a16="http://schemas.microsoft.com/office/drawing/2014/main" id="{13648DEF-97ED-FD4C-9294-9DD72BD2C363}"/>
                    </a:ext>
                  </a:extLst>
                </p:cNvPr>
                <p:cNvPicPr/>
                <p:nvPr/>
              </p:nvPicPr>
              <p:blipFill>
                <a:blip r:embed="rId201"/>
                <a:stretch>
                  <a:fillRect/>
                </a:stretch>
              </p:blipFill>
              <p:spPr>
                <a:xfrm>
                  <a:off x="5038560" y="4934702"/>
                  <a:ext cx="522000" cy="276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2">
              <p14:nvContentPartPr>
                <p14:cNvPr id="120" name="Ink 119">
                  <a:extLst>
                    <a:ext uri="{FF2B5EF4-FFF2-40B4-BE49-F238E27FC236}">
                      <a16:creationId xmlns:a16="http://schemas.microsoft.com/office/drawing/2014/main" id="{A176009D-EDF6-4F47-A97C-7E7C216FC015}"/>
                    </a:ext>
                  </a:extLst>
                </p14:cNvPr>
                <p14:cNvContentPartPr/>
                <p14:nvPr/>
              </p14:nvContentPartPr>
              <p14:xfrm>
                <a:off x="5501160" y="5034422"/>
                <a:ext cx="342360" cy="120960"/>
              </p14:xfrm>
            </p:contentPart>
          </mc:Choice>
          <mc:Fallback xmlns="">
            <p:pic>
              <p:nvPicPr>
                <p:cNvPr id="120" name="Ink 119">
                  <a:extLst>
                    <a:ext uri="{FF2B5EF4-FFF2-40B4-BE49-F238E27FC236}">
                      <a16:creationId xmlns:a16="http://schemas.microsoft.com/office/drawing/2014/main" id="{A176009D-EDF6-4F47-A97C-7E7C216FC015}"/>
                    </a:ext>
                  </a:extLst>
                </p:cNvPr>
                <p:cNvPicPr/>
                <p:nvPr/>
              </p:nvPicPr>
              <p:blipFill>
                <a:blip r:embed="rId203"/>
                <a:stretch>
                  <a:fillRect/>
                </a:stretch>
              </p:blipFill>
              <p:spPr>
                <a:xfrm>
                  <a:off x="5485680" y="5019302"/>
                  <a:ext cx="372960" cy="151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4">
              <p14:nvContentPartPr>
                <p14:cNvPr id="121" name="Ink 120">
                  <a:extLst>
                    <a:ext uri="{FF2B5EF4-FFF2-40B4-BE49-F238E27FC236}">
                      <a16:creationId xmlns:a16="http://schemas.microsoft.com/office/drawing/2014/main" id="{F24EFBF9-7B66-D94A-B55C-C138D0FF5CE0}"/>
                    </a:ext>
                  </a:extLst>
                </p14:cNvPr>
                <p14:cNvContentPartPr/>
                <p14:nvPr/>
              </p14:nvContentPartPr>
              <p14:xfrm>
                <a:off x="5370480" y="4919222"/>
                <a:ext cx="26640" cy="19080"/>
              </p14:xfrm>
            </p:contentPart>
          </mc:Choice>
          <mc:Fallback xmlns="">
            <p:pic>
              <p:nvPicPr>
                <p:cNvPr id="121" name="Ink 120">
                  <a:extLst>
                    <a:ext uri="{FF2B5EF4-FFF2-40B4-BE49-F238E27FC236}">
                      <a16:creationId xmlns:a16="http://schemas.microsoft.com/office/drawing/2014/main" id="{F24EFBF9-7B66-D94A-B55C-C138D0FF5CE0}"/>
                    </a:ext>
                  </a:extLst>
                </p:cNvPr>
                <p:cNvPicPr/>
                <p:nvPr/>
              </p:nvPicPr>
              <p:blipFill>
                <a:blip r:embed="rId205"/>
                <a:stretch>
                  <a:fillRect/>
                </a:stretch>
              </p:blipFill>
              <p:spPr>
                <a:xfrm>
                  <a:off x="5355360" y="4903742"/>
                  <a:ext cx="57240" cy="49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6">
              <p14:nvContentPartPr>
                <p14:cNvPr id="123" name="Ink 122">
                  <a:extLst>
                    <a:ext uri="{FF2B5EF4-FFF2-40B4-BE49-F238E27FC236}">
                      <a16:creationId xmlns:a16="http://schemas.microsoft.com/office/drawing/2014/main" id="{E928987A-E402-8641-86E1-4D2047130278}"/>
                    </a:ext>
                  </a:extLst>
                </p14:cNvPr>
                <p14:cNvContentPartPr/>
                <p14:nvPr/>
              </p14:nvContentPartPr>
              <p14:xfrm>
                <a:off x="6030720" y="5021102"/>
                <a:ext cx="321480" cy="137880"/>
              </p14:xfrm>
            </p:contentPart>
          </mc:Choice>
          <mc:Fallback xmlns="">
            <p:pic>
              <p:nvPicPr>
                <p:cNvPr id="123" name="Ink 122">
                  <a:extLst>
                    <a:ext uri="{FF2B5EF4-FFF2-40B4-BE49-F238E27FC236}">
                      <a16:creationId xmlns:a16="http://schemas.microsoft.com/office/drawing/2014/main" id="{E928987A-E402-8641-86E1-4D2047130278}"/>
                    </a:ext>
                  </a:extLst>
                </p:cNvPr>
                <p:cNvPicPr/>
                <p:nvPr/>
              </p:nvPicPr>
              <p:blipFill>
                <a:blip r:embed="rId207"/>
                <a:stretch>
                  <a:fillRect/>
                </a:stretch>
              </p:blipFill>
              <p:spPr>
                <a:xfrm>
                  <a:off x="6015600" y="5005982"/>
                  <a:ext cx="352080" cy="168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8">
              <p14:nvContentPartPr>
                <p14:cNvPr id="124" name="Ink 123">
                  <a:extLst>
                    <a:ext uri="{FF2B5EF4-FFF2-40B4-BE49-F238E27FC236}">
                      <a16:creationId xmlns:a16="http://schemas.microsoft.com/office/drawing/2014/main" id="{33E21685-A968-1E4E-AFBB-5331C479E7A7}"/>
                    </a:ext>
                  </a:extLst>
                </p14:cNvPr>
                <p14:cNvContentPartPr/>
                <p14:nvPr/>
              </p14:nvContentPartPr>
              <p14:xfrm>
                <a:off x="6180840" y="4895822"/>
                <a:ext cx="360" cy="360"/>
              </p14:xfrm>
            </p:contentPart>
          </mc:Choice>
          <mc:Fallback xmlns="">
            <p:pic>
              <p:nvPicPr>
                <p:cNvPr id="124" name="Ink 123">
                  <a:extLst>
                    <a:ext uri="{FF2B5EF4-FFF2-40B4-BE49-F238E27FC236}">
                      <a16:creationId xmlns:a16="http://schemas.microsoft.com/office/drawing/2014/main" id="{33E21685-A968-1E4E-AFBB-5331C479E7A7}"/>
                    </a:ext>
                  </a:extLst>
                </p:cNvPr>
                <p:cNvPicPr/>
                <p:nvPr/>
              </p:nvPicPr>
              <p:blipFill>
                <a:blip r:embed="rId75"/>
                <a:stretch>
                  <a:fillRect/>
                </a:stretch>
              </p:blipFill>
              <p:spPr>
                <a:xfrm>
                  <a:off x="6165360" y="4880702"/>
                  <a:ext cx="30960" cy="30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9">
              <p14:nvContentPartPr>
                <p14:cNvPr id="125" name="Ink 124">
                  <a:extLst>
                    <a:ext uri="{FF2B5EF4-FFF2-40B4-BE49-F238E27FC236}">
                      <a16:creationId xmlns:a16="http://schemas.microsoft.com/office/drawing/2014/main" id="{24D5BDE5-0E5E-9543-A68B-E7B368FDE9C8}"/>
                    </a:ext>
                  </a:extLst>
                </p14:cNvPr>
                <p14:cNvContentPartPr/>
                <p14:nvPr/>
              </p14:nvContentPartPr>
              <p14:xfrm>
                <a:off x="4120560" y="5520782"/>
                <a:ext cx="79560" cy="109440"/>
              </p14:xfrm>
            </p:contentPart>
          </mc:Choice>
          <mc:Fallback xmlns="">
            <p:pic>
              <p:nvPicPr>
                <p:cNvPr id="125" name="Ink 124">
                  <a:extLst>
                    <a:ext uri="{FF2B5EF4-FFF2-40B4-BE49-F238E27FC236}">
                      <a16:creationId xmlns:a16="http://schemas.microsoft.com/office/drawing/2014/main" id="{24D5BDE5-0E5E-9543-A68B-E7B368FDE9C8}"/>
                    </a:ext>
                  </a:extLst>
                </p:cNvPr>
                <p:cNvPicPr/>
                <p:nvPr/>
              </p:nvPicPr>
              <p:blipFill>
                <a:blip r:embed="rId210"/>
                <a:stretch>
                  <a:fillRect/>
                </a:stretch>
              </p:blipFill>
              <p:spPr>
                <a:xfrm>
                  <a:off x="4105080" y="5505662"/>
                  <a:ext cx="109800" cy="139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1">
              <p14:nvContentPartPr>
                <p14:cNvPr id="126" name="Ink 125">
                  <a:extLst>
                    <a:ext uri="{FF2B5EF4-FFF2-40B4-BE49-F238E27FC236}">
                      <a16:creationId xmlns:a16="http://schemas.microsoft.com/office/drawing/2014/main" id="{B5E05A17-5246-3D48-A357-7BF8B2742F14}"/>
                    </a:ext>
                  </a:extLst>
                </p14:cNvPr>
                <p14:cNvContentPartPr/>
                <p14:nvPr/>
              </p14:nvContentPartPr>
              <p14:xfrm>
                <a:off x="4398120" y="5544182"/>
                <a:ext cx="195120" cy="139680"/>
              </p14:xfrm>
            </p:contentPart>
          </mc:Choice>
          <mc:Fallback xmlns="">
            <p:pic>
              <p:nvPicPr>
                <p:cNvPr id="126" name="Ink 125">
                  <a:extLst>
                    <a:ext uri="{FF2B5EF4-FFF2-40B4-BE49-F238E27FC236}">
                      <a16:creationId xmlns:a16="http://schemas.microsoft.com/office/drawing/2014/main" id="{B5E05A17-5246-3D48-A357-7BF8B2742F14}"/>
                    </a:ext>
                  </a:extLst>
                </p:cNvPr>
                <p:cNvPicPr/>
                <p:nvPr/>
              </p:nvPicPr>
              <p:blipFill>
                <a:blip r:embed="rId212"/>
                <a:stretch>
                  <a:fillRect/>
                </a:stretch>
              </p:blipFill>
              <p:spPr>
                <a:xfrm>
                  <a:off x="4383000" y="5529062"/>
                  <a:ext cx="225720" cy="170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3">
              <p14:nvContentPartPr>
                <p14:cNvPr id="127" name="Ink 126">
                  <a:extLst>
                    <a:ext uri="{FF2B5EF4-FFF2-40B4-BE49-F238E27FC236}">
                      <a16:creationId xmlns:a16="http://schemas.microsoft.com/office/drawing/2014/main" id="{6EBB936A-FAC2-0243-B86F-D94B150513CF}"/>
                    </a:ext>
                  </a:extLst>
                </p14:cNvPr>
                <p14:cNvContentPartPr/>
                <p14:nvPr/>
              </p14:nvContentPartPr>
              <p14:xfrm>
                <a:off x="4502160" y="5428262"/>
                <a:ext cx="360" cy="360"/>
              </p14:xfrm>
            </p:contentPart>
          </mc:Choice>
          <mc:Fallback xmlns="">
            <p:pic>
              <p:nvPicPr>
                <p:cNvPr id="127" name="Ink 126">
                  <a:extLst>
                    <a:ext uri="{FF2B5EF4-FFF2-40B4-BE49-F238E27FC236}">
                      <a16:creationId xmlns:a16="http://schemas.microsoft.com/office/drawing/2014/main" id="{6EBB936A-FAC2-0243-B86F-D94B150513CF}"/>
                    </a:ext>
                  </a:extLst>
                </p:cNvPr>
                <p:cNvPicPr/>
                <p:nvPr/>
              </p:nvPicPr>
              <p:blipFill>
                <a:blip r:embed="rId75"/>
                <a:stretch>
                  <a:fillRect/>
                </a:stretch>
              </p:blipFill>
              <p:spPr>
                <a:xfrm>
                  <a:off x="4487040" y="5413142"/>
                  <a:ext cx="30960" cy="30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4">
              <p14:nvContentPartPr>
                <p14:cNvPr id="128" name="Ink 127">
                  <a:extLst>
                    <a:ext uri="{FF2B5EF4-FFF2-40B4-BE49-F238E27FC236}">
                      <a16:creationId xmlns:a16="http://schemas.microsoft.com/office/drawing/2014/main" id="{5525B3C7-76B6-1448-B1CD-BF9759938877}"/>
                    </a:ext>
                  </a:extLst>
                </p14:cNvPr>
                <p14:cNvContentPartPr/>
                <p14:nvPr/>
              </p14:nvContentPartPr>
              <p14:xfrm>
                <a:off x="4629600" y="5439782"/>
                <a:ext cx="73440" cy="231120"/>
              </p14:xfrm>
            </p:contentPart>
          </mc:Choice>
          <mc:Fallback xmlns="">
            <p:pic>
              <p:nvPicPr>
                <p:cNvPr id="128" name="Ink 127">
                  <a:extLst>
                    <a:ext uri="{FF2B5EF4-FFF2-40B4-BE49-F238E27FC236}">
                      <a16:creationId xmlns:a16="http://schemas.microsoft.com/office/drawing/2014/main" id="{5525B3C7-76B6-1448-B1CD-BF9759938877}"/>
                    </a:ext>
                  </a:extLst>
                </p:cNvPr>
                <p:cNvPicPr/>
                <p:nvPr/>
              </p:nvPicPr>
              <p:blipFill>
                <a:blip r:embed="rId215"/>
                <a:stretch>
                  <a:fillRect/>
                </a:stretch>
              </p:blipFill>
              <p:spPr>
                <a:xfrm>
                  <a:off x="4614480" y="5424662"/>
                  <a:ext cx="104040" cy="261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6">
              <p14:nvContentPartPr>
                <p14:cNvPr id="129" name="Ink 128">
                  <a:extLst>
                    <a:ext uri="{FF2B5EF4-FFF2-40B4-BE49-F238E27FC236}">
                      <a16:creationId xmlns:a16="http://schemas.microsoft.com/office/drawing/2014/main" id="{3074F73E-C29B-9C41-BF45-BD7CE80839D7}"/>
                    </a:ext>
                  </a:extLst>
                </p14:cNvPr>
                <p14:cNvContentPartPr/>
                <p14:nvPr/>
              </p14:nvContentPartPr>
              <p14:xfrm>
                <a:off x="4768560" y="5526902"/>
                <a:ext cx="219600" cy="144000"/>
              </p14:xfrm>
            </p:contentPart>
          </mc:Choice>
          <mc:Fallback xmlns="">
            <p:pic>
              <p:nvPicPr>
                <p:cNvPr id="129" name="Ink 128">
                  <a:extLst>
                    <a:ext uri="{FF2B5EF4-FFF2-40B4-BE49-F238E27FC236}">
                      <a16:creationId xmlns:a16="http://schemas.microsoft.com/office/drawing/2014/main" id="{3074F73E-C29B-9C41-BF45-BD7CE80839D7}"/>
                    </a:ext>
                  </a:extLst>
                </p:cNvPr>
                <p:cNvPicPr/>
                <p:nvPr/>
              </p:nvPicPr>
              <p:blipFill>
                <a:blip r:embed="rId217"/>
                <a:stretch>
                  <a:fillRect/>
                </a:stretch>
              </p:blipFill>
              <p:spPr>
                <a:xfrm>
                  <a:off x="4753440" y="5511422"/>
                  <a:ext cx="250200" cy="174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8">
              <p14:nvContentPartPr>
                <p14:cNvPr id="130" name="Ink 129">
                  <a:extLst>
                    <a:ext uri="{FF2B5EF4-FFF2-40B4-BE49-F238E27FC236}">
                      <a16:creationId xmlns:a16="http://schemas.microsoft.com/office/drawing/2014/main" id="{39767C77-4FA4-6945-82EA-A24E96279C5A}"/>
                    </a:ext>
                  </a:extLst>
                </p14:cNvPr>
                <p14:cNvContentPartPr/>
                <p14:nvPr/>
              </p14:nvContentPartPr>
              <p14:xfrm>
                <a:off x="4896000" y="5382182"/>
                <a:ext cx="28800" cy="35640"/>
              </p14:xfrm>
            </p:contentPart>
          </mc:Choice>
          <mc:Fallback xmlns="">
            <p:pic>
              <p:nvPicPr>
                <p:cNvPr id="130" name="Ink 129">
                  <a:extLst>
                    <a:ext uri="{FF2B5EF4-FFF2-40B4-BE49-F238E27FC236}">
                      <a16:creationId xmlns:a16="http://schemas.microsoft.com/office/drawing/2014/main" id="{39767C77-4FA4-6945-82EA-A24E96279C5A}"/>
                    </a:ext>
                  </a:extLst>
                </p:cNvPr>
                <p:cNvPicPr/>
                <p:nvPr/>
              </p:nvPicPr>
              <p:blipFill>
                <a:blip r:embed="rId219"/>
                <a:stretch>
                  <a:fillRect/>
                </a:stretch>
              </p:blipFill>
              <p:spPr>
                <a:xfrm>
                  <a:off x="4880520" y="5366702"/>
                  <a:ext cx="59400" cy="65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20">
              <p14:nvContentPartPr>
                <p14:cNvPr id="131" name="Ink 130">
                  <a:extLst>
                    <a:ext uri="{FF2B5EF4-FFF2-40B4-BE49-F238E27FC236}">
                      <a16:creationId xmlns:a16="http://schemas.microsoft.com/office/drawing/2014/main" id="{F1B50C5B-C985-DE4F-9932-8A576FCC110F}"/>
                    </a:ext>
                  </a:extLst>
                </p14:cNvPr>
                <p14:cNvContentPartPr/>
                <p14:nvPr/>
              </p14:nvContentPartPr>
              <p14:xfrm>
                <a:off x="5115960" y="5486222"/>
                <a:ext cx="89640" cy="294120"/>
              </p14:xfrm>
            </p:contentPart>
          </mc:Choice>
          <mc:Fallback xmlns="">
            <p:pic>
              <p:nvPicPr>
                <p:cNvPr id="131" name="Ink 130">
                  <a:extLst>
                    <a:ext uri="{FF2B5EF4-FFF2-40B4-BE49-F238E27FC236}">
                      <a16:creationId xmlns:a16="http://schemas.microsoft.com/office/drawing/2014/main" id="{F1B50C5B-C985-DE4F-9932-8A576FCC110F}"/>
                    </a:ext>
                  </a:extLst>
                </p:cNvPr>
                <p:cNvPicPr/>
                <p:nvPr/>
              </p:nvPicPr>
              <p:blipFill>
                <a:blip r:embed="rId221"/>
                <a:stretch>
                  <a:fillRect/>
                </a:stretch>
              </p:blipFill>
              <p:spPr>
                <a:xfrm>
                  <a:off x="5100480" y="5471102"/>
                  <a:ext cx="119880" cy="324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22">
              <p14:nvContentPartPr>
                <p14:cNvPr id="132" name="Ink 131">
                  <a:extLst>
                    <a:ext uri="{FF2B5EF4-FFF2-40B4-BE49-F238E27FC236}">
                      <a16:creationId xmlns:a16="http://schemas.microsoft.com/office/drawing/2014/main" id="{72458E32-B9BB-6F48-85A1-373234E4481F}"/>
                    </a:ext>
                  </a:extLst>
                </p14:cNvPr>
                <p14:cNvContentPartPr/>
                <p14:nvPr/>
              </p14:nvContentPartPr>
              <p14:xfrm>
                <a:off x="5231520" y="5479742"/>
                <a:ext cx="226080" cy="154080"/>
              </p14:xfrm>
            </p:contentPart>
          </mc:Choice>
          <mc:Fallback xmlns="">
            <p:pic>
              <p:nvPicPr>
                <p:cNvPr id="132" name="Ink 131">
                  <a:extLst>
                    <a:ext uri="{FF2B5EF4-FFF2-40B4-BE49-F238E27FC236}">
                      <a16:creationId xmlns:a16="http://schemas.microsoft.com/office/drawing/2014/main" id="{72458E32-B9BB-6F48-85A1-373234E4481F}"/>
                    </a:ext>
                  </a:extLst>
                </p:cNvPr>
                <p:cNvPicPr/>
                <p:nvPr/>
              </p:nvPicPr>
              <p:blipFill>
                <a:blip r:embed="rId223"/>
                <a:stretch>
                  <a:fillRect/>
                </a:stretch>
              </p:blipFill>
              <p:spPr>
                <a:xfrm>
                  <a:off x="5216400" y="5464262"/>
                  <a:ext cx="256320" cy="184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24">
              <p14:nvContentPartPr>
                <p14:cNvPr id="133" name="Ink 132">
                  <a:extLst>
                    <a:ext uri="{FF2B5EF4-FFF2-40B4-BE49-F238E27FC236}">
                      <a16:creationId xmlns:a16="http://schemas.microsoft.com/office/drawing/2014/main" id="{2674F858-7287-9A47-BB0C-EC2F1B7FF07A}"/>
                    </a:ext>
                  </a:extLst>
                </p14:cNvPr>
                <p14:cNvContentPartPr/>
                <p14:nvPr/>
              </p14:nvContentPartPr>
              <p14:xfrm>
                <a:off x="5519880" y="5459942"/>
                <a:ext cx="385200" cy="181440"/>
              </p14:xfrm>
            </p:contentPart>
          </mc:Choice>
          <mc:Fallback xmlns="">
            <p:pic>
              <p:nvPicPr>
                <p:cNvPr id="133" name="Ink 132">
                  <a:extLst>
                    <a:ext uri="{FF2B5EF4-FFF2-40B4-BE49-F238E27FC236}">
                      <a16:creationId xmlns:a16="http://schemas.microsoft.com/office/drawing/2014/main" id="{2674F858-7287-9A47-BB0C-EC2F1B7FF07A}"/>
                    </a:ext>
                  </a:extLst>
                </p:cNvPr>
                <p:cNvPicPr/>
                <p:nvPr/>
              </p:nvPicPr>
              <p:blipFill>
                <a:blip r:embed="rId225"/>
                <a:stretch>
                  <a:fillRect/>
                </a:stretch>
              </p:blipFill>
              <p:spPr>
                <a:xfrm>
                  <a:off x="5504400" y="5444462"/>
                  <a:ext cx="415800" cy="211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26">
              <p14:nvContentPartPr>
                <p14:cNvPr id="134" name="Ink 133">
                  <a:extLst>
                    <a:ext uri="{FF2B5EF4-FFF2-40B4-BE49-F238E27FC236}">
                      <a16:creationId xmlns:a16="http://schemas.microsoft.com/office/drawing/2014/main" id="{C1630A90-DAB5-B546-B493-799F0076B234}"/>
                    </a:ext>
                  </a:extLst>
                </p14:cNvPr>
                <p14:cNvContentPartPr/>
                <p14:nvPr/>
              </p14:nvContentPartPr>
              <p14:xfrm>
                <a:off x="5934240" y="5413862"/>
                <a:ext cx="195480" cy="173520"/>
              </p14:xfrm>
            </p:contentPart>
          </mc:Choice>
          <mc:Fallback xmlns="">
            <p:pic>
              <p:nvPicPr>
                <p:cNvPr id="134" name="Ink 133">
                  <a:extLst>
                    <a:ext uri="{FF2B5EF4-FFF2-40B4-BE49-F238E27FC236}">
                      <a16:creationId xmlns:a16="http://schemas.microsoft.com/office/drawing/2014/main" id="{C1630A90-DAB5-B546-B493-799F0076B234}"/>
                    </a:ext>
                  </a:extLst>
                </p:cNvPr>
                <p:cNvPicPr/>
                <p:nvPr/>
              </p:nvPicPr>
              <p:blipFill>
                <a:blip r:embed="rId227"/>
                <a:stretch>
                  <a:fillRect/>
                </a:stretch>
              </p:blipFill>
              <p:spPr>
                <a:xfrm>
                  <a:off x="5919120" y="5398742"/>
                  <a:ext cx="226080" cy="204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28">
              <p14:nvContentPartPr>
                <p14:cNvPr id="135" name="Ink 134">
                  <a:extLst>
                    <a:ext uri="{FF2B5EF4-FFF2-40B4-BE49-F238E27FC236}">
                      <a16:creationId xmlns:a16="http://schemas.microsoft.com/office/drawing/2014/main" id="{720E2F8E-308B-5141-AF8D-C7A447CA088F}"/>
                    </a:ext>
                  </a:extLst>
                </p14:cNvPr>
                <p14:cNvContentPartPr/>
                <p14:nvPr/>
              </p14:nvContentPartPr>
              <p14:xfrm>
                <a:off x="6104160" y="5339342"/>
                <a:ext cx="442440" cy="251640"/>
              </p14:xfrm>
            </p:contentPart>
          </mc:Choice>
          <mc:Fallback xmlns="">
            <p:pic>
              <p:nvPicPr>
                <p:cNvPr id="135" name="Ink 134">
                  <a:extLst>
                    <a:ext uri="{FF2B5EF4-FFF2-40B4-BE49-F238E27FC236}">
                      <a16:creationId xmlns:a16="http://schemas.microsoft.com/office/drawing/2014/main" id="{720E2F8E-308B-5141-AF8D-C7A447CA088F}"/>
                    </a:ext>
                  </a:extLst>
                </p:cNvPr>
                <p:cNvPicPr/>
                <p:nvPr/>
              </p:nvPicPr>
              <p:blipFill>
                <a:blip r:embed="rId229"/>
                <a:stretch>
                  <a:fillRect/>
                </a:stretch>
              </p:blipFill>
              <p:spPr>
                <a:xfrm>
                  <a:off x="6089040" y="5323862"/>
                  <a:ext cx="472680" cy="281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30">
              <p14:nvContentPartPr>
                <p14:cNvPr id="136" name="Ink 135">
                  <a:extLst>
                    <a:ext uri="{FF2B5EF4-FFF2-40B4-BE49-F238E27FC236}">
                      <a16:creationId xmlns:a16="http://schemas.microsoft.com/office/drawing/2014/main" id="{9063EE27-A3CE-4E4B-8FC2-EDAB2155A87C}"/>
                    </a:ext>
                  </a:extLst>
                </p14:cNvPr>
                <p14:cNvContentPartPr/>
                <p14:nvPr/>
              </p14:nvContentPartPr>
              <p14:xfrm>
                <a:off x="6597360" y="5289302"/>
                <a:ext cx="28080" cy="291600"/>
              </p14:xfrm>
            </p:contentPart>
          </mc:Choice>
          <mc:Fallback xmlns="">
            <p:pic>
              <p:nvPicPr>
                <p:cNvPr id="136" name="Ink 135">
                  <a:extLst>
                    <a:ext uri="{FF2B5EF4-FFF2-40B4-BE49-F238E27FC236}">
                      <a16:creationId xmlns:a16="http://schemas.microsoft.com/office/drawing/2014/main" id="{9063EE27-A3CE-4E4B-8FC2-EDAB2155A87C}"/>
                    </a:ext>
                  </a:extLst>
                </p:cNvPr>
                <p:cNvPicPr/>
                <p:nvPr/>
              </p:nvPicPr>
              <p:blipFill>
                <a:blip r:embed="rId231"/>
                <a:stretch>
                  <a:fillRect/>
                </a:stretch>
              </p:blipFill>
              <p:spPr>
                <a:xfrm>
                  <a:off x="6582240" y="5274182"/>
                  <a:ext cx="58320" cy="321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32">
              <p14:nvContentPartPr>
                <p14:cNvPr id="137" name="Ink 136">
                  <a:extLst>
                    <a:ext uri="{FF2B5EF4-FFF2-40B4-BE49-F238E27FC236}">
                      <a16:creationId xmlns:a16="http://schemas.microsoft.com/office/drawing/2014/main" id="{C5F9D4C5-9AEF-994C-AF3E-4EAE482F35F6}"/>
                    </a:ext>
                  </a:extLst>
                </p14:cNvPr>
                <p14:cNvContentPartPr/>
                <p14:nvPr/>
              </p14:nvContentPartPr>
              <p14:xfrm>
                <a:off x="6585840" y="5376062"/>
                <a:ext cx="236880" cy="231120"/>
              </p14:xfrm>
            </p:contentPart>
          </mc:Choice>
          <mc:Fallback xmlns="">
            <p:pic>
              <p:nvPicPr>
                <p:cNvPr id="137" name="Ink 136">
                  <a:extLst>
                    <a:ext uri="{FF2B5EF4-FFF2-40B4-BE49-F238E27FC236}">
                      <a16:creationId xmlns:a16="http://schemas.microsoft.com/office/drawing/2014/main" id="{C5F9D4C5-9AEF-994C-AF3E-4EAE482F35F6}"/>
                    </a:ext>
                  </a:extLst>
                </p:cNvPr>
                <p:cNvPicPr/>
                <p:nvPr/>
              </p:nvPicPr>
              <p:blipFill>
                <a:blip r:embed="rId233"/>
                <a:stretch>
                  <a:fillRect/>
                </a:stretch>
              </p:blipFill>
              <p:spPr>
                <a:xfrm>
                  <a:off x="6570720" y="5360582"/>
                  <a:ext cx="267480" cy="261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34">
              <p14:nvContentPartPr>
                <p14:cNvPr id="138" name="Ink 137">
                  <a:extLst>
                    <a:ext uri="{FF2B5EF4-FFF2-40B4-BE49-F238E27FC236}">
                      <a16:creationId xmlns:a16="http://schemas.microsoft.com/office/drawing/2014/main" id="{1EFF68BB-58F8-4048-A2E9-50F2E587FF02}"/>
                    </a:ext>
                  </a:extLst>
                </p14:cNvPr>
                <p14:cNvContentPartPr/>
                <p14:nvPr/>
              </p14:nvContentPartPr>
              <p14:xfrm>
                <a:off x="6538320" y="5324222"/>
                <a:ext cx="12960" cy="17640"/>
              </p14:xfrm>
            </p:contentPart>
          </mc:Choice>
          <mc:Fallback xmlns="">
            <p:pic>
              <p:nvPicPr>
                <p:cNvPr id="138" name="Ink 137">
                  <a:extLst>
                    <a:ext uri="{FF2B5EF4-FFF2-40B4-BE49-F238E27FC236}">
                      <a16:creationId xmlns:a16="http://schemas.microsoft.com/office/drawing/2014/main" id="{1EFF68BB-58F8-4048-A2E9-50F2E587FF02}"/>
                    </a:ext>
                  </a:extLst>
                </p:cNvPr>
                <p:cNvPicPr/>
                <p:nvPr/>
              </p:nvPicPr>
              <p:blipFill>
                <a:blip r:embed="rId235"/>
                <a:stretch>
                  <a:fillRect/>
                </a:stretch>
              </p:blipFill>
              <p:spPr>
                <a:xfrm>
                  <a:off x="6523200" y="5309102"/>
                  <a:ext cx="43560" cy="48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36">
              <p14:nvContentPartPr>
                <p14:cNvPr id="139" name="Ink 138">
                  <a:extLst>
                    <a:ext uri="{FF2B5EF4-FFF2-40B4-BE49-F238E27FC236}">
                      <a16:creationId xmlns:a16="http://schemas.microsoft.com/office/drawing/2014/main" id="{18E935E4-A491-B345-8845-5032D2274409}"/>
                    </a:ext>
                  </a:extLst>
                </p14:cNvPr>
                <p14:cNvContentPartPr/>
                <p14:nvPr/>
              </p14:nvContentPartPr>
              <p14:xfrm>
                <a:off x="6168960" y="5296862"/>
                <a:ext cx="29880" cy="4680"/>
              </p14:xfrm>
            </p:contentPart>
          </mc:Choice>
          <mc:Fallback xmlns="">
            <p:pic>
              <p:nvPicPr>
                <p:cNvPr id="139" name="Ink 138">
                  <a:extLst>
                    <a:ext uri="{FF2B5EF4-FFF2-40B4-BE49-F238E27FC236}">
                      <a16:creationId xmlns:a16="http://schemas.microsoft.com/office/drawing/2014/main" id="{18E935E4-A491-B345-8845-5032D2274409}"/>
                    </a:ext>
                  </a:extLst>
                </p:cNvPr>
                <p:cNvPicPr/>
                <p:nvPr/>
              </p:nvPicPr>
              <p:blipFill>
                <a:blip r:embed="rId237"/>
                <a:stretch>
                  <a:fillRect/>
                </a:stretch>
              </p:blipFill>
              <p:spPr>
                <a:xfrm>
                  <a:off x="6153840" y="5281382"/>
                  <a:ext cx="60120" cy="35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38">
              <p14:nvContentPartPr>
                <p14:cNvPr id="140" name="Ink 139">
                  <a:extLst>
                    <a:ext uri="{FF2B5EF4-FFF2-40B4-BE49-F238E27FC236}">
                      <a16:creationId xmlns:a16="http://schemas.microsoft.com/office/drawing/2014/main" id="{57C4AC72-012B-AF4B-A1FE-ABE70E1134C6}"/>
                    </a:ext>
                  </a:extLst>
                </p14:cNvPr>
                <p14:cNvContentPartPr/>
                <p14:nvPr/>
              </p14:nvContentPartPr>
              <p14:xfrm>
                <a:off x="6926760" y="5277782"/>
                <a:ext cx="36360" cy="312840"/>
              </p14:xfrm>
            </p:contentPart>
          </mc:Choice>
          <mc:Fallback xmlns="">
            <p:pic>
              <p:nvPicPr>
                <p:cNvPr id="140" name="Ink 139">
                  <a:extLst>
                    <a:ext uri="{FF2B5EF4-FFF2-40B4-BE49-F238E27FC236}">
                      <a16:creationId xmlns:a16="http://schemas.microsoft.com/office/drawing/2014/main" id="{57C4AC72-012B-AF4B-A1FE-ABE70E1134C6}"/>
                    </a:ext>
                  </a:extLst>
                </p:cNvPr>
                <p:cNvPicPr/>
                <p:nvPr/>
              </p:nvPicPr>
              <p:blipFill>
                <a:blip r:embed="rId239"/>
                <a:stretch>
                  <a:fillRect/>
                </a:stretch>
              </p:blipFill>
              <p:spPr>
                <a:xfrm>
                  <a:off x="6911280" y="5262662"/>
                  <a:ext cx="66960" cy="343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40">
              <p14:nvContentPartPr>
                <p14:cNvPr id="142" name="Ink 141">
                  <a:extLst>
                    <a:ext uri="{FF2B5EF4-FFF2-40B4-BE49-F238E27FC236}">
                      <a16:creationId xmlns:a16="http://schemas.microsoft.com/office/drawing/2014/main" id="{A579BEE2-CB19-F944-8EF1-F615E6B643FE}"/>
                    </a:ext>
                  </a:extLst>
                </p14:cNvPr>
                <p14:cNvContentPartPr/>
                <p14:nvPr/>
              </p14:nvContentPartPr>
              <p14:xfrm>
                <a:off x="4430880" y="5926142"/>
                <a:ext cx="14040" cy="239400"/>
              </p14:xfrm>
            </p:contentPart>
          </mc:Choice>
          <mc:Fallback xmlns="">
            <p:pic>
              <p:nvPicPr>
                <p:cNvPr id="142" name="Ink 141">
                  <a:extLst>
                    <a:ext uri="{FF2B5EF4-FFF2-40B4-BE49-F238E27FC236}">
                      <a16:creationId xmlns:a16="http://schemas.microsoft.com/office/drawing/2014/main" id="{A579BEE2-CB19-F944-8EF1-F615E6B643FE}"/>
                    </a:ext>
                  </a:extLst>
                </p:cNvPr>
                <p:cNvPicPr/>
                <p:nvPr/>
              </p:nvPicPr>
              <p:blipFill>
                <a:blip r:embed="rId241"/>
                <a:stretch>
                  <a:fillRect/>
                </a:stretch>
              </p:blipFill>
              <p:spPr>
                <a:xfrm>
                  <a:off x="4415760" y="5910662"/>
                  <a:ext cx="44640" cy="270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42">
              <p14:nvContentPartPr>
                <p14:cNvPr id="143" name="Ink 142">
                  <a:extLst>
                    <a:ext uri="{FF2B5EF4-FFF2-40B4-BE49-F238E27FC236}">
                      <a16:creationId xmlns:a16="http://schemas.microsoft.com/office/drawing/2014/main" id="{DCF40E4C-8E66-164A-ACB8-AC31006EF4A5}"/>
                    </a:ext>
                  </a:extLst>
                </p14:cNvPr>
                <p14:cNvContentPartPr/>
                <p14:nvPr/>
              </p14:nvContentPartPr>
              <p14:xfrm>
                <a:off x="4398120" y="5906342"/>
                <a:ext cx="113040" cy="134280"/>
              </p14:xfrm>
            </p:contentPart>
          </mc:Choice>
          <mc:Fallback xmlns="">
            <p:pic>
              <p:nvPicPr>
                <p:cNvPr id="143" name="Ink 142">
                  <a:extLst>
                    <a:ext uri="{FF2B5EF4-FFF2-40B4-BE49-F238E27FC236}">
                      <a16:creationId xmlns:a16="http://schemas.microsoft.com/office/drawing/2014/main" id="{DCF40E4C-8E66-164A-ACB8-AC31006EF4A5}"/>
                    </a:ext>
                  </a:extLst>
                </p:cNvPr>
                <p:cNvPicPr/>
                <p:nvPr/>
              </p:nvPicPr>
              <p:blipFill>
                <a:blip r:embed="rId243"/>
                <a:stretch>
                  <a:fillRect/>
                </a:stretch>
              </p:blipFill>
              <p:spPr>
                <a:xfrm>
                  <a:off x="4383000" y="5890862"/>
                  <a:ext cx="143640" cy="164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44">
              <p14:nvContentPartPr>
                <p14:cNvPr id="144" name="Ink 143">
                  <a:extLst>
                    <a:ext uri="{FF2B5EF4-FFF2-40B4-BE49-F238E27FC236}">
                      <a16:creationId xmlns:a16="http://schemas.microsoft.com/office/drawing/2014/main" id="{5FB9AC63-CD66-E243-92AF-AD3F7A95B28D}"/>
                    </a:ext>
                  </a:extLst>
                </p14:cNvPr>
                <p14:cNvContentPartPr/>
                <p14:nvPr/>
              </p14:nvContentPartPr>
              <p14:xfrm>
                <a:off x="4536000" y="5899502"/>
                <a:ext cx="271080" cy="172440"/>
              </p14:xfrm>
            </p:contentPart>
          </mc:Choice>
          <mc:Fallback xmlns="">
            <p:pic>
              <p:nvPicPr>
                <p:cNvPr id="144" name="Ink 143">
                  <a:extLst>
                    <a:ext uri="{FF2B5EF4-FFF2-40B4-BE49-F238E27FC236}">
                      <a16:creationId xmlns:a16="http://schemas.microsoft.com/office/drawing/2014/main" id="{5FB9AC63-CD66-E243-92AF-AD3F7A95B28D}"/>
                    </a:ext>
                  </a:extLst>
                </p:cNvPr>
                <p:cNvPicPr/>
                <p:nvPr/>
              </p:nvPicPr>
              <p:blipFill>
                <a:blip r:embed="rId245"/>
                <a:stretch>
                  <a:fillRect/>
                </a:stretch>
              </p:blipFill>
              <p:spPr>
                <a:xfrm>
                  <a:off x="4520880" y="5884382"/>
                  <a:ext cx="301680" cy="203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46">
              <p14:nvContentPartPr>
                <p14:cNvPr id="145" name="Ink 144">
                  <a:extLst>
                    <a:ext uri="{FF2B5EF4-FFF2-40B4-BE49-F238E27FC236}">
                      <a16:creationId xmlns:a16="http://schemas.microsoft.com/office/drawing/2014/main" id="{23631869-5CD9-F04B-81B0-B25181E540D8}"/>
                    </a:ext>
                  </a:extLst>
                </p14:cNvPr>
                <p14:cNvContentPartPr/>
                <p14:nvPr/>
              </p14:nvContentPartPr>
              <p14:xfrm>
                <a:off x="4855320" y="5861342"/>
                <a:ext cx="216360" cy="248040"/>
              </p14:xfrm>
            </p:contentPart>
          </mc:Choice>
          <mc:Fallback xmlns="">
            <p:pic>
              <p:nvPicPr>
                <p:cNvPr id="145" name="Ink 144">
                  <a:extLst>
                    <a:ext uri="{FF2B5EF4-FFF2-40B4-BE49-F238E27FC236}">
                      <a16:creationId xmlns:a16="http://schemas.microsoft.com/office/drawing/2014/main" id="{23631869-5CD9-F04B-81B0-B25181E540D8}"/>
                    </a:ext>
                  </a:extLst>
                </p:cNvPr>
                <p:cNvPicPr/>
                <p:nvPr/>
              </p:nvPicPr>
              <p:blipFill>
                <a:blip r:embed="rId247"/>
                <a:stretch>
                  <a:fillRect/>
                </a:stretch>
              </p:blipFill>
              <p:spPr>
                <a:xfrm>
                  <a:off x="4839840" y="5845862"/>
                  <a:ext cx="246960" cy="278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48">
              <p14:nvContentPartPr>
                <p14:cNvPr id="146" name="Ink 145">
                  <a:extLst>
                    <a:ext uri="{FF2B5EF4-FFF2-40B4-BE49-F238E27FC236}">
                      <a16:creationId xmlns:a16="http://schemas.microsoft.com/office/drawing/2014/main" id="{AAAD78EB-70D6-B542-8CA8-29D9399B2E2E}"/>
                    </a:ext>
                  </a:extLst>
                </p14:cNvPr>
                <p14:cNvContentPartPr/>
                <p14:nvPr/>
              </p14:nvContentPartPr>
              <p14:xfrm>
                <a:off x="5034960" y="5935862"/>
                <a:ext cx="209880" cy="108000"/>
              </p14:xfrm>
            </p:contentPart>
          </mc:Choice>
          <mc:Fallback xmlns="">
            <p:pic>
              <p:nvPicPr>
                <p:cNvPr id="146" name="Ink 145">
                  <a:extLst>
                    <a:ext uri="{FF2B5EF4-FFF2-40B4-BE49-F238E27FC236}">
                      <a16:creationId xmlns:a16="http://schemas.microsoft.com/office/drawing/2014/main" id="{AAAD78EB-70D6-B542-8CA8-29D9399B2E2E}"/>
                    </a:ext>
                  </a:extLst>
                </p:cNvPr>
                <p:cNvPicPr/>
                <p:nvPr/>
              </p:nvPicPr>
              <p:blipFill>
                <a:blip r:embed="rId249"/>
                <a:stretch>
                  <a:fillRect/>
                </a:stretch>
              </p:blipFill>
              <p:spPr>
                <a:xfrm>
                  <a:off x="5019480" y="5920382"/>
                  <a:ext cx="240480" cy="138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50">
              <p14:nvContentPartPr>
                <p14:cNvPr id="147" name="Ink 146">
                  <a:extLst>
                    <a:ext uri="{FF2B5EF4-FFF2-40B4-BE49-F238E27FC236}">
                      <a16:creationId xmlns:a16="http://schemas.microsoft.com/office/drawing/2014/main" id="{08B44550-6EA6-AF47-A1F6-D88F4C775485}"/>
                    </a:ext>
                  </a:extLst>
                </p14:cNvPr>
                <p14:cNvContentPartPr/>
                <p14:nvPr/>
              </p14:nvContentPartPr>
              <p14:xfrm>
                <a:off x="5211720" y="5868182"/>
                <a:ext cx="120960" cy="218160"/>
              </p14:xfrm>
            </p:contentPart>
          </mc:Choice>
          <mc:Fallback xmlns="">
            <p:pic>
              <p:nvPicPr>
                <p:cNvPr id="147" name="Ink 146">
                  <a:extLst>
                    <a:ext uri="{FF2B5EF4-FFF2-40B4-BE49-F238E27FC236}">
                      <a16:creationId xmlns:a16="http://schemas.microsoft.com/office/drawing/2014/main" id="{08B44550-6EA6-AF47-A1F6-D88F4C775485}"/>
                    </a:ext>
                  </a:extLst>
                </p:cNvPr>
                <p:cNvPicPr/>
                <p:nvPr/>
              </p:nvPicPr>
              <p:blipFill>
                <a:blip r:embed="rId251"/>
                <a:stretch>
                  <a:fillRect/>
                </a:stretch>
              </p:blipFill>
              <p:spPr>
                <a:xfrm>
                  <a:off x="5196240" y="5853062"/>
                  <a:ext cx="151560" cy="248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52">
              <p14:nvContentPartPr>
                <p14:cNvPr id="148" name="Ink 147">
                  <a:extLst>
                    <a:ext uri="{FF2B5EF4-FFF2-40B4-BE49-F238E27FC236}">
                      <a16:creationId xmlns:a16="http://schemas.microsoft.com/office/drawing/2014/main" id="{6FB5EC85-C9E4-2146-B2E6-D9C6071668FF}"/>
                    </a:ext>
                  </a:extLst>
                </p14:cNvPr>
                <p14:cNvContentPartPr/>
                <p14:nvPr/>
              </p14:nvContentPartPr>
              <p14:xfrm>
                <a:off x="4919040" y="5752262"/>
                <a:ext cx="360" cy="360"/>
              </p14:xfrm>
            </p:contentPart>
          </mc:Choice>
          <mc:Fallback xmlns="">
            <p:pic>
              <p:nvPicPr>
                <p:cNvPr id="148" name="Ink 147">
                  <a:extLst>
                    <a:ext uri="{FF2B5EF4-FFF2-40B4-BE49-F238E27FC236}">
                      <a16:creationId xmlns:a16="http://schemas.microsoft.com/office/drawing/2014/main" id="{6FB5EC85-C9E4-2146-B2E6-D9C6071668FF}"/>
                    </a:ext>
                  </a:extLst>
                </p:cNvPr>
                <p:cNvPicPr/>
                <p:nvPr/>
              </p:nvPicPr>
              <p:blipFill>
                <a:blip r:embed="rId75"/>
                <a:stretch>
                  <a:fillRect/>
                </a:stretch>
              </p:blipFill>
              <p:spPr>
                <a:xfrm>
                  <a:off x="4903920" y="5737142"/>
                  <a:ext cx="30960" cy="3096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238" name="Group 237">
            <a:extLst>
              <a:ext uri="{FF2B5EF4-FFF2-40B4-BE49-F238E27FC236}">
                <a16:creationId xmlns:a16="http://schemas.microsoft.com/office/drawing/2014/main" id="{C30DCD5F-F6E9-CA4E-BDFA-CA3B89C10B25}"/>
              </a:ext>
            </a:extLst>
          </p:cNvPr>
          <p:cNvGrpSpPr/>
          <p:nvPr/>
        </p:nvGrpSpPr>
        <p:grpSpPr>
          <a:xfrm>
            <a:off x="8448480" y="3159542"/>
            <a:ext cx="2651760" cy="1493640"/>
            <a:chOff x="8448480" y="3159542"/>
            <a:chExt cx="2651760" cy="149364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253">
              <p14:nvContentPartPr>
                <p14:cNvPr id="150" name="Ink 149">
                  <a:extLst>
                    <a:ext uri="{FF2B5EF4-FFF2-40B4-BE49-F238E27FC236}">
                      <a16:creationId xmlns:a16="http://schemas.microsoft.com/office/drawing/2014/main" id="{C8A94172-2EDB-D247-94B0-644F351B10F9}"/>
                    </a:ext>
                  </a:extLst>
                </p14:cNvPr>
                <p14:cNvContentPartPr/>
                <p14:nvPr/>
              </p14:nvContentPartPr>
              <p14:xfrm>
                <a:off x="8775360" y="3205982"/>
                <a:ext cx="482760" cy="604080"/>
              </p14:xfrm>
            </p:contentPart>
          </mc:Choice>
          <mc:Fallback xmlns="">
            <p:pic>
              <p:nvPicPr>
                <p:cNvPr id="150" name="Ink 149">
                  <a:extLst>
                    <a:ext uri="{FF2B5EF4-FFF2-40B4-BE49-F238E27FC236}">
                      <a16:creationId xmlns:a16="http://schemas.microsoft.com/office/drawing/2014/main" id="{C8A94172-2EDB-D247-94B0-644F351B10F9}"/>
                    </a:ext>
                  </a:extLst>
                </p:cNvPr>
                <p:cNvPicPr/>
                <p:nvPr/>
              </p:nvPicPr>
              <p:blipFill>
                <a:blip r:embed="rId254"/>
                <a:stretch>
                  <a:fillRect/>
                </a:stretch>
              </p:blipFill>
              <p:spPr>
                <a:xfrm>
                  <a:off x="8760240" y="3190862"/>
                  <a:ext cx="513360" cy="634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55">
              <p14:nvContentPartPr>
                <p14:cNvPr id="151" name="Ink 150">
                  <a:extLst>
                    <a:ext uri="{FF2B5EF4-FFF2-40B4-BE49-F238E27FC236}">
                      <a16:creationId xmlns:a16="http://schemas.microsoft.com/office/drawing/2014/main" id="{E96ADC50-15E9-B042-8C03-BC389F9D5175}"/>
                    </a:ext>
                  </a:extLst>
                </p14:cNvPr>
                <p14:cNvContentPartPr/>
                <p14:nvPr/>
              </p14:nvContentPartPr>
              <p14:xfrm>
                <a:off x="9193320" y="3414782"/>
                <a:ext cx="307440" cy="671400"/>
              </p14:xfrm>
            </p:contentPart>
          </mc:Choice>
          <mc:Fallback xmlns="">
            <p:pic>
              <p:nvPicPr>
                <p:cNvPr id="151" name="Ink 150">
                  <a:extLst>
                    <a:ext uri="{FF2B5EF4-FFF2-40B4-BE49-F238E27FC236}">
                      <a16:creationId xmlns:a16="http://schemas.microsoft.com/office/drawing/2014/main" id="{E96ADC50-15E9-B042-8C03-BC389F9D5175}"/>
                    </a:ext>
                  </a:extLst>
                </p:cNvPr>
                <p:cNvPicPr/>
                <p:nvPr/>
              </p:nvPicPr>
              <p:blipFill>
                <a:blip r:embed="rId256"/>
                <a:stretch>
                  <a:fillRect/>
                </a:stretch>
              </p:blipFill>
              <p:spPr>
                <a:xfrm>
                  <a:off x="9177840" y="3399662"/>
                  <a:ext cx="338040" cy="702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57">
              <p14:nvContentPartPr>
                <p14:cNvPr id="152" name="Ink 151">
                  <a:extLst>
                    <a:ext uri="{FF2B5EF4-FFF2-40B4-BE49-F238E27FC236}">
                      <a16:creationId xmlns:a16="http://schemas.microsoft.com/office/drawing/2014/main" id="{690A746F-9528-114B-A153-CAE126A1C7BA}"/>
                    </a:ext>
                  </a:extLst>
                </p14:cNvPr>
                <p14:cNvContentPartPr/>
                <p14:nvPr/>
              </p14:nvContentPartPr>
              <p14:xfrm>
                <a:off x="9563760" y="3444302"/>
                <a:ext cx="294120" cy="659520"/>
              </p14:xfrm>
            </p:contentPart>
          </mc:Choice>
          <mc:Fallback xmlns="">
            <p:pic>
              <p:nvPicPr>
                <p:cNvPr id="152" name="Ink 151">
                  <a:extLst>
                    <a:ext uri="{FF2B5EF4-FFF2-40B4-BE49-F238E27FC236}">
                      <a16:creationId xmlns:a16="http://schemas.microsoft.com/office/drawing/2014/main" id="{690A746F-9528-114B-A153-CAE126A1C7BA}"/>
                    </a:ext>
                  </a:extLst>
                </p:cNvPr>
                <p:cNvPicPr/>
                <p:nvPr/>
              </p:nvPicPr>
              <p:blipFill>
                <a:blip r:embed="rId258"/>
                <a:stretch>
                  <a:fillRect/>
                </a:stretch>
              </p:blipFill>
              <p:spPr>
                <a:xfrm>
                  <a:off x="9548640" y="3429182"/>
                  <a:ext cx="324720" cy="689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59">
              <p14:nvContentPartPr>
                <p14:cNvPr id="153" name="Ink 152">
                  <a:extLst>
                    <a:ext uri="{FF2B5EF4-FFF2-40B4-BE49-F238E27FC236}">
                      <a16:creationId xmlns:a16="http://schemas.microsoft.com/office/drawing/2014/main" id="{B926DA61-F3A5-1647-A2E9-EE6D5F8FAF93}"/>
                    </a:ext>
                  </a:extLst>
                </p14:cNvPr>
                <p14:cNvContentPartPr/>
                <p14:nvPr/>
              </p14:nvContentPartPr>
              <p14:xfrm>
                <a:off x="8470440" y="3937862"/>
                <a:ext cx="651600" cy="291960"/>
              </p14:xfrm>
            </p:contentPart>
          </mc:Choice>
          <mc:Fallback xmlns="">
            <p:pic>
              <p:nvPicPr>
                <p:cNvPr id="153" name="Ink 152">
                  <a:extLst>
                    <a:ext uri="{FF2B5EF4-FFF2-40B4-BE49-F238E27FC236}">
                      <a16:creationId xmlns:a16="http://schemas.microsoft.com/office/drawing/2014/main" id="{B926DA61-F3A5-1647-A2E9-EE6D5F8FAF93}"/>
                    </a:ext>
                  </a:extLst>
                </p:cNvPr>
                <p:cNvPicPr/>
                <p:nvPr/>
              </p:nvPicPr>
              <p:blipFill>
                <a:blip r:embed="rId260"/>
                <a:stretch>
                  <a:fillRect/>
                </a:stretch>
              </p:blipFill>
              <p:spPr>
                <a:xfrm>
                  <a:off x="8455320" y="3922742"/>
                  <a:ext cx="682200" cy="322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61">
              <p14:nvContentPartPr>
                <p14:cNvPr id="154" name="Ink 153">
                  <a:extLst>
                    <a:ext uri="{FF2B5EF4-FFF2-40B4-BE49-F238E27FC236}">
                      <a16:creationId xmlns:a16="http://schemas.microsoft.com/office/drawing/2014/main" id="{E76CC223-AEC7-8040-B6B8-E4B1AD0EA0C5}"/>
                    </a:ext>
                  </a:extLst>
                </p14:cNvPr>
                <p14:cNvContentPartPr/>
                <p14:nvPr/>
              </p14:nvContentPartPr>
              <p14:xfrm>
                <a:off x="9042840" y="4272302"/>
                <a:ext cx="731880" cy="293040"/>
              </p14:xfrm>
            </p:contentPart>
          </mc:Choice>
          <mc:Fallback xmlns="">
            <p:pic>
              <p:nvPicPr>
                <p:cNvPr id="154" name="Ink 153">
                  <a:extLst>
                    <a:ext uri="{FF2B5EF4-FFF2-40B4-BE49-F238E27FC236}">
                      <a16:creationId xmlns:a16="http://schemas.microsoft.com/office/drawing/2014/main" id="{E76CC223-AEC7-8040-B6B8-E4B1AD0EA0C5}"/>
                    </a:ext>
                  </a:extLst>
                </p:cNvPr>
                <p:cNvPicPr/>
                <p:nvPr/>
              </p:nvPicPr>
              <p:blipFill>
                <a:blip r:embed="rId262"/>
                <a:stretch>
                  <a:fillRect/>
                </a:stretch>
              </p:blipFill>
              <p:spPr>
                <a:xfrm>
                  <a:off x="9027720" y="4257182"/>
                  <a:ext cx="762120" cy="323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63">
              <p14:nvContentPartPr>
                <p14:cNvPr id="155" name="Ink 154">
                  <a:extLst>
                    <a:ext uri="{FF2B5EF4-FFF2-40B4-BE49-F238E27FC236}">
                      <a16:creationId xmlns:a16="http://schemas.microsoft.com/office/drawing/2014/main" id="{475643F3-33D1-6F40-8773-AD085498A9B6}"/>
                    </a:ext>
                  </a:extLst>
                </p14:cNvPr>
                <p14:cNvContentPartPr/>
                <p14:nvPr/>
              </p14:nvContentPartPr>
              <p14:xfrm>
                <a:off x="9144000" y="4328822"/>
                <a:ext cx="35280" cy="45720"/>
              </p14:xfrm>
            </p:contentPart>
          </mc:Choice>
          <mc:Fallback xmlns="">
            <p:pic>
              <p:nvPicPr>
                <p:cNvPr id="155" name="Ink 154">
                  <a:extLst>
                    <a:ext uri="{FF2B5EF4-FFF2-40B4-BE49-F238E27FC236}">
                      <a16:creationId xmlns:a16="http://schemas.microsoft.com/office/drawing/2014/main" id="{475643F3-33D1-6F40-8773-AD085498A9B6}"/>
                    </a:ext>
                  </a:extLst>
                </p:cNvPr>
                <p:cNvPicPr/>
                <p:nvPr/>
              </p:nvPicPr>
              <p:blipFill>
                <a:blip r:embed="rId264"/>
                <a:stretch>
                  <a:fillRect/>
                </a:stretch>
              </p:blipFill>
              <p:spPr>
                <a:xfrm>
                  <a:off x="9128520" y="4313342"/>
                  <a:ext cx="65880" cy="76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65">
              <p14:nvContentPartPr>
                <p14:cNvPr id="156" name="Ink 155">
                  <a:extLst>
                    <a:ext uri="{FF2B5EF4-FFF2-40B4-BE49-F238E27FC236}">
                      <a16:creationId xmlns:a16="http://schemas.microsoft.com/office/drawing/2014/main" id="{7086585D-D065-E947-A40D-52D7DCEE1CD0}"/>
                    </a:ext>
                  </a:extLst>
                </p14:cNvPr>
                <p14:cNvContentPartPr/>
                <p14:nvPr/>
              </p14:nvContentPartPr>
              <p14:xfrm>
                <a:off x="9225000" y="4282382"/>
                <a:ext cx="49680" cy="66960"/>
              </p14:xfrm>
            </p:contentPart>
          </mc:Choice>
          <mc:Fallback xmlns="">
            <p:pic>
              <p:nvPicPr>
                <p:cNvPr id="156" name="Ink 155">
                  <a:extLst>
                    <a:ext uri="{FF2B5EF4-FFF2-40B4-BE49-F238E27FC236}">
                      <a16:creationId xmlns:a16="http://schemas.microsoft.com/office/drawing/2014/main" id="{7086585D-D065-E947-A40D-52D7DCEE1CD0}"/>
                    </a:ext>
                  </a:extLst>
                </p:cNvPr>
                <p:cNvPicPr/>
                <p:nvPr/>
              </p:nvPicPr>
              <p:blipFill>
                <a:blip r:embed="rId266"/>
                <a:stretch>
                  <a:fillRect/>
                </a:stretch>
              </p:blipFill>
              <p:spPr>
                <a:xfrm>
                  <a:off x="9209520" y="4267262"/>
                  <a:ext cx="80280" cy="97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67">
              <p14:nvContentPartPr>
                <p14:cNvPr id="157" name="Ink 156">
                  <a:extLst>
                    <a:ext uri="{FF2B5EF4-FFF2-40B4-BE49-F238E27FC236}">
                      <a16:creationId xmlns:a16="http://schemas.microsoft.com/office/drawing/2014/main" id="{F0CD6D59-54B6-F146-8B03-B925DA33F638}"/>
                    </a:ext>
                  </a:extLst>
                </p14:cNvPr>
                <p14:cNvContentPartPr/>
                <p14:nvPr/>
              </p14:nvContentPartPr>
              <p14:xfrm>
                <a:off x="9352080" y="4259342"/>
                <a:ext cx="38520" cy="55080"/>
              </p14:xfrm>
            </p:contentPart>
          </mc:Choice>
          <mc:Fallback xmlns="">
            <p:pic>
              <p:nvPicPr>
                <p:cNvPr id="157" name="Ink 156">
                  <a:extLst>
                    <a:ext uri="{FF2B5EF4-FFF2-40B4-BE49-F238E27FC236}">
                      <a16:creationId xmlns:a16="http://schemas.microsoft.com/office/drawing/2014/main" id="{F0CD6D59-54B6-F146-8B03-B925DA33F638}"/>
                    </a:ext>
                  </a:extLst>
                </p:cNvPr>
                <p:cNvPicPr/>
                <p:nvPr/>
              </p:nvPicPr>
              <p:blipFill>
                <a:blip r:embed="rId268"/>
                <a:stretch>
                  <a:fillRect/>
                </a:stretch>
              </p:blipFill>
              <p:spPr>
                <a:xfrm>
                  <a:off x="9336960" y="4244222"/>
                  <a:ext cx="69120" cy="85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69">
              <p14:nvContentPartPr>
                <p14:cNvPr id="158" name="Ink 157">
                  <a:extLst>
                    <a:ext uri="{FF2B5EF4-FFF2-40B4-BE49-F238E27FC236}">
                      <a16:creationId xmlns:a16="http://schemas.microsoft.com/office/drawing/2014/main" id="{A9AF4AED-D10B-0C45-A703-5B3C767E13E8}"/>
                    </a:ext>
                  </a:extLst>
                </p14:cNvPr>
                <p14:cNvContentPartPr/>
                <p14:nvPr/>
              </p14:nvContentPartPr>
              <p14:xfrm>
                <a:off x="9525960" y="4212902"/>
                <a:ext cx="21960" cy="56520"/>
              </p14:xfrm>
            </p:contentPart>
          </mc:Choice>
          <mc:Fallback xmlns="">
            <p:pic>
              <p:nvPicPr>
                <p:cNvPr id="158" name="Ink 157">
                  <a:extLst>
                    <a:ext uri="{FF2B5EF4-FFF2-40B4-BE49-F238E27FC236}">
                      <a16:creationId xmlns:a16="http://schemas.microsoft.com/office/drawing/2014/main" id="{A9AF4AED-D10B-0C45-A703-5B3C767E13E8}"/>
                    </a:ext>
                  </a:extLst>
                </p:cNvPr>
                <p:cNvPicPr/>
                <p:nvPr/>
              </p:nvPicPr>
              <p:blipFill>
                <a:blip r:embed="rId270"/>
                <a:stretch>
                  <a:fillRect/>
                </a:stretch>
              </p:blipFill>
              <p:spPr>
                <a:xfrm>
                  <a:off x="9510480" y="4197782"/>
                  <a:ext cx="52200" cy="86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71">
              <p14:nvContentPartPr>
                <p14:cNvPr id="159" name="Ink 158">
                  <a:extLst>
                    <a:ext uri="{FF2B5EF4-FFF2-40B4-BE49-F238E27FC236}">
                      <a16:creationId xmlns:a16="http://schemas.microsoft.com/office/drawing/2014/main" id="{7C246761-AA97-A144-8479-69FA3A5A0631}"/>
                    </a:ext>
                  </a:extLst>
                </p14:cNvPr>
                <p14:cNvContentPartPr/>
                <p14:nvPr/>
              </p14:nvContentPartPr>
              <p14:xfrm>
                <a:off x="9722880" y="4178342"/>
                <a:ext cx="11880" cy="74520"/>
              </p14:xfrm>
            </p:contentPart>
          </mc:Choice>
          <mc:Fallback xmlns="">
            <p:pic>
              <p:nvPicPr>
                <p:cNvPr id="159" name="Ink 158">
                  <a:extLst>
                    <a:ext uri="{FF2B5EF4-FFF2-40B4-BE49-F238E27FC236}">
                      <a16:creationId xmlns:a16="http://schemas.microsoft.com/office/drawing/2014/main" id="{7C246761-AA97-A144-8479-69FA3A5A0631}"/>
                    </a:ext>
                  </a:extLst>
                </p:cNvPr>
                <p:cNvPicPr/>
                <p:nvPr/>
              </p:nvPicPr>
              <p:blipFill>
                <a:blip r:embed="rId272"/>
                <a:stretch>
                  <a:fillRect/>
                </a:stretch>
              </p:blipFill>
              <p:spPr>
                <a:xfrm>
                  <a:off x="9707400" y="4162862"/>
                  <a:ext cx="42120" cy="105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73">
              <p14:nvContentPartPr>
                <p14:cNvPr id="160" name="Ink 159">
                  <a:extLst>
                    <a:ext uri="{FF2B5EF4-FFF2-40B4-BE49-F238E27FC236}">
                      <a16:creationId xmlns:a16="http://schemas.microsoft.com/office/drawing/2014/main" id="{5E16968F-1519-1C4B-8622-D8E741E7FC03}"/>
                    </a:ext>
                  </a:extLst>
                </p14:cNvPr>
                <p14:cNvContentPartPr/>
                <p14:nvPr/>
              </p14:nvContentPartPr>
              <p14:xfrm>
                <a:off x="9794160" y="4270862"/>
                <a:ext cx="37800" cy="46800"/>
              </p14:xfrm>
            </p:contentPart>
          </mc:Choice>
          <mc:Fallback xmlns="">
            <p:pic>
              <p:nvPicPr>
                <p:cNvPr id="160" name="Ink 159">
                  <a:extLst>
                    <a:ext uri="{FF2B5EF4-FFF2-40B4-BE49-F238E27FC236}">
                      <a16:creationId xmlns:a16="http://schemas.microsoft.com/office/drawing/2014/main" id="{5E16968F-1519-1C4B-8622-D8E741E7FC03}"/>
                    </a:ext>
                  </a:extLst>
                </p:cNvPr>
                <p:cNvPicPr/>
                <p:nvPr/>
              </p:nvPicPr>
              <p:blipFill>
                <a:blip r:embed="rId274"/>
                <a:stretch>
                  <a:fillRect/>
                </a:stretch>
              </p:blipFill>
              <p:spPr>
                <a:xfrm>
                  <a:off x="9778680" y="4255742"/>
                  <a:ext cx="68040" cy="77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75">
              <p14:nvContentPartPr>
                <p14:cNvPr id="161" name="Ink 160">
                  <a:extLst>
                    <a:ext uri="{FF2B5EF4-FFF2-40B4-BE49-F238E27FC236}">
                      <a16:creationId xmlns:a16="http://schemas.microsoft.com/office/drawing/2014/main" id="{1F7CB7E4-DAFE-874C-82F8-971E470BC505}"/>
                    </a:ext>
                  </a:extLst>
                </p14:cNvPr>
                <p14:cNvContentPartPr/>
                <p14:nvPr/>
              </p14:nvContentPartPr>
              <p14:xfrm>
                <a:off x="9717480" y="4513862"/>
                <a:ext cx="40320" cy="47160"/>
              </p14:xfrm>
            </p:contentPart>
          </mc:Choice>
          <mc:Fallback xmlns="">
            <p:pic>
              <p:nvPicPr>
                <p:cNvPr id="161" name="Ink 160">
                  <a:extLst>
                    <a:ext uri="{FF2B5EF4-FFF2-40B4-BE49-F238E27FC236}">
                      <a16:creationId xmlns:a16="http://schemas.microsoft.com/office/drawing/2014/main" id="{1F7CB7E4-DAFE-874C-82F8-971E470BC505}"/>
                    </a:ext>
                  </a:extLst>
                </p:cNvPr>
                <p:cNvPicPr/>
                <p:nvPr/>
              </p:nvPicPr>
              <p:blipFill>
                <a:blip r:embed="rId276"/>
                <a:stretch>
                  <a:fillRect/>
                </a:stretch>
              </p:blipFill>
              <p:spPr>
                <a:xfrm>
                  <a:off x="9702000" y="4498742"/>
                  <a:ext cx="70920" cy="77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77">
              <p14:nvContentPartPr>
                <p14:cNvPr id="162" name="Ink 161">
                  <a:extLst>
                    <a:ext uri="{FF2B5EF4-FFF2-40B4-BE49-F238E27FC236}">
                      <a16:creationId xmlns:a16="http://schemas.microsoft.com/office/drawing/2014/main" id="{ECFB89DC-FA2F-F24E-B20F-DC0E53A7C952}"/>
                    </a:ext>
                  </a:extLst>
                </p14:cNvPr>
                <p14:cNvContentPartPr/>
                <p14:nvPr/>
              </p14:nvContentPartPr>
              <p14:xfrm>
                <a:off x="9576000" y="4571822"/>
                <a:ext cx="65880" cy="36360"/>
              </p14:xfrm>
            </p:contentPart>
          </mc:Choice>
          <mc:Fallback xmlns="">
            <p:pic>
              <p:nvPicPr>
                <p:cNvPr id="162" name="Ink 161">
                  <a:extLst>
                    <a:ext uri="{FF2B5EF4-FFF2-40B4-BE49-F238E27FC236}">
                      <a16:creationId xmlns:a16="http://schemas.microsoft.com/office/drawing/2014/main" id="{ECFB89DC-FA2F-F24E-B20F-DC0E53A7C952}"/>
                    </a:ext>
                  </a:extLst>
                </p:cNvPr>
                <p:cNvPicPr/>
                <p:nvPr/>
              </p:nvPicPr>
              <p:blipFill>
                <a:blip r:embed="rId278"/>
                <a:stretch>
                  <a:fillRect/>
                </a:stretch>
              </p:blipFill>
              <p:spPr>
                <a:xfrm>
                  <a:off x="9560520" y="4556702"/>
                  <a:ext cx="96480" cy="66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79">
              <p14:nvContentPartPr>
                <p14:cNvPr id="163" name="Ink 162">
                  <a:extLst>
                    <a:ext uri="{FF2B5EF4-FFF2-40B4-BE49-F238E27FC236}">
                      <a16:creationId xmlns:a16="http://schemas.microsoft.com/office/drawing/2014/main" id="{160295ED-95EE-9D4F-8205-0A7DF8809294}"/>
                    </a:ext>
                  </a:extLst>
                </p14:cNvPr>
                <p14:cNvContentPartPr/>
                <p14:nvPr/>
              </p14:nvContentPartPr>
              <p14:xfrm>
                <a:off x="9397080" y="4583342"/>
                <a:ext cx="117360" cy="69840"/>
              </p14:xfrm>
            </p:contentPart>
          </mc:Choice>
          <mc:Fallback xmlns="">
            <p:pic>
              <p:nvPicPr>
                <p:cNvPr id="163" name="Ink 162">
                  <a:extLst>
                    <a:ext uri="{FF2B5EF4-FFF2-40B4-BE49-F238E27FC236}">
                      <a16:creationId xmlns:a16="http://schemas.microsoft.com/office/drawing/2014/main" id="{160295ED-95EE-9D4F-8205-0A7DF8809294}"/>
                    </a:ext>
                  </a:extLst>
                </p:cNvPr>
                <p:cNvPicPr/>
                <p:nvPr/>
              </p:nvPicPr>
              <p:blipFill>
                <a:blip r:embed="rId280"/>
                <a:stretch>
                  <a:fillRect/>
                </a:stretch>
              </p:blipFill>
              <p:spPr>
                <a:xfrm>
                  <a:off x="9381960" y="4568222"/>
                  <a:ext cx="147960" cy="100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81">
              <p14:nvContentPartPr>
                <p14:cNvPr id="164" name="Ink 163">
                  <a:extLst>
                    <a:ext uri="{FF2B5EF4-FFF2-40B4-BE49-F238E27FC236}">
                      <a16:creationId xmlns:a16="http://schemas.microsoft.com/office/drawing/2014/main" id="{F0DAB08E-C583-FC4D-A2DC-62F02A32568C}"/>
                    </a:ext>
                  </a:extLst>
                </p14:cNvPr>
                <p14:cNvContentPartPr/>
                <p14:nvPr/>
              </p14:nvContentPartPr>
              <p14:xfrm>
                <a:off x="9225000" y="4617902"/>
                <a:ext cx="104400" cy="16560"/>
              </p14:xfrm>
            </p:contentPart>
          </mc:Choice>
          <mc:Fallback xmlns="">
            <p:pic>
              <p:nvPicPr>
                <p:cNvPr id="164" name="Ink 163">
                  <a:extLst>
                    <a:ext uri="{FF2B5EF4-FFF2-40B4-BE49-F238E27FC236}">
                      <a16:creationId xmlns:a16="http://schemas.microsoft.com/office/drawing/2014/main" id="{F0DAB08E-C583-FC4D-A2DC-62F02A32568C}"/>
                    </a:ext>
                  </a:extLst>
                </p:cNvPr>
                <p:cNvPicPr/>
                <p:nvPr/>
              </p:nvPicPr>
              <p:blipFill>
                <a:blip r:embed="rId282"/>
                <a:stretch>
                  <a:fillRect/>
                </a:stretch>
              </p:blipFill>
              <p:spPr>
                <a:xfrm>
                  <a:off x="9209520" y="4602782"/>
                  <a:ext cx="135000" cy="46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83">
              <p14:nvContentPartPr>
                <p14:cNvPr id="165" name="Ink 164">
                  <a:extLst>
                    <a:ext uri="{FF2B5EF4-FFF2-40B4-BE49-F238E27FC236}">
                      <a16:creationId xmlns:a16="http://schemas.microsoft.com/office/drawing/2014/main" id="{F49F796E-52B6-DD4A-9B06-97B30D83B60D}"/>
                    </a:ext>
                  </a:extLst>
                </p14:cNvPr>
                <p14:cNvContentPartPr/>
                <p14:nvPr/>
              </p14:nvContentPartPr>
              <p14:xfrm>
                <a:off x="9129600" y="4603502"/>
                <a:ext cx="83880" cy="41040"/>
              </p14:xfrm>
            </p:contentPart>
          </mc:Choice>
          <mc:Fallback xmlns="">
            <p:pic>
              <p:nvPicPr>
                <p:cNvPr id="165" name="Ink 164">
                  <a:extLst>
                    <a:ext uri="{FF2B5EF4-FFF2-40B4-BE49-F238E27FC236}">
                      <a16:creationId xmlns:a16="http://schemas.microsoft.com/office/drawing/2014/main" id="{F49F796E-52B6-DD4A-9B06-97B30D83B60D}"/>
                    </a:ext>
                  </a:extLst>
                </p:cNvPr>
                <p:cNvPicPr/>
                <p:nvPr/>
              </p:nvPicPr>
              <p:blipFill>
                <a:blip r:embed="rId284"/>
                <a:stretch>
                  <a:fillRect/>
                </a:stretch>
              </p:blipFill>
              <p:spPr>
                <a:xfrm>
                  <a:off x="9114120" y="4588382"/>
                  <a:ext cx="114480" cy="71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85">
              <p14:nvContentPartPr>
                <p14:cNvPr id="166" name="Ink 165">
                  <a:extLst>
                    <a:ext uri="{FF2B5EF4-FFF2-40B4-BE49-F238E27FC236}">
                      <a16:creationId xmlns:a16="http://schemas.microsoft.com/office/drawing/2014/main" id="{5E4AAD5B-42AE-474D-9FDB-3BA5D4FA31F8}"/>
                    </a:ext>
                  </a:extLst>
                </p14:cNvPr>
                <p14:cNvContentPartPr/>
                <p14:nvPr/>
              </p14:nvContentPartPr>
              <p14:xfrm>
                <a:off x="9056160" y="4606382"/>
                <a:ext cx="64800" cy="1800"/>
              </p14:xfrm>
            </p:contentPart>
          </mc:Choice>
          <mc:Fallback xmlns="">
            <p:pic>
              <p:nvPicPr>
                <p:cNvPr id="166" name="Ink 165">
                  <a:extLst>
                    <a:ext uri="{FF2B5EF4-FFF2-40B4-BE49-F238E27FC236}">
                      <a16:creationId xmlns:a16="http://schemas.microsoft.com/office/drawing/2014/main" id="{5E4AAD5B-42AE-474D-9FDB-3BA5D4FA31F8}"/>
                    </a:ext>
                  </a:extLst>
                </p:cNvPr>
                <p:cNvPicPr/>
                <p:nvPr/>
              </p:nvPicPr>
              <p:blipFill>
                <a:blip r:embed="rId286"/>
                <a:stretch>
                  <a:fillRect/>
                </a:stretch>
              </p:blipFill>
              <p:spPr>
                <a:xfrm>
                  <a:off x="9040680" y="4591262"/>
                  <a:ext cx="95400" cy="32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87">
              <p14:nvContentPartPr>
                <p14:cNvPr id="167" name="Ink 166">
                  <a:extLst>
                    <a:ext uri="{FF2B5EF4-FFF2-40B4-BE49-F238E27FC236}">
                      <a16:creationId xmlns:a16="http://schemas.microsoft.com/office/drawing/2014/main" id="{2FBFB46F-BFD9-2840-B847-0F670FD5FDAC}"/>
                    </a:ext>
                  </a:extLst>
                </p14:cNvPr>
                <p14:cNvContentPartPr/>
                <p14:nvPr/>
              </p14:nvContentPartPr>
              <p14:xfrm>
                <a:off x="8507160" y="4189862"/>
                <a:ext cx="33840" cy="82800"/>
              </p14:xfrm>
            </p:contentPart>
          </mc:Choice>
          <mc:Fallback xmlns="">
            <p:pic>
              <p:nvPicPr>
                <p:cNvPr id="167" name="Ink 166">
                  <a:extLst>
                    <a:ext uri="{FF2B5EF4-FFF2-40B4-BE49-F238E27FC236}">
                      <a16:creationId xmlns:a16="http://schemas.microsoft.com/office/drawing/2014/main" id="{2FBFB46F-BFD9-2840-B847-0F670FD5FDAC}"/>
                    </a:ext>
                  </a:extLst>
                </p:cNvPr>
                <p:cNvPicPr/>
                <p:nvPr/>
              </p:nvPicPr>
              <p:blipFill>
                <a:blip r:embed="rId288"/>
                <a:stretch>
                  <a:fillRect/>
                </a:stretch>
              </p:blipFill>
              <p:spPr>
                <a:xfrm>
                  <a:off x="8492040" y="4174742"/>
                  <a:ext cx="64440" cy="113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89">
              <p14:nvContentPartPr>
                <p14:cNvPr id="168" name="Ink 167">
                  <a:extLst>
                    <a:ext uri="{FF2B5EF4-FFF2-40B4-BE49-F238E27FC236}">
                      <a16:creationId xmlns:a16="http://schemas.microsoft.com/office/drawing/2014/main" id="{1FE543A7-7056-D14B-B124-21B637890621}"/>
                    </a:ext>
                  </a:extLst>
                </p14:cNvPr>
                <p14:cNvContentPartPr/>
                <p14:nvPr/>
              </p14:nvContentPartPr>
              <p14:xfrm>
                <a:off x="8623080" y="4212902"/>
                <a:ext cx="32040" cy="54360"/>
              </p14:xfrm>
            </p:contentPart>
          </mc:Choice>
          <mc:Fallback xmlns="">
            <p:pic>
              <p:nvPicPr>
                <p:cNvPr id="168" name="Ink 167">
                  <a:extLst>
                    <a:ext uri="{FF2B5EF4-FFF2-40B4-BE49-F238E27FC236}">
                      <a16:creationId xmlns:a16="http://schemas.microsoft.com/office/drawing/2014/main" id="{1FE543A7-7056-D14B-B124-21B637890621}"/>
                    </a:ext>
                  </a:extLst>
                </p:cNvPr>
                <p:cNvPicPr/>
                <p:nvPr/>
              </p:nvPicPr>
              <p:blipFill>
                <a:blip r:embed="rId290"/>
                <a:stretch>
                  <a:fillRect/>
                </a:stretch>
              </p:blipFill>
              <p:spPr>
                <a:xfrm>
                  <a:off x="8607600" y="4197782"/>
                  <a:ext cx="62640" cy="84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91">
              <p14:nvContentPartPr>
                <p14:cNvPr id="169" name="Ink 168">
                  <a:extLst>
                    <a:ext uri="{FF2B5EF4-FFF2-40B4-BE49-F238E27FC236}">
                      <a16:creationId xmlns:a16="http://schemas.microsoft.com/office/drawing/2014/main" id="{3ED41581-3EF7-7747-8B5A-655C8E9426AA}"/>
                    </a:ext>
                  </a:extLst>
                </p14:cNvPr>
                <p14:cNvContentPartPr/>
                <p14:nvPr/>
              </p14:nvContentPartPr>
              <p14:xfrm>
                <a:off x="8727120" y="4236302"/>
                <a:ext cx="41040" cy="48600"/>
              </p14:xfrm>
            </p:contentPart>
          </mc:Choice>
          <mc:Fallback xmlns="">
            <p:pic>
              <p:nvPicPr>
                <p:cNvPr id="169" name="Ink 168">
                  <a:extLst>
                    <a:ext uri="{FF2B5EF4-FFF2-40B4-BE49-F238E27FC236}">
                      <a16:creationId xmlns:a16="http://schemas.microsoft.com/office/drawing/2014/main" id="{3ED41581-3EF7-7747-8B5A-655C8E9426AA}"/>
                    </a:ext>
                  </a:extLst>
                </p:cNvPr>
                <p:cNvPicPr/>
                <p:nvPr/>
              </p:nvPicPr>
              <p:blipFill>
                <a:blip r:embed="rId292"/>
                <a:stretch>
                  <a:fillRect/>
                </a:stretch>
              </p:blipFill>
              <p:spPr>
                <a:xfrm>
                  <a:off x="8712000" y="4220822"/>
                  <a:ext cx="71280" cy="79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93">
              <p14:nvContentPartPr>
                <p14:cNvPr id="170" name="Ink 169">
                  <a:extLst>
                    <a:ext uri="{FF2B5EF4-FFF2-40B4-BE49-F238E27FC236}">
                      <a16:creationId xmlns:a16="http://schemas.microsoft.com/office/drawing/2014/main" id="{BBB5AAD2-947C-514D-AFD6-70AA0649ED41}"/>
                    </a:ext>
                  </a:extLst>
                </p14:cNvPr>
                <p14:cNvContentPartPr/>
                <p14:nvPr/>
              </p14:nvContentPartPr>
              <p14:xfrm>
                <a:off x="8843040" y="4236302"/>
                <a:ext cx="64440" cy="7920"/>
              </p14:xfrm>
            </p:contentPart>
          </mc:Choice>
          <mc:Fallback xmlns="">
            <p:pic>
              <p:nvPicPr>
                <p:cNvPr id="170" name="Ink 169">
                  <a:extLst>
                    <a:ext uri="{FF2B5EF4-FFF2-40B4-BE49-F238E27FC236}">
                      <a16:creationId xmlns:a16="http://schemas.microsoft.com/office/drawing/2014/main" id="{BBB5AAD2-947C-514D-AFD6-70AA0649ED41}"/>
                    </a:ext>
                  </a:extLst>
                </p:cNvPr>
                <p:cNvPicPr/>
                <p:nvPr/>
              </p:nvPicPr>
              <p:blipFill>
                <a:blip r:embed="rId294"/>
                <a:stretch>
                  <a:fillRect/>
                </a:stretch>
              </p:blipFill>
              <p:spPr>
                <a:xfrm>
                  <a:off x="8827560" y="4220822"/>
                  <a:ext cx="95040" cy="38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95">
              <p14:nvContentPartPr>
                <p14:cNvPr id="171" name="Ink 170">
                  <a:extLst>
                    <a:ext uri="{FF2B5EF4-FFF2-40B4-BE49-F238E27FC236}">
                      <a16:creationId xmlns:a16="http://schemas.microsoft.com/office/drawing/2014/main" id="{122F93BB-6FE5-D64A-861B-C646C9DC390E}"/>
                    </a:ext>
                  </a:extLst>
                </p14:cNvPr>
                <p14:cNvContentPartPr/>
                <p14:nvPr/>
              </p14:nvContentPartPr>
              <p14:xfrm>
                <a:off x="8958600" y="4224422"/>
                <a:ext cx="56160" cy="11520"/>
              </p14:xfrm>
            </p:contentPart>
          </mc:Choice>
          <mc:Fallback xmlns="">
            <p:pic>
              <p:nvPicPr>
                <p:cNvPr id="171" name="Ink 170">
                  <a:extLst>
                    <a:ext uri="{FF2B5EF4-FFF2-40B4-BE49-F238E27FC236}">
                      <a16:creationId xmlns:a16="http://schemas.microsoft.com/office/drawing/2014/main" id="{122F93BB-6FE5-D64A-861B-C646C9DC390E}"/>
                    </a:ext>
                  </a:extLst>
                </p:cNvPr>
                <p:cNvPicPr/>
                <p:nvPr/>
              </p:nvPicPr>
              <p:blipFill>
                <a:blip r:embed="rId296"/>
                <a:stretch>
                  <a:fillRect/>
                </a:stretch>
              </p:blipFill>
              <p:spPr>
                <a:xfrm>
                  <a:off x="8943480" y="4209302"/>
                  <a:ext cx="86760" cy="41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97">
              <p14:nvContentPartPr>
                <p14:cNvPr id="172" name="Ink 171">
                  <a:extLst>
                    <a:ext uri="{FF2B5EF4-FFF2-40B4-BE49-F238E27FC236}">
                      <a16:creationId xmlns:a16="http://schemas.microsoft.com/office/drawing/2014/main" id="{F6F60C17-F34B-E04C-8C49-201CDC78B88E}"/>
                    </a:ext>
                  </a:extLst>
                </p14:cNvPr>
                <p14:cNvContentPartPr/>
                <p14:nvPr/>
              </p14:nvContentPartPr>
              <p14:xfrm>
                <a:off x="9051120" y="4166822"/>
                <a:ext cx="55440" cy="9360"/>
              </p14:xfrm>
            </p:contentPart>
          </mc:Choice>
          <mc:Fallback xmlns="">
            <p:pic>
              <p:nvPicPr>
                <p:cNvPr id="172" name="Ink 171">
                  <a:extLst>
                    <a:ext uri="{FF2B5EF4-FFF2-40B4-BE49-F238E27FC236}">
                      <a16:creationId xmlns:a16="http://schemas.microsoft.com/office/drawing/2014/main" id="{F6F60C17-F34B-E04C-8C49-201CDC78B88E}"/>
                    </a:ext>
                  </a:extLst>
                </p:cNvPr>
                <p:cNvPicPr/>
                <p:nvPr/>
              </p:nvPicPr>
              <p:blipFill>
                <a:blip r:embed="rId298"/>
                <a:stretch>
                  <a:fillRect/>
                </a:stretch>
              </p:blipFill>
              <p:spPr>
                <a:xfrm>
                  <a:off x="9036000" y="4151342"/>
                  <a:ext cx="86040" cy="39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99">
              <p14:nvContentPartPr>
                <p14:cNvPr id="173" name="Ink 172">
                  <a:extLst>
                    <a:ext uri="{FF2B5EF4-FFF2-40B4-BE49-F238E27FC236}">
                      <a16:creationId xmlns:a16="http://schemas.microsoft.com/office/drawing/2014/main" id="{5B6473A1-D60F-D64D-B491-8FFCE3FDDB33}"/>
                    </a:ext>
                  </a:extLst>
                </p14:cNvPr>
                <p14:cNvContentPartPr/>
                <p14:nvPr/>
              </p14:nvContentPartPr>
              <p14:xfrm>
                <a:off x="9167040" y="4123262"/>
                <a:ext cx="37440" cy="20880"/>
              </p14:xfrm>
            </p:contentPart>
          </mc:Choice>
          <mc:Fallback xmlns="">
            <p:pic>
              <p:nvPicPr>
                <p:cNvPr id="173" name="Ink 172">
                  <a:extLst>
                    <a:ext uri="{FF2B5EF4-FFF2-40B4-BE49-F238E27FC236}">
                      <a16:creationId xmlns:a16="http://schemas.microsoft.com/office/drawing/2014/main" id="{5B6473A1-D60F-D64D-B491-8FFCE3FDDB33}"/>
                    </a:ext>
                  </a:extLst>
                </p:cNvPr>
                <p:cNvPicPr/>
                <p:nvPr/>
              </p:nvPicPr>
              <p:blipFill>
                <a:blip r:embed="rId300"/>
                <a:stretch>
                  <a:fillRect/>
                </a:stretch>
              </p:blipFill>
              <p:spPr>
                <a:xfrm>
                  <a:off x="9151920" y="4107782"/>
                  <a:ext cx="68040" cy="51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01">
              <p14:nvContentPartPr>
                <p14:cNvPr id="174" name="Ink 173">
                  <a:extLst>
                    <a:ext uri="{FF2B5EF4-FFF2-40B4-BE49-F238E27FC236}">
                      <a16:creationId xmlns:a16="http://schemas.microsoft.com/office/drawing/2014/main" id="{2EDA5570-6247-7342-8605-825B7399C07F}"/>
                    </a:ext>
                  </a:extLst>
                </p14:cNvPr>
                <p14:cNvContentPartPr/>
                <p14:nvPr/>
              </p14:nvContentPartPr>
              <p14:xfrm>
                <a:off x="9165600" y="4040822"/>
                <a:ext cx="1440" cy="10440"/>
              </p14:xfrm>
            </p:contentPart>
          </mc:Choice>
          <mc:Fallback xmlns="">
            <p:pic>
              <p:nvPicPr>
                <p:cNvPr id="174" name="Ink 173">
                  <a:extLst>
                    <a:ext uri="{FF2B5EF4-FFF2-40B4-BE49-F238E27FC236}">
                      <a16:creationId xmlns:a16="http://schemas.microsoft.com/office/drawing/2014/main" id="{2EDA5570-6247-7342-8605-825B7399C07F}"/>
                    </a:ext>
                  </a:extLst>
                </p:cNvPr>
                <p:cNvPicPr/>
                <p:nvPr/>
              </p:nvPicPr>
              <p:blipFill>
                <a:blip r:embed="rId75"/>
                <a:stretch>
                  <a:fillRect/>
                </a:stretch>
              </p:blipFill>
              <p:spPr>
                <a:xfrm>
                  <a:off x="9150480" y="4025702"/>
                  <a:ext cx="32040" cy="40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02">
              <p14:nvContentPartPr>
                <p14:cNvPr id="175" name="Ink 174">
                  <a:extLst>
                    <a:ext uri="{FF2B5EF4-FFF2-40B4-BE49-F238E27FC236}">
                      <a16:creationId xmlns:a16="http://schemas.microsoft.com/office/drawing/2014/main" id="{D532EC9F-E977-A24E-874D-039EB7D61908}"/>
                    </a:ext>
                  </a:extLst>
                </p14:cNvPr>
                <p14:cNvContentPartPr/>
                <p14:nvPr/>
              </p14:nvContentPartPr>
              <p14:xfrm>
                <a:off x="9155520" y="3935342"/>
                <a:ext cx="360" cy="360"/>
              </p14:xfrm>
            </p:contentPart>
          </mc:Choice>
          <mc:Fallback xmlns="">
            <p:pic>
              <p:nvPicPr>
                <p:cNvPr id="175" name="Ink 174">
                  <a:extLst>
                    <a:ext uri="{FF2B5EF4-FFF2-40B4-BE49-F238E27FC236}">
                      <a16:creationId xmlns:a16="http://schemas.microsoft.com/office/drawing/2014/main" id="{D532EC9F-E977-A24E-874D-039EB7D61908}"/>
                    </a:ext>
                  </a:extLst>
                </p:cNvPr>
                <p:cNvPicPr/>
                <p:nvPr/>
              </p:nvPicPr>
              <p:blipFill>
                <a:blip r:embed="rId75"/>
                <a:stretch>
                  <a:fillRect/>
                </a:stretch>
              </p:blipFill>
              <p:spPr>
                <a:xfrm>
                  <a:off x="9140040" y="3919862"/>
                  <a:ext cx="30960" cy="30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03">
              <p14:nvContentPartPr>
                <p14:cNvPr id="176" name="Ink 175">
                  <a:extLst>
                    <a:ext uri="{FF2B5EF4-FFF2-40B4-BE49-F238E27FC236}">
                      <a16:creationId xmlns:a16="http://schemas.microsoft.com/office/drawing/2014/main" id="{A53ADDEF-49AE-3140-AB90-1D78CDB43CC3}"/>
                    </a:ext>
                  </a:extLst>
                </p14:cNvPr>
                <p14:cNvContentPartPr/>
                <p14:nvPr/>
              </p14:nvContentPartPr>
              <p14:xfrm>
                <a:off x="9010080" y="3896102"/>
                <a:ext cx="29880" cy="16200"/>
              </p14:xfrm>
            </p:contentPart>
          </mc:Choice>
          <mc:Fallback xmlns="">
            <p:pic>
              <p:nvPicPr>
                <p:cNvPr id="176" name="Ink 175">
                  <a:extLst>
                    <a:ext uri="{FF2B5EF4-FFF2-40B4-BE49-F238E27FC236}">
                      <a16:creationId xmlns:a16="http://schemas.microsoft.com/office/drawing/2014/main" id="{A53ADDEF-49AE-3140-AB90-1D78CDB43CC3}"/>
                    </a:ext>
                  </a:extLst>
                </p:cNvPr>
                <p:cNvPicPr/>
                <p:nvPr/>
              </p:nvPicPr>
              <p:blipFill>
                <a:blip r:embed="rId304"/>
                <a:stretch>
                  <a:fillRect/>
                </a:stretch>
              </p:blipFill>
              <p:spPr>
                <a:xfrm>
                  <a:off x="8994960" y="3880982"/>
                  <a:ext cx="60480" cy="46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05">
              <p14:nvContentPartPr>
                <p14:cNvPr id="177" name="Ink 176">
                  <a:extLst>
                    <a:ext uri="{FF2B5EF4-FFF2-40B4-BE49-F238E27FC236}">
                      <a16:creationId xmlns:a16="http://schemas.microsoft.com/office/drawing/2014/main" id="{70313BCF-A08F-A349-9E36-713900FC5450}"/>
                    </a:ext>
                  </a:extLst>
                </p14:cNvPr>
                <p14:cNvContentPartPr/>
                <p14:nvPr/>
              </p14:nvContentPartPr>
              <p14:xfrm>
                <a:off x="8861040" y="3935342"/>
                <a:ext cx="28440" cy="2160"/>
              </p14:xfrm>
            </p:contentPart>
          </mc:Choice>
          <mc:Fallback xmlns="">
            <p:pic>
              <p:nvPicPr>
                <p:cNvPr id="177" name="Ink 176">
                  <a:extLst>
                    <a:ext uri="{FF2B5EF4-FFF2-40B4-BE49-F238E27FC236}">
                      <a16:creationId xmlns:a16="http://schemas.microsoft.com/office/drawing/2014/main" id="{70313BCF-A08F-A349-9E36-713900FC5450}"/>
                    </a:ext>
                  </a:extLst>
                </p:cNvPr>
                <p:cNvPicPr/>
                <p:nvPr/>
              </p:nvPicPr>
              <p:blipFill>
                <a:blip r:embed="rId306"/>
                <a:stretch>
                  <a:fillRect/>
                </a:stretch>
              </p:blipFill>
              <p:spPr>
                <a:xfrm>
                  <a:off x="8845560" y="3919862"/>
                  <a:ext cx="59040" cy="32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07">
              <p14:nvContentPartPr>
                <p14:cNvPr id="178" name="Ink 177">
                  <a:extLst>
                    <a:ext uri="{FF2B5EF4-FFF2-40B4-BE49-F238E27FC236}">
                      <a16:creationId xmlns:a16="http://schemas.microsoft.com/office/drawing/2014/main" id="{898D8C07-D4E7-7F43-A04D-98C2FEF8CE67}"/>
                    </a:ext>
                  </a:extLst>
                </p14:cNvPr>
                <p14:cNvContentPartPr/>
                <p14:nvPr/>
              </p14:nvContentPartPr>
              <p14:xfrm>
                <a:off x="8754480" y="3952262"/>
                <a:ext cx="42480" cy="26640"/>
              </p14:xfrm>
            </p:contentPart>
          </mc:Choice>
          <mc:Fallback xmlns="">
            <p:pic>
              <p:nvPicPr>
                <p:cNvPr id="178" name="Ink 177">
                  <a:extLst>
                    <a:ext uri="{FF2B5EF4-FFF2-40B4-BE49-F238E27FC236}">
                      <a16:creationId xmlns:a16="http://schemas.microsoft.com/office/drawing/2014/main" id="{898D8C07-D4E7-7F43-A04D-98C2FEF8CE67}"/>
                    </a:ext>
                  </a:extLst>
                </p:cNvPr>
                <p:cNvPicPr/>
                <p:nvPr/>
              </p:nvPicPr>
              <p:blipFill>
                <a:blip r:embed="rId308"/>
                <a:stretch>
                  <a:fillRect/>
                </a:stretch>
              </p:blipFill>
              <p:spPr>
                <a:xfrm>
                  <a:off x="8739360" y="3936782"/>
                  <a:ext cx="72720" cy="57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09">
              <p14:nvContentPartPr>
                <p14:cNvPr id="179" name="Ink 178">
                  <a:extLst>
                    <a:ext uri="{FF2B5EF4-FFF2-40B4-BE49-F238E27FC236}">
                      <a16:creationId xmlns:a16="http://schemas.microsoft.com/office/drawing/2014/main" id="{44988D13-642C-C24E-8D90-66D1F37C094C}"/>
                    </a:ext>
                  </a:extLst>
                </p14:cNvPr>
                <p14:cNvContentPartPr/>
                <p14:nvPr/>
              </p14:nvContentPartPr>
              <p14:xfrm>
                <a:off x="8636040" y="3992942"/>
                <a:ext cx="45000" cy="16560"/>
              </p14:xfrm>
            </p:contentPart>
          </mc:Choice>
          <mc:Fallback xmlns="">
            <p:pic>
              <p:nvPicPr>
                <p:cNvPr id="179" name="Ink 178">
                  <a:extLst>
                    <a:ext uri="{FF2B5EF4-FFF2-40B4-BE49-F238E27FC236}">
                      <a16:creationId xmlns:a16="http://schemas.microsoft.com/office/drawing/2014/main" id="{44988D13-642C-C24E-8D90-66D1F37C094C}"/>
                    </a:ext>
                  </a:extLst>
                </p:cNvPr>
                <p:cNvPicPr/>
                <p:nvPr/>
              </p:nvPicPr>
              <p:blipFill>
                <a:blip r:embed="rId310"/>
                <a:stretch>
                  <a:fillRect/>
                </a:stretch>
              </p:blipFill>
              <p:spPr>
                <a:xfrm>
                  <a:off x="8620920" y="3977822"/>
                  <a:ext cx="75600" cy="46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11">
              <p14:nvContentPartPr>
                <p14:cNvPr id="180" name="Ink 179">
                  <a:extLst>
                    <a:ext uri="{FF2B5EF4-FFF2-40B4-BE49-F238E27FC236}">
                      <a16:creationId xmlns:a16="http://schemas.microsoft.com/office/drawing/2014/main" id="{A351B439-1F30-A841-9719-695A9EA63764}"/>
                    </a:ext>
                  </a:extLst>
                </p14:cNvPr>
                <p14:cNvContentPartPr/>
                <p14:nvPr/>
              </p14:nvContentPartPr>
              <p14:xfrm>
                <a:off x="8575920" y="4034342"/>
                <a:ext cx="24480" cy="5400"/>
              </p14:xfrm>
            </p:contentPart>
          </mc:Choice>
          <mc:Fallback xmlns="">
            <p:pic>
              <p:nvPicPr>
                <p:cNvPr id="180" name="Ink 179">
                  <a:extLst>
                    <a:ext uri="{FF2B5EF4-FFF2-40B4-BE49-F238E27FC236}">
                      <a16:creationId xmlns:a16="http://schemas.microsoft.com/office/drawing/2014/main" id="{A351B439-1F30-A841-9719-695A9EA63764}"/>
                    </a:ext>
                  </a:extLst>
                </p:cNvPr>
                <p:cNvPicPr/>
                <p:nvPr/>
              </p:nvPicPr>
              <p:blipFill>
                <a:blip r:embed="rId312"/>
                <a:stretch>
                  <a:fillRect/>
                </a:stretch>
              </p:blipFill>
              <p:spPr>
                <a:xfrm>
                  <a:off x="8560440" y="4019222"/>
                  <a:ext cx="54720" cy="36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13">
              <p14:nvContentPartPr>
                <p14:cNvPr id="181" name="Ink 180">
                  <a:extLst>
                    <a:ext uri="{FF2B5EF4-FFF2-40B4-BE49-F238E27FC236}">
                      <a16:creationId xmlns:a16="http://schemas.microsoft.com/office/drawing/2014/main" id="{9BFFA927-6DCE-CF49-A1A8-BC3A440A79BF}"/>
                    </a:ext>
                  </a:extLst>
                </p14:cNvPr>
                <p14:cNvContentPartPr/>
                <p14:nvPr/>
              </p14:nvContentPartPr>
              <p14:xfrm>
                <a:off x="8448480" y="4062422"/>
                <a:ext cx="35640" cy="23760"/>
              </p14:xfrm>
            </p:contentPart>
          </mc:Choice>
          <mc:Fallback xmlns="">
            <p:pic>
              <p:nvPicPr>
                <p:cNvPr id="181" name="Ink 180">
                  <a:extLst>
                    <a:ext uri="{FF2B5EF4-FFF2-40B4-BE49-F238E27FC236}">
                      <a16:creationId xmlns:a16="http://schemas.microsoft.com/office/drawing/2014/main" id="{9BFFA927-6DCE-CF49-A1A8-BC3A440A79BF}"/>
                    </a:ext>
                  </a:extLst>
                </p:cNvPr>
                <p:cNvPicPr/>
                <p:nvPr/>
              </p:nvPicPr>
              <p:blipFill>
                <a:blip r:embed="rId314"/>
                <a:stretch>
                  <a:fillRect/>
                </a:stretch>
              </p:blipFill>
              <p:spPr>
                <a:xfrm>
                  <a:off x="8433360" y="4047302"/>
                  <a:ext cx="66240" cy="54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15">
              <p14:nvContentPartPr>
                <p14:cNvPr id="182" name="Ink 181">
                  <a:extLst>
                    <a:ext uri="{FF2B5EF4-FFF2-40B4-BE49-F238E27FC236}">
                      <a16:creationId xmlns:a16="http://schemas.microsoft.com/office/drawing/2014/main" id="{FDC2F686-7F42-F94B-940B-AB40D046CD3C}"/>
                    </a:ext>
                  </a:extLst>
                </p14:cNvPr>
                <p14:cNvContentPartPr/>
                <p14:nvPr/>
              </p14:nvContentPartPr>
              <p14:xfrm>
                <a:off x="8744760" y="3819422"/>
                <a:ext cx="75240" cy="36360"/>
              </p14:xfrm>
            </p:contentPart>
          </mc:Choice>
          <mc:Fallback xmlns="">
            <p:pic>
              <p:nvPicPr>
                <p:cNvPr id="182" name="Ink 181">
                  <a:extLst>
                    <a:ext uri="{FF2B5EF4-FFF2-40B4-BE49-F238E27FC236}">
                      <a16:creationId xmlns:a16="http://schemas.microsoft.com/office/drawing/2014/main" id="{FDC2F686-7F42-F94B-940B-AB40D046CD3C}"/>
                    </a:ext>
                  </a:extLst>
                </p:cNvPr>
                <p:cNvPicPr/>
                <p:nvPr/>
              </p:nvPicPr>
              <p:blipFill>
                <a:blip r:embed="rId316"/>
                <a:stretch>
                  <a:fillRect/>
                </a:stretch>
              </p:blipFill>
              <p:spPr>
                <a:xfrm>
                  <a:off x="8729280" y="3804302"/>
                  <a:ext cx="105840" cy="66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17">
              <p14:nvContentPartPr>
                <p14:cNvPr id="183" name="Ink 182">
                  <a:extLst>
                    <a:ext uri="{FF2B5EF4-FFF2-40B4-BE49-F238E27FC236}">
                      <a16:creationId xmlns:a16="http://schemas.microsoft.com/office/drawing/2014/main" id="{8399B680-205D-F64C-8956-952122EF612B}"/>
                    </a:ext>
                  </a:extLst>
                </p14:cNvPr>
                <p14:cNvContentPartPr/>
                <p14:nvPr/>
              </p14:nvContentPartPr>
              <p14:xfrm>
                <a:off x="8727120" y="3780902"/>
                <a:ext cx="35280" cy="12240"/>
              </p14:xfrm>
            </p:contentPart>
          </mc:Choice>
          <mc:Fallback xmlns="">
            <p:pic>
              <p:nvPicPr>
                <p:cNvPr id="183" name="Ink 182">
                  <a:extLst>
                    <a:ext uri="{FF2B5EF4-FFF2-40B4-BE49-F238E27FC236}">
                      <a16:creationId xmlns:a16="http://schemas.microsoft.com/office/drawing/2014/main" id="{8399B680-205D-F64C-8956-952122EF612B}"/>
                    </a:ext>
                  </a:extLst>
                </p:cNvPr>
                <p:cNvPicPr/>
                <p:nvPr/>
              </p:nvPicPr>
              <p:blipFill>
                <a:blip r:embed="rId318"/>
                <a:stretch>
                  <a:fillRect/>
                </a:stretch>
              </p:blipFill>
              <p:spPr>
                <a:xfrm>
                  <a:off x="8712000" y="3765782"/>
                  <a:ext cx="65880" cy="42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19">
              <p14:nvContentPartPr>
                <p14:cNvPr id="184" name="Ink 183">
                  <a:extLst>
                    <a:ext uri="{FF2B5EF4-FFF2-40B4-BE49-F238E27FC236}">
                      <a16:creationId xmlns:a16="http://schemas.microsoft.com/office/drawing/2014/main" id="{CDD67D34-CD5D-EF47-81D6-FC0AD89661C2}"/>
                    </a:ext>
                  </a:extLst>
                </p14:cNvPr>
                <p14:cNvContentPartPr/>
                <p14:nvPr/>
              </p14:nvContentPartPr>
              <p14:xfrm>
                <a:off x="8750160" y="3696662"/>
                <a:ext cx="16560" cy="45360"/>
              </p14:xfrm>
            </p:contentPart>
          </mc:Choice>
          <mc:Fallback xmlns="">
            <p:pic>
              <p:nvPicPr>
                <p:cNvPr id="184" name="Ink 183">
                  <a:extLst>
                    <a:ext uri="{FF2B5EF4-FFF2-40B4-BE49-F238E27FC236}">
                      <a16:creationId xmlns:a16="http://schemas.microsoft.com/office/drawing/2014/main" id="{CDD67D34-CD5D-EF47-81D6-FC0AD89661C2}"/>
                    </a:ext>
                  </a:extLst>
                </p:cNvPr>
                <p:cNvPicPr/>
                <p:nvPr/>
              </p:nvPicPr>
              <p:blipFill>
                <a:blip r:embed="rId320"/>
                <a:stretch>
                  <a:fillRect/>
                </a:stretch>
              </p:blipFill>
              <p:spPr>
                <a:xfrm>
                  <a:off x="8735040" y="3681542"/>
                  <a:ext cx="47160" cy="75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21">
              <p14:nvContentPartPr>
                <p14:cNvPr id="185" name="Ink 184">
                  <a:extLst>
                    <a:ext uri="{FF2B5EF4-FFF2-40B4-BE49-F238E27FC236}">
                      <a16:creationId xmlns:a16="http://schemas.microsoft.com/office/drawing/2014/main" id="{256BAB0E-D4AA-4046-A150-0CC5B712F88F}"/>
                    </a:ext>
                  </a:extLst>
                </p14:cNvPr>
                <p14:cNvContentPartPr/>
                <p14:nvPr/>
              </p14:nvContentPartPr>
              <p14:xfrm>
                <a:off x="8779680" y="3609902"/>
                <a:ext cx="17280" cy="36000"/>
              </p14:xfrm>
            </p:contentPart>
          </mc:Choice>
          <mc:Fallback xmlns="">
            <p:pic>
              <p:nvPicPr>
                <p:cNvPr id="185" name="Ink 184">
                  <a:extLst>
                    <a:ext uri="{FF2B5EF4-FFF2-40B4-BE49-F238E27FC236}">
                      <a16:creationId xmlns:a16="http://schemas.microsoft.com/office/drawing/2014/main" id="{256BAB0E-D4AA-4046-A150-0CC5B712F88F}"/>
                    </a:ext>
                  </a:extLst>
                </p:cNvPr>
                <p:cNvPicPr/>
                <p:nvPr/>
              </p:nvPicPr>
              <p:blipFill>
                <a:blip r:embed="rId322"/>
                <a:stretch>
                  <a:fillRect/>
                </a:stretch>
              </p:blipFill>
              <p:spPr>
                <a:xfrm>
                  <a:off x="8764560" y="3594782"/>
                  <a:ext cx="47520" cy="66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23">
              <p14:nvContentPartPr>
                <p14:cNvPr id="186" name="Ink 185">
                  <a:extLst>
                    <a:ext uri="{FF2B5EF4-FFF2-40B4-BE49-F238E27FC236}">
                      <a16:creationId xmlns:a16="http://schemas.microsoft.com/office/drawing/2014/main" id="{5869E6A8-8C2D-6848-AAE2-A0FC1716C990}"/>
                    </a:ext>
                  </a:extLst>
                </p14:cNvPr>
                <p14:cNvContentPartPr/>
                <p14:nvPr/>
              </p14:nvContentPartPr>
              <p14:xfrm>
                <a:off x="8804880" y="3525662"/>
                <a:ext cx="12600" cy="16560"/>
              </p14:xfrm>
            </p:contentPart>
          </mc:Choice>
          <mc:Fallback xmlns="">
            <p:pic>
              <p:nvPicPr>
                <p:cNvPr id="186" name="Ink 185">
                  <a:extLst>
                    <a:ext uri="{FF2B5EF4-FFF2-40B4-BE49-F238E27FC236}">
                      <a16:creationId xmlns:a16="http://schemas.microsoft.com/office/drawing/2014/main" id="{5869E6A8-8C2D-6848-AAE2-A0FC1716C990}"/>
                    </a:ext>
                  </a:extLst>
                </p:cNvPr>
                <p:cNvPicPr/>
                <p:nvPr/>
              </p:nvPicPr>
              <p:blipFill>
                <a:blip r:embed="rId324"/>
                <a:stretch>
                  <a:fillRect/>
                </a:stretch>
              </p:blipFill>
              <p:spPr>
                <a:xfrm>
                  <a:off x="8789760" y="3510182"/>
                  <a:ext cx="42840" cy="46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25">
              <p14:nvContentPartPr>
                <p14:cNvPr id="187" name="Ink 186">
                  <a:extLst>
                    <a:ext uri="{FF2B5EF4-FFF2-40B4-BE49-F238E27FC236}">
                      <a16:creationId xmlns:a16="http://schemas.microsoft.com/office/drawing/2014/main" id="{27DCF05D-FCCA-3647-B7E9-6F03DA482179}"/>
                    </a:ext>
                  </a:extLst>
                </p14:cNvPr>
                <p14:cNvContentPartPr/>
                <p14:nvPr/>
              </p14:nvContentPartPr>
              <p14:xfrm>
                <a:off x="8866080" y="3479582"/>
                <a:ext cx="12600" cy="14760"/>
              </p14:xfrm>
            </p:contentPart>
          </mc:Choice>
          <mc:Fallback xmlns="">
            <p:pic>
              <p:nvPicPr>
                <p:cNvPr id="187" name="Ink 186">
                  <a:extLst>
                    <a:ext uri="{FF2B5EF4-FFF2-40B4-BE49-F238E27FC236}">
                      <a16:creationId xmlns:a16="http://schemas.microsoft.com/office/drawing/2014/main" id="{27DCF05D-FCCA-3647-B7E9-6F03DA482179}"/>
                    </a:ext>
                  </a:extLst>
                </p:cNvPr>
                <p:cNvPicPr/>
                <p:nvPr/>
              </p:nvPicPr>
              <p:blipFill>
                <a:blip r:embed="rId326"/>
                <a:stretch>
                  <a:fillRect/>
                </a:stretch>
              </p:blipFill>
              <p:spPr>
                <a:xfrm>
                  <a:off x="8850600" y="3464102"/>
                  <a:ext cx="43200" cy="45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27">
              <p14:nvContentPartPr>
                <p14:cNvPr id="188" name="Ink 187">
                  <a:extLst>
                    <a:ext uri="{FF2B5EF4-FFF2-40B4-BE49-F238E27FC236}">
                      <a16:creationId xmlns:a16="http://schemas.microsoft.com/office/drawing/2014/main" id="{2C155FB3-52EA-4D4C-B68E-423279AFF8AD}"/>
                    </a:ext>
                  </a:extLst>
                </p14:cNvPr>
                <p14:cNvContentPartPr/>
                <p14:nvPr/>
              </p14:nvContentPartPr>
              <p14:xfrm>
                <a:off x="8877600" y="3419102"/>
                <a:ext cx="34200" cy="76680"/>
              </p14:xfrm>
            </p:contentPart>
          </mc:Choice>
          <mc:Fallback xmlns="">
            <p:pic>
              <p:nvPicPr>
                <p:cNvPr id="188" name="Ink 187">
                  <a:extLst>
                    <a:ext uri="{FF2B5EF4-FFF2-40B4-BE49-F238E27FC236}">
                      <a16:creationId xmlns:a16="http://schemas.microsoft.com/office/drawing/2014/main" id="{2C155FB3-52EA-4D4C-B68E-423279AFF8AD}"/>
                    </a:ext>
                  </a:extLst>
                </p:cNvPr>
                <p:cNvPicPr/>
                <p:nvPr/>
              </p:nvPicPr>
              <p:blipFill>
                <a:blip r:embed="rId328"/>
                <a:stretch>
                  <a:fillRect/>
                </a:stretch>
              </p:blipFill>
              <p:spPr>
                <a:xfrm>
                  <a:off x="8862480" y="3403982"/>
                  <a:ext cx="64800" cy="106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29">
              <p14:nvContentPartPr>
                <p14:cNvPr id="189" name="Ink 188">
                  <a:extLst>
                    <a:ext uri="{FF2B5EF4-FFF2-40B4-BE49-F238E27FC236}">
                      <a16:creationId xmlns:a16="http://schemas.microsoft.com/office/drawing/2014/main" id="{C7B108B3-F25C-D54F-BAE8-DBFCB93F150A}"/>
                    </a:ext>
                  </a:extLst>
                </p14:cNvPr>
                <p14:cNvContentPartPr/>
                <p14:nvPr/>
              </p14:nvContentPartPr>
              <p14:xfrm>
                <a:off x="8935560" y="3309662"/>
                <a:ext cx="34200" cy="27720"/>
              </p14:xfrm>
            </p:contentPart>
          </mc:Choice>
          <mc:Fallback xmlns="">
            <p:pic>
              <p:nvPicPr>
                <p:cNvPr id="189" name="Ink 188">
                  <a:extLst>
                    <a:ext uri="{FF2B5EF4-FFF2-40B4-BE49-F238E27FC236}">
                      <a16:creationId xmlns:a16="http://schemas.microsoft.com/office/drawing/2014/main" id="{C7B108B3-F25C-D54F-BAE8-DBFCB93F150A}"/>
                    </a:ext>
                  </a:extLst>
                </p:cNvPr>
                <p:cNvPicPr/>
                <p:nvPr/>
              </p:nvPicPr>
              <p:blipFill>
                <a:blip r:embed="rId330"/>
                <a:stretch>
                  <a:fillRect/>
                </a:stretch>
              </p:blipFill>
              <p:spPr>
                <a:xfrm>
                  <a:off x="8920080" y="3294182"/>
                  <a:ext cx="64800" cy="58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31">
              <p14:nvContentPartPr>
                <p14:cNvPr id="190" name="Ink 189">
                  <a:extLst>
                    <a:ext uri="{FF2B5EF4-FFF2-40B4-BE49-F238E27FC236}">
                      <a16:creationId xmlns:a16="http://schemas.microsoft.com/office/drawing/2014/main" id="{485E1D05-3420-EF45-AF1F-131F9F17BFD7}"/>
                    </a:ext>
                  </a:extLst>
                </p14:cNvPr>
                <p14:cNvContentPartPr/>
                <p14:nvPr/>
              </p14:nvContentPartPr>
              <p14:xfrm>
                <a:off x="9016560" y="3260342"/>
                <a:ext cx="31320" cy="15480"/>
              </p14:xfrm>
            </p:contentPart>
          </mc:Choice>
          <mc:Fallback xmlns="">
            <p:pic>
              <p:nvPicPr>
                <p:cNvPr id="190" name="Ink 189">
                  <a:extLst>
                    <a:ext uri="{FF2B5EF4-FFF2-40B4-BE49-F238E27FC236}">
                      <a16:creationId xmlns:a16="http://schemas.microsoft.com/office/drawing/2014/main" id="{485E1D05-3420-EF45-AF1F-131F9F17BFD7}"/>
                    </a:ext>
                  </a:extLst>
                </p:cNvPr>
                <p:cNvPicPr/>
                <p:nvPr/>
              </p:nvPicPr>
              <p:blipFill>
                <a:blip r:embed="rId332"/>
                <a:stretch>
                  <a:fillRect/>
                </a:stretch>
              </p:blipFill>
              <p:spPr>
                <a:xfrm>
                  <a:off x="9001080" y="3244862"/>
                  <a:ext cx="61560" cy="46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33">
              <p14:nvContentPartPr>
                <p14:cNvPr id="191" name="Ink 190">
                  <a:extLst>
                    <a:ext uri="{FF2B5EF4-FFF2-40B4-BE49-F238E27FC236}">
                      <a16:creationId xmlns:a16="http://schemas.microsoft.com/office/drawing/2014/main" id="{1D7C4F72-2A68-834E-8E25-C4D042D8312E}"/>
                    </a:ext>
                  </a:extLst>
                </p14:cNvPr>
                <p14:cNvContentPartPr/>
                <p14:nvPr/>
              </p14:nvContentPartPr>
              <p14:xfrm>
                <a:off x="9086040" y="3194462"/>
                <a:ext cx="7920" cy="11160"/>
              </p14:xfrm>
            </p:contentPart>
          </mc:Choice>
          <mc:Fallback xmlns="">
            <p:pic>
              <p:nvPicPr>
                <p:cNvPr id="191" name="Ink 190">
                  <a:extLst>
                    <a:ext uri="{FF2B5EF4-FFF2-40B4-BE49-F238E27FC236}">
                      <a16:creationId xmlns:a16="http://schemas.microsoft.com/office/drawing/2014/main" id="{1D7C4F72-2A68-834E-8E25-C4D042D8312E}"/>
                    </a:ext>
                  </a:extLst>
                </p:cNvPr>
                <p:cNvPicPr/>
                <p:nvPr/>
              </p:nvPicPr>
              <p:blipFill>
                <a:blip r:embed="rId334"/>
                <a:stretch>
                  <a:fillRect/>
                </a:stretch>
              </p:blipFill>
              <p:spPr>
                <a:xfrm>
                  <a:off x="9070560" y="3179342"/>
                  <a:ext cx="38160" cy="41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35">
              <p14:nvContentPartPr>
                <p14:cNvPr id="192" name="Ink 191">
                  <a:extLst>
                    <a:ext uri="{FF2B5EF4-FFF2-40B4-BE49-F238E27FC236}">
                      <a16:creationId xmlns:a16="http://schemas.microsoft.com/office/drawing/2014/main" id="{CE2EB2A0-1F20-2343-A6A8-A16DF9DF90B7}"/>
                    </a:ext>
                  </a:extLst>
                </p14:cNvPr>
                <p14:cNvContentPartPr/>
                <p14:nvPr/>
              </p14:nvContentPartPr>
              <p14:xfrm>
                <a:off x="9190080" y="3159542"/>
                <a:ext cx="360" cy="360"/>
              </p14:xfrm>
            </p:contentPart>
          </mc:Choice>
          <mc:Fallback xmlns="">
            <p:pic>
              <p:nvPicPr>
                <p:cNvPr id="192" name="Ink 191">
                  <a:extLst>
                    <a:ext uri="{FF2B5EF4-FFF2-40B4-BE49-F238E27FC236}">
                      <a16:creationId xmlns:a16="http://schemas.microsoft.com/office/drawing/2014/main" id="{CE2EB2A0-1F20-2343-A6A8-A16DF9DF90B7}"/>
                    </a:ext>
                  </a:extLst>
                </p:cNvPr>
                <p:cNvPicPr/>
                <p:nvPr/>
              </p:nvPicPr>
              <p:blipFill>
                <a:blip r:embed="rId75"/>
                <a:stretch>
                  <a:fillRect/>
                </a:stretch>
              </p:blipFill>
              <p:spPr>
                <a:xfrm>
                  <a:off x="9174960" y="3144422"/>
                  <a:ext cx="30960" cy="30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36">
              <p14:nvContentPartPr>
                <p14:cNvPr id="193" name="Ink 192">
                  <a:extLst>
                    <a:ext uri="{FF2B5EF4-FFF2-40B4-BE49-F238E27FC236}">
                      <a16:creationId xmlns:a16="http://schemas.microsoft.com/office/drawing/2014/main" id="{91CB0136-F00B-CC43-B8D6-CA2F48F2A351}"/>
                    </a:ext>
                  </a:extLst>
                </p14:cNvPr>
                <p14:cNvContentPartPr/>
                <p14:nvPr/>
              </p14:nvContentPartPr>
              <p14:xfrm>
                <a:off x="9282600" y="3194462"/>
                <a:ext cx="45720" cy="54000"/>
              </p14:xfrm>
            </p:contentPart>
          </mc:Choice>
          <mc:Fallback xmlns="">
            <p:pic>
              <p:nvPicPr>
                <p:cNvPr id="193" name="Ink 192">
                  <a:extLst>
                    <a:ext uri="{FF2B5EF4-FFF2-40B4-BE49-F238E27FC236}">
                      <a16:creationId xmlns:a16="http://schemas.microsoft.com/office/drawing/2014/main" id="{91CB0136-F00B-CC43-B8D6-CA2F48F2A351}"/>
                    </a:ext>
                  </a:extLst>
                </p:cNvPr>
                <p:cNvPicPr/>
                <p:nvPr/>
              </p:nvPicPr>
              <p:blipFill>
                <a:blip r:embed="rId337"/>
                <a:stretch>
                  <a:fillRect/>
                </a:stretch>
              </p:blipFill>
              <p:spPr>
                <a:xfrm>
                  <a:off x="9267480" y="3179342"/>
                  <a:ext cx="75960" cy="84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38">
              <p14:nvContentPartPr>
                <p14:cNvPr id="194" name="Ink 193">
                  <a:extLst>
                    <a:ext uri="{FF2B5EF4-FFF2-40B4-BE49-F238E27FC236}">
                      <a16:creationId xmlns:a16="http://schemas.microsoft.com/office/drawing/2014/main" id="{E7ECDCD2-5731-8042-ABCB-6EE1B2825AD8}"/>
                    </a:ext>
                  </a:extLst>
                </p14:cNvPr>
                <p14:cNvContentPartPr/>
                <p14:nvPr/>
              </p14:nvContentPartPr>
              <p14:xfrm>
                <a:off x="9340560" y="3252422"/>
                <a:ext cx="25200" cy="30240"/>
              </p14:xfrm>
            </p:contentPart>
          </mc:Choice>
          <mc:Fallback xmlns="">
            <p:pic>
              <p:nvPicPr>
                <p:cNvPr id="194" name="Ink 193">
                  <a:extLst>
                    <a:ext uri="{FF2B5EF4-FFF2-40B4-BE49-F238E27FC236}">
                      <a16:creationId xmlns:a16="http://schemas.microsoft.com/office/drawing/2014/main" id="{E7ECDCD2-5731-8042-ABCB-6EE1B2825AD8}"/>
                    </a:ext>
                  </a:extLst>
                </p:cNvPr>
                <p:cNvPicPr/>
                <p:nvPr/>
              </p:nvPicPr>
              <p:blipFill>
                <a:blip r:embed="rId339"/>
                <a:stretch>
                  <a:fillRect/>
                </a:stretch>
              </p:blipFill>
              <p:spPr>
                <a:xfrm>
                  <a:off x="9325440" y="3236942"/>
                  <a:ext cx="55440" cy="60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40">
              <p14:nvContentPartPr>
                <p14:cNvPr id="195" name="Ink 194">
                  <a:extLst>
                    <a:ext uri="{FF2B5EF4-FFF2-40B4-BE49-F238E27FC236}">
                      <a16:creationId xmlns:a16="http://schemas.microsoft.com/office/drawing/2014/main" id="{7223D23F-B7DC-3942-989D-382A08EA8D0A}"/>
                    </a:ext>
                  </a:extLst>
                </p14:cNvPr>
                <p14:cNvContentPartPr/>
                <p14:nvPr/>
              </p14:nvContentPartPr>
              <p14:xfrm>
                <a:off x="9303840" y="3356462"/>
                <a:ext cx="14760" cy="21600"/>
              </p14:xfrm>
            </p:contentPart>
          </mc:Choice>
          <mc:Fallback xmlns="">
            <p:pic>
              <p:nvPicPr>
                <p:cNvPr id="195" name="Ink 194">
                  <a:extLst>
                    <a:ext uri="{FF2B5EF4-FFF2-40B4-BE49-F238E27FC236}">
                      <a16:creationId xmlns:a16="http://schemas.microsoft.com/office/drawing/2014/main" id="{7223D23F-B7DC-3942-989D-382A08EA8D0A}"/>
                    </a:ext>
                  </a:extLst>
                </p:cNvPr>
                <p:cNvPicPr/>
                <p:nvPr/>
              </p:nvPicPr>
              <p:blipFill>
                <a:blip r:embed="rId341"/>
                <a:stretch>
                  <a:fillRect/>
                </a:stretch>
              </p:blipFill>
              <p:spPr>
                <a:xfrm>
                  <a:off x="9288720" y="3341342"/>
                  <a:ext cx="45000" cy="51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42">
              <p14:nvContentPartPr>
                <p14:cNvPr id="196" name="Ink 195">
                  <a:extLst>
                    <a:ext uri="{FF2B5EF4-FFF2-40B4-BE49-F238E27FC236}">
                      <a16:creationId xmlns:a16="http://schemas.microsoft.com/office/drawing/2014/main" id="{6B76D2AA-C79F-6D43-A576-9595127FBACE}"/>
                    </a:ext>
                  </a:extLst>
                </p14:cNvPr>
                <p14:cNvContentPartPr/>
                <p14:nvPr/>
              </p14:nvContentPartPr>
              <p14:xfrm>
                <a:off x="9239040" y="3437462"/>
                <a:ext cx="32400" cy="23760"/>
              </p14:xfrm>
            </p:contentPart>
          </mc:Choice>
          <mc:Fallback xmlns="">
            <p:pic>
              <p:nvPicPr>
                <p:cNvPr id="196" name="Ink 195">
                  <a:extLst>
                    <a:ext uri="{FF2B5EF4-FFF2-40B4-BE49-F238E27FC236}">
                      <a16:creationId xmlns:a16="http://schemas.microsoft.com/office/drawing/2014/main" id="{6B76D2AA-C79F-6D43-A576-9595127FBACE}"/>
                    </a:ext>
                  </a:extLst>
                </p:cNvPr>
                <p:cNvPicPr/>
                <p:nvPr/>
              </p:nvPicPr>
              <p:blipFill>
                <a:blip r:embed="rId343"/>
                <a:stretch>
                  <a:fillRect/>
                </a:stretch>
              </p:blipFill>
              <p:spPr>
                <a:xfrm>
                  <a:off x="9223920" y="3422342"/>
                  <a:ext cx="62640" cy="54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44">
              <p14:nvContentPartPr>
                <p14:cNvPr id="197" name="Ink 196">
                  <a:extLst>
                    <a:ext uri="{FF2B5EF4-FFF2-40B4-BE49-F238E27FC236}">
                      <a16:creationId xmlns:a16="http://schemas.microsoft.com/office/drawing/2014/main" id="{AF385059-05E1-B446-9FC5-7046F3E90530}"/>
                    </a:ext>
                  </a:extLst>
                </p14:cNvPr>
                <p14:cNvContentPartPr/>
                <p14:nvPr/>
              </p14:nvContentPartPr>
              <p14:xfrm>
                <a:off x="9185400" y="3518462"/>
                <a:ext cx="10080" cy="30600"/>
              </p14:xfrm>
            </p:contentPart>
          </mc:Choice>
          <mc:Fallback xmlns="">
            <p:pic>
              <p:nvPicPr>
                <p:cNvPr id="197" name="Ink 196">
                  <a:extLst>
                    <a:ext uri="{FF2B5EF4-FFF2-40B4-BE49-F238E27FC236}">
                      <a16:creationId xmlns:a16="http://schemas.microsoft.com/office/drawing/2014/main" id="{AF385059-05E1-B446-9FC5-7046F3E90530}"/>
                    </a:ext>
                  </a:extLst>
                </p:cNvPr>
                <p:cNvPicPr/>
                <p:nvPr/>
              </p:nvPicPr>
              <p:blipFill>
                <a:blip r:embed="rId345"/>
                <a:stretch>
                  <a:fillRect/>
                </a:stretch>
              </p:blipFill>
              <p:spPr>
                <a:xfrm>
                  <a:off x="9170280" y="3503342"/>
                  <a:ext cx="40680" cy="60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46">
              <p14:nvContentPartPr>
                <p14:cNvPr id="198" name="Ink 197">
                  <a:extLst>
                    <a:ext uri="{FF2B5EF4-FFF2-40B4-BE49-F238E27FC236}">
                      <a16:creationId xmlns:a16="http://schemas.microsoft.com/office/drawing/2014/main" id="{8272C61C-33BB-E749-B715-ED55BDAB17F0}"/>
                    </a:ext>
                  </a:extLst>
                </p14:cNvPr>
                <p14:cNvContentPartPr/>
                <p14:nvPr/>
              </p14:nvContentPartPr>
              <p14:xfrm>
                <a:off x="9065880" y="3599462"/>
                <a:ext cx="55080" cy="29520"/>
              </p14:xfrm>
            </p:contentPart>
          </mc:Choice>
          <mc:Fallback xmlns="">
            <p:pic>
              <p:nvPicPr>
                <p:cNvPr id="198" name="Ink 197">
                  <a:extLst>
                    <a:ext uri="{FF2B5EF4-FFF2-40B4-BE49-F238E27FC236}">
                      <a16:creationId xmlns:a16="http://schemas.microsoft.com/office/drawing/2014/main" id="{8272C61C-33BB-E749-B715-ED55BDAB17F0}"/>
                    </a:ext>
                  </a:extLst>
                </p:cNvPr>
                <p:cNvPicPr/>
                <p:nvPr/>
              </p:nvPicPr>
              <p:blipFill>
                <a:blip r:embed="rId347"/>
                <a:stretch>
                  <a:fillRect/>
                </a:stretch>
              </p:blipFill>
              <p:spPr>
                <a:xfrm>
                  <a:off x="9050760" y="3584342"/>
                  <a:ext cx="85680" cy="60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48">
              <p14:nvContentPartPr>
                <p14:cNvPr id="199" name="Ink 198">
                  <a:extLst>
                    <a:ext uri="{FF2B5EF4-FFF2-40B4-BE49-F238E27FC236}">
                      <a16:creationId xmlns:a16="http://schemas.microsoft.com/office/drawing/2014/main" id="{AD4107F6-D339-8F4D-8F30-E72869B6BDB5}"/>
                    </a:ext>
                  </a:extLst>
                </p14:cNvPr>
                <p14:cNvContentPartPr/>
                <p14:nvPr/>
              </p14:nvContentPartPr>
              <p14:xfrm>
                <a:off x="9018720" y="3667142"/>
                <a:ext cx="9720" cy="2160"/>
              </p14:xfrm>
            </p:contentPart>
          </mc:Choice>
          <mc:Fallback xmlns="">
            <p:pic>
              <p:nvPicPr>
                <p:cNvPr id="199" name="Ink 198">
                  <a:extLst>
                    <a:ext uri="{FF2B5EF4-FFF2-40B4-BE49-F238E27FC236}">
                      <a16:creationId xmlns:a16="http://schemas.microsoft.com/office/drawing/2014/main" id="{AD4107F6-D339-8F4D-8F30-E72869B6BDB5}"/>
                    </a:ext>
                  </a:extLst>
                </p:cNvPr>
                <p:cNvPicPr/>
                <p:nvPr/>
              </p:nvPicPr>
              <p:blipFill>
                <a:blip r:embed="rId75"/>
                <a:stretch>
                  <a:fillRect/>
                </a:stretch>
              </p:blipFill>
              <p:spPr>
                <a:xfrm>
                  <a:off x="9003600" y="3651662"/>
                  <a:ext cx="39960" cy="32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49">
              <p14:nvContentPartPr>
                <p14:cNvPr id="200" name="Ink 199">
                  <a:extLst>
                    <a:ext uri="{FF2B5EF4-FFF2-40B4-BE49-F238E27FC236}">
                      <a16:creationId xmlns:a16="http://schemas.microsoft.com/office/drawing/2014/main" id="{714137C8-CB63-ED4C-B9BA-4E718378C28A}"/>
                    </a:ext>
                  </a:extLst>
                </p14:cNvPr>
                <p14:cNvContentPartPr/>
                <p14:nvPr/>
              </p14:nvContentPartPr>
              <p14:xfrm>
                <a:off x="9144000" y="3898262"/>
                <a:ext cx="9000" cy="14040"/>
              </p14:xfrm>
            </p:contentPart>
          </mc:Choice>
          <mc:Fallback xmlns="">
            <p:pic>
              <p:nvPicPr>
                <p:cNvPr id="200" name="Ink 199">
                  <a:extLst>
                    <a:ext uri="{FF2B5EF4-FFF2-40B4-BE49-F238E27FC236}">
                      <a16:creationId xmlns:a16="http://schemas.microsoft.com/office/drawing/2014/main" id="{714137C8-CB63-ED4C-B9BA-4E718378C28A}"/>
                    </a:ext>
                  </a:extLst>
                </p:cNvPr>
                <p:cNvPicPr/>
                <p:nvPr/>
              </p:nvPicPr>
              <p:blipFill>
                <a:blip r:embed="rId350"/>
                <a:stretch>
                  <a:fillRect/>
                </a:stretch>
              </p:blipFill>
              <p:spPr>
                <a:xfrm>
                  <a:off x="9128520" y="3883142"/>
                  <a:ext cx="39600" cy="44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51">
              <p14:nvContentPartPr>
                <p14:cNvPr id="201" name="Ink 200">
                  <a:extLst>
                    <a:ext uri="{FF2B5EF4-FFF2-40B4-BE49-F238E27FC236}">
                      <a16:creationId xmlns:a16="http://schemas.microsoft.com/office/drawing/2014/main" id="{D31CE105-9D2B-854E-953F-18B11DBB24C1}"/>
                    </a:ext>
                  </a:extLst>
                </p14:cNvPr>
                <p14:cNvContentPartPr/>
                <p14:nvPr/>
              </p14:nvContentPartPr>
              <p14:xfrm>
                <a:off x="9142560" y="3688022"/>
                <a:ext cx="35280" cy="74160"/>
              </p14:xfrm>
            </p:contentPart>
          </mc:Choice>
          <mc:Fallback xmlns="">
            <p:pic>
              <p:nvPicPr>
                <p:cNvPr id="201" name="Ink 200">
                  <a:extLst>
                    <a:ext uri="{FF2B5EF4-FFF2-40B4-BE49-F238E27FC236}">
                      <a16:creationId xmlns:a16="http://schemas.microsoft.com/office/drawing/2014/main" id="{D31CE105-9D2B-854E-953F-18B11DBB24C1}"/>
                    </a:ext>
                  </a:extLst>
                </p:cNvPr>
                <p:cNvPicPr/>
                <p:nvPr/>
              </p:nvPicPr>
              <p:blipFill>
                <a:blip r:embed="rId352"/>
                <a:stretch>
                  <a:fillRect/>
                </a:stretch>
              </p:blipFill>
              <p:spPr>
                <a:xfrm>
                  <a:off x="9127440" y="3672542"/>
                  <a:ext cx="65880" cy="104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53">
              <p14:nvContentPartPr>
                <p14:cNvPr id="202" name="Ink 201">
                  <a:extLst>
                    <a:ext uri="{FF2B5EF4-FFF2-40B4-BE49-F238E27FC236}">
                      <a16:creationId xmlns:a16="http://schemas.microsoft.com/office/drawing/2014/main" id="{5AE6EDC7-73BA-0143-8875-33A1CAAE6251}"/>
                    </a:ext>
                  </a:extLst>
                </p14:cNvPr>
                <p14:cNvContentPartPr/>
                <p14:nvPr/>
              </p14:nvContentPartPr>
              <p14:xfrm>
                <a:off x="9225000" y="3585782"/>
                <a:ext cx="23400" cy="25560"/>
              </p14:xfrm>
            </p:contentPart>
          </mc:Choice>
          <mc:Fallback xmlns="">
            <p:pic>
              <p:nvPicPr>
                <p:cNvPr id="202" name="Ink 201">
                  <a:extLst>
                    <a:ext uri="{FF2B5EF4-FFF2-40B4-BE49-F238E27FC236}">
                      <a16:creationId xmlns:a16="http://schemas.microsoft.com/office/drawing/2014/main" id="{5AE6EDC7-73BA-0143-8875-33A1CAAE6251}"/>
                    </a:ext>
                  </a:extLst>
                </p:cNvPr>
                <p:cNvPicPr/>
                <p:nvPr/>
              </p:nvPicPr>
              <p:blipFill>
                <a:blip r:embed="rId354"/>
                <a:stretch>
                  <a:fillRect/>
                </a:stretch>
              </p:blipFill>
              <p:spPr>
                <a:xfrm>
                  <a:off x="9209520" y="3570662"/>
                  <a:ext cx="54000" cy="56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55">
              <p14:nvContentPartPr>
                <p14:cNvPr id="203" name="Ink 202">
                  <a:extLst>
                    <a:ext uri="{FF2B5EF4-FFF2-40B4-BE49-F238E27FC236}">
                      <a16:creationId xmlns:a16="http://schemas.microsoft.com/office/drawing/2014/main" id="{D6D500DA-EF3B-584A-A643-E0DEB2A6CE84}"/>
                    </a:ext>
                  </a:extLst>
                </p14:cNvPr>
                <p14:cNvContentPartPr/>
                <p14:nvPr/>
              </p14:nvContentPartPr>
              <p14:xfrm>
                <a:off x="9259560" y="3495422"/>
                <a:ext cx="2880" cy="5400"/>
              </p14:xfrm>
            </p:contentPart>
          </mc:Choice>
          <mc:Fallback xmlns="">
            <p:pic>
              <p:nvPicPr>
                <p:cNvPr id="203" name="Ink 202">
                  <a:extLst>
                    <a:ext uri="{FF2B5EF4-FFF2-40B4-BE49-F238E27FC236}">
                      <a16:creationId xmlns:a16="http://schemas.microsoft.com/office/drawing/2014/main" id="{D6D500DA-EF3B-584A-A643-E0DEB2A6CE84}"/>
                    </a:ext>
                  </a:extLst>
                </p:cNvPr>
                <p:cNvPicPr/>
                <p:nvPr/>
              </p:nvPicPr>
              <p:blipFill>
                <a:blip r:embed="rId75"/>
                <a:stretch>
                  <a:fillRect/>
                </a:stretch>
              </p:blipFill>
              <p:spPr>
                <a:xfrm>
                  <a:off x="9244440" y="3480302"/>
                  <a:ext cx="33480" cy="36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56">
              <p14:nvContentPartPr>
                <p14:cNvPr id="204" name="Ink 203">
                  <a:extLst>
                    <a:ext uri="{FF2B5EF4-FFF2-40B4-BE49-F238E27FC236}">
                      <a16:creationId xmlns:a16="http://schemas.microsoft.com/office/drawing/2014/main" id="{F3B12934-6F75-954F-82C9-D8FB1FB44AA3}"/>
                    </a:ext>
                  </a:extLst>
                </p14:cNvPr>
                <p14:cNvContentPartPr/>
                <p14:nvPr/>
              </p14:nvContentPartPr>
              <p14:xfrm>
                <a:off x="9317520" y="3379502"/>
                <a:ext cx="360" cy="360"/>
              </p14:xfrm>
            </p:contentPart>
          </mc:Choice>
          <mc:Fallback xmlns="">
            <p:pic>
              <p:nvPicPr>
                <p:cNvPr id="204" name="Ink 203">
                  <a:extLst>
                    <a:ext uri="{FF2B5EF4-FFF2-40B4-BE49-F238E27FC236}">
                      <a16:creationId xmlns:a16="http://schemas.microsoft.com/office/drawing/2014/main" id="{F3B12934-6F75-954F-82C9-D8FB1FB44AA3}"/>
                    </a:ext>
                  </a:extLst>
                </p:cNvPr>
                <p:cNvPicPr/>
                <p:nvPr/>
              </p:nvPicPr>
              <p:blipFill>
                <a:blip r:embed="rId75"/>
                <a:stretch>
                  <a:fillRect/>
                </a:stretch>
              </p:blipFill>
              <p:spPr>
                <a:xfrm>
                  <a:off x="9302400" y="3364382"/>
                  <a:ext cx="30960" cy="30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57">
              <p14:nvContentPartPr>
                <p14:cNvPr id="205" name="Ink 204">
                  <a:extLst>
                    <a:ext uri="{FF2B5EF4-FFF2-40B4-BE49-F238E27FC236}">
                      <a16:creationId xmlns:a16="http://schemas.microsoft.com/office/drawing/2014/main" id="{4E9DB7DB-E8C6-F248-8523-485DCC9CB9C4}"/>
                    </a:ext>
                  </a:extLst>
                </p14:cNvPr>
                <p14:cNvContentPartPr/>
                <p14:nvPr/>
              </p14:nvContentPartPr>
              <p14:xfrm>
                <a:off x="9444960" y="3379502"/>
                <a:ext cx="32760" cy="64080"/>
              </p14:xfrm>
            </p:contentPart>
          </mc:Choice>
          <mc:Fallback xmlns="">
            <p:pic>
              <p:nvPicPr>
                <p:cNvPr id="205" name="Ink 204">
                  <a:extLst>
                    <a:ext uri="{FF2B5EF4-FFF2-40B4-BE49-F238E27FC236}">
                      <a16:creationId xmlns:a16="http://schemas.microsoft.com/office/drawing/2014/main" id="{4E9DB7DB-E8C6-F248-8523-485DCC9CB9C4}"/>
                    </a:ext>
                  </a:extLst>
                </p:cNvPr>
                <p:cNvPicPr/>
                <p:nvPr/>
              </p:nvPicPr>
              <p:blipFill>
                <a:blip r:embed="rId358"/>
                <a:stretch>
                  <a:fillRect/>
                </a:stretch>
              </p:blipFill>
              <p:spPr>
                <a:xfrm>
                  <a:off x="9429480" y="3364382"/>
                  <a:ext cx="63360" cy="94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59">
              <p14:nvContentPartPr>
                <p14:cNvPr id="206" name="Ink 205">
                  <a:extLst>
                    <a:ext uri="{FF2B5EF4-FFF2-40B4-BE49-F238E27FC236}">
                      <a16:creationId xmlns:a16="http://schemas.microsoft.com/office/drawing/2014/main" id="{CBA1FA22-2F3F-2444-9B43-437DE7D06B97}"/>
                    </a:ext>
                  </a:extLst>
                </p14:cNvPr>
                <p14:cNvContentPartPr/>
                <p14:nvPr/>
              </p14:nvContentPartPr>
              <p14:xfrm>
                <a:off x="9506880" y="3518462"/>
                <a:ext cx="19440" cy="148680"/>
              </p14:xfrm>
            </p:contentPart>
          </mc:Choice>
          <mc:Fallback xmlns="">
            <p:pic>
              <p:nvPicPr>
                <p:cNvPr id="206" name="Ink 205">
                  <a:extLst>
                    <a:ext uri="{FF2B5EF4-FFF2-40B4-BE49-F238E27FC236}">
                      <a16:creationId xmlns:a16="http://schemas.microsoft.com/office/drawing/2014/main" id="{CBA1FA22-2F3F-2444-9B43-437DE7D06B97}"/>
                    </a:ext>
                  </a:extLst>
                </p:cNvPr>
                <p:cNvPicPr/>
                <p:nvPr/>
              </p:nvPicPr>
              <p:blipFill>
                <a:blip r:embed="rId360"/>
                <a:stretch>
                  <a:fillRect/>
                </a:stretch>
              </p:blipFill>
              <p:spPr>
                <a:xfrm>
                  <a:off x="9491400" y="3503342"/>
                  <a:ext cx="50040" cy="179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61">
              <p14:nvContentPartPr>
                <p14:cNvPr id="207" name="Ink 206">
                  <a:extLst>
                    <a:ext uri="{FF2B5EF4-FFF2-40B4-BE49-F238E27FC236}">
                      <a16:creationId xmlns:a16="http://schemas.microsoft.com/office/drawing/2014/main" id="{72CF2B50-38BC-E14A-A2EE-AA2D0E6B37A8}"/>
                    </a:ext>
                  </a:extLst>
                </p14:cNvPr>
                <p14:cNvContentPartPr/>
                <p14:nvPr/>
              </p14:nvContentPartPr>
              <p14:xfrm>
                <a:off x="9436680" y="3680462"/>
                <a:ext cx="100080" cy="279720"/>
              </p14:xfrm>
            </p:contentPart>
          </mc:Choice>
          <mc:Fallback xmlns="">
            <p:pic>
              <p:nvPicPr>
                <p:cNvPr id="207" name="Ink 206">
                  <a:extLst>
                    <a:ext uri="{FF2B5EF4-FFF2-40B4-BE49-F238E27FC236}">
                      <a16:creationId xmlns:a16="http://schemas.microsoft.com/office/drawing/2014/main" id="{72CF2B50-38BC-E14A-A2EE-AA2D0E6B37A8}"/>
                    </a:ext>
                  </a:extLst>
                </p:cNvPr>
                <p:cNvPicPr/>
                <p:nvPr/>
              </p:nvPicPr>
              <p:blipFill>
                <a:blip r:embed="rId362"/>
                <a:stretch>
                  <a:fillRect/>
                </a:stretch>
              </p:blipFill>
              <p:spPr>
                <a:xfrm>
                  <a:off x="9421200" y="3665342"/>
                  <a:ext cx="130680" cy="309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63">
              <p14:nvContentPartPr>
                <p14:cNvPr id="208" name="Ink 207">
                  <a:extLst>
                    <a:ext uri="{FF2B5EF4-FFF2-40B4-BE49-F238E27FC236}">
                      <a16:creationId xmlns:a16="http://schemas.microsoft.com/office/drawing/2014/main" id="{FE921957-C7AF-3B4E-BDFB-D13041357972}"/>
                    </a:ext>
                  </a:extLst>
                </p14:cNvPr>
                <p14:cNvContentPartPr/>
                <p14:nvPr/>
              </p14:nvContentPartPr>
              <p14:xfrm>
                <a:off x="9370800" y="4016342"/>
                <a:ext cx="51120" cy="41400"/>
              </p14:xfrm>
            </p:contentPart>
          </mc:Choice>
          <mc:Fallback xmlns="">
            <p:pic>
              <p:nvPicPr>
                <p:cNvPr id="208" name="Ink 207">
                  <a:extLst>
                    <a:ext uri="{FF2B5EF4-FFF2-40B4-BE49-F238E27FC236}">
                      <a16:creationId xmlns:a16="http://schemas.microsoft.com/office/drawing/2014/main" id="{FE921957-C7AF-3B4E-BDFB-D13041357972}"/>
                    </a:ext>
                  </a:extLst>
                </p:cNvPr>
                <p:cNvPicPr/>
                <p:nvPr/>
              </p:nvPicPr>
              <p:blipFill>
                <a:blip r:embed="rId364"/>
                <a:stretch>
                  <a:fillRect/>
                </a:stretch>
              </p:blipFill>
              <p:spPr>
                <a:xfrm>
                  <a:off x="9355680" y="4000862"/>
                  <a:ext cx="81720" cy="72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65">
              <p14:nvContentPartPr>
                <p14:cNvPr id="209" name="Ink 208">
                  <a:extLst>
                    <a:ext uri="{FF2B5EF4-FFF2-40B4-BE49-F238E27FC236}">
                      <a16:creationId xmlns:a16="http://schemas.microsoft.com/office/drawing/2014/main" id="{FFBA7983-AC33-1B40-B164-529053CAE3E4}"/>
                    </a:ext>
                  </a:extLst>
                </p14:cNvPr>
                <p14:cNvContentPartPr/>
                <p14:nvPr/>
              </p14:nvContentPartPr>
              <p14:xfrm>
                <a:off x="9312480" y="4083662"/>
                <a:ext cx="5040" cy="2160"/>
              </p14:xfrm>
            </p:contentPart>
          </mc:Choice>
          <mc:Fallback xmlns="">
            <p:pic>
              <p:nvPicPr>
                <p:cNvPr id="209" name="Ink 208">
                  <a:extLst>
                    <a:ext uri="{FF2B5EF4-FFF2-40B4-BE49-F238E27FC236}">
                      <a16:creationId xmlns:a16="http://schemas.microsoft.com/office/drawing/2014/main" id="{FFBA7983-AC33-1B40-B164-529053CAE3E4}"/>
                    </a:ext>
                  </a:extLst>
                </p:cNvPr>
                <p:cNvPicPr/>
                <p:nvPr/>
              </p:nvPicPr>
              <p:blipFill>
                <a:blip r:embed="rId75"/>
                <a:stretch>
                  <a:fillRect/>
                </a:stretch>
              </p:blipFill>
              <p:spPr>
                <a:xfrm>
                  <a:off x="9297360" y="4068542"/>
                  <a:ext cx="35640" cy="32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66">
              <p14:nvContentPartPr>
                <p14:cNvPr id="210" name="Ink 209">
                  <a:extLst>
                    <a:ext uri="{FF2B5EF4-FFF2-40B4-BE49-F238E27FC236}">
                      <a16:creationId xmlns:a16="http://schemas.microsoft.com/office/drawing/2014/main" id="{0746F4CE-764B-6F42-9162-740CA594B432}"/>
                    </a:ext>
                  </a:extLst>
                </p14:cNvPr>
                <p14:cNvContentPartPr/>
                <p14:nvPr/>
              </p14:nvContentPartPr>
              <p14:xfrm>
                <a:off x="9734040" y="4097342"/>
                <a:ext cx="360" cy="360"/>
              </p14:xfrm>
            </p:contentPart>
          </mc:Choice>
          <mc:Fallback xmlns="">
            <p:pic>
              <p:nvPicPr>
                <p:cNvPr id="210" name="Ink 209">
                  <a:extLst>
                    <a:ext uri="{FF2B5EF4-FFF2-40B4-BE49-F238E27FC236}">
                      <a16:creationId xmlns:a16="http://schemas.microsoft.com/office/drawing/2014/main" id="{0746F4CE-764B-6F42-9162-740CA594B432}"/>
                    </a:ext>
                  </a:extLst>
                </p:cNvPr>
                <p:cNvPicPr/>
                <p:nvPr/>
              </p:nvPicPr>
              <p:blipFill>
                <a:blip r:embed="rId75"/>
                <a:stretch>
                  <a:fillRect/>
                </a:stretch>
              </p:blipFill>
              <p:spPr>
                <a:xfrm>
                  <a:off x="9718920" y="4081862"/>
                  <a:ext cx="30960" cy="30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67">
              <p14:nvContentPartPr>
                <p14:cNvPr id="211" name="Ink 210">
                  <a:extLst>
                    <a:ext uri="{FF2B5EF4-FFF2-40B4-BE49-F238E27FC236}">
                      <a16:creationId xmlns:a16="http://schemas.microsoft.com/office/drawing/2014/main" id="{2872C713-11B1-3B43-A23D-D20EF3E1519A}"/>
                    </a:ext>
                  </a:extLst>
                </p14:cNvPr>
                <p14:cNvContentPartPr/>
                <p14:nvPr/>
              </p14:nvContentPartPr>
              <p14:xfrm>
                <a:off x="9631800" y="3908342"/>
                <a:ext cx="23400" cy="82440"/>
              </p14:xfrm>
            </p:contentPart>
          </mc:Choice>
          <mc:Fallback xmlns="">
            <p:pic>
              <p:nvPicPr>
                <p:cNvPr id="211" name="Ink 210">
                  <a:extLst>
                    <a:ext uri="{FF2B5EF4-FFF2-40B4-BE49-F238E27FC236}">
                      <a16:creationId xmlns:a16="http://schemas.microsoft.com/office/drawing/2014/main" id="{2872C713-11B1-3B43-A23D-D20EF3E1519A}"/>
                    </a:ext>
                  </a:extLst>
                </p:cNvPr>
                <p:cNvPicPr/>
                <p:nvPr/>
              </p:nvPicPr>
              <p:blipFill>
                <a:blip r:embed="rId368"/>
                <a:stretch>
                  <a:fillRect/>
                </a:stretch>
              </p:blipFill>
              <p:spPr>
                <a:xfrm>
                  <a:off x="9616680" y="3892862"/>
                  <a:ext cx="54000" cy="113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69">
              <p14:nvContentPartPr>
                <p14:cNvPr id="212" name="Ink 211">
                  <a:extLst>
                    <a:ext uri="{FF2B5EF4-FFF2-40B4-BE49-F238E27FC236}">
                      <a16:creationId xmlns:a16="http://schemas.microsoft.com/office/drawing/2014/main" id="{FFA6345E-A2A3-9248-99B6-031D07740CFC}"/>
                    </a:ext>
                  </a:extLst>
                </p14:cNvPr>
                <p14:cNvContentPartPr/>
                <p14:nvPr/>
              </p14:nvContentPartPr>
              <p14:xfrm>
                <a:off x="9612000" y="3788822"/>
                <a:ext cx="18360" cy="54360"/>
              </p14:xfrm>
            </p:contentPart>
          </mc:Choice>
          <mc:Fallback xmlns="">
            <p:pic>
              <p:nvPicPr>
                <p:cNvPr id="212" name="Ink 211">
                  <a:extLst>
                    <a:ext uri="{FF2B5EF4-FFF2-40B4-BE49-F238E27FC236}">
                      <a16:creationId xmlns:a16="http://schemas.microsoft.com/office/drawing/2014/main" id="{FFA6345E-A2A3-9248-99B6-031D07740CFC}"/>
                    </a:ext>
                  </a:extLst>
                </p:cNvPr>
                <p:cNvPicPr/>
                <p:nvPr/>
              </p:nvPicPr>
              <p:blipFill>
                <a:blip r:embed="rId370"/>
                <a:stretch>
                  <a:fillRect/>
                </a:stretch>
              </p:blipFill>
              <p:spPr>
                <a:xfrm>
                  <a:off x="9596880" y="3773342"/>
                  <a:ext cx="48960" cy="84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71">
              <p14:nvContentPartPr>
                <p14:cNvPr id="213" name="Ink 212">
                  <a:extLst>
                    <a:ext uri="{FF2B5EF4-FFF2-40B4-BE49-F238E27FC236}">
                      <a16:creationId xmlns:a16="http://schemas.microsoft.com/office/drawing/2014/main" id="{DDA9C260-A484-6445-B3AF-C52767B0EEAF}"/>
                    </a:ext>
                  </a:extLst>
                </p14:cNvPr>
                <p14:cNvContentPartPr/>
                <p14:nvPr/>
              </p14:nvContentPartPr>
              <p14:xfrm>
                <a:off x="9548280" y="3663902"/>
                <a:ext cx="39960" cy="83520"/>
              </p14:xfrm>
            </p:contentPart>
          </mc:Choice>
          <mc:Fallback xmlns="">
            <p:pic>
              <p:nvPicPr>
                <p:cNvPr id="213" name="Ink 212">
                  <a:extLst>
                    <a:ext uri="{FF2B5EF4-FFF2-40B4-BE49-F238E27FC236}">
                      <a16:creationId xmlns:a16="http://schemas.microsoft.com/office/drawing/2014/main" id="{DDA9C260-A484-6445-B3AF-C52767B0EEAF}"/>
                    </a:ext>
                  </a:extLst>
                </p:cNvPr>
                <p:cNvPicPr/>
                <p:nvPr/>
              </p:nvPicPr>
              <p:blipFill>
                <a:blip r:embed="rId372"/>
                <a:stretch>
                  <a:fillRect/>
                </a:stretch>
              </p:blipFill>
              <p:spPr>
                <a:xfrm>
                  <a:off x="9533160" y="3648422"/>
                  <a:ext cx="70200" cy="114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73">
              <p14:nvContentPartPr>
                <p14:cNvPr id="214" name="Ink 213">
                  <a:extLst>
                    <a:ext uri="{FF2B5EF4-FFF2-40B4-BE49-F238E27FC236}">
                      <a16:creationId xmlns:a16="http://schemas.microsoft.com/office/drawing/2014/main" id="{AE4FCFDA-BCB1-8845-8D3F-0313F41FFD41}"/>
                    </a:ext>
                  </a:extLst>
                </p14:cNvPr>
                <p14:cNvContentPartPr/>
                <p14:nvPr/>
              </p14:nvContentPartPr>
              <p14:xfrm>
                <a:off x="9537480" y="3488222"/>
                <a:ext cx="30240" cy="53640"/>
              </p14:xfrm>
            </p:contentPart>
          </mc:Choice>
          <mc:Fallback xmlns="">
            <p:pic>
              <p:nvPicPr>
                <p:cNvPr id="214" name="Ink 213">
                  <a:extLst>
                    <a:ext uri="{FF2B5EF4-FFF2-40B4-BE49-F238E27FC236}">
                      <a16:creationId xmlns:a16="http://schemas.microsoft.com/office/drawing/2014/main" id="{AE4FCFDA-BCB1-8845-8D3F-0313F41FFD41}"/>
                    </a:ext>
                  </a:extLst>
                </p:cNvPr>
                <p:cNvPicPr/>
                <p:nvPr/>
              </p:nvPicPr>
              <p:blipFill>
                <a:blip r:embed="rId374"/>
                <a:stretch>
                  <a:fillRect/>
                </a:stretch>
              </p:blipFill>
              <p:spPr>
                <a:xfrm>
                  <a:off x="9522000" y="3473102"/>
                  <a:ext cx="60480" cy="84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75">
              <p14:nvContentPartPr>
                <p14:cNvPr id="215" name="Ink 214">
                  <a:extLst>
                    <a:ext uri="{FF2B5EF4-FFF2-40B4-BE49-F238E27FC236}">
                      <a16:creationId xmlns:a16="http://schemas.microsoft.com/office/drawing/2014/main" id="{FFC2FD5D-33A2-3942-B878-C30824D5A258}"/>
                    </a:ext>
                  </a:extLst>
                </p14:cNvPr>
                <p14:cNvContentPartPr/>
                <p14:nvPr/>
              </p14:nvContentPartPr>
              <p14:xfrm>
                <a:off x="9606960" y="3363302"/>
                <a:ext cx="124920" cy="5040"/>
              </p14:xfrm>
            </p:contentPart>
          </mc:Choice>
          <mc:Fallback xmlns="">
            <p:pic>
              <p:nvPicPr>
                <p:cNvPr id="215" name="Ink 214">
                  <a:extLst>
                    <a:ext uri="{FF2B5EF4-FFF2-40B4-BE49-F238E27FC236}">
                      <a16:creationId xmlns:a16="http://schemas.microsoft.com/office/drawing/2014/main" id="{FFC2FD5D-33A2-3942-B878-C30824D5A258}"/>
                    </a:ext>
                  </a:extLst>
                </p:cNvPr>
                <p:cNvPicPr/>
                <p:nvPr/>
              </p:nvPicPr>
              <p:blipFill>
                <a:blip r:embed="rId376"/>
                <a:stretch>
                  <a:fillRect/>
                </a:stretch>
              </p:blipFill>
              <p:spPr>
                <a:xfrm>
                  <a:off x="9591480" y="3348182"/>
                  <a:ext cx="155520" cy="35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77">
              <p14:nvContentPartPr>
                <p14:cNvPr id="216" name="Ink 215">
                  <a:extLst>
                    <a:ext uri="{FF2B5EF4-FFF2-40B4-BE49-F238E27FC236}">
                      <a16:creationId xmlns:a16="http://schemas.microsoft.com/office/drawing/2014/main" id="{70060BBE-29B7-2E46-87D3-630488D004D4}"/>
                    </a:ext>
                  </a:extLst>
                </p14:cNvPr>
                <p14:cNvContentPartPr/>
                <p14:nvPr/>
              </p14:nvContentPartPr>
              <p14:xfrm>
                <a:off x="9792000" y="3391382"/>
                <a:ext cx="17640" cy="75600"/>
              </p14:xfrm>
            </p:contentPart>
          </mc:Choice>
          <mc:Fallback xmlns="">
            <p:pic>
              <p:nvPicPr>
                <p:cNvPr id="216" name="Ink 215">
                  <a:extLst>
                    <a:ext uri="{FF2B5EF4-FFF2-40B4-BE49-F238E27FC236}">
                      <a16:creationId xmlns:a16="http://schemas.microsoft.com/office/drawing/2014/main" id="{70060BBE-29B7-2E46-87D3-630488D004D4}"/>
                    </a:ext>
                  </a:extLst>
                </p:cNvPr>
                <p:cNvPicPr/>
                <p:nvPr/>
              </p:nvPicPr>
              <p:blipFill>
                <a:blip r:embed="rId378"/>
                <a:stretch>
                  <a:fillRect/>
                </a:stretch>
              </p:blipFill>
              <p:spPr>
                <a:xfrm>
                  <a:off x="9776880" y="3375902"/>
                  <a:ext cx="48240" cy="105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79">
              <p14:nvContentPartPr>
                <p14:cNvPr id="217" name="Ink 216">
                  <a:extLst>
                    <a:ext uri="{FF2B5EF4-FFF2-40B4-BE49-F238E27FC236}">
                      <a16:creationId xmlns:a16="http://schemas.microsoft.com/office/drawing/2014/main" id="{7E5439B4-47CF-1744-98D0-47A930A26913}"/>
                    </a:ext>
                  </a:extLst>
                </p14:cNvPr>
                <p14:cNvContentPartPr/>
                <p14:nvPr/>
              </p14:nvContentPartPr>
              <p14:xfrm>
                <a:off x="9861480" y="3553382"/>
                <a:ext cx="26280" cy="83520"/>
              </p14:xfrm>
            </p:contentPart>
          </mc:Choice>
          <mc:Fallback xmlns="">
            <p:pic>
              <p:nvPicPr>
                <p:cNvPr id="217" name="Ink 216">
                  <a:extLst>
                    <a:ext uri="{FF2B5EF4-FFF2-40B4-BE49-F238E27FC236}">
                      <a16:creationId xmlns:a16="http://schemas.microsoft.com/office/drawing/2014/main" id="{7E5439B4-47CF-1744-98D0-47A930A26913}"/>
                    </a:ext>
                  </a:extLst>
                </p:cNvPr>
                <p:cNvPicPr/>
                <p:nvPr/>
              </p:nvPicPr>
              <p:blipFill>
                <a:blip r:embed="rId380"/>
                <a:stretch>
                  <a:fillRect/>
                </a:stretch>
              </p:blipFill>
              <p:spPr>
                <a:xfrm>
                  <a:off x="9846360" y="3537902"/>
                  <a:ext cx="56520" cy="113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81">
              <p14:nvContentPartPr>
                <p14:cNvPr id="218" name="Ink 217">
                  <a:extLst>
                    <a:ext uri="{FF2B5EF4-FFF2-40B4-BE49-F238E27FC236}">
                      <a16:creationId xmlns:a16="http://schemas.microsoft.com/office/drawing/2014/main" id="{01556322-80D8-7D40-ABCD-333A3AB314F9}"/>
                    </a:ext>
                  </a:extLst>
                </p14:cNvPr>
                <p14:cNvContentPartPr/>
                <p14:nvPr/>
              </p14:nvContentPartPr>
              <p14:xfrm>
                <a:off x="9884520" y="3703862"/>
                <a:ext cx="27000" cy="122760"/>
              </p14:xfrm>
            </p:contentPart>
          </mc:Choice>
          <mc:Fallback xmlns="">
            <p:pic>
              <p:nvPicPr>
                <p:cNvPr id="218" name="Ink 217">
                  <a:extLst>
                    <a:ext uri="{FF2B5EF4-FFF2-40B4-BE49-F238E27FC236}">
                      <a16:creationId xmlns:a16="http://schemas.microsoft.com/office/drawing/2014/main" id="{01556322-80D8-7D40-ABCD-333A3AB314F9}"/>
                    </a:ext>
                  </a:extLst>
                </p:cNvPr>
                <p:cNvPicPr/>
                <p:nvPr/>
              </p:nvPicPr>
              <p:blipFill>
                <a:blip r:embed="rId382"/>
                <a:stretch>
                  <a:fillRect/>
                </a:stretch>
              </p:blipFill>
              <p:spPr>
                <a:xfrm>
                  <a:off x="9869400" y="3688382"/>
                  <a:ext cx="57600" cy="153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83">
              <p14:nvContentPartPr>
                <p14:cNvPr id="219" name="Ink 218">
                  <a:extLst>
                    <a:ext uri="{FF2B5EF4-FFF2-40B4-BE49-F238E27FC236}">
                      <a16:creationId xmlns:a16="http://schemas.microsoft.com/office/drawing/2014/main" id="{62F1FFFE-E90A-6146-B612-4D1DCDD9FDA3}"/>
                    </a:ext>
                  </a:extLst>
                </p14:cNvPr>
                <p14:cNvContentPartPr/>
                <p14:nvPr/>
              </p14:nvContentPartPr>
              <p14:xfrm>
                <a:off x="9909360" y="3888902"/>
                <a:ext cx="10440" cy="73440"/>
              </p14:xfrm>
            </p:contentPart>
          </mc:Choice>
          <mc:Fallback xmlns="">
            <p:pic>
              <p:nvPicPr>
                <p:cNvPr id="219" name="Ink 218">
                  <a:extLst>
                    <a:ext uri="{FF2B5EF4-FFF2-40B4-BE49-F238E27FC236}">
                      <a16:creationId xmlns:a16="http://schemas.microsoft.com/office/drawing/2014/main" id="{62F1FFFE-E90A-6146-B612-4D1DCDD9FDA3}"/>
                    </a:ext>
                  </a:extLst>
                </p:cNvPr>
                <p:cNvPicPr/>
                <p:nvPr/>
              </p:nvPicPr>
              <p:blipFill>
                <a:blip r:embed="rId384"/>
                <a:stretch>
                  <a:fillRect/>
                </a:stretch>
              </p:blipFill>
              <p:spPr>
                <a:xfrm>
                  <a:off x="9893880" y="3873782"/>
                  <a:ext cx="41040" cy="104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85">
              <p14:nvContentPartPr>
                <p14:cNvPr id="220" name="Ink 219">
                  <a:extLst>
                    <a:ext uri="{FF2B5EF4-FFF2-40B4-BE49-F238E27FC236}">
                      <a16:creationId xmlns:a16="http://schemas.microsoft.com/office/drawing/2014/main" id="{D703C2DE-B532-9942-98B3-C8CDFB0A0BAE}"/>
                    </a:ext>
                  </a:extLst>
                </p14:cNvPr>
                <p14:cNvContentPartPr/>
                <p14:nvPr/>
              </p14:nvContentPartPr>
              <p14:xfrm>
                <a:off x="9893880" y="3988262"/>
                <a:ext cx="2520" cy="5040"/>
              </p14:xfrm>
            </p:contentPart>
          </mc:Choice>
          <mc:Fallback xmlns="">
            <p:pic>
              <p:nvPicPr>
                <p:cNvPr id="220" name="Ink 219">
                  <a:extLst>
                    <a:ext uri="{FF2B5EF4-FFF2-40B4-BE49-F238E27FC236}">
                      <a16:creationId xmlns:a16="http://schemas.microsoft.com/office/drawing/2014/main" id="{D703C2DE-B532-9942-98B3-C8CDFB0A0BAE}"/>
                    </a:ext>
                  </a:extLst>
                </p:cNvPr>
                <p:cNvPicPr/>
                <p:nvPr/>
              </p:nvPicPr>
              <p:blipFill>
                <a:blip r:embed="rId75"/>
                <a:stretch>
                  <a:fillRect/>
                </a:stretch>
              </p:blipFill>
              <p:spPr>
                <a:xfrm>
                  <a:off x="9878400" y="3973142"/>
                  <a:ext cx="33120" cy="35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86">
              <p14:nvContentPartPr>
                <p14:cNvPr id="221" name="Ink 220">
                  <a:extLst>
                    <a:ext uri="{FF2B5EF4-FFF2-40B4-BE49-F238E27FC236}">
                      <a16:creationId xmlns:a16="http://schemas.microsoft.com/office/drawing/2014/main" id="{0C902EBF-ECC8-E347-9BB8-1BAF8DBC0208}"/>
                    </a:ext>
                  </a:extLst>
                </p14:cNvPr>
                <p14:cNvContentPartPr/>
                <p14:nvPr/>
              </p14:nvContentPartPr>
              <p14:xfrm>
                <a:off x="9789480" y="4050902"/>
                <a:ext cx="72000" cy="48600"/>
              </p14:xfrm>
            </p:contentPart>
          </mc:Choice>
          <mc:Fallback xmlns="">
            <p:pic>
              <p:nvPicPr>
                <p:cNvPr id="221" name="Ink 220">
                  <a:extLst>
                    <a:ext uri="{FF2B5EF4-FFF2-40B4-BE49-F238E27FC236}">
                      <a16:creationId xmlns:a16="http://schemas.microsoft.com/office/drawing/2014/main" id="{0C902EBF-ECC8-E347-9BB8-1BAF8DBC0208}"/>
                    </a:ext>
                  </a:extLst>
                </p:cNvPr>
                <p:cNvPicPr/>
                <p:nvPr/>
              </p:nvPicPr>
              <p:blipFill>
                <a:blip r:embed="rId387"/>
                <a:stretch>
                  <a:fillRect/>
                </a:stretch>
              </p:blipFill>
              <p:spPr>
                <a:xfrm>
                  <a:off x="9774360" y="4035782"/>
                  <a:ext cx="102600" cy="78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88">
              <p14:nvContentPartPr>
                <p14:cNvPr id="222" name="Ink 221">
                  <a:extLst>
                    <a:ext uri="{FF2B5EF4-FFF2-40B4-BE49-F238E27FC236}">
                      <a16:creationId xmlns:a16="http://schemas.microsoft.com/office/drawing/2014/main" id="{6D63FF77-B31C-5242-93AC-CDA52F85A37E}"/>
                    </a:ext>
                  </a:extLst>
                </p14:cNvPr>
                <p14:cNvContentPartPr/>
                <p14:nvPr/>
              </p14:nvContentPartPr>
              <p14:xfrm>
                <a:off x="9792000" y="4120382"/>
                <a:ext cx="25560" cy="53640"/>
              </p14:xfrm>
            </p:contentPart>
          </mc:Choice>
          <mc:Fallback xmlns="">
            <p:pic>
              <p:nvPicPr>
                <p:cNvPr id="222" name="Ink 221">
                  <a:extLst>
                    <a:ext uri="{FF2B5EF4-FFF2-40B4-BE49-F238E27FC236}">
                      <a16:creationId xmlns:a16="http://schemas.microsoft.com/office/drawing/2014/main" id="{6D63FF77-B31C-5242-93AC-CDA52F85A37E}"/>
                    </a:ext>
                  </a:extLst>
                </p:cNvPr>
                <p:cNvPicPr/>
                <p:nvPr/>
              </p:nvPicPr>
              <p:blipFill>
                <a:blip r:embed="rId389"/>
                <a:stretch>
                  <a:fillRect/>
                </a:stretch>
              </p:blipFill>
              <p:spPr>
                <a:xfrm>
                  <a:off x="9776880" y="4105262"/>
                  <a:ext cx="55800" cy="84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90">
              <p14:nvContentPartPr>
                <p14:cNvPr id="224" name="Ink 223">
                  <a:extLst>
                    <a:ext uri="{FF2B5EF4-FFF2-40B4-BE49-F238E27FC236}">
                      <a16:creationId xmlns:a16="http://schemas.microsoft.com/office/drawing/2014/main" id="{3196F683-1F2F-EB4F-A3BD-C7075131C5E5}"/>
                    </a:ext>
                  </a:extLst>
                </p14:cNvPr>
                <p14:cNvContentPartPr/>
                <p14:nvPr/>
              </p14:nvContentPartPr>
              <p14:xfrm>
                <a:off x="9997920" y="3367982"/>
                <a:ext cx="16920" cy="178920"/>
              </p14:xfrm>
            </p:contentPart>
          </mc:Choice>
          <mc:Fallback xmlns="">
            <p:pic>
              <p:nvPicPr>
                <p:cNvPr id="224" name="Ink 223">
                  <a:extLst>
                    <a:ext uri="{FF2B5EF4-FFF2-40B4-BE49-F238E27FC236}">
                      <a16:creationId xmlns:a16="http://schemas.microsoft.com/office/drawing/2014/main" id="{3196F683-1F2F-EB4F-A3BD-C7075131C5E5}"/>
                    </a:ext>
                  </a:extLst>
                </p:cNvPr>
                <p:cNvPicPr/>
                <p:nvPr/>
              </p:nvPicPr>
              <p:blipFill>
                <a:blip r:embed="rId391"/>
                <a:stretch>
                  <a:fillRect/>
                </a:stretch>
              </p:blipFill>
              <p:spPr>
                <a:xfrm>
                  <a:off x="9982800" y="3352862"/>
                  <a:ext cx="47160" cy="209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92">
              <p14:nvContentPartPr>
                <p14:cNvPr id="225" name="Ink 224">
                  <a:extLst>
                    <a:ext uri="{FF2B5EF4-FFF2-40B4-BE49-F238E27FC236}">
                      <a16:creationId xmlns:a16="http://schemas.microsoft.com/office/drawing/2014/main" id="{EB7DC0B7-7636-3D42-9351-D2879132D441}"/>
                    </a:ext>
                  </a:extLst>
                </p14:cNvPr>
                <p14:cNvContentPartPr/>
                <p14:nvPr/>
              </p14:nvContentPartPr>
              <p14:xfrm>
                <a:off x="9988920" y="3303902"/>
                <a:ext cx="122400" cy="276840"/>
              </p14:xfrm>
            </p:contentPart>
          </mc:Choice>
          <mc:Fallback xmlns="">
            <p:pic>
              <p:nvPicPr>
                <p:cNvPr id="225" name="Ink 224">
                  <a:extLst>
                    <a:ext uri="{FF2B5EF4-FFF2-40B4-BE49-F238E27FC236}">
                      <a16:creationId xmlns:a16="http://schemas.microsoft.com/office/drawing/2014/main" id="{EB7DC0B7-7636-3D42-9351-D2879132D441}"/>
                    </a:ext>
                  </a:extLst>
                </p:cNvPr>
                <p:cNvPicPr/>
                <p:nvPr/>
              </p:nvPicPr>
              <p:blipFill>
                <a:blip r:embed="rId393"/>
                <a:stretch>
                  <a:fillRect/>
                </a:stretch>
              </p:blipFill>
              <p:spPr>
                <a:xfrm>
                  <a:off x="9973440" y="3288782"/>
                  <a:ext cx="153000" cy="307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94">
              <p14:nvContentPartPr>
                <p14:cNvPr id="226" name="Ink 225">
                  <a:extLst>
                    <a:ext uri="{FF2B5EF4-FFF2-40B4-BE49-F238E27FC236}">
                      <a16:creationId xmlns:a16="http://schemas.microsoft.com/office/drawing/2014/main" id="{EB171002-E601-7046-AECF-DF4A54C3712F}"/>
                    </a:ext>
                  </a:extLst>
                </p14:cNvPr>
                <p14:cNvContentPartPr/>
                <p14:nvPr/>
              </p14:nvContentPartPr>
              <p14:xfrm>
                <a:off x="10170000" y="3414422"/>
                <a:ext cx="168120" cy="137160"/>
              </p14:xfrm>
            </p:contentPart>
          </mc:Choice>
          <mc:Fallback xmlns="">
            <p:pic>
              <p:nvPicPr>
                <p:cNvPr id="226" name="Ink 225">
                  <a:extLst>
                    <a:ext uri="{FF2B5EF4-FFF2-40B4-BE49-F238E27FC236}">
                      <a16:creationId xmlns:a16="http://schemas.microsoft.com/office/drawing/2014/main" id="{EB171002-E601-7046-AECF-DF4A54C3712F}"/>
                    </a:ext>
                  </a:extLst>
                </p:cNvPr>
                <p:cNvPicPr/>
                <p:nvPr/>
              </p:nvPicPr>
              <p:blipFill>
                <a:blip r:embed="rId395"/>
                <a:stretch>
                  <a:fillRect/>
                </a:stretch>
              </p:blipFill>
              <p:spPr>
                <a:xfrm>
                  <a:off x="10154880" y="3398942"/>
                  <a:ext cx="198720" cy="167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96">
              <p14:nvContentPartPr>
                <p14:cNvPr id="227" name="Ink 226">
                  <a:extLst>
                    <a:ext uri="{FF2B5EF4-FFF2-40B4-BE49-F238E27FC236}">
                      <a16:creationId xmlns:a16="http://schemas.microsoft.com/office/drawing/2014/main" id="{6146D32E-99CF-544E-8B47-ADC6023B0890}"/>
                    </a:ext>
                  </a:extLst>
                </p14:cNvPr>
                <p14:cNvContentPartPr/>
                <p14:nvPr/>
              </p14:nvContentPartPr>
              <p14:xfrm>
                <a:off x="10357560" y="3323702"/>
                <a:ext cx="106920" cy="215280"/>
              </p14:xfrm>
            </p:contentPart>
          </mc:Choice>
          <mc:Fallback xmlns="">
            <p:pic>
              <p:nvPicPr>
                <p:cNvPr id="227" name="Ink 226">
                  <a:extLst>
                    <a:ext uri="{FF2B5EF4-FFF2-40B4-BE49-F238E27FC236}">
                      <a16:creationId xmlns:a16="http://schemas.microsoft.com/office/drawing/2014/main" id="{6146D32E-99CF-544E-8B47-ADC6023B0890}"/>
                    </a:ext>
                  </a:extLst>
                </p:cNvPr>
                <p:cNvPicPr/>
                <p:nvPr/>
              </p:nvPicPr>
              <p:blipFill>
                <a:blip r:embed="rId397"/>
                <a:stretch>
                  <a:fillRect/>
                </a:stretch>
              </p:blipFill>
              <p:spPr>
                <a:xfrm>
                  <a:off x="10342440" y="3308582"/>
                  <a:ext cx="137160" cy="245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98">
              <p14:nvContentPartPr>
                <p14:cNvPr id="228" name="Ink 227">
                  <a:extLst>
                    <a:ext uri="{FF2B5EF4-FFF2-40B4-BE49-F238E27FC236}">
                      <a16:creationId xmlns:a16="http://schemas.microsoft.com/office/drawing/2014/main" id="{616CED2C-5896-8E45-B6F2-6E4858CCACFC}"/>
                    </a:ext>
                  </a:extLst>
                </p14:cNvPr>
                <p14:cNvContentPartPr/>
                <p14:nvPr/>
              </p14:nvContentPartPr>
              <p14:xfrm>
                <a:off x="10497960" y="3356462"/>
                <a:ext cx="28800" cy="196920"/>
              </p14:xfrm>
            </p:contentPart>
          </mc:Choice>
          <mc:Fallback xmlns="">
            <p:pic>
              <p:nvPicPr>
                <p:cNvPr id="228" name="Ink 227">
                  <a:extLst>
                    <a:ext uri="{FF2B5EF4-FFF2-40B4-BE49-F238E27FC236}">
                      <a16:creationId xmlns:a16="http://schemas.microsoft.com/office/drawing/2014/main" id="{616CED2C-5896-8E45-B6F2-6E4858CCACFC}"/>
                    </a:ext>
                  </a:extLst>
                </p:cNvPr>
                <p:cNvPicPr/>
                <p:nvPr/>
              </p:nvPicPr>
              <p:blipFill>
                <a:blip r:embed="rId399"/>
                <a:stretch>
                  <a:fillRect/>
                </a:stretch>
              </p:blipFill>
              <p:spPr>
                <a:xfrm>
                  <a:off x="10482840" y="3341342"/>
                  <a:ext cx="59400" cy="227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00">
              <p14:nvContentPartPr>
                <p14:cNvPr id="229" name="Ink 228">
                  <a:extLst>
                    <a:ext uri="{FF2B5EF4-FFF2-40B4-BE49-F238E27FC236}">
                      <a16:creationId xmlns:a16="http://schemas.microsoft.com/office/drawing/2014/main" id="{8C0BA8DC-35EF-2A41-A556-5D46430D3B25}"/>
                    </a:ext>
                  </a:extLst>
                </p14:cNvPr>
                <p14:cNvContentPartPr/>
                <p14:nvPr/>
              </p14:nvContentPartPr>
              <p14:xfrm>
                <a:off x="10509480" y="3367622"/>
                <a:ext cx="154440" cy="138600"/>
              </p14:xfrm>
            </p:contentPart>
          </mc:Choice>
          <mc:Fallback xmlns="">
            <p:pic>
              <p:nvPicPr>
                <p:cNvPr id="229" name="Ink 228">
                  <a:extLst>
                    <a:ext uri="{FF2B5EF4-FFF2-40B4-BE49-F238E27FC236}">
                      <a16:creationId xmlns:a16="http://schemas.microsoft.com/office/drawing/2014/main" id="{8C0BA8DC-35EF-2A41-A556-5D46430D3B25}"/>
                    </a:ext>
                  </a:extLst>
                </p:cNvPr>
                <p:cNvPicPr/>
                <p:nvPr/>
              </p:nvPicPr>
              <p:blipFill>
                <a:blip r:embed="rId401"/>
                <a:stretch>
                  <a:fillRect/>
                </a:stretch>
              </p:blipFill>
              <p:spPr>
                <a:xfrm>
                  <a:off x="10494360" y="3352502"/>
                  <a:ext cx="184680" cy="169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02">
              <p14:nvContentPartPr>
                <p14:cNvPr id="230" name="Ink 229">
                  <a:extLst>
                    <a:ext uri="{FF2B5EF4-FFF2-40B4-BE49-F238E27FC236}">
                      <a16:creationId xmlns:a16="http://schemas.microsoft.com/office/drawing/2014/main" id="{41ABB6B6-8284-6442-8AE3-D22F069E595F}"/>
                    </a:ext>
                  </a:extLst>
                </p14:cNvPr>
                <p14:cNvContentPartPr/>
                <p14:nvPr/>
              </p14:nvContentPartPr>
              <p14:xfrm>
                <a:off x="10694880" y="3373022"/>
                <a:ext cx="111600" cy="105480"/>
              </p14:xfrm>
            </p:contentPart>
          </mc:Choice>
          <mc:Fallback xmlns="">
            <p:pic>
              <p:nvPicPr>
                <p:cNvPr id="230" name="Ink 229">
                  <a:extLst>
                    <a:ext uri="{FF2B5EF4-FFF2-40B4-BE49-F238E27FC236}">
                      <a16:creationId xmlns:a16="http://schemas.microsoft.com/office/drawing/2014/main" id="{41ABB6B6-8284-6442-8AE3-D22F069E595F}"/>
                    </a:ext>
                  </a:extLst>
                </p:cNvPr>
                <p:cNvPicPr/>
                <p:nvPr/>
              </p:nvPicPr>
              <p:blipFill>
                <a:blip r:embed="rId403"/>
                <a:stretch>
                  <a:fillRect/>
                </a:stretch>
              </p:blipFill>
              <p:spPr>
                <a:xfrm>
                  <a:off x="10679400" y="3357902"/>
                  <a:ext cx="142200" cy="136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04">
              <p14:nvContentPartPr>
                <p14:cNvPr id="231" name="Ink 230">
                  <a:extLst>
                    <a:ext uri="{FF2B5EF4-FFF2-40B4-BE49-F238E27FC236}">
                      <a16:creationId xmlns:a16="http://schemas.microsoft.com/office/drawing/2014/main" id="{48DBD286-F72E-994D-80DD-994AEE990FF9}"/>
                    </a:ext>
                  </a:extLst>
                </p14:cNvPr>
                <p14:cNvContentPartPr/>
                <p14:nvPr/>
              </p14:nvContentPartPr>
              <p14:xfrm>
                <a:off x="10822320" y="3379502"/>
                <a:ext cx="25920" cy="80640"/>
              </p14:xfrm>
            </p:contentPart>
          </mc:Choice>
          <mc:Fallback xmlns="">
            <p:pic>
              <p:nvPicPr>
                <p:cNvPr id="231" name="Ink 230">
                  <a:extLst>
                    <a:ext uri="{FF2B5EF4-FFF2-40B4-BE49-F238E27FC236}">
                      <a16:creationId xmlns:a16="http://schemas.microsoft.com/office/drawing/2014/main" id="{48DBD286-F72E-994D-80DD-994AEE990FF9}"/>
                    </a:ext>
                  </a:extLst>
                </p:cNvPr>
                <p:cNvPicPr/>
                <p:nvPr/>
              </p:nvPicPr>
              <p:blipFill>
                <a:blip r:embed="rId405"/>
                <a:stretch>
                  <a:fillRect/>
                </a:stretch>
              </p:blipFill>
              <p:spPr>
                <a:xfrm>
                  <a:off x="10806840" y="3364382"/>
                  <a:ext cx="56520" cy="110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06">
              <p14:nvContentPartPr>
                <p14:cNvPr id="232" name="Ink 231">
                  <a:extLst>
                    <a:ext uri="{FF2B5EF4-FFF2-40B4-BE49-F238E27FC236}">
                      <a16:creationId xmlns:a16="http://schemas.microsoft.com/office/drawing/2014/main" id="{162D0774-1000-CF42-958F-0D522D905C0B}"/>
                    </a:ext>
                  </a:extLst>
                </p14:cNvPr>
                <p14:cNvContentPartPr/>
                <p14:nvPr/>
              </p14:nvContentPartPr>
              <p14:xfrm>
                <a:off x="10822320" y="3217502"/>
                <a:ext cx="53280" cy="27720"/>
              </p14:xfrm>
            </p:contentPart>
          </mc:Choice>
          <mc:Fallback xmlns="">
            <p:pic>
              <p:nvPicPr>
                <p:cNvPr id="232" name="Ink 231">
                  <a:extLst>
                    <a:ext uri="{FF2B5EF4-FFF2-40B4-BE49-F238E27FC236}">
                      <a16:creationId xmlns:a16="http://schemas.microsoft.com/office/drawing/2014/main" id="{162D0774-1000-CF42-958F-0D522D905C0B}"/>
                    </a:ext>
                  </a:extLst>
                </p:cNvPr>
                <p:cNvPicPr/>
                <p:nvPr/>
              </p:nvPicPr>
              <p:blipFill>
                <a:blip r:embed="rId407"/>
                <a:stretch>
                  <a:fillRect/>
                </a:stretch>
              </p:blipFill>
              <p:spPr>
                <a:xfrm>
                  <a:off x="10806840" y="3202382"/>
                  <a:ext cx="83880" cy="57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08">
              <p14:nvContentPartPr>
                <p14:cNvPr id="233" name="Ink 232">
                  <a:extLst>
                    <a:ext uri="{FF2B5EF4-FFF2-40B4-BE49-F238E27FC236}">
                      <a16:creationId xmlns:a16="http://schemas.microsoft.com/office/drawing/2014/main" id="{9C99CBF7-E29D-7F46-8E35-C2483517B386}"/>
                    </a:ext>
                  </a:extLst>
                </p14:cNvPr>
                <p14:cNvContentPartPr/>
                <p14:nvPr/>
              </p14:nvContentPartPr>
              <p14:xfrm>
                <a:off x="10873080" y="3217502"/>
                <a:ext cx="227160" cy="413640"/>
              </p14:xfrm>
            </p:contentPart>
          </mc:Choice>
          <mc:Fallback xmlns="">
            <p:pic>
              <p:nvPicPr>
                <p:cNvPr id="233" name="Ink 232">
                  <a:extLst>
                    <a:ext uri="{FF2B5EF4-FFF2-40B4-BE49-F238E27FC236}">
                      <a16:creationId xmlns:a16="http://schemas.microsoft.com/office/drawing/2014/main" id="{9C99CBF7-E29D-7F46-8E35-C2483517B386}"/>
                    </a:ext>
                  </a:extLst>
                </p:cNvPr>
                <p:cNvPicPr/>
                <p:nvPr/>
              </p:nvPicPr>
              <p:blipFill>
                <a:blip r:embed="rId409"/>
                <a:stretch>
                  <a:fillRect/>
                </a:stretch>
              </p:blipFill>
              <p:spPr>
                <a:xfrm>
                  <a:off x="10857960" y="3202382"/>
                  <a:ext cx="257760" cy="444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10">
              <p14:nvContentPartPr>
                <p14:cNvPr id="234" name="Ink 233">
                  <a:extLst>
                    <a:ext uri="{FF2B5EF4-FFF2-40B4-BE49-F238E27FC236}">
                      <a16:creationId xmlns:a16="http://schemas.microsoft.com/office/drawing/2014/main" id="{24497D45-1008-DB40-98C4-3756E26A490D}"/>
                    </a:ext>
                  </a:extLst>
                </p14:cNvPr>
                <p14:cNvContentPartPr/>
                <p14:nvPr/>
              </p14:nvContentPartPr>
              <p14:xfrm>
                <a:off x="10183320" y="3812942"/>
                <a:ext cx="201960" cy="153360"/>
              </p14:xfrm>
            </p:contentPart>
          </mc:Choice>
          <mc:Fallback xmlns="">
            <p:pic>
              <p:nvPicPr>
                <p:cNvPr id="234" name="Ink 233">
                  <a:extLst>
                    <a:ext uri="{FF2B5EF4-FFF2-40B4-BE49-F238E27FC236}">
                      <a16:creationId xmlns:a16="http://schemas.microsoft.com/office/drawing/2014/main" id="{24497D45-1008-DB40-98C4-3756E26A490D}"/>
                    </a:ext>
                  </a:extLst>
                </p:cNvPr>
                <p:cNvPicPr/>
                <p:nvPr/>
              </p:nvPicPr>
              <p:blipFill>
                <a:blip r:embed="rId411"/>
                <a:stretch>
                  <a:fillRect/>
                </a:stretch>
              </p:blipFill>
              <p:spPr>
                <a:xfrm>
                  <a:off x="10168200" y="3797462"/>
                  <a:ext cx="232560" cy="183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12">
              <p14:nvContentPartPr>
                <p14:cNvPr id="235" name="Ink 234">
                  <a:extLst>
                    <a:ext uri="{FF2B5EF4-FFF2-40B4-BE49-F238E27FC236}">
                      <a16:creationId xmlns:a16="http://schemas.microsoft.com/office/drawing/2014/main" id="{4E5A7D18-DBB6-E248-B940-14569C0473F5}"/>
                    </a:ext>
                  </a:extLst>
                </p14:cNvPr>
                <p14:cNvContentPartPr/>
                <p14:nvPr/>
              </p14:nvContentPartPr>
              <p14:xfrm>
                <a:off x="10405440" y="3760382"/>
                <a:ext cx="383400" cy="191160"/>
              </p14:xfrm>
            </p:contentPart>
          </mc:Choice>
          <mc:Fallback xmlns="">
            <p:pic>
              <p:nvPicPr>
                <p:cNvPr id="235" name="Ink 234">
                  <a:extLst>
                    <a:ext uri="{FF2B5EF4-FFF2-40B4-BE49-F238E27FC236}">
                      <a16:creationId xmlns:a16="http://schemas.microsoft.com/office/drawing/2014/main" id="{4E5A7D18-DBB6-E248-B940-14569C0473F5}"/>
                    </a:ext>
                  </a:extLst>
                </p:cNvPr>
                <p:cNvPicPr/>
                <p:nvPr/>
              </p:nvPicPr>
              <p:blipFill>
                <a:blip r:embed="rId413"/>
                <a:stretch>
                  <a:fillRect/>
                </a:stretch>
              </p:blipFill>
              <p:spPr>
                <a:xfrm>
                  <a:off x="10390320" y="3744902"/>
                  <a:ext cx="414000" cy="221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14">
              <p14:nvContentPartPr>
                <p14:cNvPr id="236" name="Ink 235">
                  <a:extLst>
                    <a:ext uri="{FF2B5EF4-FFF2-40B4-BE49-F238E27FC236}">
                      <a16:creationId xmlns:a16="http://schemas.microsoft.com/office/drawing/2014/main" id="{89273A0B-88B4-B445-83FB-1ECF440FAA00}"/>
                    </a:ext>
                  </a:extLst>
                </p14:cNvPr>
                <p14:cNvContentPartPr/>
                <p14:nvPr/>
              </p14:nvContentPartPr>
              <p14:xfrm>
                <a:off x="10879920" y="3854342"/>
                <a:ext cx="360" cy="360"/>
              </p14:xfrm>
            </p:contentPart>
          </mc:Choice>
          <mc:Fallback xmlns="">
            <p:pic>
              <p:nvPicPr>
                <p:cNvPr id="236" name="Ink 235">
                  <a:extLst>
                    <a:ext uri="{FF2B5EF4-FFF2-40B4-BE49-F238E27FC236}">
                      <a16:creationId xmlns:a16="http://schemas.microsoft.com/office/drawing/2014/main" id="{89273A0B-88B4-B445-83FB-1ECF440FAA00}"/>
                    </a:ext>
                  </a:extLst>
                </p:cNvPr>
                <p:cNvPicPr/>
                <p:nvPr/>
              </p:nvPicPr>
              <p:blipFill>
                <a:blip r:embed="rId75"/>
                <a:stretch>
                  <a:fillRect/>
                </a:stretch>
              </p:blipFill>
              <p:spPr>
                <a:xfrm>
                  <a:off x="10864800" y="3838862"/>
                  <a:ext cx="30960" cy="3096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244" name="Group 243">
            <a:extLst>
              <a:ext uri="{FF2B5EF4-FFF2-40B4-BE49-F238E27FC236}">
                <a16:creationId xmlns:a16="http://schemas.microsoft.com/office/drawing/2014/main" id="{E094EE57-2AC6-504C-81EB-27CE3D5D9E24}"/>
              </a:ext>
            </a:extLst>
          </p:cNvPr>
          <p:cNvGrpSpPr/>
          <p:nvPr/>
        </p:nvGrpSpPr>
        <p:grpSpPr>
          <a:xfrm>
            <a:off x="6620760" y="1550702"/>
            <a:ext cx="176040" cy="236880"/>
            <a:chOff x="6620760" y="1550702"/>
            <a:chExt cx="176040" cy="2368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415">
              <p14:nvContentPartPr>
                <p14:cNvPr id="239" name="Ink 238">
                  <a:extLst>
                    <a:ext uri="{FF2B5EF4-FFF2-40B4-BE49-F238E27FC236}">
                      <a16:creationId xmlns:a16="http://schemas.microsoft.com/office/drawing/2014/main" id="{5BC2ADD6-A768-EA4F-9F16-C7234AF7372A}"/>
                    </a:ext>
                  </a:extLst>
                </p14:cNvPr>
                <p14:cNvContentPartPr/>
                <p14:nvPr/>
              </p14:nvContentPartPr>
              <p14:xfrm>
                <a:off x="6678360" y="1550702"/>
                <a:ext cx="16920" cy="236880"/>
              </p14:xfrm>
            </p:contentPart>
          </mc:Choice>
          <mc:Fallback xmlns="">
            <p:pic>
              <p:nvPicPr>
                <p:cNvPr id="239" name="Ink 238">
                  <a:extLst>
                    <a:ext uri="{FF2B5EF4-FFF2-40B4-BE49-F238E27FC236}">
                      <a16:creationId xmlns:a16="http://schemas.microsoft.com/office/drawing/2014/main" id="{5BC2ADD6-A768-EA4F-9F16-C7234AF7372A}"/>
                    </a:ext>
                  </a:extLst>
                </p:cNvPr>
                <p:cNvPicPr/>
                <p:nvPr/>
              </p:nvPicPr>
              <p:blipFill>
                <a:blip r:embed="rId416"/>
                <a:stretch>
                  <a:fillRect/>
                </a:stretch>
              </p:blipFill>
              <p:spPr>
                <a:xfrm>
                  <a:off x="6663240" y="1535582"/>
                  <a:ext cx="47520" cy="267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17">
              <p14:nvContentPartPr>
                <p14:cNvPr id="240" name="Ink 239">
                  <a:extLst>
                    <a:ext uri="{FF2B5EF4-FFF2-40B4-BE49-F238E27FC236}">
                      <a16:creationId xmlns:a16="http://schemas.microsoft.com/office/drawing/2014/main" id="{24E29696-59C5-6445-91E9-DF3FE6B8D104}"/>
                    </a:ext>
                  </a:extLst>
                </p14:cNvPr>
                <p14:cNvContentPartPr/>
                <p14:nvPr/>
              </p14:nvContentPartPr>
              <p14:xfrm>
                <a:off x="6620760" y="1687862"/>
                <a:ext cx="176040" cy="7920"/>
              </p14:xfrm>
            </p:contentPart>
          </mc:Choice>
          <mc:Fallback xmlns="">
            <p:pic>
              <p:nvPicPr>
                <p:cNvPr id="240" name="Ink 239">
                  <a:extLst>
                    <a:ext uri="{FF2B5EF4-FFF2-40B4-BE49-F238E27FC236}">
                      <a16:creationId xmlns:a16="http://schemas.microsoft.com/office/drawing/2014/main" id="{24E29696-59C5-6445-91E9-DF3FE6B8D104}"/>
                    </a:ext>
                  </a:extLst>
                </p:cNvPr>
                <p:cNvPicPr/>
                <p:nvPr/>
              </p:nvPicPr>
              <p:blipFill>
                <a:blip r:embed="rId418"/>
                <a:stretch>
                  <a:fillRect/>
                </a:stretch>
              </p:blipFill>
              <p:spPr>
                <a:xfrm>
                  <a:off x="6605280" y="1672382"/>
                  <a:ext cx="206280" cy="3852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243" name="Group 242">
            <a:extLst>
              <a:ext uri="{FF2B5EF4-FFF2-40B4-BE49-F238E27FC236}">
                <a16:creationId xmlns:a16="http://schemas.microsoft.com/office/drawing/2014/main" id="{1E2E3E95-F36C-2F4B-BAFA-9545E6BC13AF}"/>
              </a:ext>
            </a:extLst>
          </p:cNvPr>
          <p:cNvGrpSpPr/>
          <p:nvPr/>
        </p:nvGrpSpPr>
        <p:grpSpPr>
          <a:xfrm>
            <a:off x="8993520" y="1655102"/>
            <a:ext cx="359280" cy="282960"/>
            <a:chOff x="8993520" y="1655102"/>
            <a:chExt cx="359280" cy="2829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419">
              <p14:nvContentPartPr>
                <p14:cNvPr id="241" name="Ink 240">
                  <a:extLst>
                    <a:ext uri="{FF2B5EF4-FFF2-40B4-BE49-F238E27FC236}">
                      <a16:creationId xmlns:a16="http://schemas.microsoft.com/office/drawing/2014/main" id="{EF0A93F5-521C-244E-B24A-BBD4055694CB}"/>
                    </a:ext>
                  </a:extLst>
                </p14:cNvPr>
                <p14:cNvContentPartPr/>
                <p14:nvPr/>
              </p14:nvContentPartPr>
              <p14:xfrm>
                <a:off x="9155520" y="1655102"/>
                <a:ext cx="17280" cy="282960"/>
              </p14:xfrm>
            </p:contentPart>
          </mc:Choice>
          <mc:Fallback xmlns="">
            <p:pic>
              <p:nvPicPr>
                <p:cNvPr id="241" name="Ink 240">
                  <a:extLst>
                    <a:ext uri="{FF2B5EF4-FFF2-40B4-BE49-F238E27FC236}">
                      <a16:creationId xmlns:a16="http://schemas.microsoft.com/office/drawing/2014/main" id="{EF0A93F5-521C-244E-B24A-BBD4055694CB}"/>
                    </a:ext>
                  </a:extLst>
                </p:cNvPr>
                <p:cNvPicPr/>
                <p:nvPr/>
              </p:nvPicPr>
              <p:blipFill>
                <a:blip r:embed="rId420"/>
                <a:stretch>
                  <a:fillRect/>
                </a:stretch>
              </p:blipFill>
              <p:spPr>
                <a:xfrm>
                  <a:off x="9140040" y="1639622"/>
                  <a:ext cx="47880" cy="313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21">
              <p14:nvContentPartPr>
                <p14:cNvPr id="242" name="Ink 241">
                  <a:extLst>
                    <a:ext uri="{FF2B5EF4-FFF2-40B4-BE49-F238E27FC236}">
                      <a16:creationId xmlns:a16="http://schemas.microsoft.com/office/drawing/2014/main" id="{6957CF8E-ED6E-2846-9162-3293822D5597}"/>
                    </a:ext>
                  </a:extLst>
                </p14:cNvPr>
                <p14:cNvContentPartPr/>
                <p14:nvPr/>
              </p14:nvContentPartPr>
              <p14:xfrm>
                <a:off x="8993520" y="1794062"/>
                <a:ext cx="359280" cy="12600"/>
              </p14:xfrm>
            </p:contentPart>
          </mc:Choice>
          <mc:Fallback xmlns="">
            <p:pic>
              <p:nvPicPr>
                <p:cNvPr id="242" name="Ink 241">
                  <a:extLst>
                    <a:ext uri="{FF2B5EF4-FFF2-40B4-BE49-F238E27FC236}">
                      <a16:creationId xmlns:a16="http://schemas.microsoft.com/office/drawing/2014/main" id="{6957CF8E-ED6E-2846-9162-3293822D5597}"/>
                    </a:ext>
                  </a:extLst>
                </p:cNvPr>
                <p:cNvPicPr/>
                <p:nvPr/>
              </p:nvPicPr>
              <p:blipFill>
                <a:blip r:embed="rId422"/>
                <a:stretch>
                  <a:fillRect/>
                </a:stretch>
              </p:blipFill>
              <p:spPr>
                <a:xfrm>
                  <a:off x="8978040" y="1778582"/>
                  <a:ext cx="389520" cy="432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247" name="Group 246">
            <a:extLst>
              <a:ext uri="{FF2B5EF4-FFF2-40B4-BE49-F238E27FC236}">
                <a16:creationId xmlns:a16="http://schemas.microsoft.com/office/drawing/2014/main" id="{0AD63A07-E847-D24E-813E-A7A4FF12637E}"/>
              </a:ext>
            </a:extLst>
          </p:cNvPr>
          <p:cNvGrpSpPr/>
          <p:nvPr/>
        </p:nvGrpSpPr>
        <p:grpSpPr>
          <a:xfrm>
            <a:off x="11412360" y="3391382"/>
            <a:ext cx="280080" cy="205920"/>
            <a:chOff x="11412360" y="3391382"/>
            <a:chExt cx="280080" cy="2059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423">
              <p14:nvContentPartPr>
                <p14:cNvPr id="245" name="Ink 244">
                  <a:extLst>
                    <a:ext uri="{FF2B5EF4-FFF2-40B4-BE49-F238E27FC236}">
                      <a16:creationId xmlns:a16="http://schemas.microsoft.com/office/drawing/2014/main" id="{E02A4D65-1598-1049-A1BF-A540C4612ED5}"/>
                    </a:ext>
                  </a:extLst>
                </p14:cNvPr>
                <p14:cNvContentPartPr/>
                <p14:nvPr/>
              </p14:nvContentPartPr>
              <p14:xfrm>
                <a:off x="11551320" y="3391382"/>
                <a:ext cx="21600" cy="205920"/>
              </p14:xfrm>
            </p:contentPart>
          </mc:Choice>
          <mc:Fallback xmlns="">
            <p:pic>
              <p:nvPicPr>
                <p:cNvPr id="245" name="Ink 244">
                  <a:extLst>
                    <a:ext uri="{FF2B5EF4-FFF2-40B4-BE49-F238E27FC236}">
                      <a16:creationId xmlns:a16="http://schemas.microsoft.com/office/drawing/2014/main" id="{E02A4D65-1598-1049-A1BF-A540C4612ED5}"/>
                    </a:ext>
                  </a:extLst>
                </p:cNvPr>
                <p:cNvPicPr/>
                <p:nvPr/>
              </p:nvPicPr>
              <p:blipFill>
                <a:blip r:embed="rId424"/>
                <a:stretch>
                  <a:fillRect/>
                </a:stretch>
              </p:blipFill>
              <p:spPr>
                <a:xfrm>
                  <a:off x="11536200" y="3375902"/>
                  <a:ext cx="52200" cy="236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25">
              <p14:nvContentPartPr>
                <p14:cNvPr id="246" name="Ink 245">
                  <a:extLst>
                    <a:ext uri="{FF2B5EF4-FFF2-40B4-BE49-F238E27FC236}">
                      <a16:creationId xmlns:a16="http://schemas.microsoft.com/office/drawing/2014/main" id="{BEBD1FDE-CA64-BB46-832C-CF36AEF75496}"/>
                    </a:ext>
                  </a:extLst>
                </p14:cNvPr>
                <p14:cNvContentPartPr/>
                <p14:nvPr/>
              </p14:nvContentPartPr>
              <p14:xfrm>
                <a:off x="11412360" y="3514502"/>
                <a:ext cx="280080" cy="9000"/>
              </p14:xfrm>
            </p:contentPart>
          </mc:Choice>
          <mc:Fallback xmlns="">
            <p:pic>
              <p:nvPicPr>
                <p:cNvPr id="246" name="Ink 245">
                  <a:extLst>
                    <a:ext uri="{FF2B5EF4-FFF2-40B4-BE49-F238E27FC236}">
                      <a16:creationId xmlns:a16="http://schemas.microsoft.com/office/drawing/2014/main" id="{BEBD1FDE-CA64-BB46-832C-CF36AEF75496}"/>
                    </a:ext>
                  </a:extLst>
                </p:cNvPr>
                <p:cNvPicPr/>
                <p:nvPr/>
              </p:nvPicPr>
              <p:blipFill>
                <a:blip r:embed="rId426"/>
                <a:stretch>
                  <a:fillRect/>
                </a:stretch>
              </p:blipFill>
              <p:spPr>
                <a:xfrm>
                  <a:off x="11397240" y="3499382"/>
                  <a:ext cx="310680" cy="3960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427">
            <p14:nvContentPartPr>
              <p14:cNvPr id="254" name="Ink 253">
                <a:extLst>
                  <a:ext uri="{FF2B5EF4-FFF2-40B4-BE49-F238E27FC236}">
                    <a16:creationId xmlns:a16="http://schemas.microsoft.com/office/drawing/2014/main" id="{A1FCC2E2-9D29-DD45-AE7A-03F50831EAFE}"/>
                  </a:ext>
                </a:extLst>
              </p14:cNvPr>
              <p14:cNvContentPartPr/>
              <p14:nvPr/>
            </p14:nvContentPartPr>
            <p14:xfrm>
              <a:off x="10509480" y="6354182"/>
              <a:ext cx="2880" cy="36720"/>
            </p14:xfrm>
          </p:contentPart>
        </mc:Choice>
        <mc:Fallback xmlns="">
          <p:pic>
            <p:nvPicPr>
              <p:cNvPr id="254" name="Ink 253">
                <a:extLst>
                  <a:ext uri="{FF2B5EF4-FFF2-40B4-BE49-F238E27FC236}">
                    <a16:creationId xmlns:a16="http://schemas.microsoft.com/office/drawing/2014/main" id="{A1FCC2E2-9D29-DD45-AE7A-03F50831EAFE}"/>
                  </a:ext>
                </a:extLst>
              </p:cNvPr>
              <p:cNvPicPr/>
              <p:nvPr/>
            </p:nvPicPr>
            <p:blipFill>
              <a:blip r:embed="rId428"/>
              <a:stretch>
                <a:fillRect/>
              </a:stretch>
            </p:blipFill>
            <p:spPr>
              <a:xfrm>
                <a:off x="10494360" y="6339062"/>
                <a:ext cx="33480" cy="67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29">
            <p14:nvContentPartPr>
              <p14:cNvPr id="262" name="Ink 261">
                <a:extLst>
                  <a:ext uri="{FF2B5EF4-FFF2-40B4-BE49-F238E27FC236}">
                    <a16:creationId xmlns:a16="http://schemas.microsoft.com/office/drawing/2014/main" id="{3BBD7A50-6DE0-B04B-8EA8-1A9E9101E868}"/>
                  </a:ext>
                </a:extLst>
              </p14:cNvPr>
              <p14:cNvContentPartPr/>
              <p14:nvPr/>
            </p14:nvContentPartPr>
            <p14:xfrm>
              <a:off x="7766280" y="5421422"/>
              <a:ext cx="2800080" cy="794160"/>
            </p14:xfrm>
          </p:contentPart>
        </mc:Choice>
        <mc:Fallback xmlns="">
          <p:pic>
            <p:nvPicPr>
              <p:cNvPr id="262" name="Ink 261">
                <a:extLst>
                  <a:ext uri="{FF2B5EF4-FFF2-40B4-BE49-F238E27FC236}">
                    <a16:creationId xmlns:a16="http://schemas.microsoft.com/office/drawing/2014/main" id="{3BBD7A50-6DE0-B04B-8EA8-1A9E9101E868}"/>
                  </a:ext>
                </a:extLst>
              </p:cNvPr>
              <p:cNvPicPr/>
              <p:nvPr/>
            </p:nvPicPr>
            <p:blipFill>
              <a:blip r:embed="rId430"/>
              <a:stretch>
                <a:fillRect/>
              </a:stretch>
            </p:blipFill>
            <p:spPr>
              <a:xfrm>
                <a:off x="7751160" y="5406302"/>
                <a:ext cx="2830320" cy="824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31">
            <p14:nvContentPartPr>
              <p14:cNvPr id="264" name="Ink 263">
                <a:extLst>
                  <a:ext uri="{FF2B5EF4-FFF2-40B4-BE49-F238E27FC236}">
                    <a16:creationId xmlns:a16="http://schemas.microsoft.com/office/drawing/2014/main" id="{701DD63F-6E32-EA46-8D5C-204A97CB017B}"/>
                  </a:ext>
                </a:extLst>
              </p14:cNvPr>
              <p14:cNvContentPartPr/>
              <p14:nvPr/>
            </p14:nvContentPartPr>
            <p14:xfrm>
              <a:off x="7870680" y="5052062"/>
              <a:ext cx="2484720" cy="1175400"/>
            </p14:xfrm>
          </p:contentPart>
        </mc:Choice>
        <mc:Fallback xmlns="">
          <p:pic>
            <p:nvPicPr>
              <p:cNvPr id="264" name="Ink 263">
                <a:extLst>
                  <a:ext uri="{FF2B5EF4-FFF2-40B4-BE49-F238E27FC236}">
                    <a16:creationId xmlns:a16="http://schemas.microsoft.com/office/drawing/2014/main" id="{701DD63F-6E32-EA46-8D5C-204A97CB017B}"/>
                  </a:ext>
                </a:extLst>
              </p:cNvPr>
              <p:cNvPicPr/>
              <p:nvPr/>
            </p:nvPicPr>
            <p:blipFill>
              <a:blip r:embed="rId432"/>
              <a:stretch>
                <a:fillRect/>
              </a:stretch>
            </p:blipFill>
            <p:spPr>
              <a:xfrm>
                <a:off x="7855200" y="5036582"/>
                <a:ext cx="2515320" cy="1206000"/>
              </a:xfrm>
              <a:prstGeom prst="rect">
                <a:avLst/>
              </a:prstGeom>
            </p:spPr>
          </p:pic>
        </mc:Fallback>
      </mc:AlternateContent>
      <p:grpSp>
        <p:nvGrpSpPr>
          <p:cNvPr id="267" name="Group 266">
            <a:extLst>
              <a:ext uri="{FF2B5EF4-FFF2-40B4-BE49-F238E27FC236}">
                <a16:creationId xmlns:a16="http://schemas.microsoft.com/office/drawing/2014/main" id="{03F4EB10-B422-E84F-9FCA-C951F841E392}"/>
              </a:ext>
            </a:extLst>
          </p:cNvPr>
          <p:cNvGrpSpPr/>
          <p:nvPr/>
        </p:nvGrpSpPr>
        <p:grpSpPr>
          <a:xfrm>
            <a:off x="7511760" y="4919222"/>
            <a:ext cx="3062520" cy="1435320"/>
            <a:chOff x="7511760" y="4919222"/>
            <a:chExt cx="3062520" cy="14353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433">
              <p14:nvContentPartPr>
                <p14:cNvPr id="248" name="Ink 247">
                  <a:extLst>
                    <a:ext uri="{FF2B5EF4-FFF2-40B4-BE49-F238E27FC236}">
                      <a16:creationId xmlns:a16="http://schemas.microsoft.com/office/drawing/2014/main" id="{015D783C-7A64-2C4E-8D7E-5EBB5AA09C29}"/>
                    </a:ext>
                  </a:extLst>
                </p14:cNvPr>
                <p14:cNvContentPartPr/>
                <p14:nvPr/>
              </p14:nvContentPartPr>
              <p14:xfrm>
                <a:off x="7511760" y="4919222"/>
                <a:ext cx="154080" cy="1399680"/>
              </p14:xfrm>
            </p:contentPart>
          </mc:Choice>
          <mc:Fallback xmlns="">
            <p:pic>
              <p:nvPicPr>
                <p:cNvPr id="248" name="Ink 247">
                  <a:extLst>
                    <a:ext uri="{FF2B5EF4-FFF2-40B4-BE49-F238E27FC236}">
                      <a16:creationId xmlns:a16="http://schemas.microsoft.com/office/drawing/2014/main" id="{015D783C-7A64-2C4E-8D7E-5EBB5AA09C29}"/>
                    </a:ext>
                  </a:extLst>
                </p:cNvPr>
                <p:cNvPicPr/>
                <p:nvPr/>
              </p:nvPicPr>
              <p:blipFill>
                <a:blip r:embed="rId434"/>
                <a:stretch>
                  <a:fillRect/>
                </a:stretch>
              </p:blipFill>
              <p:spPr>
                <a:xfrm>
                  <a:off x="7496640" y="4903742"/>
                  <a:ext cx="184680" cy="1430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35">
              <p14:nvContentPartPr>
                <p14:cNvPr id="249" name="Ink 248">
                  <a:extLst>
                    <a:ext uri="{FF2B5EF4-FFF2-40B4-BE49-F238E27FC236}">
                      <a16:creationId xmlns:a16="http://schemas.microsoft.com/office/drawing/2014/main" id="{B3C36564-D433-1448-AE45-8E6400CDD0A8}"/>
                    </a:ext>
                  </a:extLst>
                </p14:cNvPr>
                <p14:cNvContentPartPr/>
                <p14:nvPr/>
              </p14:nvContentPartPr>
              <p14:xfrm>
                <a:off x="7639200" y="6284342"/>
                <a:ext cx="2935080" cy="70200"/>
              </p14:xfrm>
            </p:contentPart>
          </mc:Choice>
          <mc:Fallback xmlns="">
            <p:pic>
              <p:nvPicPr>
                <p:cNvPr id="249" name="Ink 248">
                  <a:extLst>
                    <a:ext uri="{FF2B5EF4-FFF2-40B4-BE49-F238E27FC236}">
                      <a16:creationId xmlns:a16="http://schemas.microsoft.com/office/drawing/2014/main" id="{B3C36564-D433-1448-AE45-8E6400CDD0A8}"/>
                    </a:ext>
                  </a:extLst>
                </p:cNvPr>
                <p:cNvPicPr/>
                <p:nvPr/>
              </p:nvPicPr>
              <p:blipFill>
                <a:blip r:embed="rId436"/>
                <a:stretch>
                  <a:fillRect/>
                </a:stretch>
              </p:blipFill>
              <p:spPr>
                <a:xfrm>
                  <a:off x="7623720" y="6269222"/>
                  <a:ext cx="2965320" cy="100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37">
              <p14:nvContentPartPr>
                <p14:cNvPr id="266" name="Ink 265">
                  <a:extLst>
                    <a:ext uri="{FF2B5EF4-FFF2-40B4-BE49-F238E27FC236}">
                      <a16:creationId xmlns:a16="http://schemas.microsoft.com/office/drawing/2014/main" id="{1BD0EDE7-8B33-9C4E-ACD1-6B80DEC06843}"/>
                    </a:ext>
                  </a:extLst>
                </p14:cNvPr>
                <p14:cNvContentPartPr/>
                <p14:nvPr/>
              </p14:nvContentPartPr>
              <p14:xfrm>
                <a:off x="7847640" y="5843702"/>
                <a:ext cx="2578680" cy="408240"/>
              </p14:xfrm>
            </p:contentPart>
          </mc:Choice>
          <mc:Fallback xmlns="">
            <p:pic>
              <p:nvPicPr>
                <p:cNvPr id="266" name="Ink 265">
                  <a:extLst>
                    <a:ext uri="{FF2B5EF4-FFF2-40B4-BE49-F238E27FC236}">
                      <a16:creationId xmlns:a16="http://schemas.microsoft.com/office/drawing/2014/main" id="{1BD0EDE7-8B33-9C4E-ACD1-6B80DEC06843}"/>
                    </a:ext>
                  </a:extLst>
                </p:cNvPr>
                <p:cNvPicPr/>
                <p:nvPr/>
              </p:nvPicPr>
              <p:blipFill>
                <a:blip r:embed="rId438"/>
                <a:stretch>
                  <a:fillRect/>
                </a:stretch>
              </p:blipFill>
              <p:spPr>
                <a:xfrm>
                  <a:off x="7832160" y="5828582"/>
                  <a:ext cx="2608920" cy="43884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277" name="Group 276">
            <a:extLst>
              <a:ext uri="{FF2B5EF4-FFF2-40B4-BE49-F238E27FC236}">
                <a16:creationId xmlns:a16="http://schemas.microsoft.com/office/drawing/2014/main" id="{58FC18BC-4A35-6C4E-8B5C-79CED07A141D}"/>
              </a:ext>
            </a:extLst>
          </p:cNvPr>
          <p:cNvGrpSpPr/>
          <p:nvPr/>
        </p:nvGrpSpPr>
        <p:grpSpPr>
          <a:xfrm>
            <a:off x="10563840" y="6389102"/>
            <a:ext cx="641520" cy="226800"/>
            <a:chOff x="10563840" y="6389102"/>
            <a:chExt cx="641520" cy="22680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439">
              <p14:nvContentPartPr>
                <p14:cNvPr id="271" name="Ink 270">
                  <a:extLst>
                    <a:ext uri="{FF2B5EF4-FFF2-40B4-BE49-F238E27FC236}">
                      <a16:creationId xmlns:a16="http://schemas.microsoft.com/office/drawing/2014/main" id="{95EC165D-7201-DA4A-87F2-710AC1AE760D}"/>
                    </a:ext>
                  </a:extLst>
                </p14:cNvPr>
                <p14:cNvContentPartPr/>
                <p14:nvPr/>
              </p14:nvContentPartPr>
              <p14:xfrm>
                <a:off x="10563840" y="6477662"/>
                <a:ext cx="123120" cy="123120"/>
              </p14:xfrm>
            </p:contentPart>
          </mc:Choice>
          <mc:Fallback xmlns="">
            <p:pic>
              <p:nvPicPr>
                <p:cNvPr id="271" name="Ink 270">
                  <a:extLst>
                    <a:ext uri="{FF2B5EF4-FFF2-40B4-BE49-F238E27FC236}">
                      <a16:creationId xmlns:a16="http://schemas.microsoft.com/office/drawing/2014/main" id="{95EC165D-7201-DA4A-87F2-710AC1AE760D}"/>
                    </a:ext>
                  </a:extLst>
                </p:cNvPr>
                <p:cNvPicPr/>
                <p:nvPr/>
              </p:nvPicPr>
              <p:blipFill>
                <a:blip r:embed="rId440"/>
                <a:stretch>
                  <a:fillRect/>
                </a:stretch>
              </p:blipFill>
              <p:spPr>
                <a:xfrm>
                  <a:off x="10548720" y="6462182"/>
                  <a:ext cx="153720" cy="153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41">
              <p14:nvContentPartPr>
                <p14:cNvPr id="272" name="Ink 271">
                  <a:extLst>
                    <a:ext uri="{FF2B5EF4-FFF2-40B4-BE49-F238E27FC236}">
                      <a16:creationId xmlns:a16="http://schemas.microsoft.com/office/drawing/2014/main" id="{D7B55A41-60BD-0A41-9FFC-9245154DEAB1}"/>
                    </a:ext>
                  </a:extLst>
                </p14:cNvPr>
                <p14:cNvContentPartPr/>
                <p14:nvPr/>
              </p14:nvContentPartPr>
              <p14:xfrm>
                <a:off x="10773360" y="6504662"/>
                <a:ext cx="77040" cy="111240"/>
              </p14:xfrm>
            </p:contentPart>
          </mc:Choice>
          <mc:Fallback xmlns="">
            <p:pic>
              <p:nvPicPr>
                <p:cNvPr id="272" name="Ink 271">
                  <a:extLst>
                    <a:ext uri="{FF2B5EF4-FFF2-40B4-BE49-F238E27FC236}">
                      <a16:creationId xmlns:a16="http://schemas.microsoft.com/office/drawing/2014/main" id="{D7B55A41-60BD-0A41-9FFC-9245154DEAB1}"/>
                    </a:ext>
                  </a:extLst>
                </p:cNvPr>
                <p:cNvPicPr/>
                <p:nvPr/>
              </p:nvPicPr>
              <p:blipFill>
                <a:blip r:embed="rId442"/>
                <a:stretch>
                  <a:fillRect/>
                </a:stretch>
              </p:blipFill>
              <p:spPr>
                <a:xfrm>
                  <a:off x="10757880" y="6489542"/>
                  <a:ext cx="107640" cy="141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43">
              <p14:nvContentPartPr>
                <p14:cNvPr id="273" name="Ink 272">
                  <a:extLst>
                    <a:ext uri="{FF2B5EF4-FFF2-40B4-BE49-F238E27FC236}">
                      <a16:creationId xmlns:a16="http://schemas.microsoft.com/office/drawing/2014/main" id="{3BB67AD1-DC23-E248-A08B-D419D007BF3E}"/>
                    </a:ext>
                  </a:extLst>
                </p14:cNvPr>
                <p14:cNvContentPartPr/>
                <p14:nvPr/>
              </p14:nvContentPartPr>
              <p14:xfrm>
                <a:off x="10833480" y="6504662"/>
                <a:ext cx="47520" cy="84960"/>
              </p14:xfrm>
            </p:contentPart>
          </mc:Choice>
          <mc:Fallback xmlns="">
            <p:pic>
              <p:nvPicPr>
                <p:cNvPr id="273" name="Ink 272">
                  <a:extLst>
                    <a:ext uri="{FF2B5EF4-FFF2-40B4-BE49-F238E27FC236}">
                      <a16:creationId xmlns:a16="http://schemas.microsoft.com/office/drawing/2014/main" id="{3BB67AD1-DC23-E248-A08B-D419D007BF3E}"/>
                    </a:ext>
                  </a:extLst>
                </p:cNvPr>
                <p:cNvPicPr/>
                <p:nvPr/>
              </p:nvPicPr>
              <p:blipFill>
                <a:blip r:embed="rId444"/>
                <a:stretch>
                  <a:fillRect/>
                </a:stretch>
              </p:blipFill>
              <p:spPr>
                <a:xfrm>
                  <a:off x="10818360" y="6489542"/>
                  <a:ext cx="78120" cy="115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45">
              <p14:nvContentPartPr>
                <p14:cNvPr id="274" name="Ink 273">
                  <a:extLst>
                    <a:ext uri="{FF2B5EF4-FFF2-40B4-BE49-F238E27FC236}">
                      <a16:creationId xmlns:a16="http://schemas.microsoft.com/office/drawing/2014/main" id="{03EFF449-42F8-384A-8A34-9072E5C98756}"/>
                    </a:ext>
                  </a:extLst>
                </p14:cNvPr>
                <p14:cNvContentPartPr/>
                <p14:nvPr/>
              </p14:nvContentPartPr>
              <p14:xfrm>
                <a:off x="10882800" y="6424742"/>
                <a:ext cx="141840" cy="168120"/>
              </p14:xfrm>
            </p:contentPart>
          </mc:Choice>
          <mc:Fallback xmlns="">
            <p:pic>
              <p:nvPicPr>
                <p:cNvPr id="274" name="Ink 273">
                  <a:extLst>
                    <a:ext uri="{FF2B5EF4-FFF2-40B4-BE49-F238E27FC236}">
                      <a16:creationId xmlns:a16="http://schemas.microsoft.com/office/drawing/2014/main" id="{03EFF449-42F8-384A-8A34-9072E5C98756}"/>
                    </a:ext>
                  </a:extLst>
                </p:cNvPr>
                <p:cNvPicPr/>
                <p:nvPr/>
              </p:nvPicPr>
              <p:blipFill>
                <a:blip r:embed="rId446"/>
                <a:stretch>
                  <a:fillRect/>
                </a:stretch>
              </p:blipFill>
              <p:spPr>
                <a:xfrm>
                  <a:off x="10867680" y="6409622"/>
                  <a:ext cx="172440" cy="198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47">
              <p14:nvContentPartPr>
                <p14:cNvPr id="275" name="Ink 274">
                  <a:extLst>
                    <a:ext uri="{FF2B5EF4-FFF2-40B4-BE49-F238E27FC236}">
                      <a16:creationId xmlns:a16="http://schemas.microsoft.com/office/drawing/2014/main" id="{2D6E5B41-5F9E-084C-AE9F-3FC8F858EC67}"/>
                    </a:ext>
                  </a:extLst>
                </p14:cNvPr>
                <p14:cNvContentPartPr/>
                <p14:nvPr/>
              </p14:nvContentPartPr>
              <p14:xfrm>
                <a:off x="11018880" y="6389102"/>
                <a:ext cx="23400" cy="208440"/>
              </p14:xfrm>
            </p:contentPart>
          </mc:Choice>
          <mc:Fallback xmlns="">
            <p:pic>
              <p:nvPicPr>
                <p:cNvPr id="275" name="Ink 274">
                  <a:extLst>
                    <a:ext uri="{FF2B5EF4-FFF2-40B4-BE49-F238E27FC236}">
                      <a16:creationId xmlns:a16="http://schemas.microsoft.com/office/drawing/2014/main" id="{2D6E5B41-5F9E-084C-AE9F-3FC8F858EC67}"/>
                    </a:ext>
                  </a:extLst>
                </p:cNvPr>
                <p:cNvPicPr/>
                <p:nvPr/>
              </p:nvPicPr>
              <p:blipFill>
                <a:blip r:embed="rId448"/>
                <a:stretch>
                  <a:fillRect/>
                </a:stretch>
              </p:blipFill>
              <p:spPr>
                <a:xfrm>
                  <a:off x="11003760" y="6373622"/>
                  <a:ext cx="54000" cy="238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49">
              <p14:nvContentPartPr>
                <p14:cNvPr id="276" name="Ink 275">
                  <a:extLst>
                    <a:ext uri="{FF2B5EF4-FFF2-40B4-BE49-F238E27FC236}">
                      <a16:creationId xmlns:a16="http://schemas.microsoft.com/office/drawing/2014/main" id="{C063E072-0871-8C47-9270-21AFB11FCD1E}"/>
                    </a:ext>
                  </a:extLst>
                </p14:cNvPr>
                <p14:cNvContentPartPr/>
                <p14:nvPr/>
              </p14:nvContentPartPr>
              <p14:xfrm>
                <a:off x="11004480" y="6488462"/>
                <a:ext cx="200880" cy="112320"/>
              </p14:xfrm>
            </p:contentPart>
          </mc:Choice>
          <mc:Fallback xmlns="">
            <p:pic>
              <p:nvPicPr>
                <p:cNvPr id="276" name="Ink 275">
                  <a:extLst>
                    <a:ext uri="{FF2B5EF4-FFF2-40B4-BE49-F238E27FC236}">
                      <a16:creationId xmlns:a16="http://schemas.microsoft.com/office/drawing/2014/main" id="{C063E072-0871-8C47-9270-21AFB11FCD1E}"/>
                    </a:ext>
                  </a:extLst>
                </p:cNvPr>
                <p:cNvPicPr/>
                <p:nvPr/>
              </p:nvPicPr>
              <p:blipFill>
                <a:blip r:embed="rId450"/>
                <a:stretch>
                  <a:fillRect/>
                </a:stretch>
              </p:blipFill>
              <p:spPr>
                <a:xfrm>
                  <a:off x="10989360" y="6473342"/>
                  <a:ext cx="231480" cy="14256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286" name="Group 285">
            <a:extLst>
              <a:ext uri="{FF2B5EF4-FFF2-40B4-BE49-F238E27FC236}">
                <a16:creationId xmlns:a16="http://schemas.microsoft.com/office/drawing/2014/main" id="{AF8B760E-4703-4F44-9C3A-18E7ED7CE39F}"/>
              </a:ext>
            </a:extLst>
          </p:cNvPr>
          <p:cNvGrpSpPr/>
          <p:nvPr/>
        </p:nvGrpSpPr>
        <p:grpSpPr>
          <a:xfrm>
            <a:off x="7268760" y="4583342"/>
            <a:ext cx="1054080" cy="176400"/>
            <a:chOff x="7268760" y="4583342"/>
            <a:chExt cx="1054080" cy="17640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451">
              <p14:nvContentPartPr>
                <p14:cNvPr id="278" name="Ink 277">
                  <a:extLst>
                    <a:ext uri="{FF2B5EF4-FFF2-40B4-BE49-F238E27FC236}">
                      <a16:creationId xmlns:a16="http://schemas.microsoft.com/office/drawing/2014/main" id="{225E2811-3254-1F49-963E-E1FEA30B9FF4}"/>
                    </a:ext>
                  </a:extLst>
                </p14:cNvPr>
                <p14:cNvContentPartPr/>
                <p14:nvPr/>
              </p14:nvContentPartPr>
              <p14:xfrm>
                <a:off x="7268760" y="4603502"/>
                <a:ext cx="134280" cy="145080"/>
              </p14:xfrm>
            </p:contentPart>
          </mc:Choice>
          <mc:Fallback xmlns="">
            <p:pic>
              <p:nvPicPr>
                <p:cNvPr id="278" name="Ink 277">
                  <a:extLst>
                    <a:ext uri="{FF2B5EF4-FFF2-40B4-BE49-F238E27FC236}">
                      <a16:creationId xmlns:a16="http://schemas.microsoft.com/office/drawing/2014/main" id="{225E2811-3254-1F49-963E-E1FEA30B9FF4}"/>
                    </a:ext>
                  </a:extLst>
                </p:cNvPr>
                <p:cNvPicPr/>
                <p:nvPr/>
              </p:nvPicPr>
              <p:blipFill>
                <a:blip r:embed="rId452"/>
                <a:stretch>
                  <a:fillRect/>
                </a:stretch>
              </p:blipFill>
              <p:spPr>
                <a:xfrm>
                  <a:off x="7253640" y="4588382"/>
                  <a:ext cx="164520" cy="175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53">
              <p14:nvContentPartPr>
                <p14:cNvPr id="279" name="Ink 278">
                  <a:extLst>
                    <a:ext uri="{FF2B5EF4-FFF2-40B4-BE49-F238E27FC236}">
                      <a16:creationId xmlns:a16="http://schemas.microsoft.com/office/drawing/2014/main" id="{BBD67F77-CC5F-5748-84C0-F1E06778CA4F}"/>
                    </a:ext>
                  </a:extLst>
                </p14:cNvPr>
                <p14:cNvContentPartPr/>
                <p14:nvPr/>
              </p14:nvContentPartPr>
              <p14:xfrm>
                <a:off x="7392600" y="4623302"/>
                <a:ext cx="197640" cy="136440"/>
              </p14:xfrm>
            </p:contentPart>
          </mc:Choice>
          <mc:Fallback xmlns="">
            <p:pic>
              <p:nvPicPr>
                <p:cNvPr id="279" name="Ink 278">
                  <a:extLst>
                    <a:ext uri="{FF2B5EF4-FFF2-40B4-BE49-F238E27FC236}">
                      <a16:creationId xmlns:a16="http://schemas.microsoft.com/office/drawing/2014/main" id="{BBD67F77-CC5F-5748-84C0-F1E06778CA4F}"/>
                    </a:ext>
                  </a:extLst>
                </p:cNvPr>
                <p:cNvPicPr/>
                <p:nvPr/>
              </p:nvPicPr>
              <p:blipFill>
                <a:blip r:embed="rId454"/>
                <a:stretch>
                  <a:fillRect/>
                </a:stretch>
              </p:blipFill>
              <p:spPr>
                <a:xfrm>
                  <a:off x="7377480" y="4607822"/>
                  <a:ext cx="228240" cy="166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55">
              <p14:nvContentPartPr>
                <p14:cNvPr id="280" name="Ink 279">
                  <a:extLst>
                    <a:ext uri="{FF2B5EF4-FFF2-40B4-BE49-F238E27FC236}">
                      <a16:creationId xmlns:a16="http://schemas.microsoft.com/office/drawing/2014/main" id="{DD1FA2E6-3A17-E54D-96B0-D6102C768B3D}"/>
                    </a:ext>
                  </a:extLst>
                </p14:cNvPr>
                <p14:cNvContentPartPr/>
                <p14:nvPr/>
              </p14:nvContentPartPr>
              <p14:xfrm>
                <a:off x="7599960" y="4594862"/>
                <a:ext cx="326160" cy="156600"/>
              </p14:xfrm>
            </p:contentPart>
          </mc:Choice>
          <mc:Fallback xmlns="">
            <p:pic>
              <p:nvPicPr>
                <p:cNvPr id="280" name="Ink 279">
                  <a:extLst>
                    <a:ext uri="{FF2B5EF4-FFF2-40B4-BE49-F238E27FC236}">
                      <a16:creationId xmlns:a16="http://schemas.microsoft.com/office/drawing/2014/main" id="{DD1FA2E6-3A17-E54D-96B0-D6102C768B3D}"/>
                    </a:ext>
                  </a:extLst>
                </p:cNvPr>
                <p:cNvPicPr/>
                <p:nvPr/>
              </p:nvPicPr>
              <p:blipFill>
                <a:blip r:embed="rId456"/>
                <a:stretch>
                  <a:fillRect/>
                </a:stretch>
              </p:blipFill>
              <p:spPr>
                <a:xfrm>
                  <a:off x="7584480" y="4579742"/>
                  <a:ext cx="356400" cy="186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57">
              <p14:nvContentPartPr>
                <p14:cNvPr id="281" name="Ink 280">
                  <a:extLst>
                    <a:ext uri="{FF2B5EF4-FFF2-40B4-BE49-F238E27FC236}">
                      <a16:creationId xmlns:a16="http://schemas.microsoft.com/office/drawing/2014/main" id="{389988D1-75CD-BF4A-8B4E-6E223E707CBA}"/>
                    </a:ext>
                  </a:extLst>
                </p14:cNvPr>
                <p14:cNvContentPartPr/>
                <p14:nvPr/>
              </p14:nvContentPartPr>
              <p14:xfrm>
                <a:off x="7940160" y="4583342"/>
                <a:ext cx="21960" cy="157680"/>
              </p14:xfrm>
            </p:contentPart>
          </mc:Choice>
          <mc:Fallback xmlns="">
            <p:pic>
              <p:nvPicPr>
                <p:cNvPr id="281" name="Ink 280">
                  <a:extLst>
                    <a:ext uri="{FF2B5EF4-FFF2-40B4-BE49-F238E27FC236}">
                      <a16:creationId xmlns:a16="http://schemas.microsoft.com/office/drawing/2014/main" id="{389988D1-75CD-BF4A-8B4E-6E223E707CBA}"/>
                    </a:ext>
                  </a:extLst>
                </p:cNvPr>
                <p:cNvPicPr/>
                <p:nvPr/>
              </p:nvPicPr>
              <p:blipFill>
                <a:blip r:embed="rId458"/>
                <a:stretch>
                  <a:fillRect/>
                </a:stretch>
              </p:blipFill>
              <p:spPr>
                <a:xfrm>
                  <a:off x="7924680" y="4568222"/>
                  <a:ext cx="52560" cy="187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59">
              <p14:nvContentPartPr>
                <p14:cNvPr id="282" name="Ink 281">
                  <a:extLst>
                    <a:ext uri="{FF2B5EF4-FFF2-40B4-BE49-F238E27FC236}">
                      <a16:creationId xmlns:a16="http://schemas.microsoft.com/office/drawing/2014/main" id="{9E7C7FF0-37C4-904E-B88E-759D8A488FEA}"/>
                    </a:ext>
                  </a:extLst>
                </p14:cNvPr>
                <p14:cNvContentPartPr/>
                <p14:nvPr/>
              </p14:nvContentPartPr>
              <p14:xfrm>
                <a:off x="7928640" y="4597022"/>
                <a:ext cx="179280" cy="84600"/>
              </p14:xfrm>
            </p:contentPart>
          </mc:Choice>
          <mc:Fallback xmlns="">
            <p:pic>
              <p:nvPicPr>
                <p:cNvPr id="282" name="Ink 281">
                  <a:extLst>
                    <a:ext uri="{FF2B5EF4-FFF2-40B4-BE49-F238E27FC236}">
                      <a16:creationId xmlns:a16="http://schemas.microsoft.com/office/drawing/2014/main" id="{9E7C7FF0-37C4-904E-B88E-759D8A488FEA}"/>
                    </a:ext>
                  </a:extLst>
                </p:cNvPr>
                <p:cNvPicPr/>
                <p:nvPr/>
              </p:nvPicPr>
              <p:blipFill>
                <a:blip r:embed="rId460"/>
                <a:stretch>
                  <a:fillRect/>
                </a:stretch>
              </p:blipFill>
              <p:spPr>
                <a:xfrm>
                  <a:off x="7913160" y="4581542"/>
                  <a:ext cx="209880" cy="115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61">
              <p14:nvContentPartPr>
                <p14:cNvPr id="283" name="Ink 282">
                  <a:extLst>
                    <a:ext uri="{FF2B5EF4-FFF2-40B4-BE49-F238E27FC236}">
                      <a16:creationId xmlns:a16="http://schemas.microsoft.com/office/drawing/2014/main" id="{879BC8C2-E27B-CB4D-8910-C1AC01735279}"/>
                    </a:ext>
                  </a:extLst>
                </p14:cNvPr>
                <p14:cNvContentPartPr/>
                <p14:nvPr/>
              </p14:nvContentPartPr>
              <p14:xfrm>
                <a:off x="8102160" y="4583342"/>
                <a:ext cx="68400" cy="122400"/>
              </p14:xfrm>
            </p:contentPart>
          </mc:Choice>
          <mc:Fallback xmlns="">
            <p:pic>
              <p:nvPicPr>
                <p:cNvPr id="283" name="Ink 282">
                  <a:extLst>
                    <a:ext uri="{FF2B5EF4-FFF2-40B4-BE49-F238E27FC236}">
                      <a16:creationId xmlns:a16="http://schemas.microsoft.com/office/drawing/2014/main" id="{879BC8C2-E27B-CB4D-8910-C1AC01735279}"/>
                    </a:ext>
                  </a:extLst>
                </p:cNvPr>
                <p:cNvPicPr/>
                <p:nvPr/>
              </p:nvPicPr>
              <p:blipFill>
                <a:blip r:embed="rId462"/>
                <a:stretch>
                  <a:fillRect/>
                </a:stretch>
              </p:blipFill>
              <p:spPr>
                <a:xfrm>
                  <a:off x="8086680" y="4568222"/>
                  <a:ext cx="98640" cy="153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63">
              <p14:nvContentPartPr>
                <p14:cNvPr id="284" name="Ink 283">
                  <a:extLst>
                    <a:ext uri="{FF2B5EF4-FFF2-40B4-BE49-F238E27FC236}">
                      <a16:creationId xmlns:a16="http://schemas.microsoft.com/office/drawing/2014/main" id="{38B2459C-323F-E34F-A263-CFF229B52D43}"/>
                    </a:ext>
                  </a:extLst>
                </p14:cNvPr>
                <p14:cNvContentPartPr/>
                <p14:nvPr/>
              </p14:nvContentPartPr>
              <p14:xfrm>
                <a:off x="8200440" y="4583342"/>
                <a:ext cx="122400" cy="137880"/>
              </p14:xfrm>
            </p:contentPart>
          </mc:Choice>
          <mc:Fallback xmlns="">
            <p:pic>
              <p:nvPicPr>
                <p:cNvPr id="284" name="Ink 283">
                  <a:extLst>
                    <a:ext uri="{FF2B5EF4-FFF2-40B4-BE49-F238E27FC236}">
                      <a16:creationId xmlns:a16="http://schemas.microsoft.com/office/drawing/2014/main" id="{38B2459C-323F-E34F-A263-CFF229B52D43}"/>
                    </a:ext>
                  </a:extLst>
                </p:cNvPr>
                <p:cNvPicPr/>
                <p:nvPr/>
              </p:nvPicPr>
              <p:blipFill>
                <a:blip r:embed="rId464"/>
                <a:stretch>
                  <a:fillRect/>
                </a:stretch>
              </p:blipFill>
              <p:spPr>
                <a:xfrm>
                  <a:off x="8185320" y="4568222"/>
                  <a:ext cx="152640" cy="16812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465">
            <p14:nvContentPartPr>
              <p14:cNvPr id="285" name="Ink 284">
                <a:extLst>
                  <a:ext uri="{FF2B5EF4-FFF2-40B4-BE49-F238E27FC236}">
                    <a16:creationId xmlns:a16="http://schemas.microsoft.com/office/drawing/2014/main" id="{6E4200C7-6AF0-5544-A399-529AC9992470}"/>
                  </a:ext>
                </a:extLst>
              </p14:cNvPr>
              <p14:cNvContentPartPr/>
              <p14:nvPr/>
            </p14:nvContentPartPr>
            <p14:xfrm>
              <a:off x="8287200" y="4455902"/>
              <a:ext cx="360" cy="360"/>
            </p14:xfrm>
          </p:contentPart>
        </mc:Choice>
        <mc:Fallback xmlns="">
          <p:pic>
            <p:nvPicPr>
              <p:cNvPr id="285" name="Ink 284">
                <a:extLst>
                  <a:ext uri="{FF2B5EF4-FFF2-40B4-BE49-F238E27FC236}">
                    <a16:creationId xmlns:a16="http://schemas.microsoft.com/office/drawing/2014/main" id="{6E4200C7-6AF0-5544-A399-529AC9992470}"/>
                  </a:ext>
                </a:extLst>
              </p:cNvPr>
              <p:cNvPicPr/>
              <p:nvPr/>
            </p:nvPicPr>
            <p:blipFill>
              <a:blip r:embed="rId75"/>
              <a:stretch>
                <a:fillRect/>
              </a:stretch>
            </p:blipFill>
            <p:spPr>
              <a:xfrm>
                <a:off x="8272080" y="4440782"/>
                <a:ext cx="30960" cy="30960"/>
              </a:xfrm>
              <a:prstGeom prst="rect">
                <a:avLst/>
              </a:prstGeom>
            </p:spPr>
          </p:pic>
        </mc:Fallback>
      </mc:AlternateContent>
      <p:grpSp>
        <p:nvGrpSpPr>
          <p:cNvPr id="330" name="Group 329">
            <a:extLst>
              <a:ext uri="{FF2B5EF4-FFF2-40B4-BE49-F238E27FC236}">
                <a16:creationId xmlns:a16="http://schemas.microsoft.com/office/drawing/2014/main" id="{6846A227-833D-D049-8A5F-02AC1DB7298B}"/>
              </a:ext>
            </a:extLst>
          </p:cNvPr>
          <p:cNvGrpSpPr/>
          <p:nvPr/>
        </p:nvGrpSpPr>
        <p:grpSpPr>
          <a:xfrm>
            <a:off x="9387000" y="4837862"/>
            <a:ext cx="2350080" cy="992880"/>
            <a:chOff x="9387000" y="4837862"/>
            <a:chExt cx="2350080" cy="9928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466">
              <p14:nvContentPartPr>
                <p14:cNvPr id="287" name="Ink 286">
                  <a:extLst>
                    <a:ext uri="{FF2B5EF4-FFF2-40B4-BE49-F238E27FC236}">
                      <a16:creationId xmlns:a16="http://schemas.microsoft.com/office/drawing/2014/main" id="{2790A85E-4557-1849-852A-94E50EB98ED0}"/>
                    </a:ext>
                  </a:extLst>
                </p14:cNvPr>
                <p14:cNvContentPartPr/>
                <p14:nvPr/>
              </p14:nvContentPartPr>
              <p14:xfrm>
                <a:off x="9387000" y="5067182"/>
                <a:ext cx="329760" cy="268920"/>
              </p14:xfrm>
            </p:contentPart>
          </mc:Choice>
          <mc:Fallback xmlns="">
            <p:pic>
              <p:nvPicPr>
                <p:cNvPr id="287" name="Ink 286">
                  <a:extLst>
                    <a:ext uri="{FF2B5EF4-FFF2-40B4-BE49-F238E27FC236}">
                      <a16:creationId xmlns:a16="http://schemas.microsoft.com/office/drawing/2014/main" id="{2790A85E-4557-1849-852A-94E50EB98ED0}"/>
                    </a:ext>
                  </a:extLst>
                </p:cNvPr>
                <p:cNvPicPr/>
                <p:nvPr/>
              </p:nvPicPr>
              <p:blipFill>
                <a:blip r:embed="rId467"/>
                <a:stretch>
                  <a:fillRect/>
                </a:stretch>
              </p:blipFill>
              <p:spPr>
                <a:xfrm>
                  <a:off x="9371520" y="5052062"/>
                  <a:ext cx="360360" cy="299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68">
              <p14:nvContentPartPr>
                <p14:cNvPr id="288" name="Ink 287">
                  <a:extLst>
                    <a:ext uri="{FF2B5EF4-FFF2-40B4-BE49-F238E27FC236}">
                      <a16:creationId xmlns:a16="http://schemas.microsoft.com/office/drawing/2014/main" id="{13084D50-334D-FC43-BF59-D49E1A0568D3}"/>
                    </a:ext>
                  </a:extLst>
                </p14:cNvPr>
                <p14:cNvContentPartPr/>
                <p14:nvPr/>
              </p14:nvContentPartPr>
              <p14:xfrm>
                <a:off x="9815040" y="4907342"/>
                <a:ext cx="394920" cy="250200"/>
              </p14:xfrm>
            </p:contentPart>
          </mc:Choice>
          <mc:Fallback xmlns="">
            <p:pic>
              <p:nvPicPr>
                <p:cNvPr id="288" name="Ink 287">
                  <a:extLst>
                    <a:ext uri="{FF2B5EF4-FFF2-40B4-BE49-F238E27FC236}">
                      <a16:creationId xmlns:a16="http://schemas.microsoft.com/office/drawing/2014/main" id="{13084D50-334D-FC43-BF59-D49E1A0568D3}"/>
                    </a:ext>
                  </a:extLst>
                </p:cNvPr>
                <p:cNvPicPr/>
                <p:nvPr/>
              </p:nvPicPr>
              <p:blipFill>
                <a:blip r:embed="rId469"/>
                <a:stretch>
                  <a:fillRect/>
                </a:stretch>
              </p:blipFill>
              <p:spPr>
                <a:xfrm>
                  <a:off x="9799920" y="4892222"/>
                  <a:ext cx="425160" cy="280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70">
              <p14:nvContentPartPr>
                <p14:cNvPr id="289" name="Ink 288">
                  <a:extLst>
                    <a:ext uri="{FF2B5EF4-FFF2-40B4-BE49-F238E27FC236}">
                      <a16:creationId xmlns:a16="http://schemas.microsoft.com/office/drawing/2014/main" id="{32829753-223A-C74D-B41B-F6C3FA5ED3AA}"/>
                    </a:ext>
                  </a:extLst>
                </p14:cNvPr>
                <p14:cNvContentPartPr/>
                <p14:nvPr/>
              </p14:nvContentPartPr>
              <p14:xfrm>
                <a:off x="10231920" y="4953782"/>
                <a:ext cx="20880" cy="187200"/>
              </p14:xfrm>
            </p:contentPart>
          </mc:Choice>
          <mc:Fallback xmlns="">
            <p:pic>
              <p:nvPicPr>
                <p:cNvPr id="289" name="Ink 288">
                  <a:extLst>
                    <a:ext uri="{FF2B5EF4-FFF2-40B4-BE49-F238E27FC236}">
                      <a16:creationId xmlns:a16="http://schemas.microsoft.com/office/drawing/2014/main" id="{32829753-223A-C74D-B41B-F6C3FA5ED3AA}"/>
                    </a:ext>
                  </a:extLst>
                </p:cNvPr>
                <p:cNvPicPr/>
                <p:nvPr/>
              </p:nvPicPr>
              <p:blipFill>
                <a:blip r:embed="rId471"/>
                <a:stretch>
                  <a:fillRect/>
                </a:stretch>
              </p:blipFill>
              <p:spPr>
                <a:xfrm>
                  <a:off x="10216440" y="4938662"/>
                  <a:ext cx="51480" cy="217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72">
              <p14:nvContentPartPr>
                <p14:cNvPr id="290" name="Ink 289">
                  <a:extLst>
                    <a:ext uri="{FF2B5EF4-FFF2-40B4-BE49-F238E27FC236}">
                      <a16:creationId xmlns:a16="http://schemas.microsoft.com/office/drawing/2014/main" id="{1843E3FC-631F-B14D-B759-442028900CCC}"/>
                    </a:ext>
                  </a:extLst>
                </p14:cNvPr>
                <p14:cNvContentPartPr/>
                <p14:nvPr/>
              </p14:nvContentPartPr>
              <p14:xfrm>
                <a:off x="10208520" y="5013542"/>
                <a:ext cx="291960" cy="88200"/>
              </p14:xfrm>
            </p:contentPart>
          </mc:Choice>
          <mc:Fallback xmlns="">
            <p:pic>
              <p:nvPicPr>
                <p:cNvPr id="290" name="Ink 289">
                  <a:extLst>
                    <a:ext uri="{FF2B5EF4-FFF2-40B4-BE49-F238E27FC236}">
                      <a16:creationId xmlns:a16="http://schemas.microsoft.com/office/drawing/2014/main" id="{1843E3FC-631F-B14D-B759-442028900CCC}"/>
                    </a:ext>
                  </a:extLst>
                </p:cNvPr>
                <p:cNvPicPr/>
                <p:nvPr/>
              </p:nvPicPr>
              <p:blipFill>
                <a:blip r:embed="rId473"/>
                <a:stretch>
                  <a:fillRect/>
                </a:stretch>
              </p:blipFill>
              <p:spPr>
                <a:xfrm>
                  <a:off x="10193400" y="4998422"/>
                  <a:ext cx="322560" cy="118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74">
              <p14:nvContentPartPr>
                <p14:cNvPr id="291" name="Ink 290">
                  <a:extLst>
                    <a:ext uri="{FF2B5EF4-FFF2-40B4-BE49-F238E27FC236}">
                      <a16:creationId xmlns:a16="http://schemas.microsoft.com/office/drawing/2014/main" id="{1C607D51-BCCA-D94E-8086-347EDB2CBF24}"/>
                    </a:ext>
                  </a:extLst>
                </p14:cNvPr>
                <p14:cNvContentPartPr/>
                <p14:nvPr/>
              </p14:nvContentPartPr>
              <p14:xfrm>
                <a:off x="10493640" y="4942262"/>
                <a:ext cx="167040" cy="219960"/>
              </p14:xfrm>
            </p:contentPart>
          </mc:Choice>
          <mc:Fallback xmlns="">
            <p:pic>
              <p:nvPicPr>
                <p:cNvPr id="291" name="Ink 290">
                  <a:extLst>
                    <a:ext uri="{FF2B5EF4-FFF2-40B4-BE49-F238E27FC236}">
                      <a16:creationId xmlns:a16="http://schemas.microsoft.com/office/drawing/2014/main" id="{1C607D51-BCCA-D94E-8086-347EDB2CBF24}"/>
                    </a:ext>
                  </a:extLst>
                </p:cNvPr>
                <p:cNvPicPr/>
                <p:nvPr/>
              </p:nvPicPr>
              <p:blipFill>
                <a:blip r:embed="rId475"/>
                <a:stretch>
                  <a:fillRect/>
                </a:stretch>
              </p:blipFill>
              <p:spPr>
                <a:xfrm>
                  <a:off x="10478520" y="4926782"/>
                  <a:ext cx="197640" cy="250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76">
              <p14:nvContentPartPr>
                <p14:cNvPr id="292" name="Ink 291">
                  <a:extLst>
                    <a:ext uri="{FF2B5EF4-FFF2-40B4-BE49-F238E27FC236}">
                      <a16:creationId xmlns:a16="http://schemas.microsoft.com/office/drawing/2014/main" id="{31E0A0EC-71BC-7343-8DDD-E4A87BD71180}"/>
                    </a:ext>
                  </a:extLst>
                </p14:cNvPr>
                <p14:cNvContentPartPr/>
                <p14:nvPr/>
              </p14:nvContentPartPr>
              <p14:xfrm>
                <a:off x="10741320" y="4837862"/>
                <a:ext cx="167400" cy="239400"/>
              </p14:xfrm>
            </p:contentPart>
          </mc:Choice>
          <mc:Fallback xmlns="">
            <p:pic>
              <p:nvPicPr>
                <p:cNvPr id="292" name="Ink 291">
                  <a:extLst>
                    <a:ext uri="{FF2B5EF4-FFF2-40B4-BE49-F238E27FC236}">
                      <a16:creationId xmlns:a16="http://schemas.microsoft.com/office/drawing/2014/main" id="{31E0A0EC-71BC-7343-8DDD-E4A87BD71180}"/>
                    </a:ext>
                  </a:extLst>
                </p:cNvPr>
                <p:cNvPicPr/>
                <p:nvPr/>
              </p:nvPicPr>
              <p:blipFill>
                <a:blip r:embed="rId477"/>
                <a:stretch>
                  <a:fillRect/>
                </a:stretch>
              </p:blipFill>
              <p:spPr>
                <a:xfrm>
                  <a:off x="10725840" y="4822742"/>
                  <a:ext cx="198000" cy="270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78">
              <p14:nvContentPartPr>
                <p14:cNvPr id="293" name="Ink 292">
                  <a:extLst>
                    <a:ext uri="{FF2B5EF4-FFF2-40B4-BE49-F238E27FC236}">
                      <a16:creationId xmlns:a16="http://schemas.microsoft.com/office/drawing/2014/main" id="{22401DF5-63F5-024D-87BB-72D537F286B4}"/>
                    </a:ext>
                  </a:extLst>
                </p14:cNvPr>
                <p14:cNvContentPartPr/>
                <p14:nvPr/>
              </p14:nvContentPartPr>
              <p14:xfrm>
                <a:off x="10903320" y="4965302"/>
                <a:ext cx="76680" cy="91440"/>
              </p14:xfrm>
            </p:contentPart>
          </mc:Choice>
          <mc:Fallback xmlns="">
            <p:pic>
              <p:nvPicPr>
                <p:cNvPr id="293" name="Ink 292">
                  <a:extLst>
                    <a:ext uri="{FF2B5EF4-FFF2-40B4-BE49-F238E27FC236}">
                      <a16:creationId xmlns:a16="http://schemas.microsoft.com/office/drawing/2014/main" id="{22401DF5-63F5-024D-87BB-72D537F286B4}"/>
                    </a:ext>
                  </a:extLst>
                </p:cNvPr>
                <p:cNvPicPr/>
                <p:nvPr/>
              </p:nvPicPr>
              <p:blipFill>
                <a:blip r:embed="rId479"/>
                <a:stretch>
                  <a:fillRect/>
                </a:stretch>
              </p:blipFill>
              <p:spPr>
                <a:xfrm>
                  <a:off x="10887840" y="4950182"/>
                  <a:ext cx="106920" cy="121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80">
              <p14:nvContentPartPr>
                <p14:cNvPr id="294" name="Ink 293">
                  <a:extLst>
                    <a:ext uri="{FF2B5EF4-FFF2-40B4-BE49-F238E27FC236}">
                      <a16:creationId xmlns:a16="http://schemas.microsoft.com/office/drawing/2014/main" id="{7108A87F-67C6-794A-B8A3-8D1806C480EE}"/>
                    </a:ext>
                  </a:extLst>
                </p14:cNvPr>
                <p14:cNvContentPartPr/>
                <p14:nvPr/>
              </p14:nvContentPartPr>
              <p14:xfrm>
                <a:off x="10984320" y="4965302"/>
                <a:ext cx="55800" cy="92520"/>
              </p14:xfrm>
            </p:contentPart>
          </mc:Choice>
          <mc:Fallback xmlns="">
            <p:pic>
              <p:nvPicPr>
                <p:cNvPr id="294" name="Ink 293">
                  <a:extLst>
                    <a:ext uri="{FF2B5EF4-FFF2-40B4-BE49-F238E27FC236}">
                      <a16:creationId xmlns:a16="http://schemas.microsoft.com/office/drawing/2014/main" id="{7108A87F-67C6-794A-B8A3-8D1806C480EE}"/>
                    </a:ext>
                  </a:extLst>
                </p:cNvPr>
                <p:cNvPicPr/>
                <p:nvPr/>
              </p:nvPicPr>
              <p:blipFill>
                <a:blip r:embed="rId481"/>
                <a:stretch>
                  <a:fillRect/>
                </a:stretch>
              </p:blipFill>
              <p:spPr>
                <a:xfrm>
                  <a:off x="10968840" y="4950182"/>
                  <a:ext cx="86400" cy="123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82">
              <p14:nvContentPartPr>
                <p14:cNvPr id="295" name="Ink 294">
                  <a:extLst>
                    <a:ext uri="{FF2B5EF4-FFF2-40B4-BE49-F238E27FC236}">
                      <a16:creationId xmlns:a16="http://schemas.microsoft.com/office/drawing/2014/main" id="{2A300978-1667-B74D-8498-CCDFAC8F964E}"/>
                    </a:ext>
                  </a:extLst>
                </p14:cNvPr>
                <p14:cNvContentPartPr/>
                <p14:nvPr/>
              </p14:nvContentPartPr>
              <p14:xfrm>
                <a:off x="11056680" y="4936862"/>
                <a:ext cx="82080" cy="150480"/>
              </p14:xfrm>
            </p:contentPart>
          </mc:Choice>
          <mc:Fallback xmlns="">
            <p:pic>
              <p:nvPicPr>
                <p:cNvPr id="295" name="Ink 294">
                  <a:extLst>
                    <a:ext uri="{FF2B5EF4-FFF2-40B4-BE49-F238E27FC236}">
                      <a16:creationId xmlns:a16="http://schemas.microsoft.com/office/drawing/2014/main" id="{2A300978-1667-B74D-8498-CCDFAC8F964E}"/>
                    </a:ext>
                  </a:extLst>
                </p:cNvPr>
                <p:cNvPicPr/>
                <p:nvPr/>
              </p:nvPicPr>
              <p:blipFill>
                <a:blip r:embed="rId483"/>
                <a:stretch>
                  <a:fillRect/>
                </a:stretch>
              </p:blipFill>
              <p:spPr>
                <a:xfrm>
                  <a:off x="11041560" y="4921742"/>
                  <a:ext cx="112680" cy="181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84">
              <p14:nvContentPartPr>
                <p14:cNvPr id="296" name="Ink 295">
                  <a:extLst>
                    <a:ext uri="{FF2B5EF4-FFF2-40B4-BE49-F238E27FC236}">
                      <a16:creationId xmlns:a16="http://schemas.microsoft.com/office/drawing/2014/main" id="{CFDCD66F-75BE-B64C-AF8C-D445E26430D3}"/>
                    </a:ext>
                  </a:extLst>
                </p14:cNvPr>
                <p14:cNvContentPartPr/>
                <p14:nvPr/>
              </p14:nvContentPartPr>
              <p14:xfrm>
                <a:off x="11180880" y="4925702"/>
                <a:ext cx="86040" cy="116640"/>
              </p14:xfrm>
            </p:contentPart>
          </mc:Choice>
          <mc:Fallback xmlns="">
            <p:pic>
              <p:nvPicPr>
                <p:cNvPr id="296" name="Ink 295">
                  <a:extLst>
                    <a:ext uri="{FF2B5EF4-FFF2-40B4-BE49-F238E27FC236}">
                      <a16:creationId xmlns:a16="http://schemas.microsoft.com/office/drawing/2014/main" id="{CFDCD66F-75BE-B64C-AF8C-D445E26430D3}"/>
                    </a:ext>
                  </a:extLst>
                </p:cNvPr>
                <p:cNvPicPr/>
                <p:nvPr/>
              </p:nvPicPr>
              <p:blipFill>
                <a:blip r:embed="rId485"/>
                <a:stretch>
                  <a:fillRect/>
                </a:stretch>
              </p:blipFill>
              <p:spPr>
                <a:xfrm>
                  <a:off x="11165760" y="4910582"/>
                  <a:ext cx="116640" cy="147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86">
              <p14:nvContentPartPr>
                <p14:cNvPr id="297" name="Ink 296">
                  <a:extLst>
                    <a:ext uri="{FF2B5EF4-FFF2-40B4-BE49-F238E27FC236}">
                      <a16:creationId xmlns:a16="http://schemas.microsoft.com/office/drawing/2014/main" id="{EEB67C7D-5096-5243-A7A4-29F824D5EDA1}"/>
                    </a:ext>
                  </a:extLst>
                </p14:cNvPr>
                <p14:cNvContentPartPr/>
                <p14:nvPr/>
              </p14:nvContentPartPr>
              <p14:xfrm>
                <a:off x="11287440" y="4927142"/>
                <a:ext cx="86040" cy="159480"/>
              </p14:xfrm>
            </p:contentPart>
          </mc:Choice>
          <mc:Fallback xmlns="">
            <p:pic>
              <p:nvPicPr>
                <p:cNvPr id="297" name="Ink 296">
                  <a:extLst>
                    <a:ext uri="{FF2B5EF4-FFF2-40B4-BE49-F238E27FC236}">
                      <a16:creationId xmlns:a16="http://schemas.microsoft.com/office/drawing/2014/main" id="{EEB67C7D-5096-5243-A7A4-29F824D5EDA1}"/>
                    </a:ext>
                  </a:extLst>
                </p:cNvPr>
                <p:cNvPicPr/>
                <p:nvPr/>
              </p:nvPicPr>
              <p:blipFill>
                <a:blip r:embed="rId487"/>
                <a:stretch>
                  <a:fillRect/>
                </a:stretch>
              </p:blipFill>
              <p:spPr>
                <a:xfrm>
                  <a:off x="11272320" y="4911662"/>
                  <a:ext cx="116280" cy="189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88">
              <p14:nvContentPartPr>
                <p14:cNvPr id="298" name="Ink 297">
                  <a:extLst>
                    <a:ext uri="{FF2B5EF4-FFF2-40B4-BE49-F238E27FC236}">
                      <a16:creationId xmlns:a16="http://schemas.microsoft.com/office/drawing/2014/main" id="{6E26C0D7-09E2-F448-8AB9-7C371C312E6C}"/>
                    </a:ext>
                  </a:extLst>
                </p14:cNvPr>
                <p14:cNvContentPartPr/>
                <p14:nvPr/>
              </p14:nvContentPartPr>
              <p14:xfrm>
                <a:off x="11436840" y="4849742"/>
                <a:ext cx="172800" cy="334440"/>
              </p14:xfrm>
            </p:contentPart>
          </mc:Choice>
          <mc:Fallback xmlns="">
            <p:pic>
              <p:nvPicPr>
                <p:cNvPr id="298" name="Ink 297">
                  <a:extLst>
                    <a:ext uri="{FF2B5EF4-FFF2-40B4-BE49-F238E27FC236}">
                      <a16:creationId xmlns:a16="http://schemas.microsoft.com/office/drawing/2014/main" id="{6E26C0D7-09E2-F448-8AB9-7C371C312E6C}"/>
                    </a:ext>
                  </a:extLst>
                </p:cNvPr>
                <p:cNvPicPr/>
                <p:nvPr/>
              </p:nvPicPr>
              <p:blipFill>
                <a:blip r:embed="rId489"/>
                <a:stretch>
                  <a:fillRect/>
                </a:stretch>
              </p:blipFill>
              <p:spPr>
                <a:xfrm>
                  <a:off x="11421360" y="4834262"/>
                  <a:ext cx="203400" cy="364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90">
              <p14:nvContentPartPr>
                <p14:cNvPr id="299" name="Ink 298">
                  <a:extLst>
                    <a:ext uri="{FF2B5EF4-FFF2-40B4-BE49-F238E27FC236}">
                      <a16:creationId xmlns:a16="http://schemas.microsoft.com/office/drawing/2014/main" id="{12050114-4473-6940-9A01-E2B96A39BE66}"/>
                    </a:ext>
                  </a:extLst>
                </p14:cNvPr>
                <p14:cNvContentPartPr/>
                <p14:nvPr/>
              </p14:nvContentPartPr>
              <p14:xfrm>
                <a:off x="9921240" y="5247182"/>
                <a:ext cx="124200" cy="245520"/>
              </p14:xfrm>
            </p:contentPart>
          </mc:Choice>
          <mc:Fallback xmlns="">
            <p:pic>
              <p:nvPicPr>
                <p:cNvPr id="299" name="Ink 298">
                  <a:extLst>
                    <a:ext uri="{FF2B5EF4-FFF2-40B4-BE49-F238E27FC236}">
                      <a16:creationId xmlns:a16="http://schemas.microsoft.com/office/drawing/2014/main" id="{12050114-4473-6940-9A01-E2B96A39BE66}"/>
                    </a:ext>
                  </a:extLst>
                </p:cNvPr>
                <p:cNvPicPr/>
                <p:nvPr/>
              </p:nvPicPr>
              <p:blipFill>
                <a:blip r:embed="rId491"/>
                <a:stretch>
                  <a:fillRect/>
                </a:stretch>
              </p:blipFill>
              <p:spPr>
                <a:xfrm>
                  <a:off x="9906120" y="5231702"/>
                  <a:ext cx="154800" cy="276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92">
              <p14:nvContentPartPr>
                <p14:cNvPr id="300" name="Ink 299">
                  <a:extLst>
                    <a:ext uri="{FF2B5EF4-FFF2-40B4-BE49-F238E27FC236}">
                      <a16:creationId xmlns:a16="http://schemas.microsoft.com/office/drawing/2014/main" id="{15C5725E-32DE-FF41-9DA8-C264905EF084}"/>
                    </a:ext>
                  </a:extLst>
                </p14:cNvPr>
                <p14:cNvContentPartPr/>
                <p14:nvPr/>
              </p14:nvContentPartPr>
              <p14:xfrm>
                <a:off x="10085760" y="5289302"/>
                <a:ext cx="99000" cy="131400"/>
              </p14:xfrm>
            </p:contentPart>
          </mc:Choice>
          <mc:Fallback xmlns="">
            <p:pic>
              <p:nvPicPr>
                <p:cNvPr id="300" name="Ink 299">
                  <a:extLst>
                    <a:ext uri="{FF2B5EF4-FFF2-40B4-BE49-F238E27FC236}">
                      <a16:creationId xmlns:a16="http://schemas.microsoft.com/office/drawing/2014/main" id="{15C5725E-32DE-FF41-9DA8-C264905EF084}"/>
                    </a:ext>
                  </a:extLst>
                </p:cNvPr>
                <p:cNvPicPr/>
                <p:nvPr/>
              </p:nvPicPr>
              <p:blipFill>
                <a:blip r:embed="rId493"/>
                <a:stretch>
                  <a:fillRect/>
                </a:stretch>
              </p:blipFill>
              <p:spPr>
                <a:xfrm>
                  <a:off x="10070640" y="5274182"/>
                  <a:ext cx="129600" cy="162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94">
              <p14:nvContentPartPr>
                <p14:cNvPr id="301" name="Ink 300">
                  <a:extLst>
                    <a:ext uri="{FF2B5EF4-FFF2-40B4-BE49-F238E27FC236}">
                      <a16:creationId xmlns:a16="http://schemas.microsoft.com/office/drawing/2014/main" id="{3F1FE480-6605-E045-A09E-0C589A6217C6}"/>
                    </a:ext>
                  </a:extLst>
                </p14:cNvPr>
                <p14:cNvContentPartPr/>
                <p14:nvPr/>
              </p14:nvContentPartPr>
              <p14:xfrm>
                <a:off x="10150560" y="5289302"/>
                <a:ext cx="98640" cy="131400"/>
              </p14:xfrm>
            </p:contentPart>
          </mc:Choice>
          <mc:Fallback xmlns="">
            <p:pic>
              <p:nvPicPr>
                <p:cNvPr id="301" name="Ink 300">
                  <a:extLst>
                    <a:ext uri="{FF2B5EF4-FFF2-40B4-BE49-F238E27FC236}">
                      <a16:creationId xmlns:a16="http://schemas.microsoft.com/office/drawing/2014/main" id="{3F1FE480-6605-E045-A09E-0C589A6217C6}"/>
                    </a:ext>
                  </a:extLst>
                </p:cNvPr>
                <p:cNvPicPr/>
                <p:nvPr/>
              </p:nvPicPr>
              <p:blipFill>
                <a:blip r:embed="rId495"/>
                <a:stretch>
                  <a:fillRect/>
                </a:stretch>
              </p:blipFill>
              <p:spPr>
                <a:xfrm>
                  <a:off x="10135440" y="5274182"/>
                  <a:ext cx="129240" cy="162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96">
              <p14:nvContentPartPr>
                <p14:cNvPr id="302" name="Ink 301">
                  <a:extLst>
                    <a:ext uri="{FF2B5EF4-FFF2-40B4-BE49-F238E27FC236}">
                      <a16:creationId xmlns:a16="http://schemas.microsoft.com/office/drawing/2014/main" id="{00BE2E58-5DA7-AC44-8E6A-DF31FC212CB4}"/>
                    </a:ext>
                  </a:extLst>
                </p14:cNvPr>
                <p14:cNvContentPartPr/>
                <p14:nvPr/>
              </p14:nvContentPartPr>
              <p14:xfrm>
                <a:off x="10264320" y="5305142"/>
                <a:ext cx="79200" cy="120960"/>
              </p14:xfrm>
            </p:contentPart>
          </mc:Choice>
          <mc:Fallback xmlns="">
            <p:pic>
              <p:nvPicPr>
                <p:cNvPr id="302" name="Ink 301">
                  <a:extLst>
                    <a:ext uri="{FF2B5EF4-FFF2-40B4-BE49-F238E27FC236}">
                      <a16:creationId xmlns:a16="http://schemas.microsoft.com/office/drawing/2014/main" id="{00BE2E58-5DA7-AC44-8E6A-DF31FC212CB4}"/>
                    </a:ext>
                  </a:extLst>
                </p:cNvPr>
                <p:cNvPicPr/>
                <p:nvPr/>
              </p:nvPicPr>
              <p:blipFill>
                <a:blip r:embed="rId497"/>
                <a:stretch>
                  <a:fillRect/>
                </a:stretch>
              </p:blipFill>
              <p:spPr>
                <a:xfrm>
                  <a:off x="10249200" y="5290022"/>
                  <a:ext cx="109800" cy="151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98">
              <p14:nvContentPartPr>
                <p14:cNvPr id="303" name="Ink 302">
                  <a:extLst>
                    <a:ext uri="{FF2B5EF4-FFF2-40B4-BE49-F238E27FC236}">
                      <a16:creationId xmlns:a16="http://schemas.microsoft.com/office/drawing/2014/main" id="{6251B055-A2D8-BF4D-9D83-F3BBE15713EA}"/>
                    </a:ext>
                  </a:extLst>
                </p14:cNvPr>
                <p14:cNvContentPartPr/>
                <p14:nvPr/>
              </p14:nvContentPartPr>
              <p14:xfrm>
                <a:off x="10365480" y="5312702"/>
                <a:ext cx="16920" cy="115920"/>
              </p14:xfrm>
            </p:contentPart>
          </mc:Choice>
          <mc:Fallback xmlns="">
            <p:pic>
              <p:nvPicPr>
                <p:cNvPr id="303" name="Ink 302">
                  <a:extLst>
                    <a:ext uri="{FF2B5EF4-FFF2-40B4-BE49-F238E27FC236}">
                      <a16:creationId xmlns:a16="http://schemas.microsoft.com/office/drawing/2014/main" id="{6251B055-A2D8-BF4D-9D83-F3BBE15713EA}"/>
                    </a:ext>
                  </a:extLst>
                </p:cNvPr>
                <p:cNvPicPr/>
                <p:nvPr/>
              </p:nvPicPr>
              <p:blipFill>
                <a:blip r:embed="rId499"/>
                <a:stretch>
                  <a:fillRect/>
                </a:stretch>
              </p:blipFill>
              <p:spPr>
                <a:xfrm>
                  <a:off x="10350000" y="5297222"/>
                  <a:ext cx="47160" cy="146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00">
              <p14:nvContentPartPr>
                <p14:cNvPr id="304" name="Ink 303">
                  <a:extLst>
                    <a:ext uri="{FF2B5EF4-FFF2-40B4-BE49-F238E27FC236}">
                      <a16:creationId xmlns:a16="http://schemas.microsoft.com/office/drawing/2014/main" id="{79322B23-A229-7043-8D08-FE1107D2E7C4}"/>
                    </a:ext>
                  </a:extLst>
                </p14:cNvPr>
                <p14:cNvContentPartPr/>
                <p14:nvPr/>
              </p14:nvContentPartPr>
              <p14:xfrm>
                <a:off x="10335600" y="5220902"/>
                <a:ext cx="58680" cy="23400"/>
              </p14:xfrm>
            </p:contentPart>
          </mc:Choice>
          <mc:Fallback xmlns="">
            <p:pic>
              <p:nvPicPr>
                <p:cNvPr id="304" name="Ink 303">
                  <a:extLst>
                    <a:ext uri="{FF2B5EF4-FFF2-40B4-BE49-F238E27FC236}">
                      <a16:creationId xmlns:a16="http://schemas.microsoft.com/office/drawing/2014/main" id="{79322B23-A229-7043-8D08-FE1107D2E7C4}"/>
                    </a:ext>
                  </a:extLst>
                </p:cNvPr>
                <p:cNvPicPr/>
                <p:nvPr/>
              </p:nvPicPr>
              <p:blipFill>
                <a:blip r:embed="rId501"/>
                <a:stretch>
                  <a:fillRect/>
                </a:stretch>
              </p:blipFill>
              <p:spPr>
                <a:xfrm>
                  <a:off x="10320480" y="5205422"/>
                  <a:ext cx="88920" cy="54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02">
              <p14:nvContentPartPr>
                <p14:cNvPr id="305" name="Ink 304">
                  <a:extLst>
                    <a:ext uri="{FF2B5EF4-FFF2-40B4-BE49-F238E27FC236}">
                      <a16:creationId xmlns:a16="http://schemas.microsoft.com/office/drawing/2014/main" id="{4808A45A-A7B1-F84A-903F-1E9C7E4F356A}"/>
                    </a:ext>
                  </a:extLst>
                </p14:cNvPr>
                <p14:cNvContentPartPr/>
                <p14:nvPr/>
              </p14:nvContentPartPr>
              <p14:xfrm>
                <a:off x="10412640" y="5298662"/>
                <a:ext cx="97560" cy="181440"/>
              </p14:xfrm>
            </p:contentPart>
          </mc:Choice>
          <mc:Fallback xmlns="">
            <p:pic>
              <p:nvPicPr>
                <p:cNvPr id="305" name="Ink 304">
                  <a:extLst>
                    <a:ext uri="{FF2B5EF4-FFF2-40B4-BE49-F238E27FC236}">
                      <a16:creationId xmlns:a16="http://schemas.microsoft.com/office/drawing/2014/main" id="{4808A45A-A7B1-F84A-903F-1E9C7E4F356A}"/>
                    </a:ext>
                  </a:extLst>
                </p:cNvPr>
                <p:cNvPicPr/>
                <p:nvPr/>
              </p:nvPicPr>
              <p:blipFill>
                <a:blip r:embed="rId503"/>
                <a:stretch>
                  <a:fillRect/>
                </a:stretch>
              </p:blipFill>
              <p:spPr>
                <a:xfrm>
                  <a:off x="10397160" y="5283542"/>
                  <a:ext cx="127800" cy="211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04">
              <p14:nvContentPartPr>
                <p14:cNvPr id="307" name="Ink 306">
                  <a:extLst>
                    <a:ext uri="{FF2B5EF4-FFF2-40B4-BE49-F238E27FC236}">
                      <a16:creationId xmlns:a16="http://schemas.microsoft.com/office/drawing/2014/main" id="{94F06C0E-2AF3-9841-8D55-518F727EC6D1}"/>
                    </a:ext>
                  </a:extLst>
                </p14:cNvPr>
                <p14:cNvContentPartPr/>
                <p14:nvPr/>
              </p14:nvContentPartPr>
              <p14:xfrm>
                <a:off x="10659960" y="5313062"/>
                <a:ext cx="179280" cy="23040"/>
              </p14:xfrm>
            </p:contentPart>
          </mc:Choice>
          <mc:Fallback xmlns="">
            <p:pic>
              <p:nvPicPr>
                <p:cNvPr id="307" name="Ink 306">
                  <a:extLst>
                    <a:ext uri="{FF2B5EF4-FFF2-40B4-BE49-F238E27FC236}">
                      <a16:creationId xmlns:a16="http://schemas.microsoft.com/office/drawing/2014/main" id="{94F06C0E-2AF3-9841-8D55-518F727EC6D1}"/>
                    </a:ext>
                  </a:extLst>
                </p:cNvPr>
                <p:cNvPicPr/>
                <p:nvPr/>
              </p:nvPicPr>
              <p:blipFill>
                <a:blip r:embed="rId505"/>
                <a:stretch>
                  <a:fillRect/>
                </a:stretch>
              </p:blipFill>
              <p:spPr>
                <a:xfrm>
                  <a:off x="10644840" y="5297582"/>
                  <a:ext cx="209880" cy="53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06">
              <p14:nvContentPartPr>
                <p14:cNvPr id="308" name="Ink 307">
                  <a:extLst>
                    <a:ext uri="{FF2B5EF4-FFF2-40B4-BE49-F238E27FC236}">
                      <a16:creationId xmlns:a16="http://schemas.microsoft.com/office/drawing/2014/main" id="{DFC5B01B-753D-4A4F-B0A7-66B310B1369A}"/>
                    </a:ext>
                  </a:extLst>
                </p14:cNvPr>
                <p14:cNvContentPartPr/>
                <p14:nvPr/>
              </p14:nvContentPartPr>
              <p14:xfrm>
                <a:off x="10671840" y="5394062"/>
                <a:ext cx="182160" cy="34560"/>
              </p14:xfrm>
            </p:contentPart>
          </mc:Choice>
          <mc:Fallback xmlns="">
            <p:pic>
              <p:nvPicPr>
                <p:cNvPr id="308" name="Ink 307">
                  <a:extLst>
                    <a:ext uri="{FF2B5EF4-FFF2-40B4-BE49-F238E27FC236}">
                      <a16:creationId xmlns:a16="http://schemas.microsoft.com/office/drawing/2014/main" id="{DFC5B01B-753D-4A4F-B0A7-66B310B1369A}"/>
                    </a:ext>
                  </a:extLst>
                </p:cNvPr>
                <p:cNvPicPr/>
                <p:nvPr/>
              </p:nvPicPr>
              <p:blipFill>
                <a:blip r:embed="rId507"/>
                <a:stretch>
                  <a:fillRect/>
                </a:stretch>
              </p:blipFill>
              <p:spPr>
                <a:xfrm>
                  <a:off x="10656360" y="5378942"/>
                  <a:ext cx="212400" cy="65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08">
              <p14:nvContentPartPr>
                <p14:cNvPr id="310" name="Ink 309">
                  <a:extLst>
                    <a:ext uri="{FF2B5EF4-FFF2-40B4-BE49-F238E27FC236}">
                      <a16:creationId xmlns:a16="http://schemas.microsoft.com/office/drawing/2014/main" id="{B93C216F-7F69-9844-86BD-BC6DCF8A1483}"/>
                    </a:ext>
                  </a:extLst>
                </p14:cNvPr>
                <p14:cNvContentPartPr/>
                <p14:nvPr/>
              </p14:nvContentPartPr>
              <p14:xfrm>
                <a:off x="10987200" y="5266982"/>
                <a:ext cx="129600" cy="273240"/>
              </p14:xfrm>
            </p:contentPart>
          </mc:Choice>
          <mc:Fallback xmlns="">
            <p:pic>
              <p:nvPicPr>
                <p:cNvPr id="310" name="Ink 309">
                  <a:extLst>
                    <a:ext uri="{FF2B5EF4-FFF2-40B4-BE49-F238E27FC236}">
                      <a16:creationId xmlns:a16="http://schemas.microsoft.com/office/drawing/2014/main" id="{B93C216F-7F69-9844-86BD-BC6DCF8A1483}"/>
                    </a:ext>
                  </a:extLst>
                </p:cNvPr>
                <p:cNvPicPr/>
                <p:nvPr/>
              </p:nvPicPr>
              <p:blipFill>
                <a:blip r:embed="rId509"/>
                <a:stretch>
                  <a:fillRect/>
                </a:stretch>
              </p:blipFill>
              <p:spPr>
                <a:xfrm>
                  <a:off x="10971720" y="5251502"/>
                  <a:ext cx="160200" cy="303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10">
              <p14:nvContentPartPr>
                <p14:cNvPr id="311" name="Ink 310">
                  <a:extLst>
                    <a:ext uri="{FF2B5EF4-FFF2-40B4-BE49-F238E27FC236}">
                      <a16:creationId xmlns:a16="http://schemas.microsoft.com/office/drawing/2014/main" id="{2C92A753-D313-0946-9573-954CFBEA6945}"/>
                    </a:ext>
                  </a:extLst>
                </p14:cNvPr>
                <p14:cNvContentPartPr/>
                <p14:nvPr/>
              </p14:nvContentPartPr>
              <p14:xfrm>
                <a:off x="11180880" y="5322782"/>
                <a:ext cx="21240" cy="71280"/>
              </p14:xfrm>
            </p:contentPart>
          </mc:Choice>
          <mc:Fallback xmlns="">
            <p:pic>
              <p:nvPicPr>
                <p:cNvPr id="311" name="Ink 310">
                  <a:extLst>
                    <a:ext uri="{FF2B5EF4-FFF2-40B4-BE49-F238E27FC236}">
                      <a16:creationId xmlns:a16="http://schemas.microsoft.com/office/drawing/2014/main" id="{2C92A753-D313-0946-9573-954CFBEA6945}"/>
                    </a:ext>
                  </a:extLst>
                </p:cNvPr>
                <p:cNvPicPr/>
                <p:nvPr/>
              </p:nvPicPr>
              <p:blipFill>
                <a:blip r:embed="rId511"/>
                <a:stretch>
                  <a:fillRect/>
                </a:stretch>
              </p:blipFill>
              <p:spPr>
                <a:xfrm>
                  <a:off x="11165760" y="5307662"/>
                  <a:ext cx="51840" cy="101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12">
              <p14:nvContentPartPr>
                <p14:cNvPr id="312" name="Ink 311">
                  <a:extLst>
                    <a:ext uri="{FF2B5EF4-FFF2-40B4-BE49-F238E27FC236}">
                      <a16:creationId xmlns:a16="http://schemas.microsoft.com/office/drawing/2014/main" id="{63F1D272-65ED-6140-AECC-4EF15DBE5BF8}"/>
                    </a:ext>
                  </a:extLst>
                </p14:cNvPr>
                <p14:cNvContentPartPr/>
                <p14:nvPr/>
              </p14:nvContentPartPr>
              <p14:xfrm>
                <a:off x="11147040" y="5309822"/>
                <a:ext cx="86040" cy="109440"/>
              </p14:xfrm>
            </p:contentPart>
          </mc:Choice>
          <mc:Fallback xmlns="">
            <p:pic>
              <p:nvPicPr>
                <p:cNvPr id="312" name="Ink 311">
                  <a:extLst>
                    <a:ext uri="{FF2B5EF4-FFF2-40B4-BE49-F238E27FC236}">
                      <a16:creationId xmlns:a16="http://schemas.microsoft.com/office/drawing/2014/main" id="{63F1D272-65ED-6140-AECC-4EF15DBE5BF8}"/>
                    </a:ext>
                  </a:extLst>
                </p:cNvPr>
                <p:cNvPicPr/>
                <p:nvPr/>
              </p:nvPicPr>
              <p:blipFill>
                <a:blip r:embed="rId513"/>
                <a:stretch>
                  <a:fillRect/>
                </a:stretch>
              </p:blipFill>
              <p:spPr>
                <a:xfrm>
                  <a:off x="11131920" y="5294342"/>
                  <a:ext cx="116640" cy="140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14">
              <p14:nvContentPartPr>
                <p14:cNvPr id="313" name="Ink 312">
                  <a:extLst>
                    <a:ext uri="{FF2B5EF4-FFF2-40B4-BE49-F238E27FC236}">
                      <a16:creationId xmlns:a16="http://schemas.microsoft.com/office/drawing/2014/main" id="{FC0B72E3-08B3-584F-A33A-A216D7D0718B}"/>
                    </a:ext>
                  </a:extLst>
                </p14:cNvPr>
                <p14:cNvContentPartPr/>
                <p14:nvPr/>
              </p14:nvContentPartPr>
              <p14:xfrm>
                <a:off x="11256840" y="5312702"/>
                <a:ext cx="86040" cy="108000"/>
              </p14:xfrm>
            </p:contentPart>
          </mc:Choice>
          <mc:Fallback xmlns="">
            <p:pic>
              <p:nvPicPr>
                <p:cNvPr id="313" name="Ink 312">
                  <a:extLst>
                    <a:ext uri="{FF2B5EF4-FFF2-40B4-BE49-F238E27FC236}">
                      <a16:creationId xmlns:a16="http://schemas.microsoft.com/office/drawing/2014/main" id="{FC0B72E3-08B3-584F-A33A-A216D7D0718B}"/>
                    </a:ext>
                  </a:extLst>
                </p:cNvPr>
                <p:cNvPicPr/>
                <p:nvPr/>
              </p:nvPicPr>
              <p:blipFill>
                <a:blip r:embed="rId515"/>
                <a:stretch>
                  <a:fillRect/>
                </a:stretch>
              </p:blipFill>
              <p:spPr>
                <a:xfrm>
                  <a:off x="11241720" y="5297222"/>
                  <a:ext cx="116280" cy="138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16">
              <p14:nvContentPartPr>
                <p14:cNvPr id="314" name="Ink 313">
                  <a:extLst>
                    <a:ext uri="{FF2B5EF4-FFF2-40B4-BE49-F238E27FC236}">
                      <a16:creationId xmlns:a16="http://schemas.microsoft.com/office/drawing/2014/main" id="{3DD2E3F4-B24A-8A4B-A340-0B9E33A72349}"/>
                    </a:ext>
                  </a:extLst>
                </p14:cNvPr>
                <p14:cNvContentPartPr/>
                <p14:nvPr/>
              </p14:nvContentPartPr>
              <p14:xfrm>
                <a:off x="11377800" y="5301182"/>
                <a:ext cx="29520" cy="140400"/>
              </p14:xfrm>
            </p:contentPart>
          </mc:Choice>
          <mc:Fallback xmlns="">
            <p:pic>
              <p:nvPicPr>
                <p:cNvPr id="314" name="Ink 313">
                  <a:extLst>
                    <a:ext uri="{FF2B5EF4-FFF2-40B4-BE49-F238E27FC236}">
                      <a16:creationId xmlns:a16="http://schemas.microsoft.com/office/drawing/2014/main" id="{3DD2E3F4-B24A-8A4B-A340-0B9E33A72349}"/>
                    </a:ext>
                  </a:extLst>
                </p:cNvPr>
                <p:cNvPicPr/>
                <p:nvPr/>
              </p:nvPicPr>
              <p:blipFill>
                <a:blip r:embed="rId517"/>
                <a:stretch>
                  <a:fillRect/>
                </a:stretch>
              </p:blipFill>
              <p:spPr>
                <a:xfrm>
                  <a:off x="11362680" y="5285702"/>
                  <a:ext cx="60120" cy="171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18">
              <p14:nvContentPartPr>
                <p14:cNvPr id="315" name="Ink 314">
                  <a:extLst>
                    <a:ext uri="{FF2B5EF4-FFF2-40B4-BE49-F238E27FC236}">
                      <a16:creationId xmlns:a16="http://schemas.microsoft.com/office/drawing/2014/main" id="{85F179F0-CFF7-A54B-9F2B-B5CB5C2524E7}"/>
                    </a:ext>
                  </a:extLst>
                </p14:cNvPr>
                <p14:cNvContentPartPr/>
                <p14:nvPr/>
              </p14:nvContentPartPr>
              <p14:xfrm>
                <a:off x="11439000" y="5289302"/>
                <a:ext cx="67320" cy="141120"/>
              </p14:xfrm>
            </p:contentPart>
          </mc:Choice>
          <mc:Fallback xmlns="">
            <p:pic>
              <p:nvPicPr>
                <p:cNvPr id="315" name="Ink 314">
                  <a:extLst>
                    <a:ext uri="{FF2B5EF4-FFF2-40B4-BE49-F238E27FC236}">
                      <a16:creationId xmlns:a16="http://schemas.microsoft.com/office/drawing/2014/main" id="{85F179F0-CFF7-A54B-9F2B-B5CB5C2524E7}"/>
                    </a:ext>
                  </a:extLst>
                </p:cNvPr>
                <p:cNvPicPr/>
                <p:nvPr/>
              </p:nvPicPr>
              <p:blipFill>
                <a:blip r:embed="rId519"/>
                <a:stretch>
                  <a:fillRect/>
                </a:stretch>
              </p:blipFill>
              <p:spPr>
                <a:xfrm>
                  <a:off x="11423520" y="5274182"/>
                  <a:ext cx="97920" cy="171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20">
              <p14:nvContentPartPr>
                <p14:cNvPr id="316" name="Ink 315">
                  <a:extLst>
                    <a:ext uri="{FF2B5EF4-FFF2-40B4-BE49-F238E27FC236}">
                      <a16:creationId xmlns:a16="http://schemas.microsoft.com/office/drawing/2014/main" id="{58BF7B8E-6D13-5540-B164-2DABED243185}"/>
                    </a:ext>
                  </a:extLst>
                </p14:cNvPr>
                <p14:cNvContentPartPr/>
                <p14:nvPr/>
              </p14:nvContentPartPr>
              <p14:xfrm>
                <a:off x="11378520" y="5185262"/>
                <a:ext cx="22680" cy="38160"/>
              </p14:xfrm>
            </p:contentPart>
          </mc:Choice>
          <mc:Fallback xmlns="">
            <p:pic>
              <p:nvPicPr>
                <p:cNvPr id="316" name="Ink 315">
                  <a:extLst>
                    <a:ext uri="{FF2B5EF4-FFF2-40B4-BE49-F238E27FC236}">
                      <a16:creationId xmlns:a16="http://schemas.microsoft.com/office/drawing/2014/main" id="{58BF7B8E-6D13-5540-B164-2DABED243185}"/>
                    </a:ext>
                  </a:extLst>
                </p:cNvPr>
                <p:cNvPicPr/>
                <p:nvPr/>
              </p:nvPicPr>
              <p:blipFill>
                <a:blip r:embed="rId521"/>
                <a:stretch>
                  <a:fillRect/>
                </a:stretch>
              </p:blipFill>
              <p:spPr>
                <a:xfrm>
                  <a:off x="11363400" y="5170142"/>
                  <a:ext cx="53280" cy="68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22">
              <p14:nvContentPartPr>
                <p14:cNvPr id="317" name="Ink 316">
                  <a:extLst>
                    <a:ext uri="{FF2B5EF4-FFF2-40B4-BE49-F238E27FC236}">
                      <a16:creationId xmlns:a16="http://schemas.microsoft.com/office/drawing/2014/main" id="{CF672606-71A5-9444-A605-F9A88B78E1EA}"/>
                    </a:ext>
                  </a:extLst>
                </p14:cNvPr>
                <p14:cNvContentPartPr/>
                <p14:nvPr/>
              </p14:nvContentPartPr>
              <p14:xfrm>
                <a:off x="10998000" y="5136302"/>
                <a:ext cx="44280" cy="37440"/>
              </p14:xfrm>
            </p:contentPart>
          </mc:Choice>
          <mc:Fallback xmlns="">
            <p:pic>
              <p:nvPicPr>
                <p:cNvPr id="317" name="Ink 316">
                  <a:extLst>
                    <a:ext uri="{FF2B5EF4-FFF2-40B4-BE49-F238E27FC236}">
                      <a16:creationId xmlns:a16="http://schemas.microsoft.com/office/drawing/2014/main" id="{CF672606-71A5-9444-A605-F9A88B78E1EA}"/>
                    </a:ext>
                  </a:extLst>
                </p:cNvPr>
                <p:cNvPicPr/>
                <p:nvPr/>
              </p:nvPicPr>
              <p:blipFill>
                <a:blip r:embed="rId523"/>
                <a:stretch>
                  <a:fillRect/>
                </a:stretch>
              </p:blipFill>
              <p:spPr>
                <a:xfrm>
                  <a:off x="10982880" y="5121182"/>
                  <a:ext cx="74880" cy="68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24">
              <p14:nvContentPartPr>
                <p14:cNvPr id="318" name="Ink 317">
                  <a:extLst>
                    <a:ext uri="{FF2B5EF4-FFF2-40B4-BE49-F238E27FC236}">
                      <a16:creationId xmlns:a16="http://schemas.microsoft.com/office/drawing/2014/main" id="{BD1E39EA-A2A5-8B41-9B36-104016AED4EB}"/>
                    </a:ext>
                  </a:extLst>
                </p14:cNvPr>
                <p14:cNvContentPartPr/>
                <p14:nvPr/>
              </p14:nvContentPartPr>
              <p14:xfrm>
                <a:off x="10888560" y="5683142"/>
                <a:ext cx="109080" cy="120600"/>
              </p14:xfrm>
            </p:contentPart>
          </mc:Choice>
          <mc:Fallback xmlns="">
            <p:pic>
              <p:nvPicPr>
                <p:cNvPr id="318" name="Ink 317">
                  <a:extLst>
                    <a:ext uri="{FF2B5EF4-FFF2-40B4-BE49-F238E27FC236}">
                      <a16:creationId xmlns:a16="http://schemas.microsoft.com/office/drawing/2014/main" id="{BD1E39EA-A2A5-8B41-9B36-104016AED4EB}"/>
                    </a:ext>
                  </a:extLst>
                </p:cNvPr>
                <p:cNvPicPr/>
                <p:nvPr/>
              </p:nvPicPr>
              <p:blipFill>
                <a:blip r:embed="rId525"/>
                <a:stretch>
                  <a:fillRect/>
                </a:stretch>
              </p:blipFill>
              <p:spPr>
                <a:xfrm>
                  <a:off x="10873080" y="5667662"/>
                  <a:ext cx="139320" cy="150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26">
              <p14:nvContentPartPr>
                <p14:cNvPr id="319" name="Ink 318">
                  <a:extLst>
                    <a:ext uri="{FF2B5EF4-FFF2-40B4-BE49-F238E27FC236}">
                      <a16:creationId xmlns:a16="http://schemas.microsoft.com/office/drawing/2014/main" id="{83BA5365-2EE7-8349-ADB5-D9B965D3B4D1}"/>
                    </a:ext>
                  </a:extLst>
                </p14:cNvPr>
                <p14:cNvContentPartPr/>
                <p14:nvPr/>
              </p14:nvContentPartPr>
              <p14:xfrm>
                <a:off x="11018880" y="5625182"/>
                <a:ext cx="126360" cy="160920"/>
              </p14:xfrm>
            </p:contentPart>
          </mc:Choice>
          <mc:Fallback xmlns="">
            <p:pic>
              <p:nvPicPr>
                <p:cNvPr id="319" name="Ink 318">
                  <a:extLst>
                    <a:ext uri="{FF2B5EF4-FFF2-40B4-BE49-F238E27FC236}">
                      <a16:creationId xmlns:a16="http://schemas.microsoft.com/office/drawing/2014/main" id="{83BA5365-2EE7-8349-ADB5-D9B965D3B4D1}"/>
                    </a:ext>
                  </a:extLst>
                </p:cNvPr>
                <p:cNvPicPr/>
                <p:nvPr/>
              </p:nvPicPr>
              <p:blipFill>
                <a:blip r:embed="rId527"/>
                <a:stretch>
                  <a:fillRect/>
                </a:stretch>
              </p:blipFill>
              <p:spPr>
                <a:xfrm>
                  <a:off x="11003760" y="5609702"/>
                  <a:ext cx="156960" cy="191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28">
              <p14:nvContentPartPr>
                <p14:cNvPr id="320" name="Ink 319">
                  <a:extLst>
                    <a:ext uri="{FF2B5EF4-FFF2-40B4-BE49-F238E27FC236}">
                      <a16:creationId xmlns:a16="http://schemas.microsoft.com/office/drawing/2014/main" id="{0C7EE808-9CE0-0A49-9CD0-B4D4889FC043}"/>
                    </a:ext>
                  </a:extLst>
                </p14:cNvPr>
                <p14:cNvContentPartPr/>
                <p14:nvPr/>
              </p14:nvContentPartPr>
              <p14:xfrm>
                <a:off x="11163600" y="5682782"/>
                <a:ext cx="67320" cy="113760"/>
              </p14:xfrm>
            </p:contentPart>
          </mc:Choice>
          <mc:Fallback xmlns="">
            <p:pic>
              <p:nvPicPr>
                <p:cNvPr id="320" name="Ink 319">
                  <a:extLst>
                    <a:ext uri="{FF2B5EF4-FFF2-40B4-BE49-F238E27FC236}">
                      <a16:creationId xmlns:a16="http://schemas.microsoft.com/office/drawing/2014/main" id="{0C7EE808-9CE0-0A49-9CD0-B4D4889FC043}"/>
                    </a:ext>
                  </a:extLst>
                </p:cNvPr>
                <p:cNvPicPr/>
                <p:nvPr/>
              </p:nvPicPr>
              <p:blipFill>
                <a:blip r:embed="rId529"/>
                <a:stretch>
                  <a:fillRect/>
                </a:stretch>
              </p:blipFill>
              <p:spPr>
                <a:xfrm>
                  <a:off x="11148480" y="5667662"/>
                  <a:ext cx="97560" cy="144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30">
              <p14:nvContentPartPr>
                <p14:cNvPr id="321" name="Ink 320">
                  <a:extLst>
                    <a:ext uri="{FF2B5EF4-FFF2-40B4-BE49-F238E27FC236}">
                      <a16:creationId xmlns:a16="http://schemas.microsoft.com/office/drawing/2014/main" id="{580BF3A1-3CCA-D748-9BAD-AE236D6E167E}"/>
                    </a:ext>
                  </a:extLst>
                </p14:cNvPr>
                <p14:cNvContentPartPr/>
                <p14:nvPr/>
              </p14:nvContentPartPr>
              <p14:xfrm>
                <a:off x="11227320" y="5671262"/>
                <a:ext cx="56160" cy="106920"/>
              </p14:xfrm>
            </p:contentPart>
          </mc:Choice>
          <mc:Fallback xmlns="">
            <p:pic>
              <p:nvPicPr>
                <p:cNvPr id="321" name="Ink 320">
                  <a:extLst>
                    <a:ext uri="{FF2B5EF4-FFF2-40B4-BE49-F238E27FC236}">
                      <a16:creationId xmlns:a16="http://schemas.microsoft.com/office/drawing/2014/main" id="{580BF3A1-3CCA-D748-9BAD-AE236D6E167E}"/>
                    </a:ext>
                  </a:extLst>
                </p:cNvPr>
                <p:cNvPicPr/>
                <p:nvPr/>
              </p:nvPicPr>
              <p:blipFill>
                <a:blip r:embed="rId531"/>
                <a:stretch>
                  <a:fillRect/>
                </a:stretch>
              </p:blipFill>
              <p:spPr>
                <a:xfrm>
                  <a:off x="11211840" y="5656142"/>
                  <a:ext cx="86760" cy="137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32">
              <p14:nvContentPartPr>
                <p14:cNvPr id="322" name="Ink 321">
                  <a:extLst>
                    <a:ext uri="{FF2B5EF4-FFF2-40B4-BE49-F238E27FC236}">
                      <a16:creationId xmlns:a16="http://schemas.microsoft.com/office/drawing/2014/main" id="{5935C3AF-AF33-6F4B-8CB1-E431E7B5EC5C}"/>
                    </a:ext>
                  </a:extLst>
                </p14:cNvPr>
                <p14:cNvContentPartPr/>
                <p14:nvPr/>
              </p14:nvContentPartPr>
              <p14:xfrm>
                <a:off x="11285280" y="5683142"/>
                <a:ext cx="33480" cy="126000"/>
              </p14:xfrm>
            </p:contentPart>
          </mc:Choice>
          <mc:Fallback xmlns="">
            <p:pic>
              <p:nvPicPr>
                <p:cNvPr id="322" name="Ink 321">
                  <a:extLst>
                    <a:ext uri="{FF2B5EF4-FFF2-40B4-BE49-F238E27FC236}">
                      <a16:creationId xmlns:a16="http://schemas.microsoft.com/office/drawing/2014/main" id="{5935C3AF-AF33-6F4B-8CB1-E431E7B5EC5C}"/>
                    </a:ext>
                  </a:extLst>
                </p:cNvPr>
                <p:cNvPicPr/>
                <p:nvPr/>
              </p:nvPicPr>
              <p:blipFill>
                <a:blip r:embed="rId533"/>
                <a:stretch>
                  <a:fillRect/>
                </a:stretch>
              </p:blipFill>
              <p:spPr>
                <a:xfrm>
                  <a:off x="11269800" y="5667662"/>
                  <a:ext cx="64080" cy="156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34">
              <p14:nvContentPartPr>
                <p14:cNvPr id="323" name="Ink 322">
                  <a:extLst>
                    <a:ext uri="{FF2B5EF4-FFF2-40B4-BE49-F238E27FC236}">
                      <a16:creationId xmlns:a16="http://schemas.microsoft.com/office/drawing/2014/main" id="{DF9A5F3D-C348-BD48-ACD9-C0B06A46A8A9}"/>
                    </a:ext>
                  </a:extLst>
                </p14:cNvPr>
                <p14:cNvContentPartPr/>
                <p14:nvPr/>
              </p14:nvContentPartPr>
              <p14:xfrm>
                <a:off x="11296800" y="5555702"/>
                <a:ext cx="360" cy="360"/>
              </p14:xfrm>
            </p:contentPart>
          </mc:Choice>
          <mc:Fallback xmlns="">
            <p:pic>
              <p:nvPicPr>
                <p:cNvPr id="323" name="Ink 322">
                  <a:extLst>
                    <a:ext uri="{FF2B5EF4-FFF2-40B4-BE49-F238E27FC236}">
                      <a16:creationId xmlns:a16="http://schemas.microsoft.com/office/drawing/2014/main" id="{DF9A5F3D-C348-BD48-ACD9-C0B06A46A8A9}"/>
                    </a:ext>
                  </a:extLst>
                </p:cNvPr>
                <p:cNvPicPr/>
                <p:nvPr/>
              </p:nvPicPr>
              <p:blipFill>
                <a:blip r:embed="rId535"/>
                <a:stretch>
                  <a:fillRect/>
                </a:stretch>
              </p:blipFill>
              <p:spPr>
                <a:xfrm>
                  <a:off x="11281680" y="5540582"/>
                  <a:ext cx="30960" cy="30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36">
              <p14:nvContentPartPr>
                <p14:cNvPr id="324" name="Ink 323">
                  <a:extLst>
                    <a:ext uri="{FF2B5EF4-FFF2-40B4-BE49-F238E27FC236}">
                      <a16:creationId xmlns:a16="http://schemas.microsoft.com/office/drawing/2014/main" id="{33ADF6D5-A2B6-B042-AE40-CD5BA44144F0}"/>
                    </a:ext>
                  </a:extLst>
                </p14:cNvPr>
                <p14:cNvContentPartPr/>
                <p14:nvPr/>
              </p14:nvContentPartPr>
              <p14:xfrm>
                <a:off x="11390760" y="5538782"/>
                <a:ext cx="56880" cy="291960"/>
              </p14:xfrm>
            </p:contentPart>
          </mc:Choice>
          <mc:Fallback xmlns="">
            <p:pic>
              <p:nvPicPr>
                <p:cNvPr id="324" name="Ink 323">
                  <a:extLst>
                    <a:ext uri="{FF2B5EF4-FFF2-40B4-BE49-F238E27FC236}">
                      <a16:creationId xmlns:a16="http://schemas.microsoft.com/office/drawing/2014/main" id="{33ADF6D5-A2B6-B042-AE40-CD5BA44144F0}"/>
                    </a:ext>
                  </a:extLst>
                </p:cNvPr>
                <p:cNvPicPr/>
                <p:nvPr/>
              </p:nvPicPr>
              <p:blipFill>
                <a:blip r:embed="rId537"/>
                <a:stretch>
                  <a:fillRect/>
                </a:stretch>
              </p:blipFill>
              <p:spPr>
                <a:xfrm>
                  <a:off x="11375280" y="5523662"/>
                  <a:ext cx="87480" cy="322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38">
              <p14:nvContentPartPr>
                <p14:cNvPr id="325" name="Ink 324">
                  <a:extLst>
                    <a:ext uri="{FF2B5EF4-FFF2-40B4-BE49-F238E27FC236}">
                      <a16:creationId xmlns:a16="http://schemas.microsoft.com/office/drawing/2014/main" id="{A9AC07AC-1AAF-5649-9177-B89709ED27C8}"/>
                    </a:ext>
                  </a:extLst>
                </p14:cNvPr>
                <p14:cNvContentPartPr/>
                <p14:nvPr/>
              </p14:nvContentPartPr>
              <p14:xfrm>
                <a:off x="11354760" y="5665862"/>
                <a:ext cx="186480" cy="52200"/>
              </p14:xfrm>
            </p:contentPart>
          </mc:Choice>
          <mc:Fallback xmlns="">
            <p:pic>
              <p:nvPicPr>
                <p:cNvPr id="325" name="Ink 324">
                  <a:extLst>
                    <a:ext uri="{FF2B5EF4-FFF2-40B4-BE49-F238E27FC236}">
                      <a16:creationId xmlns:a16="http://schemas.microsoft.com/office/drawing/2014/main" id="{A9AC07AC-1AAF-5649-9177-B89709ED27C8}"/>
                    </a:ext>
                  </a:extLst>
                </p:cNvPr>
                <p:cNvPicPr/>
                <p:nvPr/>
              </p:nvPicPr>
              <p:blipFill>
                <a:blip r:embed="rId539"/>
                <a:stretch>
                  <a:fillRect/>
                </a:stretch>
              </p:blipFill>
              <p:spPr>
                <a:xfrm>
                  <a:off x="11339280" y="5650742"/>
                  <a:ext cx="217080" cy="82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40">
              <p14:nvContentPartPr>
                <p14:cNvPr id="326" name="Ink 325">
                  <a:extLst>
                    <a:ext uri="{FF2B5EF4-FFF2-40B4-BE49-F238E27FC236}">
                      <a16:creationId xmlns:a16="http://schemas.microsoft.com/office/drawing/2014/main" id="{5D6A833E-9EFE-3341-A3E1-5EEB573D5610}"/>
                    </a:ext>
                  </a:extLst>
                </p14:cNvPr>
                <p14:cNvContentPartPr/>
                <p14:nvPr/>
              </p14:nvContentPartPr>
              <p14:xfrm>
                <a:off x="11466360" y="5641742"/>
                <a:ext cx="132840" cy="136440"/>
              </p14:xfrm>
            </p:contentPart>
          </mc:Choice>
          <mc:Fallback xmlns="">
            <p:pic>
              <p:nvPicPr>
                <p:cNvPr id="326" name="Ink 325">
                  <a:extLst>
                    <a:ext uri="{FF2B5EF4-FFF2-40B4-BE49-F238E27FC236}">
                      <a16:creationId xmlns:a16="http://schemas.microsoft.com/office/drawing/2014/main" id="{5D6A833E-9EFE-3341-A3E1-5EEB573D5610}"/>
                    </a:ext>
                  </a:extLst>
                </p:cNvPr>
                <p:cNvPicPr/>
                <p:nvPr/>
              </p:nvPicPr>
              <p:blipFill>
                <a:blip r:embed="rId541"/>
                <a:stretch>
                  <a:fillRect/>
                </a:stretch>
              </p:blipFill>
              <p:spPr>
                <a:xfrm>
                  <a:off x="11450880" y="5626622"/>
                  <a:ext cx="163440" cy="166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42">
              <p14:nvContentPartPr>
                <p14:cNvPr id="327" name="Ink 326">
                  <a:extLst>
                    <a:ext uri="{FF2B5EF4-FFF2-40B4-BE49-F238E27FC236}">
                      <a16:creationId xmlns:a16="http://schemas.microsoft.com/office/drawing/2014/main" id="{08ADF3EC-0BCA-4643-9610-111820F639CD}"/>
                    </a:ext>
                  </a:extLst>
                </p14:cNvPr>
                <p14:cNvContentPartPr/>
                <p14:nvPr/>
              </p14:nvContentPartPr>
              <p14:xfrm>
                <a:off x="11597760" y="5648582"/>
                <a:ext cx="99360" cy="135360"/>
              </p14:xfrm>
            </p:contentPart>
          </mc:Choice>
          <mc:Fallback xmlns="">
            <p:pic>
              <p:nvPicPr>
                <p:cNvPr id="327" name="Ink 326">
                  <a:extLst>
                    <a:ext uri="{FF2B5EF4-FFF2-40B4-BE49-F238E27FC236}">
                      <a16:creationId xmlns:a16="http://schemas.microsoft.com/office/drawing/2014/main" id="{08ADF3EC-0BCA-4643-9610-111820F639CD}"/>
                    </a:ext>
                  </a:extLst>
                </p:cNvPr>
                <p:cNvPicPr/>
                <p:nvPr/>
              </p:nvPicPr>
              <p:blipFill>
                <a:blip r:embed="rId543"/>
                <a:stretch>
                  <a:fillRect/>
                </a:stretch>
              </p:blipFill>
              <p:spPr>
                <a:xfrm>
                  <a:off x="11582280" y="5633102"/>
                  <a:ext cx="129960" cy="165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44">
              <p14:nvContentPartPr>
                <p14:cNvPr id="328" name="Ink 327">
                  <a:extLst>
                    <a:ext uri="{FF2B5EF4-FFF2-40B4-BE49-F238E27FC236}">
                      <a16:creationId xmlns:a16="http://schemas.microsoft.com/office/drawing/2014/main" id="{41DC1ADF-76F9-F246-B3F4-D7DADFA0F795}"/>
                    </a:ext>
                  </a:extLst>
                </p14:cNvPr>
                <p14:cNvContentPartPr/>
                <p14:nvPr/>
              </p14:nvContentPartPr>
              <p14:xfrm>
                <a:off x="11736720" y="5810222"/>
                <a:ext cx="360" cy="360"/>
              </p14:xfrm>
            </p:contentPart>
          </mc:Choice>
          <mc:Fallback xmlns="">
            <p:pic>
              <p:nvPicPr>
                <p:cNvPr id="328" name="Ink 327">
                  <a:extLst>
                    <a:ext uri="{FF2B5EF4-FFF2-40B4-BE49-F238E27FC236}">
                      <a16:creationId xmlns:a16="http://schemas.microsoft.com/office/drawing/2014/main" id="{41DC1ADF-76F9-F246-B3F4-D7DADFA0F795}"/>
                    </a:ext>
                  </a:extLst>
                </p:cNvPr>
                <p:cNvPicPr/>
                <p:nvPr/>
              </p:nvPicPr>
              <p:blipFill>
                <a:blip r:embed="rId535"/>
                <a:stretch>
                  <a:fillRect/>
                </a:stretch>
              </p:blipFill>
              <p:spPr>
                <a:xfrm>
                  <a:off x="11721240" y="5795102"/>
                  <a:ext cx="30960" cy="30960"/>
                </a:xfrm>
                <a:prstGeom prst="rect">
                  <a:avLst/>
                </a:prstGeom>
              </p:spPr>
            </p:pic>
          </mc:Fallback>
        </mc:AlternateContent>
      </p:grpSp>
    </p:spTree>
    <p:extLst>
      <p:ext uri="{BB962C8B-B14F-4D97-AF65-F5344CB8AC3E}">
        <p14:creationId xmlns:p14="http://schemas.microsoft.com/office/powerpoint/2010/main" val="353882981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2">
            <a:extLst>
              <a:ext uri="{FF2B5EF4-FFF2-40B4-BE49-F238E27FC236}">
                <a16:creationId xmlns:a16="http://schemas.microsoft.com/office/drawing/2014/main" id="{C74C2DBD-9420-E749-9F8D-88992ED08BA7}"/>
              </a:ext>
            </a:extLst>
          </p:cNvPr>
          <p:cNvSpPr txBox="1">
            <a:spLocks/>
          </p:cNvSpPr>
          <p:nvPr/>
        </p:nvSpPr>
        <p:spPr>
          <a:xfrm>
            <a:off x="328912" y="527174"/>
            <a:ext cx="3016169" cy="5624373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3200" dirty="0"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endParaRPr>
          </a:p>
          <a:p>
            <a:endParaRPr lang="en-US" sz="3200" dirty="0"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endParaRPr>
          </a:p>
          <a:p>
            <a:r>
              <a:rPr lang="en-US" sz="32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Bagaimana</a:t>
            </a:r>
            <a:r>
              <a:rPr lang="en-US" sz="32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 </a:t>
            </a:r>
            <a:r>
              <a:rPr lang="en-US" sz="32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kondisi</a:t>
            </a:r>
            <a:r>
              <a:rPr lang="en-US" sz="32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 di </a:t>
            </a:r>
            <a:r>
              <a:rPr lang="en-US" sz="32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Cikapundung</a:t>
            </a:r>
            <a:r>
              <a:rPr lang="en-US" sz="32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?</a:t>
            </a:r>
          </a:p>
          <a:p>
            <a:r>
              <a:rPr lang="en-US" sz="32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Kadar garam/TDS</a:t>
            </a:r>
          </a:p>
          <a:p>
            <a:endParaRPr lang="en-US" sz="3200" dirty="0"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endParaRPr>
          </a:p>
          <a:p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hlinkClick r:id="rId2"/>
              </a:rPr>
              <a:t>https://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hlinkClick r:id="rId2"/>
              </a:rPr>
              <a:t>theconversation.com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hlinkClick r:id="rId2"/>
              </a:rPr>
              <a:t>/bantaran-cikapundung-debit-air-sungai-besar-kualitas-air-sumur-buruk-mengapa-106416</a:t>
            </a:r>
            <a:endParaRPr lang="en-US" sz="1600" dirty="0"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7A6547B-0681-584D-A055-B0945183886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45081" y="240047"/>
            <a:ext cx="8620125" cy="349153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146BD2E-74B0-4E48-B998-746D08855BF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45081" y="3731582"/>
            <a:ext cx="8620125" cy="24960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682823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2">
            <a:extLst>
              <a:ext uri="{FF2B5EF4-FFF2-40B4-BE49-F238E27FC236}">
                <a16:creationId xmlns:a16="http://schemas.microsoft.com/office/drawing/2014/main" id="{C74C2DBD-9420-E749-9F8D-88992ED08BA7}"/>
              </a:ext>
            </a:extLst>
          </p:cNvPr>
          <p:cNvSpPr txBox="1">
            <a:spLocks/>
          </p:cNvSpPr>
          <p:nvPr/>
        </p:nvSpPr>
        <p:spPr>
          <a:xfrm>
            <a:off x="328912" y="527174"/>
            <a:ext cx="3016169" cy="5624373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3200" dirty="0"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endParaRPr>
          </a:p>
          <a:p>
            <a:endParaRPr lang="en-US" sz="3200" dirty="0"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endParaRPr>
          </a:p>
          <a:p>
            <a:endParaRPr lang="en-US" sz="3200" dirty="0"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endParaRPr>
          </a:p>
          <a:p>
            <a:r>
              <a:rPr lang="en-US" sz="32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Bagaimana</a:t>
            </a:r>
            <a:r>
              <a:rPr lang="en-US" sz="32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 </a:t>
            </a:r>
            <a:r>
              <a:rPr lang="en-US" sz="32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kondisi</a:t>
            </a:r>
            <a:r>
              <a:rPr lang="en-US" sz="32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 di </a:t>
            </a:r>
            <a:r>
              <a:rPr lang="en-US" sz="32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Cikapundung</a:t>
            </a:r>
            <a:r>
              <a:rPr lang="en-US" sz="32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?</a:t>
            </a:r>
          </a:p>
          <a:p>
            <a:endParaRPr lang="en-US" sz="3200" dirty="0"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endParaRPr>
          </a:p>
          <a:p>
            <a:r>
              <a:rPr lang="en-US" sz="32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Nilai DO</a:t>
            </a:r>
          </a:p>
          <a:p>
            <a:endParaRPr lang="en-US" sz="3200" dirty="0"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endParaRPr>
          </a:p>
          <a:p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hlinkClick r:id="rId2"/>
              </a:rPr>
              <a:t>https://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hlinkClick r:id="rId2"/>
              </a:rPr>
              <a:t>osf.io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hlinkClick r:id="rId2"/>
              </a:rPr>
              <a:t>/preprints/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hlinkClick r:id="rId2"/>
              </a:rPr>
              <a:t>inarxiv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hlinkClick r:id="rId2"/>
              </a:rPr>
              <a:t>/xt4ep/</a:t>
            </a:r>
            <a:endParaRPr lang="en-US" sz="1600" dirty="0"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DD8F0E8-EACB-D046-9813-9EBCF31A619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9319" y="382250"/>
            <a:ext cx="5627469" cy="295711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7C984F1-4A91-4E44-9468-DF78C0412E9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99319" y="3339360"/>
            <a:ext cx="5627469" cy="3289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073082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0DE5FC01-EEAB-FA4A-A30A-F15A79C8C54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52400"/>
            <a:ext cx="11620500" cy="6553200"/>
          </a:xfrm>
          <a:prstGeom prst="rect">
            <a:avLst/>
          </a:prstGeom>
        </p:spPr>
      </p:pic>
      <p:sp>
        <p:nvSpPr>
          <p:cNvPr id="2" name="Title 2">
            <a:extLst>
              <a:ext uri="{FF2B5EF4-FFF2-40B4-BE49-F238E27FC236}">
                <a16:creationId xmlns:a16="http://schemas.microsoft.com/office/drawing/2014/main" id="{C74C2DBD-9420-E749-9F8D-88992ED08BA7}"/>
              </a:ext>
            </a:extLst>
          </p:cNvPr>
          <p:cNvSpPr txBox="1">
            <a:spLocks/>
          </p:cNvSpPr>
          <p:nvPr/>
        </p:nvSpPr>
        <p:spPr>
          <a:xfrm>
            <a:off x="3716438" y="5254906"/>
            <a:ext cx="4096473" cy="1311798"/>
          </a:xfrm>
          <a:prstGeom prst="rect">
            <a:avLst/>
          </a:prstGeom>
          <a:solidFill>
            <a:schemeClr val="tx1"/>
          </a:solidFill>
        </p:spPr>
        <p:txBody>
          <a:bodyPr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800" dirty="0" err="1">
                <a:solidFill>
                  <a:schemeClr val="bg1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Bagaimana</a:t>
            </a:r>
            <a:r>
              <a:rPr lang="en-US" sz="1800" dirty="0">
                <a:solidFill>
                  <a:schemeClr val="bg1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kondisi</a:t>
            </a:r>
            <a:r>
              <a:rPr lang="en-US" sz="1800" dirty="0">
                <a:solidFill>
                  <a:schemeClr val="bg1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 di </a:t>
            </a:r>
            <a:r>
              <a:rPr lang="en-US" sz="1800" dirty="0" err="1">
                <a:solidFill>
                  <a:schemeClr val="bg1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Cikapundung</a:t>
            </a:r>
            <a:r>
              <a:rPr lang="en-US" sz="1800" dirty="0">
                <a:solidFill>
                  <a:schemeClr val="bg1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?</a:t>
            </a:r>
          </a:p>
          <a:p>
            <a:endParaRPr lang="en-US" sz="1800" dirty="0">
              <a:solidFill>
                <a:schemeClr val="bg1"/>
              </a:solidFill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endParaRPr>
          </a:p>
          <a:p>
            <a:r>
              <a:rPr lang="en-US" sz="1800" dirty="0">
                <a:solidFill>
                  <a:schemeClr val="bg1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Nilai DO</a:t>
            </a:r>
          </a:p>
          <a:p>
            <a:endParaRPr lang="en-US" sz="1800" dirty="0">
              <a:solidFill>
                <a:schemeClr val="bg1"/>
              </a:solidFill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endParaRPr>
          </a:p>
          <a:p>
            <a:r>
              <a:rPr lang="en-US" sz="1800" dirty="0">
                <a:solidFill>
                  <a:schemeClr val="bg1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hlinkClick r:id="rId3"/>
              </a:rPr>
              <a:t>https://</a:t>
            </a:r>
            <a:r>
              <a:rPr lang="en-US" sz="1800" dirty="0" err="1">
                <a:solidFill>
                  <a:schemeClr val="bg1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hlinkClick r:id="rId3"/>
              </a:rPr>
              <a:t>osf.io</a:t>
            </a:r>
            <a:r>
              <a:rPr lang="en-US" sz="1800" dirty="0">
                <a:solidFill>
                  <a:schemeClr val="bg1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hlinkClick r:id="rId3"/>
              </a:rPr>
              <a:t>/y27uc/</a:t>
            </a:r>
            <a:endParaRPr lang="en-US" sz="1800" dirty="0">
              <a:solidFill>
                <a:schemeClr val="bg1"/>
              </a:solidFill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097734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2">
            <a:extLst>
              <a:ext uri="{FF2B5EF4-FFF2-40B4-BE49-F238E27FC236}">
                <a16:creationId xmlns:a16="http://schemas.microsoft.com/office/drawing/2014/main" id="{C74C2DBD-9420-E749-9F8D-88992ED08BA7}"/>
              </a:ext>
            </a:extLst>
          </p:cNvPr>
          <p:cNvSpPr txBox="1">
            <a:spLocks/>
          </p:cNvSpPr>
          <p:nvPr/>
        </p:nvSpPr>
        <p:spPr>
          <a:xfrm>
            <a:off x="329272" y="0"/>
            <a:ext cx="3016169" cy="1250065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Bagaimana</a:t>
            </a:r>
            <a:r>
              <a:rPr lang="en-US" sz="32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 </a:t>
            </a:r>
            <a:r>
              <a:rPr lang="en-US" sz="32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solusinya</a:t>
            </a:r>
            <a:r>
              <a:rPr lang="en-US" sz="32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?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F6C9F487-C21A-8647-A670-55E7915D6045}"/>
              </a:ext>
            </a:extLst>
          </p:cNvPr>
          <p:cNvSpPr/>
          <p:nvPr/>
        </p:nvSpPr>
        <p:spPr>
          <a:xfrm>
            <a:off x="329272" y="1250065"/>
            <a:ext cx="3745017" cy="54784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/>
              <a:t>Contoh</a:t>
            </a:r>
            <a:endParaRPr lang="en-US" sz="1400" dirty="0">
              <a:hlinkClick r:id="rId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>
                <a:hlinkClick r:id="rId2"/>
              </a:rPr>
              <a:t>https://media.neliti.com/media/publications/213447-pengolahan-limbah-rumah-makan-dengan-pro.pdf</a:t>
            </a:r>
            <a:endParaRPr lang="en-US" sz="1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>
                <a:hlinkClick r:id="rId3"/>
              </a:rPr>
              <a:t>https://www.google.com/url?sa=t&amp;rct=j&amp;q=&amp;esrc=s&amp;source=web&amp;cd=&amp;cad=rja&amp;uact=8&amp;ved=2ahUKEwjEg6_cq_fuAhXpIbcAHRd-CLMQFjADegQIBxAD&amp;url=https%3A%2F%2Fejournal.itats.ac.id%2Fsntekpan%2Farticle%2Fdownload%2F337%2F207&amp;usg=AOvVaw2FS1EVmkvgWzJK3uLsHNCT</a:t>
            </a:r>
            <a:r>
              <a:rPr lang="en-US" sz="1400" dirty="0"/>
              <a:t>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>
                <a:hlinkClick r:id="rId4"/>
              </a:rPr>
              <a:t>https://www.google.com/url?sa=t&amp;rct=j&amp;q=&amp;esrc=s&amp;source=web&amp;cd=&amp;cad=rja&amp;uact=8&amp;ved=2ahUKEwjEg6_cq_fuAhXpIbcAHRd-CLMQFjAFegQIChAD&amp;url=https%3A%2F%2Fjurnal.ugm.ac.id%2FJML%2Farticle%2Fdownload%2F18681%2F11974&amp;usg=AOvVaw3FBiiJCajPt0UKCmzQYJbF</a:t>
            </a:r>
            <a:r>
              <a:rPr lang="en-US" sz="1400" dirty="0"/>
              <a:t>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>
                <a:hlinkClick r:id="rId5"/>
              </a:rPr>
              <a:t>http://jurnal.unipasby.ac.id/index.php/waktu/article/view/1672</a:t>
            </a:r>
            <a:r>
              <a:rPr lang="en-US" sz="1400" dirty="0"/>
              <a:t>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>
                <a:hlinkClick r:id="rId6"/>
              </a:rPr>
              <a:t>https://sswm.info/sites/default/files/reference_attachments/PHILIPPINE%20SANITATION%20ALLIANCE%202008%20Wastewater%20Systems%20for%20New%20Housing%20Developments.pdf</a:t>
            </a:r>
            <a:r>
              <a:rPr lang="en-US" sz="1400" dirty="0"/>
              <a:t> 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4" name="Ink 3">
                <a:extLst>
                  <a:ext uri="{FF2B5EF4-FFF2-40B4-BE49-F238E27FC236}">
                    <a16:creationId xmlns:a16="http://schemas.microsoft.com/office/drawing/2014/main" id="{B7FA3A7F-95C1-BA47-A909-0FF5144D05A0}"/>
                  </a:ext>
                </a:extLst>
              </p14:cNvPr>
              <p14:cNvContentPartPr/>
              <p14:nvPr/>
            </p14:nvContentPartPr>
            <p14:xfrm>
              <a:off x="-667800" y="885782"/>
              <a:ext cx="360" cy="360"/>
            </p14:xfrm>
          </p:contentPart>
        </mc:Choice>
        <mc:Fallback xmlns="">
          <p:pic>
            <p:nvPicPr>
              <p:cNvPr id="4" name="Ink 3">
                <a:extLst>
                  <a:ext uri="{FF2B5EF4-FFF2-40B4-BE49-F238E27FC236}">
                    <a16:creationId xmlns:a16="http://schemas.microsoft.com/office/drawing/2014/main" id="{B7FA3A7F-95C1-BA47-A909-0FF5144D05A0}"/>
                  </a:ext>
                </a:extLst>
              </p:cNvPr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-676440" y="876782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">
            <p14:nvContentPartPr>
              <p14:cNvPr id="60" name="Ink 59">
                <a:extLst>
                  <a:ext uri="{FF2B5EF4-FFF2-40B4-BE49-F238E27FC236}">
                    <a16:creationId xmlns:a16="http://schemas.microsoft.com/office/drawing/2014/main" id="{90F364FA-F7FE-5149-AD1D-7F5BA83DA8E1}"/>
                  </a:ext>
                </a:extLst>
              </p14:cNvPr>
              <p14:cNvContentPartPr/>
              <p14:nvPr/>
            </p14:nvContentPartPr>
            <p14:xfrm>
              <a:off x="4961520" y="636302"/>
              <a:ext cx="386280" cy="438840"/>
            </p14:xfrm>
          </p:contentPart>
        </mc:Choice>
        <mc:Fallback xmlns="">
          <p:pic>
            <p:nvPicPr>
              <p:cNvPr id="60" name="Ink 59">
                <a:extLst>
                  <a:ext uri="{FF2B5EF4-FFF2-40B4-BE49-F238E27FC236}">
                    <a16:creationId xmlns:a16="http://schemas.microsoft.com/office/drawing/2014/main" id="{90F364FA-F7FE-5149-AD1D-7F5BA83DA8E1}"/>
                  </a:ext>
                </a:extLst>
              </p:cNvPr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4946400" y="621182"/>
                <a:ext cx="416520" cy="469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3">
            <p14:nvContentPartPr>
              <p14:cNvPr id="61" name="Ink 60">
                <a:extLst>
                  <a:ext uri="{FF2B5EF4-FFF2-40B4-BE49-F238E27FC236}">
                    <a16:creationId xmlns:a16="http://schemas.microsoft.com/office/drawing/2014/main" id="{46F0C26C-8E6E-FE44-A974-778A0F0BE536}"/>
                  </a:ext>
                </a:extLst>
              </p14:cNvPr>
              <p14:cNvContentPartPr/>
              <p14:nvPr/>
            </p14:nvContentPartPr>
            <p14:xfrm>
              <a:off x="5370480" y="636302"/>
              <a:ext cx="402840" cy="473760"/>
            </p14:xfrm>
          </p:contentPart>
        </mc:Choice>
        <mc:Fallback xmlns="">
          <p:pic>
            <p:nvPicPr>
              <p:cNvPr id="61" name="Ink 60">
                <a:extLst>
                  <a:ext uri="{FF2B5EF4-FFF2-40B4-BE49-F238E27FC236}">
                    <a16:creationId xmlns:a16="http://schemas.microsoft.com/office/drawing/2014/main" id="{46F0C26C-8E6E-FE44-A974-778A0F0BE536}"/>
                  </a:ext>
                </a:extLst>
              </p:cNvPr>
              <p:cNvPicPr/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5355360" y="621182"/>
                <a:ext cx="433440" cy="504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5">
            <p14:nvContentPartPr>
              <p14:cNvPr id="62" name="Ink 61">
                <a:extLst>
                  <a:ext uri="{FF2B5EF4-FFF2-40B4-BE49-F238E27FC236}">
                    <a16:creationId xmlns:a16="http://schemas.microsoft.com/office/drawing/2014/main" id="{D848FB7B-A543-5D46-AD8B-F7F1EE0416A6}"/>
                  </a:ext>
                </a:extLst>
              </p14:cNvPr>
              <p14:cNvContentPartPr/>
              <p14:nvPr/>
            </p14:nvContentPartPr>
            <p14:xfrm>
              <a:off x="4930560" y="1126262"/>
              <a:ext cx="791280" cy="31320"/>
            </p14:xfrm>
          </p:contentPart>
        </mc:Choice>
        <mc:Fallback xmlns="">
          <p:pic>
            <p:nvPicPr>
              <p:cNvPr id="62" name="Ink 61">
                <a:extLst>
                  <a:ext uri="{FF2B5EF4-FFF2-40B4-BE49-F238E27FC236}">
                    <a16:creationId xmlns:a16="http://schemas.microsoft.com/office/drawing/2014/main" id="{D848FB7B-A543-5D46-AD8B-F7F1EE0416A6}"/>
                  </a:ext>
                </a:extLst>
              </p:cNvPr>
              <p:cNvPicPr/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4915440" y="1111142"/>
                <a:ext cx="821880" cy="61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7">
            <p14:nvContentPartPr>
              <p14:cNvPr id="63" name="Ink 62">
                <a:extLst>
                  <a:ext uri="{FF2B5EF4-FFF2-40B4-BE49-F238E27FC236}">
                    <a16:creationId xmlns:a16="http://schemas.microsoft.com/office/drawing/2014/main" id="{6DF7DDE7-F08A-5E45-852D-48AFF5B489D1}"/>
                  </a:ext>
                </a:extLst>
              </p14:cNvPr>
              <p14:cNvContentPartPr/>
              <p14:nvPr/>
            </p14:nvContentPartPr>
            <p14:xfrm>
              <a:off x="4896000" y="1168742"/>
              <a:ext cx="852120" cy="586080"/>
            </p14:xfrm>
          </p:contentPart>
        </mc:Choice>
        <mc:Fallback xmlns="">
          <p:pic>
            <p:nvPicPr>
              <p:cNvPr id="63" name="Ink 62">
                <a:extLst>
                  <a:ext uri="{FF2B5EF4-FFF2-40B4-BE49-F238E27FC236}">
                    <a16:creationId xmlns:a16="http://schemas.microsoft.com/office/drawing/2014/main" id="{6DF7DDE7-F08A-5E45-852D-48AFF5B489D1}"/>
                  </a:ext>
                </a:extLst>
              </p:cNvPr>
              <p:cNvPicPr/>
              <p:nvPr/>
            </p:nvPicPr>
            <p:blipFill>
              <a:blip r:embed="rId18"/>
              <a:stretch>
                <a:fillRect/>
              </a:stretch>
            </p:blipFill>
            <p:spPr>
              <a:xfrm>
                <a:off x="4880520" y="1153622"/>
                <a:ext cx="882720" cy="616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9">
            <p14:nvContentPartPr>
              <p14:cNvPr id="64" name="Ink 63">
                <a:extLst>
                  <a:ext uri="{FF2B5EF4-FFF2-40B4-BE49-F238E27FC236}">
                    <a16:creationId xmlns:a16="http://schemas.microsoft.com/office/drawing/2014/main" id="{59801D97-9B1A-0A40-BCF3-A85A71D00A49}"/>
                  </a:ext>
                </a:extLst>
              </p14:cNvPr>
              <p14:cNvContentPartPr/>
              <p14:nvPr/>
            </p14:nvContentPartPr>
            <p14:xfrm>
              <a:off x="5722560" y="1099262"/>
              <a:ext cx="36720" cy="657720"/>
            </p14:xfrm>
          </p:contentPart>
        </mc:Choice>
        <mc:Fallback xmlns="">
          <p:pic>
            <p:nvPicPr>
              <p:cNvPr id="64" name="Ink 63">
                <a:extLst>
                  <a:ext uri="{FF2B5EF4-FFF2-40B4-BE49-F238E27FC236}">
                    <a16:creationId xmlns:a16="http://schemas.microsoft.com/office/drawing/2014/main" id="{59801D97-9B1A-0A40-BCF3-A85A71D00A49}"/>
                  </a:ext>
                </a:extLst>
              </p:cNvPr>
              <p:cNvPicPr/>
              <p:nvPr/>
            </p:nvPicPr>
            <p:blipFill>
              <a:blip r:embed="rId20"/>
              <a:stretch>
                <a:fillRect/>
              </a:stretch>
            </p:blipFill>
            <p:spPr>
              <a:xfrm>
                <a:off x="5707440" y="1084142"/>
                <a:ext cx="66960" cy="688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1">
            <p14:nvContentPartPr>
              <p14:cNvPr id="65" name="Ink 64">
                <a:extLst>
                  <a:ext uri="{FF2B5EF4-FFF2-40B4-BE49-F238E27FC236}">
                    <a16:creationId xmlns:a16="http://schemas.microsoft.com/office/drawing/2014/main" id="{0A9FF207-CF60-B24B-BE60-AA44B165F11B}"/>
                  </a:ext>
                </a:extLst>
              </p14:cNvPr>
              <p14:cNvContentPartPr/>
              <p14:nvPr/>
            </p14:nvContentPartPr>
            <p14:xfrm>
              <a:off x="5879880" y="1313462"/>
              <a:ext cx="480240" cy="6480"/>
            </p14:xfrm>
          </p:contentPart>
        </mc:Choice>
        <mc:Fallback xmlns="">
          <p:pic>
            <p:nvPicPr>
              <p:cNvPr id="65" name="Ink 64">
                <a:extLst>
                  <a:ext uri="{FF2B5EF4-FFF2-40B4-BE49-F238E27FC236}">
                    <a16:creationId xmlns:a16="http://schemas.microsoft.com/office/drawing/2014/main" id="{0A9FF207-CF60-B24B-BE60-AA44B165F11B}"/>
                  </a:ext>
                </a:extLst>
              </p:cNvPr>
              <p:cNvPicPr/>
              <p:nvPr/>
            </p:nvPicPr>
            <p:blipFill>
              <a:blip r:embed="rId22"/>
              <a:stretch>
                <a:fillRect/>
              </a:stretch>
            </p:blipFill>
            <p:spPr>
              <a:xfrm>
                <a:off x="5864400" y="1297982"/>
                <a:ext cx="510840" cy="36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3">
            <p14:nvContentPartPr>
              <p14:cNvPr id="66" name="Ink 65">
                <a:extLst>
                  <a:ext uri="{FF2B5EF4-FFF2-40B4-BE49-F238E27FC236}">
                    <a16:creationId xmlns:a16="http://schemas.microsoft.com/office/drawing/2014/main" id="{424C74A8-DD1A-F44B-8FA7-6EC75191627D}"/>
                  </a:ext>
                </a:extLst>
              </p14:cNvPr>
              <p14:cNvContentPartPr/>
              <p14:nvPr/>
            </p14:nvContentPartPr>
            <p14:xfrm>
              <a:off x="6349680" y="1238222"/>
              <a:ext cx="11160" cy="173520"/>
            </p14:xfrm>
          </p:contentPart>
        </mc:Choice>
        <mc:Fallback xmlns="">
          <p:pic>
            <p:nvPicPr>
              <p:cNvPr id="66" name="Ink 65">
                <a:extLst>
                  <a:ext uri="{FF2B5EF4-FFF2-40B4-BE49-F238E27FC236}">
                    <a16:creationId xmlns:a16="http://schemas.microsoft.com/office/drawing/2014/main" id="{424C74A8-DD1A-F44B-8FA7-6EC75191627D}"/>
                  </a:ext>
                </a:extLst>
              </p:cNvPr>
              <p:cNvPicPr/>
              <p:nvPr/>
            </p:nvPicPr>
            <p:blipFill>
              <a:blip r:embed="rId24"/>
              <a:stretch>
                <a:fillRect/>
              </a:stretch>
            </p:blipFill>
            <p:spPr>
              <a:xfrm>
                <a:off x="6334560" y="1223102"/>
                <a:ext cx="41760" cy="204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5">
            <p14:nvContentPartPr>
              <p14:cNvPr id="67" name="Ink 66">
                <a:extLst>
                  <a:ext uri="{FF2B5EF4-FFF2-40B4-BE49-F238E27FC236}">
                    <a16:creationId xmlns:a16="http://schemas.microsoft.com/office/drawing/2014/main" id="{16992027-8B62-2047-AD31-28AF1EB02614}"/>
                  </a:ext>
                </a:extLst>
              </p14:cNvPr>
              <p14:cNvContentPartPr/>
              <p14:nvPr/>
            </p14:nvContentPartPr>
            <p14:xfrm>
              <a:off x="6325200" y="1249742"/>
              <a:ext cx="156600" cy="182880"/>
            </p14:xfrm>
          </p:contentPart>
        </mc:Choice>
        <mc:Fallback xmlns="">
          <p:pic>
            <p:nvPicPr>
              <p:cNvPr id="67" name="Ink 66">
                <a:extLst>
                  <a:ext uri="{FF2B5EF4-FFF2-40B4-BE49-F238E27FC236}">
                    <a16:creationId xmlns:a16="http://schemas.microsoft.com/office/drawing/2014/main" id="{16992027-8B62-2047-AD31-28AF1EB02614}"/>
                  </a:ext>
                </a:extLst>
              </p:cNvPr>
              <p:cNvPicPr/>
              <p:nvPr/>
            </p:nvPicPr>
            <p:blipFill>
              <a:blip r:embed="rId26"/>
              <a:stretch>
                <a:fillRect/>
              </a:stretch>
            </p:blipFill>
            <p:spPr>
              <a:xfrm>
                <a:off x="6309720" y="1234622"/>
                <a:ext cx="187200" cy="213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7">
            <p14:nvContentPartPr>
              <p14:cNvPr id="69" name="Ink 68">
                <a:extLst>
                  <a:ext uri="{FF2B5EF4-FFF2-40B4-BE49-F238E27FC236}">
                    <a16:creationId xmlns:a16="http://schemas.microsoft.com/office/drawing/2014/main" id="{DD09A100-2F9A-E64A-B3BC-914D442F2D66}"/>
                  </a:ext>
                </a:extLst>
              </p14:cNvPr>
              <p14:cNvContentPartPr/>
              <p14:nvPr/>
            </p14:nvContentPartPr>
            <p14:xfrm>
              <a:off x="6747840" y="1192142"/>
              <a:ext cx="2020320" cy="25560"/>
            </p14:xfrm>
          </p:contentPart>
        </mc:Choice>
        <mc:Fallback xmlns="">
          <p:pic>
            <p:nvPicPr>
              <p:cNvPr id="69" name="Ink 68">
                <a:extLst>
                  <a:ext uri="{FF2B5EF4-FFF2-40B4-BE49-F238E27FC236}">
                    <a16:creationId xmlns:a16="http://schemas.microsoft.com/office/drawing/2014/main" id="{DD09A100-2F9A-E64A-B3BC-914D442F2D66}"/>
                  </a:ext>
                </a:extLst>
              </p:cNvPr>
              <p:cNvPicPr/>
              <p:nvPr/>
            </p:nvPicPr>
            <p:blipFill>
              <a:blip r:embed="rId28"/>
              <a:stretch>
                <a:fillRect/>
              </a:stretch>
            </p:blipFill>
            <p:spPr>
              <a:xfrm>
                <a:off x="6732720" y="1177022"/>
                <a:ext cx="2050560" cy="56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9">
            <p14:nvContentPartPr>
              <p14:cNvPr id="71" name="Ink 70">
                <a:extLst>
                  <a:ext uri="{FF2B5EF4-FFF2-40B4-BE49-F238E27FC236}">
                    <a16:creationId xmlns:a16="http://schemas.microsoft.com/office/drawing/2014/main" id="{4C0F4745-A18D-F845-9E3F-6C2F05B350F5}"/>
                  </a:ext>
                </a:extLst>
              </p14:cNvPr>
              <p14:cNvContentPartPr/>
              <p14:nvPr/>
            </p14:nvContentPartPr>
            <p14:xfrm>
              <a:off x="6666840" y="1852382"/>
              <a:ext cx="2283120" cy="57600"/>
            </p14:xfrm>
          </p:contentPart>
        </mc:Choice>
        <mc:Fallback xmlns="">
          <p:pic>
            <p:nvPicPr>
              <p:cNvPr id="71" name="Ink 70">
                <a:extLst>
                  <a:ext uri="{FF2B5EF4-FFF2-40B4-BE49-F238E27FC236}">
                    <a16:creationId xmlns:a16="http://schemas.microsoft.com/office/drawing/2014/main" id="{4C0F4745-A18D-F845-9E3F-6C2F05B350F5}"/>
                  </a:ext>
                </a:extLst>
              </p:cNvPr>
              <p:cNvPicPr/>
              <p:nvPr/>
            </p:nvPicPr>
            <p:blipFill>
              <a:blip r:embed="rId30"/>
              <a:stretch>
                <a:fillRect/>
              </a:stretch>
            </p:blipFill>
            <p:spPr>
              <a:xfrm>
                <a:off x="6651720" y="1836902"/>
                <a:ext cx="2313360" cy="88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1">
            <p14:nvContentPartPr>
              <p14:cNvPr id="72" name="Ink 71">
                <a:extLst>
                  <a:ext uri="{FF2B5EF4-FFF2-40B4-BE49-F238E27FC236}">
                    <a16:creationId xmlns:a16="http://schemas.microsoft.com/office/drawing/2014/main" id="{EAACE6CB-DA57-E34F-87FF-6CE881BD4855}"/>
                  </a:ext>
                </a:extLst>
              </p14:cNvPr>
              <p14:cNvContentPartPr/>
              <p14:nvPr/>
            </p14:nvContentPartPr>
            <p14:xfrm>
              <a:off x="6871680" y="1284662"/>
              <a:ext cx="1404000" cy="532800"/>
            </p14:xfrm>
          </p:contentPart>
        </mc:Choice>
        <mc:Fallback xmlns="">
          <p:pic>
            <p:nvPicPr>
              <p:cNvPr id="72" name="Ink 71">
                <a:extLst>
                  <a:ext uri="{FF2B5EF4-FFF2-40B4-BE49-F238E27FC236}">
                    <a16:creationId xmlns:a16="http://schemas.microsoft.com/office/drawing/2014/main" id="{EAACE6CB-DA57-E34F-87FF-6CE881BD4855}"/>
                  </a:ext>
                </a:extLst>
              </p:cNvPr>
              <p:cNvPicPr/>
              <p:nvPr/>
            </p:nvPicPr>
            <p:blipFill>
              <a:blip r:embed="rId32"/>
              <a:stretch>
                <a:fillRect/>
              </a:stretch>
            </p:blipFill>
            <p:spPr>
              <a:xfrm>
                <a:off x="6856560" y="1269182"/>
                <a:ext cx="1434600" cy="563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3">
            <p14:nvContentPartPr>
              <p14:cNvPr id="73" name="Ink 72">
                <a:extLst>
                  <a:ext uri="{FF2B5EF4-FFF2-40B4-BE49-F238E27FC236}">
                    <a16:creationId xmlns:a16="http://schemas.microsoft.com/office/drawing/2014/main" id="{AF52FABD-B48D-9C40-9FC9-F220A0DF5BA0}"/>
                  </a:ext>
                </a:extLst>
              </p14:cNvPr>
              <p14:cNvContentPartPr/>
              <p14:nvPr/>
            </p14:nvContentPartPr>
            <p14:xfrm>
              <a:off x="7001280" y="1574102"/>
              <a:ext cx="360720" cy="211680"/>
            </p14:xfrm>
          </p:contentPart>
        </mc:Choice>
        <mc:Fallback xmlns="">
          <p:pic>
            <p:nvPicPr>
              <p:cNvPr id="73" name="Ink 72">
                <a:extLst>
                  <a:ext uri="{FF2B5EF4-FFF2-40B4-BE49-F238E27FC236}">
                    <a16:creationId xmlns:a16="http://schemas.microsoft.com/office/drawing/2014/main" id="{AF52FABD-B48D-9C40-9FC9-F220A0DF5BA0}"/>
                  </a:ext>
                </a:extLst>
              </p:cNvPr>
              <p:cNvPicPr/>
              <p:nvPr/>
            </p:nvPicPr>
            <p:blipFill>
              <a:blip r:embed="rId34"/>
              <a:stretch>
                <a:fillRect/>
              </a:stretch>
            </p:blipFill>
            <p:spPr>
              <a:xfrm>
                <a:off x="6985800" y="1558622"/>
                <a:ext cx="390960" cy="242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5">
            <p14:nvContentPartPr>
              <p14:cNvPr id="74" name="Ink 73">
                <a:extLst>
                  <a:ext uri="{FF2B5EF4-FFF2-40B4-BE49-F238E27FC236}">
                    <a16:creationId xmlns:a16="http://schemas.microsoft.com/office/drawing/2014/main" id="{09DCAE3A-C17F-E942-A369-E9F6695E8231}"/>
                  </a:ext>
                </a:extLst>
              </p14:cNvPr>
              <p14:cNvContentPartPr/>
              <p14:nvPr/>
            </p14:nvContentPartPr>
            <p14:xfrm>
              <a:off x="7459560" y="921422"/>
              <a:ext cx="469440" cy="339120"/>
            </p14:xfrm>
          </p:contentPart>
        </mc:Choice>
        <mc:Fallback xmlns="">
          <p:pic>
            <p:nvPicPr>
              <p:cNvPr id="74" name="Ink 73">
                <a:extLst>
                  <a:ext uri="{FF2B5EF4-FFF2-40B4-BE49-F238E27FC236}">
                    <a16:creationId xmlns:a16="http://schemas.microsoft.com/office/drawing/2014/main" id="{09DCAE3A-C17F-E942-A369-E9F6695E8231}"/>
                  </a:ext>
                </a:extLst>
              </p:cNvPr>
              <p:cNvPicPr/>
              <p:nvPr/>
            </p:nvPicPr>
            <p:blipFill>
              <a:blip r:embed="rId36"/>
              <a:stretch>
                <a:fillRect/>
              </a:stretch>
            </p:blipFill>
            <p:spPr>
              <a:xfrm>
                <a:off x="7444080" y="905942"/>
                <a:ext cx="499680" cy="369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7">
            <p14:nvContentPartPr>
              <p14:cNvPr id="75" name="Ink 74">
                <a:extLst>
                  <a:ext uri="{FF2B5EF4-FFF2-40B4-BE49-F238E27FC236}">
                    <a16:creationId xmlns:a16="http://schemas.microsoft.com/office/drawing/2014/main" id="{3E7B699D-A4A1-7B48-A2A0-6192A1FF61D7}"/>
                  </a:ext>
                </a:extLst>
              </p14:cNvPr>
              <p14:cNvContentPartPr/>
              <p14:nvPr/>
            </p14:nvContentPartPr>
            <p14:xfrm>
              <a:off x="7583400" y="774182"/>
              <a:ext cx="150480" cy="194400"/>
            </p14:xfrm>
          </p:contentPart>
        </mc:Choice>
        <mc:Fallback xmlns="">
          <p:pic>
            <p:nvPicPr>
              <p:cNvPr id="75" name="Ink 74">
                <a:extLst>
                  <a:ext uri="{FF2B5EF4-FFF2-40B4-BE49-F238E27FC236}">
                    <a16:creationId xmlns:a16="http://schemas.microsoft.com/office/drawing/2014/main" id="{3E7B699D-A4A1-7B48-A2A0-6192A1FF61D7}"/>
                  </a:ext>
                </a:extLst>
              </p:cNvPr>
              <p:cNvPicPr/>
              <p:nvPr/>
            </p:nvPicPr>
            <p:blipFill>
              <a:blip r:embed="rId38"/>
              <a:stretch>
                <a:fillRect/>
              </a:stretch>
            </p:blipFill>
            <p:spPr>
              <a:xfrm>
                <a:off x="7568280" y="759062"/>
                <a:ext cx="181080" cy="225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9">
            <p14:nvContentPartPr>
              <p14:cNvPr id="76" name="Ink 75">
                <a:extLst>
                  <a:ext uri="{FF2B5EF4-FFF2-40B4-BE49-F238E27FC236}">
                    <a16:creationId xmlns:a16="http://schemas.microsoft.com/office/drawing/2014/main" id="{4A73E0AB-6215-DC47-B952-AA10A69E942D}"/>
                  </a:ext>
                </a:extLst>
              </p14:cNvPr>
              <p14:cNvContentPartPr/>
              <p14:nvPr/>
            </p14:nvContentPartPr>
            <p14:xfrm>
              <a:off x="7557120" y="1651502"/>
              <a:ext cx="78120" cy="19080"/>
            </p14:xfrm>
          </p:contentPart>
        </mc:Choice>
        <mc:Fallback xmlns="">
          <p:pic>
            <p:nvPicPr>
              <p:cNvPr id="76" name="Ink 75">
                <a:extLst>
                  <a:ext uri="{FF2B5EF4-FFF2-40B4-BE49-F238E27FC236}">
                    <a16:creationId xmlns:a16="http://schemas.microsoft.com/office/drawing/2014/main" id="{4A73E0AB-6215-DC47-B952-AA10A69E942D}"/>
                  </a:ext>
                </a:extLst>
              </p:cNvPr>
              <p:cNvPicPr/>
              <p:nvPr/>
            </p:nvPicPr>
            <p:blipFill>
              <a:blip r:embed="rId40"/>
              <a:stretch>
                <a:fillRect/>
              </a:stretch>
            </p:blipFill>
            <p:spPr>
              <a:xfrm>
                <a:off x="7542000" y="1636382"/>
                <a:ext cx="108720" cy="49320"/>
              </a:xfrm>
              <a:prstGeom prst="rect">
                <a:avLst/>
              </a:prstGeom>
            </p:spPr>
          </p:pic>
        </mc:Fallback>
      </mc:AlternateContent>
      <p:grpSp>
        <p:nvGrpSpPr>
          <p:cNvPr id="95" name="Group 94">
            <a:extLst>
              <a:ext uri="{FF2B5EF4-FFF2-40B4-BE49-F238E27FC236}">
                <a16:creationId xmlns:a16="http://schemas.microsoft.com/office/drawing/2014/main" id="{F804DF64-7CF7-DA4B-B624-9FE6F5306AE3}"/>
              </a:ext>
            </a:extLst>
          </p:cNvPr>
          <p:cNvGrpSpPr/>
          <p:nvPr/>
        </p:nvGrpSpPr>
        <p:grpSpPr>
          <a:xfrm>
            <a:off x="7543800" y="1921142"/>
            <a:ext cx="2797920" cy="931680"/>
            <a:chOff x="7543800" y="1921142"/>
            <a:chExt cx="2797920" cy="9316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41">
              <p14:nvContentPartPr>
                <p14:cNvPr id="77" name="Ink 76">
                  <a:extLst>
                    <a:ext uri="{FF2B5EF4-FFF2-40B4-BE49-F238E27FC236}">
                      <a16:creationId xmlns:a16="http://schemas.microsoft.com/office/drawing/2014/main" id="{F47639E1-2352-354F-8972-154F00E72C12}"/>
                    </a:ext>
                  </a:extLst>
                </p14:cNvPr>
                <p14:cNvContentPartPr/>
                <p14:nvPr/>
              </p14:nvContentPartPr>
              <p14:xfrm>
                <a:off x="7543800" y="1921142"/>
                <a:ext cx="37800" cy="585000"/>
              </p14:xfrm>
            </p:contentPart>
          </mc:Choice>
          <mc:Fallback xmlns="">
            <p:pic>
              <p:nvPicPr>
                <p:cNvPr id="77" name="Ink 76">
                  <a:extLst>
                    <a:ext uri="{FF2B5EF4-FFF2-40B4-BE49-F238E27FC236}">
                      <a16:creationId xmlns:a16="http://schemas.microsoft.com/office/drawing/2014/main" id="{F47639E1-2352-354F-8972-154F00E72C12}"/>
                    </a:ext>
                  </a:extLst>
                </p:cNvPr>
                <p:cNvPicPr/>
                <p:nvPr/>
              </p:nvPicPr>
              <p:blipFill>
                <a:blip r:embed="rId42"/>
                <a:stretch>
                  <a:fillRect/>
                </a:stretch>
              </p:blipFill>
              <p:spPr>
                <a:xfrm>
                  <a:off x="7528680" y="1906022"/>
                  <a:ext cx="68040" cy="615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3">
              <p14:nvContentPartPr>
                <p14:cNvPr id="78" name="Ink 77">
                  <a:extLst>
                    <a:ext uri="{FF2B5EF4-FFF2-40B4-BE49-F238E27FC236}">
                      <a16:creationId xmlns:a16="http://schemas.microsoft.com/office/drawing/2014/main" id="{2C8BC2E9-2E74-8640-A83B-869742FAC32F}"/>
                    </a:ext>
                  </a:extLst>
                </p14:cNvPr>
                <p14:cNvContentPartPr/>
                <p14:nvPr/>
              </p14:nvContentPartPr>
              <p14:xfrm>
                <a:off x="7676640" y="1967582"/>
                <a:ext cx="308520" cy="503640"/>
              </p14:xfrm>
            </p:contentPart>
          </mc:Choice>
          <mc:Fallback xmlns="">
            <p:pic>
              <p:nvPicPr>
                <p:cNvPr id="78" name="Ink 77">
                  <a:extLst>
                    <a:ext uri="{FF2B5EF4-FFF2-40B4-BE49-F238E27FC236}">
                      <a16:creationId xmlns:a16="http://schemas.microsoft.com/office/drawing/2014/main" id="{2C8BC2E9-2E74-8640-A83B-869742FAC32F}"/>
                    </a:ext>
                  </a:extLst>
                </p:cNvPr>
                <p:cNvPicPr/>
                <p:nvPr/>
              </p:nvPicPr>
              <p:blipFill>
                <a:blip r:embed="rId44"/>
                <a:stretch>
                  <a:fillRect/>
                </a:stretch>
              </p:blipFill>
              <p:spPr>
                <a:xfrm>
                  <a:off x="7661520" y="1952102"/>
                  <a:ext cx="339120" cy="533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5">
              <p14:nvContentPartPr>
                <p14:cNvPr id="79" name="Ink 78">
                  <a:extLst>
                    <a:ext uri="{FF2B5EF4-FFF2-40B4-BE49-F238E27FC236}">
                      <a16:creationId xmlns:a16="http://schemas.microsoft.com/office/drawing/2014/main" id="{54578BB3-E49F-964D-8E02-62F4AE57B216}"/>
                    </a:ext>
                  </a:extLst>
                </p14:cNvPr>
                <p14:cNvContentPartPr/>
                <p14:nvPr/>
              </p14:nvContentPartPr>
              <p14:xfrm>
                <a:off x="7558200" y="2465102"/>
                <a:ext cx="435600" cy="164880"/>
              </p14:xfrm>
            </p:contentPart>
          </mc:Choice>
          <mc:Fallback xmlns="">
            <p:pic>
              <p:nvPicPr>
                <p:cNvPr id="79" name="Ink 78">
                  <a:extLst>
                    <a:ext uri="{FF2B5EF4-FFF2-40B4-BE49-F238E27FC236}">
                      <a16:creationId xmlns:a16="http://schemas.microsoft.com/office/drawing/2014/main" id="{54578BB3-E49F-964D-8E02-62F4AE57B216}"/>
                    </a:ext>
                  </a:extLst>
                </p:cNvPr>
                <p:cNvPicPr/>
                <p:nvPr/>
              </p:nvPicPr>
              <p:blipFill>
                <a:blip r:embed="rId46"/>
                <a:stretch>
                  <a:fillRect/>
                </a:stretch>
              </p:blipFill>
              <p:spPr>
                <a:xfrm>
                  <a:off x="7542720" y="2449982"/>
                  <a:ext cx="466200" cy="195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7">
              <p14:nvContentPartPr>
                <p14:cNvPr id="80" name="Ink 79">
                  <a:extLst>
                    <a:ext uri="{FF2B5EF4-FFF2-40B4-BE49-F238E27FC236}">
                      <a16:creationId xmlns:a16="http://schemas.microsoft.com/office/drawing/2014/main" id="{E883F51E-BD70-BC42-AA9C-2C12F9D107C1}"/>
                    </a:ext>
                  </a:extLst>
                </p14:cNvPr>
                <p14:cNvContentPartPr/>
                <p14:nvPr/>
              </p14:nvContentPartPr>
              <p14:xfrm>
                <a:off x="8008920" y="2245142"/>
                <a:ext cx="35640" cy="564480"/>
              </p14:xfrm>
            </p:contentPart>
          </mc:Choice>
          <mc:Fallback xmlns="">
            <p:pic>
              <p:nvPicPr>
                <p:cNvPr id="80" name="Ink 79">
                  <a:extLst>
                    <a:ext uri="{FF2B5EF4-FFF2-40B4-BE49-F238E27FC236}">
                      <a16:creationId xmlns:a16="http://schemas.microsoft.com/office/drawing/2014/main" id="{E883F51E-BD70-BC42-AA9C-2C12F9D107C1}"/>
                    </a:ext>
                  </a:extLst>
                </p:cNvPr>
                <p:cNvPicPr/>
                <p:nvPr/>
              </p:nvPicPr>
              <p:blipFill>
                <a:blip r:embed="rId48"/>
                <a:stretch>
                  <a:fillRect/>
                </a:stretch>
              </p:blipFill>
              <p:spPr>
                <a:xfrm>
                  <a:off x="7993800" y="2230022"/>
                  <a:ext cx="66240" cy="595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9">
              <p14:nvContentPartPr>
                <p14:cNvPr id="81" name="Ink 80">
                  <a:extLst>
                    <a:ext uri="{FF2B5EF4-FFF2-40B4-BE49-F238E27FC236}">
                      <a16:creationId xmlns:a16="http://schemas.microsoft.com/office/drawing/2014/main" id="{573A1B0B-5D22-1B4B-8684-1990DE3161BB}"/>
                    </a:ext>
                  </a:extLst>
                </p14:cNvPr>
                <p14:cNvContentPartPr/>
                <p14:nvPr/>
              </p14:nvContentPartPr>
              <p14:xfrm>
                <a:off x="8025480" y="2222102"/>
                <a:ext cx="675720" cy="630720"/>
              </p14:xfrm>
            </p:contentPart>
          </mc:Choice>
          <mc:Fallback xmlns="">
            <p:pic>
              <p:nvPicPr>
                <p:cNvPr id="81" name="Ink 80">
                  <a:extLst>
                    <a:ext uri="{FF2B5EF4-FFF2-40B4-BE49-F238E27FC236}">
                      <a16:creationId xmlns:a16="http://schemas.microsoft.com/office/drawing/2014/main" id="{573A1B0B-5D22-1B4B-8684-1990DE3161BB}"/>
                    </a:ext>
                  </a:extLst>
                </p:cNvPr>
                <p:cNvPicPr/>
                <p:nvPr/>
              </p:nvPicPr>
              <p:blipFill>
                <a:blip r:embed="rId50"/>
                <a:stretch>
                  <a:fillRect/>
                </a:stretch>
              </p:blipFill>
              <p:spPr>
                <a:xfrm>
                  <a:off x="8010000" y="2206982"/>
                  <a:ext cx="706320" cy="660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1">
              <p14:nvContentPartPr>
                <p14:cNvPr id="82" name="Ink 81">
                  <a:extLst>
                    <a:ext uri="{FF2B5EF4-FFF2-40B4-BE49-F238E27FC236}">
                      <a16:creationId xmlns:a16="http://schemas.microsoft.com/office/drawing/2014/main" id="{4939271C-44EA-924C-954D-939498E7DB38}"/>
                    </a:ext>
                  </a:extLst>
                </p14:cNvPr>
                <p14:cNvContentPartPr/>
                <p14:nvPr/>
              </p14:nvContentPartPr>
              <p14:xfrm>
                <a:off x="8704080" y="2442062"/>
                <a:ext cx="474120" cy="31320"/>
              </p14:xfrm>
            </p:contentPart>
          </mc:Choice>
          <mc:Fallback xmlns="">
            <p:pic>
              <p:nvPicPr>
                <p:cNvPr id="82" name="Ink 81">
                  <a:extLst>
                    <a:ext uri="{FF2B5EF4-FFF2-40B4-BE49-F238E27FC236}">
                      <a16:creationId xmlns:a16="http://schemas.microsoft.com/office/drawing/2014/main" id="{4939271C-44EA-924C-954D-939498E7DB38}"/>
                    </a:ext>
                  </a:extLst>
                </p:cNvPr>
                <p:cNvPicPr/>
                <p:nvPr/>
              </p:nvPicPr>
              <p:blipFill>
                <a:blip r:embed="rId52"/>
                <a:stretch>
                  <a:fillRect/>
                </a:stretch>
              </p:blipFill>
              <p:spPr>
                <a:xfrm>
                  <a:off x="8688600" y="2426942"/>
                  <a:ext cx="504720" cy="61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3">
              <p14:nvContentPartPr>
                <p14:cNvPr id="83" name="Ink 82">
                  <a:extLst>
                    <a:ext uri="{FF2B5EF4-FFF2-40B4-BE49-F238E27FC236}">
                      <a16:creationId xmlns:a16="http://schemas.microsoft.com/office/drawing/2014/main" id="{4F31F908-6E04-2D45-87BD-E6F98D088F30}"/>
                    </a:ext>
                  </a:extLst>
                </p14:cNvPr>
                <p14:cNvContentPartPr/>
                <p14:nvPr/>
              </p14:nvContentPartPr>
              <p14:xfrm>
                <a:off x="8680680" y="2594702"/>
                <a:ext cx="482040" cy="21600"/>
              </p14:xfrm>
            </p:contentPart>
          </mc:Choice>
          <mc:Fallback xmlns="">
            <p:pic>
              <p:nvPicPr>
                <p:cNvPr id="83" name="Ink 82">
                  <a:extLst>
                    <a:ext uri="{FF2B5EF4-FFF2-40B4-BE49-F238E27FC236}">
                      <a16:creationId xmlns:a16="http://schemas.microsoft.com/office/drawing/2014/main" id="{4F31F908-6E04-2D45-87BD-E6F98D088F30}"/>
                    </a:ext>
                  </a:extLst>
                </p:cNvPr>
                <p:cNvPicPr/>
                <p:nvPr/>
              </p:nvPicPr>
              <p:blipFill>
                <a:blip r:embed="rId54"/>
                <a:stretch>
                  <a:fillRect/>
                </a:stretch>
              </p:blipFill>
              <p:spPr>
                <a:xfrm>
                  <a:off x="8665560" y="2579222"/>
                  <a:ext cx="512640" cy="51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5">
              <p14:nvContentPartPr>
                <p14:cNvPr id="84" name="Ink 83">
                  <a:extLst>
                    <a:ext uri="{FF2B5EF4-FFF2-40B4-BE49-F238E27FC236}">
                      <a16:creationId xmlns:a16="http://schemas.microsoft.com/office/drawing/2014/main" id="{12402BAC-FB7A-BF47-B906-BAF06AB3E3A1}"/>
                    </a:ext>
                  </a:extLst>
                </p14:cNvPr>
                <p14:cNvContentPartPr/>
                <p14:nvPr/>
              </p14:nvContentPartPr>
              <p14:xfrm>
                <a:off x="9144000" y="2586782"/>
                <a:ext cx="153720" cy="26640"/>
              </p14:xfrm>
            </p:contentPart>
          </mc:Choice>
          <mc:Fallback xmlns="">
            <p:pic>
              <p:nvPicPr>
                <p:cNvPr id="84" name="Ink 83">
                  <a:extLst>
                    <a:ext uri="{FF2B5EF4-FFF2-40B4-BE49-F238E27FC236}">
                      <a16:creationId xmlns:a16="http://schemas.microsoft.com/office/drawing/2014/main" id="{12402BAC-FB7A-BF47-B906-BAF06AB3E3A1}"/>
                    </a:ext>
                  </a:extLst>
                </p:cNvPr>
                <p:cNvPicPr/>
                <p:nvPr/>
              </p:nvPicPr>
              <p:blipFill>
                <a:blip r:embed="rId56"/>
                <a:stretch>
                  <a:fillRect/>
                </a:stretch>
              </p:blipFill>
              <p:spPr>
                <a:xfrm>
                  <a:off x="9128520" y="2571662"/>
                  <a:ext cx="184320" cy="57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7">
              <p14:nvContentPartPr>
                <p14:cNvPr id="86" name="Ink 85">
                  <a:extLst>
                    <a:ext uri="{FF2B5EF4-FFF2-40B4-BE49-F238E27FC236}">
                      <a16:creationId xmlns:a16="http://schemas.microsoft.com/office/drawing/2014/main" id="{C2292726-C346-0B43-9C1A-24D7CF11EAC7}"/>
                    </a:ext>
                  </a:extLst>
                </p14:cNvPr>
                <p14:cNvContentPartPr/>
                <p14:nvPr/>
              </p14:nvContentPartPr>
              <p14:xfrm>
                <a:off x="9097560" y="2465102"/>
                <a:ext cx="248400" cy="11160"/>
              </p14:xfrm>
            </p:contentPart>
          </mc:Choice>
          <mc:Fallback xmlns="">
            <p:pic>
              <p:nvPicPr>
                <p:cNvPr id="86" name="Ink 85">
                  <a:extLst>
                    <a:ext uri="{FF2B5EF4-FFF2-40B4-BE49-F238E27FC236}">
                      <a16:creationId xmlns:a16="http://schemas.microsoft.com/office/drawing/2014/main" id="{C2292726-C346-0B43-9C1A-24D7CF11EAC7}"/>
                    </a:ext>
                  </a:extLst>
                </p:cNvPr>
                <p:cNvPicPr/>
                <p:nvPr/>
              </p:nvPicPr>
              <p:blipFill>
                <a:blip r:embed="rId58"/>
                <a:stretch>
                  <a:fillRect/>
                </a:stretch>
              </p:blipFill>
              <p:spPr>
                <a:xfrm>
                  <a:off x="9082440" y="2449982"/>
                  <a:ext cx="279000" cy="41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9">
              <p14:nvContentPartPr>
                <p14:cNvPr id="88" name="Ink 87">
                  <a:extLst>
                    <a:ext uri="{FF2B5EF4-FFF2-40B4-BE49-F238E27FC236}">
                      <a16:creationId xmlns:a16="http://schemas.microsoft.com/office/drawing/2014/main" id="{BB056429-29BD-C14E-BFBA-E9AB7201AF53}"/>
                    </a:ext>
                  </a:extLst>
                </p14:cNvPr>
                <p14:cNvContentPartPr/>
                <p14:nvPr/>
              </p14:nvContentPartPr>
              <p14:xfrm>
                <a:off x="9306000" y="2592542"/>
                <a:ext cx="360" cy="360"/>
              </p14:xfrm>
            </p:contentPart>
          </mc:Choice>
          <mc:Fallback xmlns="">
            <p:pic>
              <p:nvPicPr>
                <p:cNvPr id="88" name="Ink 87">
                  <a:extLst>
                    <a:ext uri="{FF2B5EF4-FFF2-40B4-BE49-F238E27FC236}">
                      <a16:creationId xmlns:a16="http://schemas.microsoft.com/office/drawing/2014/main" id="{BB056429-29BD-C14E-BFBA-E9AB7201AF53}"/>
                    </a:ext>
                  </a:extLst>
                </p:cNvPr>
                <p:cNvPicPr/>
                <p:nvPr/>
              </p:nvPicPr>
              <p:blipFill>
                <a:blip r:embed="rId60"/>
                <a:stretch>
                  <a:fillRect/>
                </a:stretch>
              </p:blipFill>
              <p:spPr>
                <a:xfrm>
                  <a:off x="9290520" y="2577422"/>
                  <a:ext cx="30960" cy="30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1">
              <p14:nvContentPartPr>
                <p14:cNvPr id="89" name="Ink 88">
                  <a:extLst>
                    <a:ext uri="{FF2B5EF4-FFF2-40B4-BE49-F238E27FC236}">
                      <a16:creationId xmlns:a16="http://schemas.microsoft.com/office/drawing/2014/main" id="{1AA64162-4D98-1340-A9D6-D4CBFEA42A10}"/>
                    </a:ext>
                  </a:extLst>
                </p14:cNvPr>
                <p14:cNvContentPartPr/>
                <p14:nvPr/>
              </p14:nvContentPartPr>
              <p14:xfrm>
                <a:off x="9294120" y="2581022"/>
                <a:ext cx="360" cy="360"/>
              </p14:xfrm>
            </p:contentPart>
          </mc:Choice>
          <mc:Fallback xmlns="">
            <p:pic>
              <p:nvPicPr>
                <p:cNvPr id="89" name="Ink 88">
                  <a:extLst>
                    <a:ext uri="{FF2B5EF4-FFF2-40B4-BE49-F238E27FC236}">
                      <a16:creationId xmlns:a16="http://schemas.microsoft.com/office/drawing/2014/main" id="{1AA64162-4D98-1340-A9D6-D4CBFEA42A10}"/>
                    </a:ext>
                  </a:extLst>
                </p:cNvPr>
                <p:cNvPicPr/>
                <p:nvPr/>
              </p:nvPicPr>
              <p:blipFill>
                <a:blip r:embed="rId60"/>
                <a:stretch>
                  <a:fillRect/>
                </a:stretch>
              </p:blipFill>
              <p:spPr>
                <a:xfrm>
                  <a:off x="9279000" y="2565902"/>
                  <a:ext cx="30960" cy="30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2">
              <p14:nvContentPartPr>
                <p14:cNvPr id="90" name="Ink 89">
                  <a:extLst>
                    <a:ext uri="{FF2B5EF4-FFF2-40B4-BE49-F238E27FC236}">
                      <a16:creationId xmlns:a16="http://schemas.microsoft.com/office/drawing/2014/main" id="{BEBA3705-3EA0-A343-9840-FA92992D46AD}"/>
                    </a:ext>
                  </a:extLst>
                </p14:cNvPr>
                <p14:cNvContentPartPr/>
                <p14:nvPr/>
              </p14:nvContentPartPr>
              <p14:xfrm>
                <a:off x="9294120" y="2592542"/>
                <a:ext cx="2160" cy="12240"/>
              </p14:xfrm>
            </p:contentPart>
          </mc:Choice>
          <mc:Fallback xmlns="">
            <p:pic>
              <p:nvPicPr>
                <p:cNvPr id="90" name="Ink 89">
                  <a:extLst>
                    <a:ext uri="{FF2B5EF4-FFF2-40B4-BE49-F238E27FC236}">
                      <a16:creationId xmlns:a16="http://schemas.microsoft.com/office/drawing/2014/main" id="{BEBA3705-3EA0-A343-9840-FA92992D46AD}"/>
                    </a:ext>
                  </a:extLst>
                </p:cNvPr>
                <p:cNvPicPr/>
                <p:nvPr/>
              </p:nvPicPr>
              <p:blipFill>
                <a:blip r:embed="rId63"/>
                <a:stretch>
                  <a:fillRect/>
                </a:stretch>
              </p:blipFill>
              <p:spPr>
                <a:xfrm>
                  <a:off x="9279000" y="2577422"/>
                  <a:ext cx="32760" cy="42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4">
              <p14:nvContentPartPr>
                <p14:cNvPr id="91" name="Ink 90">
                  <a:extLst>
                    <a:ext uri="{FF2B5EF4-FFF2-40B4-BE49-F238E27FC236}">
                      <a16:creationId xmlns:a16="http://schemas.microsoft.com/office/drawing/2014/main" id="{A7B90D35-9FDD-7A4C-84D7-2CF74FAACB8C}"/>
                    </a:ext>
                  </a:extLst>
                </p14:cNvPr>
                <p14:cNvContentPartPr/>
                <p14:nvPr/>
              </p14:nvContentPartPr>
              <p14:xfrm>
                <a:off x="9282960" y="2573822"/>
                <a:ext cx="657000" cy="46440"/>
              </p14:xfrm>
            </p:contentPart>
          </mc:Choice>
          <mc:Fallback xmlns="">
            <p:pic>
              <p:nvPicPr>
                <p:cNvPr id="91" name="Ink 90">
                  <a:extLst>
                    <a:ext uri="{FF2B5EF4-FFF2-40B4-BE49-F238E27FC236}">
                      <a16:creationId xmlns:a16="http://schemas.microsoft.com/office/drawing/2014/main" id="{A7B90D35-9FDD-7A4C-84D7-2CF74FAACB8C}"/>
                    </a:ext>
                  </a:extLst>
                </p:cNvPr>
                <p:cNvPicPr/>
                <p:nvPr/>
              </p:nvPicPr>
              <p:blipFill>
                <a:blip r:embed="rId65"/>
                <a:stretch>
                  <a:fillRect/>
                </a:stretch>
              </p:blipFill>
              <p:spPr>
                <a:xfrm>
                  <a:off x="9267840" y="2558702"/>
                  <a:ext cx="687600" cy="77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6">
              <p14:nvContentPartPr>
                <p14:cNvPr id="92" name="Ink 91">
                  <a:extLst>
                    <a:ext uri="{FF2B5EF4-FFF2-40B4-BE49-F238E27FC236}">
                      <a16:creationId xmlns:a16="http://schemas.microsoft.com/office/drawing/2014/main" id="{B12112CD-6993-884E-A007-8A602643BD95}"/>
                    </a:ext>
                  </a:extLst>
                </p14:cNvPr>
                <p14:cNvContentPartPr/>
                <p14:nvPr/>
              </p14:nvContentPartPr>
              <p14:xfrm>
                <a:off x="9363600" y="2453222"/>
                <a:ext cx="889560" cy="7920"/>
              </p14:xfrm>
            </p:contentPart>
          </mc:Choice>
          <mc:Fallback xmlns="">
            <p:pic>
              <p:nvPicPr>
                <p:cNvPr id="92" name="Ink 91">
                  <a:extLst>
                    <a:ext uri="{FF2B5EF4-FFF2-40B4-BE49-F238E27FC236}">
                      <a16:creationId xmlns:a16="http://schemas.microsoft.com/office/drawing/2014/main" id="{B12112CD-6993-884E-A007-8A602643BD95}"/>
                    </a:ext>
                  </a:extLst>
                </p:cNvPr>
                <p:cNvPicPr/>
                <p:nvPr/>
              </p:nvPicPr>
              <p:blipFill>
                <a:blip r:embed="rId67"/>
                <a:stretch>
                  <a:fillRect/>
                </a:stretch>
              </p:blipFill>
              <p:spPr>
                <a:xfrm>
                  <a:off x="9348480" y="2437742"/>
                  <a:ext cx="920160" cy="38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8">
              <p14:nvContentPartPr>
                <p14:cNvPr id="93" name="Ink 92">
                  <a:extLst>
                    <a:ext uri="{FF2B5EF4-FFF2-40B4-BE49-F238E27FC236}">
                      <a16:creationId xmlns:a16="http://schemas.microsoft.com/office/drawing/2014/main" id="{AAF1B9BF-C814-4249-A95B-085D919E924B}"/>
                    </a:ext>
                  </a:extLst>
                </p14:cNvPr>
                <p14:cNvContentPartPr/>
                <p14:nvPr/>
              </p14:nvContentPartPr>
              <p14:xfrm>
                <a:off x="9873000" y="2569502"/>
                <a:ext cx="376560" cy="46800"/>
              </p14:xfrm>
            </p:contentPart>
          </mc:Choice>
          <mc:Fallback xmlns="">
            <p:pic>
              <p:nvPicPr>
                <p:cNvPr id="93" name="Ink 92">
                  <a:extLst>
                    <a:ext uri="{FF2B5EF4-FFF2-40B4-BE49-F238E27FC236}">
                      <a16:creationId xmlns:a16="http://schemas.microsoft.com/office/drawing/2014/main" id="{AAF1B9BF-C814-4249-A95B-085D919E924B}"/>
                    </a:ext>
                  </a:extLst>
                </p:cNvPr>
                <p:cNvPicPr/>
                <p:nvPr/>
              </p:nvPicPr>
              <p:blipFill>
                <a:blip r:embed="rId69"/>
                <a:stretch>
                  <a:fillRect/>
                </a:stretch>
              </p:blipFill>
              <p:spPr>
                <a:xfrm>
                  <a:off x="9857880" y="2554022"/>
                  <a:ext cx="406800" cy="77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0">
              <p14:nvContentPartPr>
                <p14:cNvPr id="94" name="Ink 93">
                  <a:extLst>
                    <a:ext uri="{FF2B5EF4-FFF2-40B4-BE49-F238E27FC236}">
                      <a16:creationId xmlns:a16="http://schemas.microsoft.com/office/drawing/2014/main" id="{3F91DDD3-2FEB-B04F-ADC8-1C4DF165B38A}"/>
                    </a:ext>
                  </a:extLst>
                </p14:cNvPr>
                <p14:cNvContentPartPr/>
                <p14:nvPr/>
              </p14:nvContentPartPr>
              <p14:xfrm>
                <a:off x="10230480" y="2459702"/>
                <a:ext cx="111240" cy="157320"/>
              </p14:xfrm>
            </p:contentPart>
          </mc:Choice>
          <mc:Fallback xmlns="">
            <p:pic>
              <p:nvPicPr>
                <p:cNvPr id="94" name="Ink 93">
                  <a:extLst>
                    <a:ext uri="{FF2B5EF4-FFF2-40B4-BE49-F238E27FC236}">
                      <a16:creationId xmlns:a16="http://schemas.microsoft.com/office/drawing/2014/main" id="{3F91DDD3-2FEB-B04F-ADC8-1C4DF165B38A}"/>
                    </a:ext>
                  </a:extLst>
                </p:cNvPr>
                <p:cNvPicPr/>
                <p:nvPr/>
              </p:nvPicPr>
              <p:blipFill>
                <a:blip r:embed="rId71"/>
                <a:stretch>
                  <a:fillRect/>
                </a:stretch>
              </p:blipFill>
              <p:spPr>
                <a:xfrm>
                  <a:off x="10215360" y="2444582"/>
                  <a:ext cx="141480" cy="18756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14" name="Group 113">
            <a:extLst>
              <a:ext uri="{FF2B5EF4-FFF2-40B4-BE49-F238E27FC236}">
                <a16:creationId xmlns:a16="http://schemas.microsoft.com/office/drawing/2014/main" id="{F9703F3B-4DFF-2B41-864F-03FE16FBF6E5}"/>
              </a:ext>
            </a:extLst>
          </p:cNvPr>
          <p:cNvGrpSpPr/>
          <p:nvPr/>
        </p:nvGrpSpPr>
        <p:grpSpPr>
          <a:xfrm>
            <a:off x="8358840" y="2662022"/>
            <a:ext cx="1403640" cy="1091520"/>
            <a:chOff x="8358840" y="2662022"/>
            <a:chExt cx="1403640" cy="10915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72">
              <p14:nvContentPartPr>
                <p14:cNvPr id="96" name="Ink 95">
                  <a:extLst>
                    <a:ext uri="{FF2B5EF4-FFF2-40B4-BE49-F238E27FC236}">
                      <a16:creationId xmlns:a16="http://schemas.microsoft.com/office/drawing/2014/main" id="{91C31764-A783-454F-BF6C-583868849C08}"/>
                    </a:ext>
                  </a:extLst>
                </p14:cNvPr>
                <p14:cNvContentPartPr/>
                <p14:nvPr/>
              </p14:nvContentPartPr>
              <p14:xfrm>
                <a:off x="8380080" y="2662022"/>
                <a:ext cx="233640" cy="321120"/>
              </p14:xfrm>
            </p:contentPart>
          </mc:Choice>
          <mc:Fallback xmlns="">
            <p:pic>
              <p:nvPicPr>
                <p:cNvPr id="96" name="Ink 95">
                  <a:extLst>
                    <a:ext uri="{FF2B5EF4-FFF2-40B4-BE49-F238E27FC236}">
                      <a16:creationId xmlns:a16="http://schemas.microsoft.com/office/drawing/2014/main" id="{91C31764-A783-454F-BF6C-583868849C08}"/>
                    </a:ext>
                  </a:extLst>
                </p:cNvPr>
                <p:cNvPicPr/>
                <p:nvPr/>
              </p:nvPicPr>
              <p:blipFill>
                <a:blip r:embed="rId73"/>
                <a:stretch>
                  <a:fillRect/>
                </a:stretch>
              </p:blipFill>
              <p:spPr>
                <a:xfrm>
                  <a:off x="8364600" y="2646902"/>
                  <a:ext cx="263880" cy="351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4">
              <p14:nvContentPartPr>
                <p14:cNvPr id="97" name="Ink 96">
                  <a:extLst>
                    <a:ext uri="{FF2B5EF4-FFF2-40B4-BE49-F238E27FC236}">
                      <a16:creationId xmlns:a16="http://schemas.microsoft.com/office/drawing/2014/main" id="{10E080AE-8806-2543-BF24-C7D5DE731F9A}"/>
                    </a:ext>
                  </a:extLst>
                </p14:cNvPr>
                <p14:cNvContentPartPr/>
                <p14:nvPr/>
              </p14:nvContentPartPr>
              <p14:xfrm>
                <a:off x="8358840" y="3078542"/>
                <a:ext cx="118800" cy="259920"/>
              </p14:xfrm>
            </p:contentPart>
          </mc:Choice>
          <mc:Fallback xmlns="">
            <p:pic>
              <p:nvPicPr>
                <p:cNvPr id="97" name="Ink 96">
                  <a:extLst>
                    <a:ext uri="{FF2B5EF4-FFF2-40B4-BE49-F238E27FC236}">
                      <a16:creationId xmlns:a16="http://schemas.microsoft.com/office/drawing/2014/main" id="{10E080AE-8806-2543-BF24-C7D5DE731F9A}"/>
                    </a:ext>
                  </a:extLst>
                </p:cNvPr>
                <p:cNvPicPr/>
                <p:nvPr/>
              </p:nvPicPr>
              <p:blipFill>
                <a:blip r:embed="rId75"/>
                <a:stretch>
                  <a:fillRect/>
                </a:stretch>
              </p:blipFill>
              <p:spPr>
                <a:xfrm>
                  <a:off x="8343360" y="3063422"/>
                  <a:ext cx="149400" cy="290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6">
              <p14:nvContentPartPr>
                <p14:cNvPr id="98" name="Ink 97">
                  <a:extLst>
                    <a:ext uri="{FF2B5EF4-FFF2-40B4-BE49-F238E27FC236}">
                      <a16:creationId xmlns:a16="http://schemas.microsoft.com/office/drawing/2014/main" id="{82765B0B-5909-AB40-AD0C-B378434AB841}"/>
                    </a:ext>
                  </a:extLst>
                </p14:cNvPr>
                <p14:cNvContentPartPr/>
                <p14:nvPr/>
              </p14:nvContentPartPr>
              <p14:xfrm>
                <a:off x="8530560" y="3126422"/>
                <a:ext cx="100440" cy="117720"/>
              </p14:xfrm>
            </p:contentPart>
          </mc:Choice>
          <mc:Fallback xmlns="">
            <p:pic>
              <p:nvPicPr>
                <p:cNvPr id="98" name="Ink 97">
                  <a:extLst>
                    <a:ext uri="{FF2B5EF4-FFF2-40B4-BE49-F238E27FC236}">
                      <a16:creationId xmlns:a16="http://schemas.microsoft.com/office/drawing/2014/main" id="{82765B0B-5909-AB40-AD0C-B378434AB841}"/>
                    </a:ext>
                  </a:extLst>
                </p:cNvPr>
                <p:cNvPicPr/>
                <p:nvPr/>
              </p:nvPicPr>
              <p:blipFill>
                <a:blip r:embed="rId77"/>
                <a:stretch>
                  <a:fillRect/>
                </a:stretch>
              </p:blipFill>
              <p:spPr>
                <a:xfrm>
                  <a:off x="8515080" y="3111302"/>
                  <a:ext cx="131040" cy="148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8">
              <p14:nvContentPartPr>
                <p14:cNvPr id="99" name="Ink 98">
                  <a:extLst>
                    <a:ext uri="{FF2B5EF4-FFF2-40B4-BE49-F238E27FC236}">
                      <a16:creationId xmlns:a16="http://schemas.microsoft.com/office/drawing/2014/main" id="{A8A73065-71B8-A242-B458-02A02A38E8A0}"/>
                    </a:ext>
                  </a:extLst>
                </p14:cNvPr>
                <p14:cNvContentPartPr/>
                <p14:nvPr/>
              </p14:nvContentPartPr>
              <p14:xfrm>
                <a:off x="8634600" y="3122102"/>
                <a:ext cx="109440" cy="150120"/>
              </p14:xfrm>
            </p:contentPart>
          </mc:Choice>
          <mc:Fallback xmlns="">
            <p:pic>
              <p:nvPicPr>
                <p:cNvPr id="99" name="Ink 98">
                  <a:extLst>
                    <a:ext uri="{FF2B5EF4-FFF2-40B4-BE49-F238E27FC236}">
                      <a16:creationId xmlns:a16="http://schemas.microsoft.com/office/drawing/2014/main" id="{A8A73065-71B8-A242-B458-02A02A38E8A0}"/>
                    </a:ext>
                  </a:extLst>
                </p:cNvPr>
                <p:cNvPicPr/>
                <p:nvPr/>
              </p:nvPicPr>
              <p:blipFill>
                <a:blip r:embed="rId79"/>
                <a:stretch>
                  <a:fillRect/>
                </a:stretch>
              </p:blipFill>
              <p:spPr>
                <a:xfrm>
                  <a:off x="8619480" y="3106622"/>
                  <a:ext cx="139680" cy="180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0">
              <p14:nvContentPartPr>
                <p14:cNvPr id="100" name="Ink 99">
                  <a:extLst>
                    <a:ext uri="{FF2B5EF4-FFF2-40B4-BE49-F238E27FC236}">
                      <a16:creationId xmlns:a16="http://schemas.microsoft.com/office/drawing/2014/main" id="{FB2107E1-7E9F-064A-970A-4F3949081C96}"/>
                    </a:ext>
                  </a:extLst>
                </p14:cNvPr>
                <p14:cNvContentPartPr/>
                <p14:nvPr/>
              </p14:nvContentPartPr>
              <p14:xfrm>
                <a:off x="8800560" y="3136502"/>
                <a:ext cx="120960" cy="123840"/>
              </p14:xfrm>
            </p:contentPart>
          </mc:Choice>
          <mc:Fallback xmlns="">
            <p:pic>
              <p:nvPicPr>
                <p:cNvPr id="100" name="Ink 99">
                  <a:extLst>
                    <a:ext uri="{FF2B5EF4-FFF2-40B4-BE49-F238E27FC236}">
                      <a16:creationId xmlns:a16="http://schemas.microsoft.com/office/drawing/2014/main" id="{FB2107E1-7E9F-064A-970A-4F3949081C96}"/>
                    </a:ext>
                  </a:extLst>
                </p:cNvPr>
                <p:cNvPicPr/>
                <p:nvPr/>
              </p:nvPicPr>
              <p:blipFill>
                <a:blip r:embed="rId81"/>
                <a:stretch>
                  <a:fillRect/>
                </a:stretch>
              </p:blipFill>
              <p:spPr>
                <a:xfrm>
                  <a:off x="8785440" y="3121382"/>
                  <a:ext cx="151560" cy="154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2">
              <p14:nvContentPartPr>
                <p14:cNvPr id="101" name="Ink 100">
                  <a:extLst>
                    <a:ext uri="{FF2B5EF4-FFF2-40B4-BE49-F238E27FC236}">
                      <a16:creationId xmlns:a16="http://schemas.microsoft.com/office/drawing/2014/main" id="{991D4F73-D14A-2949-830E-D45378AAD30F}"/>
                    </a:ext>
                  </a:extLst>
                </p14:cNvPr>
                <p14:cNvContentPartPr/>
                <p14:nvPr/>
              </p14:nvContentPartPr>
              <p14:xfrm>
                <a:off x="8960760" y="3090422"/>
                <a:ext cx="63000" cy="157320"/>
              </p14:xfrm>
            </p:contentPart>
          </mc:Choice>
          <mc:Fallback xmlns="">
            <p:pic>
              <p:nvPicPr>
                <p:cNvPr id="101" name="Ink 100">
                  <a:extLst>
                    <a:ext uri="{FF2B5EF4-FFF2-40B4-BE49-F238E27FC236}">
                      <a16:creationId xmlns:a16="http://schemas.microsoft.com/office/drawing/2014/main" id="{991D4F73-D14A-2949-830E-D45378AAD30F}"/>
                    </a:ext>
                  </a:extLst>
                </p:cNvPr>
                <p:cNvPicPr/>
                <p:nvPr/>
              </p:nvPicPr>
              <p:blipFill>
                <a:blip r:embed="rId83"/>
                <a:stretch>
                  <a:fillRect/>
                </a:stretch>
              </p:blipFill>
              <p:spPr>
                <a:xfrm>
                  <a:off x="8945280" y="3074942"/>
                  <a:ext cx="93240" cy="187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4">
              <p14:nvContentPartPr>
                <p14:cNvPr id="102" name="Ink 101">
                  <a:extLst>
                    <a:ext uri="{FF2B5EF4-FFF2-40B4-BE49-F238E27FC236}">
                      <a16:creationId xmlns:a16="http://schemas.microsoft.com/office/drawing/2014/main" id="{1D039DAC-B3D6-1041-8644-A59D90DC8FC7}"/>
                    </a:ext>
                  </a:extLst>
                </p14:cNvPr>
                <p14:cNvContentPartPr/>
                <p14:nvPr/>
              </p14:nvContentPartPr>
              <p14:xfrm>
                <a:off x="9077040" y="3074942"/>
                <a:ext cx="108000" cy="146160"/>
              </p14:xfrm>
            </p:contentPart>
          </mc:Choice>
          <mc:Fallback xmlns="">
            <p:pic>
              <p:nvPicPr>
                <p:cNvPr id="102" name="Ink 101">
                  <a:extLst>
                    <a:ext uri="{FF2B5EF4-FFF2-40B4-BE49-F238E27FC236}">
                      <a16:creationId xmlns:a16="http://schemas.microsoft.com/office/drawing/2014/main" id="{1D039DAC-B3D6-1041-8644-A59D90DC8FC7}"/>
                    </a:ext>
                  </a:extLst>
                </p:cNvPr>
                <p:cNvPicPr/>
                <p:nvPr/>
              </p:nvPicPr>
              <p:blipFill>
                <a:blip r:embed="rId85"/>
                <a:stretch>
                  <a:fillRect/>
                </a:stretch>
              </p:blipFill>
              <p:spPr>
                <a:xfrm>
                  <a:off x="9061560" y="3059462"/>
                  <a:ext cx="138240" cy="176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6">
              <p14:nvContentPartPr>
                <p14:cNvPr id="103" name="Ink 102">
                  <a:extLst>
                    <a:ext uri="{FF2B5EF4-FFF2-40B4-BE49-F238E27FC236}">
                      <a16:creationId xmlns:a16="http://schemas.microsoft.com/office/drawing/2014/main" id="{BA499E67-EB22-4D4E-BD97-0FB817796FB4}"/>
                    </a:ext>
                  </a:extLst>
                </p14:cNvPr>
                <p14:cNvContentPartPr/>
                <p14:nvPr/>
              </p14:nvContentPartPr>
              <p14:xfrm>
                <a:off x="9233640" y="2939942"/>
                <a:ext cx="153720" cy="362520"/>
              </p14:xfrm>
            </p:contentPart>
          </mc:Choice>
          <mc:Fallback xmlns="">
            <p:pic>
              <p:nvPicPr>
                <p:cNvPr id="103" name="Ink 102">
                  <a:extLst>
                    <a:ext uri="{FF2B5EF4-FFF2-40B4-BE49-F238E27FC236}">
                      <a16:creationId xmlns:a16="http://schemas.microsoft.com/office/drawing/2014/main" id="{BA499E67-EB22-4D4E-BD97-0FB817796FB4}"/>
                    </a:ext>
                  </a:extLst>
                </p:cNvPr>
                <p:cNvPicPr/>
                <p:nvPr/>
              </p:nvPicPr>
              <p:blipFill>
                <a:blip r:embed="rId87"/>
                <a:stretch>
                  <a:fillRect/>
                </a:stretch>
              </p:blipFill>
              <p:spPr>
                <a:xfrm>
                  <a:off x="9218520" y="2924462"/>
                  <a:ext cx="183960" cy="392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8">
              <p14:nvContentPartPr>
                <p14:cNvPr id="104" name="Ink 103">
                  <a:extLst>
                    <a:ext uri="{FF2B5EF4-FFF2-40B4-BE49-F238E27FC236}">
                      <a16:creationId xmlns:a16="http://schemas.microsoft.com/office/drawing/2014/main" id="{BDCA6284-030B-1F44-B27B-8EFAEECC1903}"/>
                    </a:ext>
                  </a:extLst>
                </p14:cNvPr>
                <p14:cNvContentPartPr/>
                <p14:nvPr/>
              </p14:nvContentPartPr>
              <p14:xfrm>
                <a:off x="9414720" y="3035342"/>
                <a:ext cx="99720" cy="288720"/>
              </p14:xfrm>
            </p:contentPart>
          </mc:Choice>
          <mc:Fallback xmlns="">
            <p:pic>
              <p:nvPicPr>
                <p:cNvPr id="104" name="Ink 103">
                  <a:extLst>
                    <a:ext uri="{FF2B5EF4-FFF2-40B4-BE49-F238E27FC236}">
                      <a16:creationId xmlns:a16="http://schemas.microsoft.com/office/drawing/2014/main" id="{BDCA6284-030B-1F44-B27B-8EFAEECC1903}"/>
                    </a:ext>
                  </a:extLst>
                </p:cNvPr>
                <p:cNvPicPr/>
                <p:nvPr/>
              </p:nvPicPr>
              <p:blipFill>
                <a:blip r:embed="rId89"/>
                <a:stretch>
                  <a:fillRect/>
                </a:stretch>
              </p:blipFill>
              <p:spPr>
                <a:xfrm>
                  <a:off x="9399240" y="3020222"/>
                  <a:ext cx="130320" cy="319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0">
              <p14:nvContentPartPr>
                <p14:cNvPr id="105" name="Ink 104">
                  <a:extLst>
                    <a:ext uri="{FF2B5EF4-FFF2-40B4-BE49-F238E27FC236}">
                      <a16:creationId xmlns:a16="http://schemas.microsoft.com/office/drawing/2014/main" id="{C34E30C0-B924-C74D-9C4C-842412B94405}"/>
                    </a:ext>
                  </a:extLst>
                </p14:cNvPr>
                <p14:cNvContentPartPr/>
                <p14:nvPr/>
              </p14:nvContentPartPr>
              <p14:xfrm>
                <a:off x="9375480" y="3159182"/>
                <a:ext cx="148320" cy="35640"/>
              </p14:xfrm>
            </p:contentPart>
          </mc:Choice>
          <mc:Fallback xmlns="">
            <p:pic>
              <p:nvPicPr>
                <p:cNvPr id="105" name="Ink 104">
                  <a:extLst>
                    <a:ext uri="{FF2B5EF4-FFF2-40B4-BE49-F238E27FC236}">
                      <a16:creationId xmlns:a16="http://schemas.microsoft.com/office/drawing/2014/main" id="{C34E30C0-B924-C74D-9C4C-842412B94405}"/>
                    </a:ext>
                  </a:extLst>
                </p:cNvPr>
                <p:cNvPicPr/>
                <p:nvPr/>
              </p:nvPicPr>
              <p:blipFill>
                <a:blip r:embed="rId91"/>
                <a:stretch>
                  <a:fillRect/>
                </a:stretch>
              </p:blipFill>
              <p:spPr>
                <a:xfrm>
                  <a:off x="9360000" y="3144062"/>
                  <a:ext cx="178560" cy="65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2">
              <p14:nvContentPartPr>
                <p14:cNvPr id="106" name="Ink 105">
                  <a:extLst>
                    <a:ext uri="{FF2B5EF4-FFF2-40B4-BE49-F238E27FC236}">
                      <a16:creationId xmlns:a16="http://schemas.microsoft.com/office/drawing/2014/main" id="{2B31A356-8E59-954D-B6ED-D993BB62C704}"/>
                    </a:ext>
                  </a:extLst>
                </p14:cNvPr>
                <p14:cNvContentPartPr/>
                <p14:nvPr/>
              </p14:nvContentPartPr>
              <p14:xfrm>
                <a:off x="9511200" y="3113462"/>
                <a:ext cx="129600" cy="151560"/>
              </p14:xfrm>
            </p:contentPart>
          </mc:Choice>
          <mc:Fallback xmlns="">
            <p:pic>
              <p:nvPicPr>
                <p:cNvPr id="106" name="Ink 105">
                  <a:extLst>
                    <a:ext uri="{FF2B5EF4-FFF2-40B4-BE49-F238E27FC236}">
                      <a16:creationId xmlns:a16="http://schemas.microsoft.com/office/drawing/2014/main" id="{2B31A356-8E59-954D-B6ED-D993BB62C704}"/>
                    </a:ext>
                  </a:extLst>
                </p:cNvPr>
                <p:cNvPicPr/>
                <p:nvPr/>
              </p:nvPicPr>
              <p:blipFill>
                <a:blip r:embed="rId93"/>
                <a:stretch>
                  <a:fillRect/>
                </a:stretch>
              </p:blipFill>
              <p:spPr>
                <a:xfrm>
                  <a:off x="9495720" y="3097982"/>
                  <a:ext cx="160200" cy="182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4">
              <p14:nvContentPartPr>
                <p14:cNvPr id="107" name="Ink 106">
                  <a:extLst>
                    <a:ext uri="{FF2B5EF4-FFF2-40B4-BE49-F238E27FC236}">
                      <a16:creationId xmlns:a16="http://schemas.microsoft.com/office/drawing/2014/main" id="{077148D5-912E-394F-B3E3-BBEC76D4354E}"/>
                    </a:ext>
                  </a:extLst>
                </p14:cNvPr>
                <p14:cNvContentPartPr/>
                <p14:nvPr/>
              </p14:nvContentPartPr>
              <p14:xfrm>
                <a:off x="9699480" y="3009062"/>
                <a:ext cx="21600" cy="240480"/>
              </p14:xfrm>
            </p:contentPart>
          </mc:Choice>
          <mc:Fallback xmlns="">
            <p:pic>
              <p:nvPicPr>
                <p:cNvPr id="107" name="Ink 106">
                  <a:extLst>
                    <a:ext uri="{FF2B5EF4-FFF2-40B4-BE49-F238E27FC236}">
                      <a16:creationId xmlns:a16="http://schemas.microsoft.com/office/drawing/2014/main" id="{077148D5-912E-394F-B3E3-BBEC76D4354E}"/>
                    </a:ext>
                  </a:extLst>
                </p:cNvPr>
                <p:cNvPicPr/>
                <p:nvPr/>
              </p:nvPicPr>
              <p:blipFill>
                <a:blip r:embed="rId95"/>
                <a:stretch>
                  <a:fillRect/>
                </a:stretch>
              </p:blipFill>
              <p:spPr>
                <a:xfrm>
                  <a:off x="9684000" y="2993942"/>
                  <a:ext cx="51840" cy="270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6">
              <p14:nvContentPartPr>
                <p14:cNvPr id="108" name="Ink 107">
                  <a:extLst>
                    <a:ext uri="{FF2B5EF4-FFF2-40B4-BE49-F238E27FC236}">
                      <a16:creationId xmlns:a16="http://schemas.microsoft.com/office/drawing/2014/main" id="{9877BBE5-182D-F044-AC1A-8A03B91D35DA}"/>
                    </a:ext>
                  </a:extLst>
                </p14:cNvPr>
                <p14:cNvContentPartPr/>
                <p14:nvPr/>
              </p14:nvContentPartPr>
              <p14:xfrm>
                <a:off x="9639360" y="3118862"/>
                <a:ext cx="123120" cy="18000"/>
              </p14:xfrm>
            </p:contentPart>
          </mc:Choice>
          <mc:Fallback xmlns="">
            <p:pic>
              <p:nvPicPr>
                <p:cNvPr id="108" name="Ink 107">
                  <a:extLst>
                    <a:ext uri="{FF2B5EF4-FFF2-40B4-BE49-F238E27FC236}">
                      <a16:creationId xmlns:a16="http://schemas.microsoft.com/office/drawing/2014/main" id="{9877BBE5-182D-F044-AC1A-8A03B91D35DA}"/>
                    </a:ext>
                  </a:extLst>
                </p:cNvPr>
                <p:cNvPicPr/>
                <p:nvPr/>
              </p:nvPicPr>
              <p:blipFill>
                <a:blip r:embed="rId97"/>
                <a:stretch>
                  <a:fillRect/>
                </a:stretch>
              </p:blipFill>
              <p:spPr>
                <a:xfrm>
                  <a:off x="9624240" y="3103382"/>
                  <a:ext cx="153720" cy="48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8">
              <p14:nvContentPartPr>
                <p14:cNvPr id="109" name="Ink 108">
                  <a:extLst>
                    <a:ext uri="{FF2B5EF4-FFF2-40B4-BE49-F238E27FC236}">
                      <a16:creationId xmlns:a16="http://schemas.microsoft.com/office/drawing/2014/main" id="{7F39C2D1-81FC-DF4F-BD3E-566746D538A2}"/>
                    </a:ext>
                  </a:extLst>
                </p14:cNvPr>
                <p14:cNvContentPartPr/>
                <p14:nvPr/>
              </p14:nvContentPartPr>
              <p14:xfrm>
                <a:off x="8599680" y="3414422"/>
                <a:ext cx="21240" cy="241920"/>
              </p14:xfrm>
            </p:contentPart>
          </mc:Choice>
          <mc:Fallback xmlns="">
            <p:pic>
              <p:nvPicPr>
                <p:cNvPr id="109" name="Ink 108">
                  <a:extLst>
                    <a:ext uri="{FF2B5EF4-FFF2-40B4-BE49-F238E27FC236}">
                      <a16:creationId xmlns:a16="http://schemas.microsoft.com/office/drawing/2014/main" id="{7F39C2D1-81FC-DF4F-BD3E-566746D538A2}"/>
                    </a:ext>
                  </a:extLst>
                </p:cNvPr>
                <p:cNvPicPr/>
                <p:nvPr/>
              </p:nvPicPr>
              <p:blipFill>
                <a:blip r:embed="rId99"/>
                <a:stretch>
                  <a:fillRect/>
                </a:stretch>
              </p:blipFill>
              <p:spPr>
                <a:xfrm>
                  <a:off x="8584560" y="3398942"/>
                  <a:ext cx="51840" cy="272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0">
              <p14:nvContentPartPr>
                <p14:cNvPr id="110" name="Ink 109">
                  <a:extLst>
                    <a:ext uri="{FF2B5EF4-FFF2-40B4-BE49-F238E27FC236}">
                      <a16:creationId xmlns:a16="http://schemas.microsoft.com/office/drawing/2014/main" id="{E958F5FB-5653-834A-8E88-0AA51CDEE3CA}"/>
                    </a:ext>
                  </a:extLst>
                </p14:cNvPr>
                <p14:cNvContentPartPr/>
                <p14:nvPr/>
              </p14:nvContentPartPr>
              <p14:xfrm>
                <a:off x="8552880" y="3475262"/>
                <a:ext cx="284400" cy="136440"/>
              </p14:xfrm>
            </p:contentPart>
          </mc:Choice>
          <mc:Fallback xmlns="">
            <p:pic>
              <p:nvPicPr>
                <p:cNvPr id="110" name="Ink 109">
                  <a:extLst>
                    <a:ext uri="{FF2B5EF4-FFF2-40B4-BE49-F238E27FC236}">
                      <a16:creationId xmlns:a16="http://schemas.microsoft.com/office/drawing/2014/main" id="{E958F5FB-5653-834A-8E88-0AA51CDEE3CA}"/>
                    </a:ext>
                  </a:extLst>
                </p:cNvPr>
                <p:cNvPicPr/>
                <p:nvPr/>
              </p:nvPicPr>
              <p:blipFill>
                <a:blip r:embed="rId101"/>
                <a:stretch>
                  <a:fillRect/>
                </a:stretch>
              </p:blipFill>
              <p:spPr>
                <a:xfrm>
                  <a:off x="8537400" y="3459782"/>
                  <a:ext cx="315000" cy="166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2">
              <p14:nvContentPartPr>
                <p14:cNvPr id="111" name="Ink 110">
                  <a:extLst>
                    <a:ext uri="{FF2B5EF4-FFF2-40B4-BE49-F238E27FC236}">
                      <a16:creationId xmlns:a16="http://schemas.microsoft.com/office/drawing/2014/main" id="{8321554E-1169-D54B-A7C3-AD66A65573C8}"/>
                    </a:ext>
                  </a:extLst>
                </p14:cNvPr>
                <p14:cNvContentPartPr/>
                <p14:nvPr/>
              </p14:nvContentPartPr>
              <p14:xfrm>
                <a:off x="8832240" y="3483902"/>
                <a:ext cx="146160" cy="160560"/>
              </p14:xfrm>
            </p:contentPart>
          </mc:Choice>
          <mc:Fallback xmlns="">
            <p:pic>
              <p:nvPicPr>
                <p:cNvPr id="111" name="Ink 110">
                  <a:extLst>
                    <a:ext uri="{FF2B5EF4-FFF2-40B4-BE49-F238E27FC236}">
                      <a16:creationId xmlns:a16="http://schemas.microsoft.com/office/drawing/2014/main" id="{8321554E-1169-D54B-A7C3-AD66A65573C8}"/>
                    </a:ext>
                  </a:extLst>
                </p:cNvPr>
                <p:cNvPicPr/>
                <p:nvPr/>
              </p:nvPicPr>
              <p:blipFill>
                <a:blip r:embed="rId103"/>
                <a:stretch>
                  <a:fillRect/>
                </a:stretch>
              </p:blipFill>
              <p:spPr>
                <a:xfrm>
                  <a:off x="8817120" y="3468422"/>
                  <a:ext cx="176760" cy="191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4">
              <p14:nvContentPartPr>
                <p14:cNvPr id="112" name="Ink 111">
                  <a:extLst>
                    <a:ext uri="{FF2B5EF4-FFF2-40B4-BE49-F238E27FC236}">
                      <a16:creationId xmlns:a16="http://schemas.microsoft.com/office/drawing/2014/main" id="{B46A48DE-614E-2347-944E-80AB545C870E}"/>
                    </a:ext>
                  </a:extLst>
                </p14:cNvPr>
                <p14:cNvContentPartPr/>
                <p14:nvPr/>
              </p14:nvContentPartPr>
              <p14:xfrm>
                <a:off x="9015480" y="3506942"/>
                <a:ext cx="25560" cy="246600"/>
              </p14:xfrm>
            </p:contentPart>
          </mc:Choice>
          <mc:Fallback xmlns="">
            <p:pic>
              <p:nvPicPr>
                <p:cNvPr id="112" name="Ink 111">
                  <a:extLst>
                    <a:ext uri="{FF2B5EF4-FFF2-40B4-BE49-F238E27FC236}">
                      <a16:creationId xmlns:a16="http://schemas.microsoft.com/office/drawing/2014/main" id="{B46A48DE-614E-2347-944E-80AB545C870E}"/>
                    </a:ext>
                  </a:extLst>
                </p:cNvPr>
                <p:cNvPicPr/>
                <p:nvPr/>
              </p:nvPicPr>
              <p:blipFill>
                <a:blip r:embed="rId105"/>
                <a:stretch>
                  <a:fillRect/>
                </a:stretch>
              </p:blipFill>
              <p:spPr>
                <a:xfrm>
                  <a:off x="9000360" y="3491822"/>
                  <a:ext cx="56160" cy="277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6">
              <p14:nvContentPartPr>
                <p14:cNvPr id="113" name="Ink 112">
                  <a:extLst>
                    <a:ext uri="{FF2B5EF4-FFF2-40B4-BE49-F238E27FC236}">
                      <a16:creationId xmlns:a16="http://schemas.microsoft.com/office/drawing/2014/main" id="{FF58AA25-5DC3-4E4F-BE56-74F5354CC3B4}"/>
                    </a:ext>
                  </a:extLst>
                </p14:cNvPr>
                <p14:cNvContentPartPr/>
                <p14:nvPr/>
              </p14:nvContentPartPr>
              <p14:xfrm>
                <a:off x="9007920" y="3505862"/>
                <a:ext cx="134280" cy="137520"/>
              </p14:xfrm>
            </p:contentPart>
          </mc:Choice>
          <mc:Fallback xmlns="">
            <p:pic>
              <p:nvPicPr>
                <p:cNvPr id="113" name="Ink 112">
                  <a:extLst>
                    <a:ext uri="{FF2B5EF4-FFF2-40B4-BE49-F238E27FC236}">
                      <a16:creationId xmlns:a16="http://schemas.microsoft.com/office/drawing/2014/main" id="{FF58AA25-5DC3-4E4F-BE56-74F5354CC3B4}"/>
                    </a:ext>
                  </a:extLst>
                </p:cNvPr>
                <p:cNvPicPr/>
                <p:nvPr/>
              </p:nvPicPr>
              <p:blipFill>
                <a:blip r:embed="rId107"/>
                <a:stretch>
                  <a:fillRect/>
                </a:stretch>
              </p:blipFill>
              <p:spPr>
                <a:xfrm>
                  <a:off x="8992440" y="3490742"/>
                  <a:ext cx="164520" cy="16812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26" name="Group 125">
            <a:extLst>
              <a:ext uri="{FF2B5EF4-FFF2-40B4-BE49-F238E27FC236}">
                <a16:creationId xmlns:a16="http://schemas.microsoft.com/office/drawing/2014/main" id="{AC44B203-A8FC-DE47-9700-D1D62549AC96}"/>
              </a:ext>
            </a:extLst>
          </p:cNvPr>
          <p:cNvGrpSpPr/>
          <p:nvPr/>
        </p:nvGrpSpPr>
        <p:grpSpPr>
          <a:xfrm>
            <a:off x="10405440" y="2314622"/>
            <a:ext cx="1455840" cy="398880"/>
            <a:chOff x="10405440" y="2314622"/>
            <a:chExt cx="1455840" cy="3988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08">
              <p14:nvContentPartPr>
                <p14:cNvPr id="115" name="Ink 114">
                  <a:extLst>
                    <a:ext uri="{FF2B5EF4-FFF2-40B4-BE49-F238E27FC236}">
                      <a16:creationId xmlns:a16="http://schemas.microsoft.com/office/drawing/2014/main" id="{502E2D2A-D0CD-2F43-B222-DFE8EDDE3D55}"/>
                    </a:ext>
                  </a:extLst>
                </p14:cNvPr>
                <p14:cNvContentPartPr/>
                <p14:nvPr/>
              </p14:nvContentPartPr>
              <p14:xfrm>
                <a:off x="10405440" y="2569502"/>
                <a:ext cx="267480" cy="18000"/>
              </p14:xfrm>
            </p:contentPart>
          </mc:Choice>
          <mc:Fallback xmlns="">
            <p:pic>
              <p:nvPicPr>
                <p:cNvPr id="115" name="Ink 114">
                  <a:extLst>
                    <a:ext uri="{FF2B5EF4-FFF2-40B4-BE49-F238E27FC236}">
                      <a16:creationId xmlns:a16="http://schemas.microsoft.com/office/drawing/2014/main" id="{502E2D2A-D0CD-2F43-B222-DFE8EDDE3D55}"/>
                    </a:ext>
                  </a:extLst>
                </p:cNvPr>
                <p:cNvPicPr/>
                <p:nvPr/>
              </p:nvPicPr>
              <p:blipFill>
                <a:blip r:embed="rId109"/>
                <a:stretch>
                  <a:fillRect/>
                </a:stretch>
              </p:blipFill>
              <p:spPr>
                <a:xfrm>
                  <a:off x="10390320" y="2554022"/>
                  <a:ext cx="297720" cy="48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0">
              <p14:nvContentPartPr>
                <p14:cNvPr id="116" name="Ink 115">
                  <a:extLst>
                    <a:ext uri="{FF2B5EF4-FFF2-40B4-BE49-F238E27FC236}">
                      <a16:creationId xmlns:a16="http://schemas.microsoft.com/office/drawing/2014/main" id="{1AF388AE-492D-5640-9D83-96C79A3CB876}"/>
                    </a:ext>
                  </a:extLst>
                </p14:cNvPr>
                <p14:cNvContentPartPr/>
                <p14:nvPr/>
              </p14:nvContentPartPr>
              <p14:xfrm>
                <a:off x="10636920" y="2511542"/>
                <a:ext cx="29160" cy="159120"/>
              </p14:xfrm>
            </p:contentPart>
          </mc:Choice>
          <mc:Fallback xmlns="">
            <p:pic>
              <p:nvPicPr>
                <p:cNvPr id="116" name="Ink 115">
                  <a:extLst>
                    <a:ext uri="{FF2B5EF4-FFF2-40B4-BE49-F238E27FC236}">
                      <a16:creationId xmlns:a16="http://schemas.microsoft.com/office/drawing/2014/main" id="{1AF388AE-492D-5640-9D83-96C79A3CB876}"/>
                    </a:ext>
                  </a:extLst>
                </p:cNvPr>
                <p:cNvPicPr/>
                <p:nvPr/>
              </p:nvPicPr>
              <p:blipFill>
                <a:blip r:embed="rId111"/>
                <a:stretch>
                  <a:fillRect/>
                </a:stretch>
              </p:blipFill>
              <p:spPr>
                <a:xfrm>
                  <a:off x="10621800" y="2496422"/>
                  <a:ext cx="59760" cy="189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2">
              <p14:nvContentPartPr>
                <p14:cNvPr id="117" name="Ink 116">
                  <a:extLst>
                    <a:ext uri="{FF2B5EF4-FFF2-40B4-BE49-F238E27FC236}">
                      <a16:creationId xmlns:a16="http://schemas.microsoft.com/office/drawing/2014/main" id="{9C562456-E9D8-BF46-A333-8B9E7E05C69D}"/>
                    </a:ext>
                  </a:extLst>
                </p14:cNvPr>
                <p14:cNvContentPartPr/>
                <p14:nvPr/>
              </p14:nvContentPartPr>
              <p14:xfrm>
                <a:off x="10659960" y="2500022"/>
                <a:ext cx="174960" cy="181800"/>
              </p14:xfrm>
            </p:contentPart>
          </mc:Choice>
          <mc:Fallback xmlns="">
            <p:pic>
              <p:nvPicPr>
                <p:cNvPr id="117" name="Ink 116">
                  <a:extLst>
                    <a:ext uri="{FF2B5EF4-FFF2-40B4-BE49-F238E27FC236}">
                      <a16:creationId xmlns:a16="http://schemas.microsoft.com/office/drawing/2014/main" id="{9C562456-E9D8-BF46-A333-8B9E7E05C69D}"/>
                    </a:ext>
                  </a:extLst>
                </p:cNvPr>
                <p:cNvPicPr/>
                <p:nvPr/>
              </p:nvPicPr>
              <p:blipFill>
                <a:blip r:embed="rId113"/>
                <a:stretch>
                  <a:fillRect/>
                </a:stretch>
              </p:blipFill>
              <p:spPr>
                <a:xfrm>
                  <a:off x="10644840" y="2484542"/>
                  <a:ext cx="205560" cy="212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4">
              <p14:nvContentPartPr>
                <p14:cNvPr id="118" name="Ink 117">
                  <a:extLst>
                    <a:ext uri="{FF2B5EF4-FFF2-40B4-BE49-F238E27FC236}">
                      <a16:creationId xmlns:a16="http://schemas.microsoft.com/office/drawing/2014/main" id="{F5271FB6-EB49-7B4D-A31F-31E16E1C69CA}"/>
                    </a:ext>
                  </a:extLst>
                </p14:cNvPr>
                <p14:cNvContentPartPr/>
                <p14:nvPr/>
              </p14:nvContentPartPr>
              <p14:xfrm>
                <a:off x="10910160" y="2361062"/>
                <a:ext cx="91440" cy="181080"/>
              </p14:xfrm>
            </p:contentPart>
          </mc:Choice>
          <mc:Fallback xmlns="">
            <p:pic>
              <p:nvPicPr>
                <p:cNvPr id="118" name="Ink 117">
                  <a:extLst>
                    <a:ext uri="{FF2B5EF4-FFF2-40B4-BE49-F238E27FC236}">
                      <a16:creationId xmlns:a16="http://schemas.microsoft.com/office/drawing/2014/main" id="{F5271FB6-EB49-7B4D-A31F-31E16E1C69CA}"/>
                    </a:ext>
                  </a:extLst>
                </p:cNvPr>
                <p:cNvPicPr/>
                <p:nvPr/>
              </p:nvPicPr>
              <p:blipFill>
                <a:blip r:embed="rId115"/>
                <a:stretch>
                  <a:fillRect/>
                </a:stretch>
              </p:blipFill>
              <p:spPr>
                <a:xfrm>
                  <a:off x="10895040" y="2345942"/>
                  <a:ext cx="122040" cy="211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6">
              <p14:nvContentPartPr>
                <p14:cNvPr id="119" name="Ink 118">
                  <a:extLst>
                    <a:ext uri="{FF2B5EF4-FFF2-40B4-BE49-F238E27FC236}">
                      <a16:creationId xmlns:a16="http://schemas.microsoft.com/office/drawing/2014/main" id="{DF41C1D7-E2B1-E641-BB9D-DBC4262C171A}"/>
                    </a:ext>
                  </a:extLst>
                </p14:cNvPr>
                <p14:cNvContentPartPr/>
                <p14:nvPr/>
              </p14:nvContentPartPr>
              <p14:xfrm>
                <a:off x="11018880" y="2388422"/>
                <a:ext cx="116640" cy="156600"/>
              </p14:xfrm>
            </p:contentPart>
          </mc:Choice>
          <mc:Fallback xmlns="">
            <p:pic>
              <p:nvPicPr>
                <p:cNvPr id="119" name="Ink 118">
                  <a:extLst>
                    <a:ext uri="{FF2B5EF4-FFF2-40B4-BE49-F238E27FC236}">
                      <a16:creationId xmlns:a16="http://schemas.microsoft.com/office/drawing/2014/main" id="{DF41C1D7-E2B1-E641-BB9D-DBC4262C171A}"/>
                    </a:ext>
                  </a:extLst>
                </p:cNvPr>
                <p:cNvPicPr/>
                <p:nvPr/>
              </p:nvPicPr>
              <p:blipFill>
                <a:blip r:embed="rId117"/>
                <a:stretch>
                  <a:fillRect/>
                </a:stretch>
              </p:blipFill>
              <p:spPr>
                <a:xfrm>
                  <a:off x="11003760" y="2373302"/>
                  <a:ext cx="146880" cy="187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8">
              <p14:nvContentPartPr>
                <p14:cNvPr id="120" name="Ink 119">
                  <a:extLst>
                    <a:ext uri="{FF2B5EF4-FFF2-40B4-BE49-F238E27FC236}">
                      <a16:creationId xmlns:a16="http://schemas.microsoft.com/office/drawing/2014/main" id="{98484A21-9BA1-CA4A-A1EF-DAEDE8D362D8}"/>
                    </a:ext>
                  </a:extLst>
                </p14:cNvPr>
                <p14:cNvContentPartPr/>
                <p14:nvPr/>
              </p14:nvContentPartPr>
              <p14:xfrm>
                <a:off x="11192400" y="2314622"/>
                <a:ext cx="9720" cy="192600"/>
              </p14:xfrm>
            </p:contentPart>
          </mc:Choice>
          <mc:Fallback xmlns="">
            <p:pic>
              <p:nvPicPr>
                <p:cNvPr id="120" name="Ink 119">
                  <a:extLst>
                    <a:ext uri="{FF2B5EF4-FFF2-40B4-BE49-F238E27FC236}">
                      <a16:creationId xmlns:a16="http://schemas.microsoft.com/office/drawing/2014/main" id="{98484A21-9BA1-CA4A-A1EF-DAEDE8D362D8}"/>
                    </a:ext>
                  </a:extLst>
                </p:cNvPr>
                <p:cNvPicPr/>
                <p:nvPr/>
              </p:nvPicPr>
              <p:blipFill>
                <a:blip r:embed="rId119"/>
                <a:stretch>
                  <a:fillRect/>
                </a:stretch>
              </p:blipFill>
              <p:spPr>
                <a:xfrm>
                  <a:off x="11177280" y="2299502"/>
                  <a:ext cx="40320" cy="222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0">
              <p14:nvContentPartPr>
                <p14:cNvPr id="121" name="Ink 120">
                  <a:extLst>
                    <a:ext uri="{FF2B5EF4-FFF2-40B4-BE49-F238E27FC236}">
                      <a16:creationId xmlns:a16="http://schemas.microsoft.com/office/drawing/2014/main" id="{BD27F822-7029-244B-A345-BB1001B64198}"/>
                    </a:ext>
                  </a:extLst>
                </p14:cNvPr>
                <p14:cNvContentPartPr/>
                <p14:nvPr/>
              </p14:nvContentPartPr>
              <p14:xfrm>
                <a:off x="11261160" y="2376542"/>
                <a:ext cx="108000" cy="142920"/>
              </p14:xfrm>
            </p:contentPart>
          </mc:Choice>
          <mc:Fallback xmlns="">
            <p:pic>
              <p:nvPicPr>
                <p:cNvPr id="121" name="Ink 120">
                  <a:extLst>
                    <a:ext uri="{FF2B5EF4-FFF2-40B4-BE49-F238E27FC236}">
                      <a16:creationId xmlns:a16="http://schemas.microsoft.com/office/drawing/2014/main" id="{BD27F822-7029-244B-A345-BB1001B64198}"/>
                    </a:ext>
                  </a:extLst>
                </p:cNvPr>
                <p:cNvPicPr/>
                <p:nvPr/>
              </p:nvPicPr>
              <p:blipFill>
                <a:blip r:embed="rId121"/>
                <a:stretch>
                  <a:fillRect/>
                </a:stretch>
              </p:blipFill>
              <p:spPr>
                <a:xfrm>
                  <a:off x="11246040" y="2361062"/>
                  <a:ext cx="138600" cy="173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2">
              <p14:nvContentPartPr>
                <p14:cNvPr id="122" name="Ink 121">
                  <a:extLst>
                    <a:ext uri="{FF2B5EF4-FFF2-40B4-BE49-F238E27FC236}">
                      <a16:creationId xmlns:a16="http://schemas.microsoft.com/office/drawing/2014/main" id="{C2CC0894-8184-0C4E-B9AB-328A21582A64}"/>
                    </a:ext>
                  </a:extLst>
                </p14:cNvPr>
                <p14:cNvContentPartPr/>
                <p14:nvPr/>
              </p14:nvContentPartPr>
              <p14:xfrm>
                <a:off x="11412360" y="2314622"/>
                <a:ext cx="131040" cy="196920"/>
              </p14:xfrm>
            </p:contentPart>
          </mc:Choice>
          <mc:Fallback xmlns="">
            <p:pic>
              <p:nvPicPr>
                <p:cNvPr id="122" name="Ink 121">
                  <a:extLst>
                    <a:ext uri="{FF2B5EF4-FFF2-40B4-BE49-F238E27FC236}">
                      <a16:creationId xmlns:a16="http://schemas.microsoft.com/office/drawing/2014/main" id="{C2CC0894-8184-0C4E-B9AB-328A21582A64}"/>
                    </a:ext>
                  </a:extLst>
                </p:cNvPr>
                <p:cNvPicPr/>
                <p:nvPr/>
              </p:nvPicPr>
              <p:blipFill>
                <a:blip r:embed="rId123"/>
                <a:stretch>
                  <a:fillRect/>
                </a:stretch>
              </p:blipFill>
              <p:spPr>
                <a:xfrm>
                  <a:off x="11397240" y="2299502"/>
                  <a:ext cx="161280" cy="227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4">
              <p14:nvContentPartPr>
                <p14:cNvPr id="123" name="Ink 122">
                  <a:extLst>
                    <a:ext uri="{FF2B5EF4-FFF2-40B4-BE49-F238E27FC236}">
                      <a16:creationId xmlns:a16="http://schemas.microsoft.com/office/drawing/2014/main" id="{D6F780BF-F533-D843-B0C3-35E0D9627499}"/>
                    </a:ext>
                  </a:extLst>
                </p14:cNvPr>
                <p14:cNvContentPartPr/>
                <p14:nvPr/>
              </p14:nvContentPartPr>
              <p14:xfrm>
                <a:off x="11581560" y="2384102"/>
                <a:ext cx="142920" cy="148320"/>
              </p14:xfrm>
            </p:contentPart>
          </mc:Choice>
          <mc:Fallback xmlns="">
            <p:pic>
              <p:nvPicPr>
                <p:cNvPr id="123" name="Ink 122">
                  <a:extLst>
                    <a:ext uri="{FF2B5EF4-FFF2-40B4-BE49-F238E27FC236}">
                      <a16:creationId xmlns:a16="http://schemas.microsoft.com/office/drawing/2014/main" id="{D6F780BF-F533-D843-B0C3-35E0D9627499}"/>
                    </a:ext>
                  </a:extLst>
                </p:cNvPr>
                <p:cNvPicPr/>
                <p:nvPr/>
              </p:nvPicPr>
              <p:blipFill>
                <a:blip r:embed="rId125"/>
                <a:stretch>
                  <a:fillRect/>
                </a:stretch>
              </p:blipFill>
              <p:spPr>
                <a:xfrm>
                  <a:off x="11566080" y="2368982"/>
                  <a:ext cx="173520" cy="178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6">
              <p14:nvContentPartPr>
                <p14:cNvPr id="124" name="Ink 123">
                  <a:extLst>
                    <a:ext uri="{FF2B5EF4-FFF2-40B4-BE49-F238E27FC236}">
                      <a16:creationId xmlns:a16="http://schemas.microsoft.com/office/drawing/2014/main" id="{9894F1B1-C0DA-2349-9C09-8E82A5C279D7}"/>
                    </a:ext>
                  </a:extLst>
                </p14:cNvPr>
                <p14:cNvContentPartPr/>
                <p14:nvPr/>
              </p14:nvContentPartPr>
              <p14:xfrm>
                <a:off x="11782800" y="2389502"/>
                <a:ext cx="78480" cy="131760"/>
              </p14:xfrm>
            </p:contentPart>
          </mc:Choice>
          <mc:Fallback xmlns="">
            <p:pic>
              <p:nvPicPr>
                <p:cNvPr id="124" name="Ink 123">
                  <a:extLst>
                    <a:ext uri="{FF2B5EF4-FFF2-40B4-BE49-F238E27FC236}">
                      <a16:creationId xmlns:a16="http://schemas.microsoft.com/office/drawing/2014/main" id="{9894F1B1-C0DA-2349-9C09-8E82A5C279D7}"/>
                    </a:ext>
                  </a:extLst>
                </p:cNvPr>
                <p:cNvPicPr/>
                <p:nvPr/>
              </p:nvPicPr>
              <p:blipFill>
                <a:blip r:embed="rId127"/>
                <a:stretch>
                  <a:fillRect/>
                </a:stretch>
              </p:blipFill>
              <p:spPr>
                <a:xfrm>
                  <a:off x="11767680" y="2374382"/>
                  <a:ext cx="109080" cy="162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8">
              <p14:nvContentPartPr>
                <p14:cNvPr id="125" name="Ink 124">
                  <a:extLst>
                    <a:ext uri="{FF2B5EF4-FFF2-40B4-BE49-F238E27FC236}">
                      <a16:creationId xmlns:a16="http://schemas.microsoft.com/office/drawing/2014/main" id="{E9C28A34-4F33-9343-B1BF-B08393A803DC}"/>
                    </a:ext>
                  </a:extLst>
                </p14:cNvPr>
                <p14:cNvContentPartPr/>
                <p14:nvPr/>
              </p14:nvContentPartPr>
              <p14:xfrm>
                <a:off x="11088360" y="2676782"/>
                <a:ext cx="594360" cy="36720"/>
              </p14:xfrm>
            </p:contentPart>
          </mc:Choice>
          <mc:Fallback xmlns="">
            <p:pic>
              <p:nvPicPr>
                <p:cNvPr id="125" name="Ink 124">
                  <a:extLst>
                    <a:ext uri="{FF2B5EF4-FFF2-40B4-BE49-F238E27FC236}">
                      <a16:creationId xmlns:a16="http://schemas.microsoft.com/office/drawing/2014/main" id="{E9C28A34-4F33-9343-B1BF-B08393A803DC}"/>
                    </a:ext>
                  </a:extLst>
                </p:cNvPr>
                <p:cNvPicPr/>
                <p:nvPr/>
              </p:nvPicPr>
              <p:blipFill>
                <a:blip r:embed="rId129"/>
                <a:stretch>
                  <a:fillRect/>
                </a:stretch>
              </p:blipFill>
              <p:spPr>
                <a:xfrm>
                  <a:off x="11073240" y="2661662"/>
                  <a:ext cx="624960" cy="6696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61" name="Group 160">
            <a:extLst>
              <a:ext uri="{FF2B5EF4-FFF2-40B4-BE49-F238E27FC236}">
                <a16:creationId xmlns:a16="http://schemas.microsoft.com/office/drawing/2014/main" id="{AC910ADF-877A-3C48-BEFC-AA4F5E909037}"/>
              </a:ext>
            </a:extLst>
          </p:cNvPr>
          <p:cNvGrpSpPr/>
          <p:nvPr/>
        </p:nvGrpSpPr>
        <p:grpSpPr>
          <a:xfrm>
            <a:off x="4722120" y="2083142"/>
            <a:ext cx="1742040" cy="794520"/>
            <a:chOff x="4722120" y="2083142"/>
            <a:chExt cx="1742040" cy="7945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30">
              <p14:nvContentPartPr>
                <p14:cNvPr id="127" name="Ink 126">
                  <a:extLst>
                    <a:ext uri="{FF2B5EF4-FFF2-40B4-BE49-F238E27FC236}">
                      <a16:creationId xmlns:a16="http://schemas.microsoft.com/office/drawing/2014/main" id="{7E6CFFF5-4894-E14E-9D78-FD3FE9B44DC2}"/>
                    </a:ext>
                  </a:extLst>
                </p14:cNvPr>
                <p14:cNvContentPartPr/>
                <p14:nvPr/>
              </p14:nvContentPartPr>
              <p14:xfrm>
                <a:off x="4734000" y="2176022"/>
                <a:ext cx="9720" cy="331920"/>
              </p14:xfrm>
            </p:contentPart>
          </mc:Choice>
          <mc:Fallback xmlns="">
            <p:pic>
              <p:nvPicPr>
                <p:cNvPr id="127" name="Ink 126">
                  <a:extLst>
                    <a:ext uri="{FF2B5EF4-FFF2-40B4-BE49-F238E27FC236}">
                      <a16:creationId xmlns:a16="http://schemas.microsoft.com/office/drawing/2014/main" id="{7E6CFFF5-4894-E14E-9D78-FD3FE9B44DC2}"/>
                    </a:ext>
                  </a:extLst>
                </p:cNvPr>
                <p:cNvPicPr/>
                <p:nvPr/>
              </p:nvPicPr>
              <p:blipFill>
                <a:blip r:embed="rId131"/>
                <a:stretch>
                  <a:fillRect/>
                </a:stretch>
              </p:blipFill>
              <p:spPr>
                <a:xfrm>
                  <a:off x="4718520" y="2160542"/>
                  <a:ext cx="40320" cy="362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2">
              <p14:nvContentPartPr>
                <p14:cNvPr id="128" name="Ink 127">
                  <a:extLst>
                    <a:ext uri="{FF2B5EF4-FFF2-40B4-BE49-F238E27FC236}">
                      <a16:creationId xmlns:a16="http://schemas.microsoft.com/office/drawing/2014/main" id="{DCBE7228-D802-4748-8514-802792E6DD7B}"/>
                    </a:ext>
                  </a:extLst>
                </p14:cNvPr>
                <p14:cNvContentPartPr/>
                <p14:nvPr/>
              </p14:nvContentPartPr>
              <p14:xfrm>
                <a:off x="4815000" y="2268542"/>
                <a:ext cx="25200" cy="169560"/>
              </p14:xfrm>
            </p:contentPart>
          </mc:Choice>
          <mc:Fallback xmlns="">
            <p:pic>
              <p:nvPicPr>
                <p:cNvPr id="128" name="Ink 127">
                  <a:extLst>
                    <a:ext uri="{FF2B5EF4-FFF2-40B4-BE49-F238E27FC236}">
                      <a16:creationId xmlns:a16="http://schemas.microsoft.com/office/drawing/2014/main" id="{DCBE7228-D802-4748-8514-802792E6DD7B}"/>
                    </a:ext>
                  </a:extLst>
                </p:cNvPr>
                <p:cNvPicPr/>
                <p:nvPr/>
              </p:nvPicPr>
              <p:blipFill>
                <a:blip r:embed="rId133"/>
                <a:stretch>
                  <a:fillRect/>
                </a:stretch>
              </p:blipFill>
              <p:spPr>
                <a:xfrm>
                  <a:off x="4799520" y="2253062"/>
                  <a:ext cx="55800" cy="200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4">
              <p14:nvContentPartPr>
                <p14:cNvPr id="129" name="Ink 128">
                  <a:extLst>
                    <a:ext uri="{FF2B5EF4-FFF2-40B4-BE49-F238E27FC236}">
                      <a16:creationId xmlns:a16="http://schemas.microsoft.com/office/drawing/2014/main" id="{BFB56E52-465A-9444-970A-CBB37E0B003C}"/>
                    </a:ext>
                  </a:extLst>
                </p14:cNvPr>
                <p14:cNvContentPartPr/>
                <p14:nvPr/>
              </p14:nvContentPartPr>
              <p14:xfrm>
                <a:off x="4826520" y="2280062"/>
                <a:ext cx="131040" cy="111960"/>
              </p14:xfrm>
            </p:contentPart>
          </mc:Choice>
          <mc:Fallback xmlns="">
            <p:pic>
              <p:nvPicPr>
                <p:cNvPr id="129" name="Ink 128">
                  <a:extLst>
                    <a:ext uri="{FF2B5EF4-FFF2-40B4-BE49-F238E27FC236}">
                      <a16:creationId xmlns:a16="http://schemas.microsoft.com/office/drawing/2014/main" id="{BFB56E52-465A-9444-970A-CBB37E0B003C}"/>
                    </a:ext>
                  </a:extLst>
                </p:cNvPr>
                <p:cNvPicPr/>
                <p:nvPr/>
              </p:nvPicPr>
              <p:blipFill>
                <a:blip r:embed="rId135"/>
                <a:stretch>
                  <a:fillRect/>
                </a:stretch>
              </p:blipFill>
              <p:spPr>
                <a:xfrm>
                  <a:off x="4811040" y="2264942"/>
                  <a:ext cx="161640" cy="142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6">
              <p14:nvContentPartPr>
                <p14:cNvPr id="130" name="Ink 129">
                  <a:extLst>
                    <a:ext uri="{FF2B5EF4-FFF2-40B4-BE49-F238E27FC236}">
                      <a16:creationId xmlns:a16="http://schemas.microsoft.com/office/drawing/2014/main" id="{7DBF1A0C-C7B5-6240-91CA-C7BE7C104105}"/>
                    </a:ext>
                  </a:extLst>
                </p14:cNvPr>
                <p14:cNvContentPartPr/>
                <p14:nvPr/>
              </p14:nvContentPartPr>
              <p14:xfrm>
                <a:off x="4930560" y="2245142"/>
                <a:ext cx="33480" cy="192960"/>
              </p14:xfrm>
            </p:contentPart>
          </mc:Choice>
          <mc:Fallback xmlns="">
            <p:pic>
              <p:nvPicPr>
                <p:cNvPr id="130" name="Ink 129">
                  <a:extLst>
                    <a:ext uri="{FF2B5EF4-FFF2-40B4-BE49-F238E27FC236}">
                      <a16:creationId xmlns:a16="http://schemas.microsoft.com/office/drawing/2014/main" id="{7DBF1A0C-C7B5-6240-91CA-C7BE7C104105}"/>
                    </a:ext>
                  </a:extLst>
                </p:cNvPr>
                <p:cNvPicPr/>
                <p:nvPr/>
              </p:nvPicPr>
              <p:blipFill>
                <a:blip r:embed="rId137"/>
                <a:stretch>
                  <a:fillRect/>
                </a:stretch>
              </p:blipFill>
              <p:spPr>
                <a:xfrm>
                  <a:off x="4915440" y="2230022"/>
                  <a:ext cx="64080" cy="223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8">
              <p14:nvContentPartPr>
                <p14:cNvPr id="131" name="Ink 130">
                  <a:extLst>
                    <a:ext uri="{FF2B5EF4-FFF2-40B4-BE49-F238E27FC236}">
                      <a16:creationId xmlns:a16="http://schemas.microsoft.com/office/drawing/2014/main" id="{6473C3AE-D656-C143-ACEC-0A512BBC40AC}"/>
                    </a:ext>
                  </a:extLst>
                </p14:cNvPr>
                <p14:cNvContentPartPr/>
                <p14:nvPr/>
              </p14:nvContentPartPr>
              <p14:xfrm>
                <a:off x="5046480" y="2257022"/>
                <a:ext cx="4320" cy="158400"/>
              </p14:xfrm>
            </p:contentPart>
          </mc:Choice>
          <mc:Fallback xmlns="">
            <p:pic>
              <p:nvPicPr>
                <p:cNvPr id="131" name="Ink 130">
                  <a:extLst>
                    <a:ext uri="{FF2B5EF4-FFF2-40B4-BE49-F238E27FC236}">
                      <a16:creationId xmlns:a16="http://schemas.microsoft.com/office/drawing/2014/main" id="{6473C3AE-D656-C143-ACEC-0A512BBC40AC}"/>
                    </a:ext>
                  </a:extLst>
                </p:cNvPr>
                <p:cNvPicPr/>
                <p:nvPr/>
              </p:nvPicPr>
              <p:blipFill>
                <a:blip r:embed="rId139"/>
                <a:stretch>
                  <a:fillRect/>
                </a:stretch>
              </p:blipFill>
              <p:spPr>
                <a:xfrm>
                  <a:off x="5031000" y="2241542"/>
                  <a:ext cx="34920" cy="188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0">
              <p14:nvContentPartPr>
                <p14:cNvPr id="132" name="Ink 131">
                  <a:extLst>
                    <a:ext uri="{FF2B5EF4-FFF2-40B4-BE49-F238E27FC236}">
                      <a16:creationId xmlns:a16="http://schemas.microsoft.com/office/drawing/2014/main" id="{5BA98994-A21D-2D40-9836-C12EA9F22ACA}"/>
                    </a:ext>
                  </a:extLst>
                </p14:cNvPr>
                <p14:cNvContentPartPr/>
                <p14:nvPr/>
              </p14:nvContentPartPr>
              <p14:xfrm>
                <a:off x="5023080" y="2118062"/>
                <a:ext cx="10080" cy="9720"/>
              </p14:xfrm>
            </p:contentPart>
          </mc:Choice>
          <mc:Fallback xmlns="">
            <p:pic>
              <p:nvPicPr>
                <p:cNvPr id="132" name="Ink 131">
                  <a:extLst>
                    <a:ext uri="{FF2B5EF4-FFF2-40B4-BE49-F238E27FC236}">
                      <a16:creationId xmlns:a16="http://schemas.microsoft.com/office/drawing/2014/main" id="{5BA98994-A21D-2D40-9836-C12EA9F22ACA}"/>
                    </a:ext>
                  </a:extLst>
                </p:cNvPr>
                <p:cNvPicPr/>
                <p:nvPr/>
              </p:nvPicPr>
              <p:blipFill>
                <a:blip r:embed="rId141"/>
                <a:stretch>
                  <a:fillRect/>
                </a:stretch>
              </p:blipFill>
              <p:spPr>
                <a:xfrm>
                  <a:off x="5007600" y="2102582"/>
                  <a:ext cx="40680" cy="40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2">
              <p14:nvContentPartPr>
                <p14:cNvPr id="133" name="Ink 132">
                  <a:extLst>
                    <a:ext uri="{FF2B5EF4-FFF2-40B4-BE49-F238E27FC236}">
                      <a16:creationId xmlns:a16="http://schemas.microsoft.com/office/drawing/2014/main" id="{2D617D32-4C20-7B43-9EE8-0F672396D618}"/>
                    </a:ext>
                  </a:extLst>
                </p14:cNvPr>
                <p14:cNvContentPartPr/>
                <p14:nvPr/>
              </p14:nvContentPartPr>
              <p14:xfrm>
                <a:off x="4757040" y="2083142"/>
                <a:ext cx="70200" cy="33480"/>
              </p14:xfrm>
            </p:contentPart>
          </mc:Choice>
          <mc:Fallback xmlns="">
            <p:pic>
              <p:nvPicPr>
                <p:cNvPr id="133" name="Ink 132">
                  <a:extLst>
                    <a:ext uri="{FF2B5EF4-FFF2-40B4-BE49-F238E27FC236}">
                      <a16:creationId xmlns:a16="http://schemas.microsoft.com/office/drawing/2014/main" id="{2D617D32-4C20-7B43-9EE8-0F672396D618}"/>
                    </a:ext>
                  </a:extLst>
                </p:cNvPr>
                <p:cNvPicPr/>
                <p:nvPr/>
              </p:nvPicPr>
              <p:blipFill>
                <a:blip r:embed="rId143"/>
                <a:stretch>
                  <a:fillRect/>
                </a:stretch>
              </p:blipFill>
              <p:spPr>
                <a:xfrm>
                  <a:off x="4741920" y="2068022"/>
                  <a:ext cx="100440" cy="64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4">
              <p14:nvContentPartPr>
                <p14:cNvPr id="135" name="Ink 134">
                  <a:extLst>
                    <a:ext uri="{FF2B5EF4-FFF2-40B4-BE49-F238E27FC236}">
                      <a16:creationId xmlns:a16="http://schemas.microsoft.com/office/drawing/2014/main" id="{381A3EE8-4461-9B49-AB01-9C9D7AFB2027}"/>
                    </a:ext>
                  </a:extLst>
                </p14:cNvPr>
                <p14:cNvContentPartPr/>
                <p14:nvPr/>
              </p14:nvContentPartPr>
              <p14:xfrm>
                <a:off x="5216040" y="2233622"/>
                <a:ext cx="141840" cy="204480"/>
              </p14:xfrm>
            </p:contentPart>
          </mc:Choice>
          <mc:Fallback xmlns="">
            <p:pic>
              <p:nvPicPr>
                <p:cNvPr id="135" name="Ink 134">
                  <a:extLst>
                    <a:ext uri="{FF2B5EF4-FFF2-40B4-BE49-F238E27FC236}">
                      <a16:creationId xmlns:a16="http://schemas.microsoft.com/office/drawing/2014/main" id="{381A3EE8-4461-9B49-AB01-9C9D7AFB2027}"/>
                    </a:ext>
                  </a:extLst>
                </p:cNvPr>
                <p:cNvPicPr/>
                <p:nvPr/>
              </p:nvPicPr>
              <p:blipFill>
                <a:blip r:embed="rId145"/>
                <a:stretch>
                  <a:fillRect/>
                </a:stretch>
              </p:blipFill>
              <p:spPr>
                <a:xfrm>
                  <a:off x="5200560" y="2218502"/>
                  <a:ext cx="172440" cy="235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6">
              <p14:nvContentPartPr>
                <p14:cNvPr id="136" name="Ink 135">
                  <a:extLst>
                    <a:ext uri="{FF2B5EF4-FFF2-40B4-BE49-F238E27FC236}">
                      <a16:creationId xmlns:a16="http://schemas.microsoft.com/office/drawing/2014/main" id="{75805A2A-73EB-AB4A-8DA2-0AB731FEDB72}"/>
                    </a:ext>
                  </a:extLst>
                </p14:cNvPr>
                <p14:cNvContentPartPr/>
                <p14:nvPr/>
              </p14:nvContentPartPr>
              <p14:xfrm>
                <a:off x="5405760" y="2253422"/>
                <a:ext cx="86040" cy="147240"/>
              </p14:xfrm>
            </p:contentPart>
          </mc:Choice>
          <mc:Fallback xmlns="">
            <p:pic>
              <p:nvPicPr>
                <p:cNvPr id="136" name="Ink 135">
                  <a:extLst>
                    <a:ext uri="{FF2B5EF4-FFF2-40B4-BE49-F238E27FC236}">
                      <a16:creationId xmlns:a16="http://schemas.microsoft.com/office/drawing/2014/main" id="{75805A2A-73EB-AB4A-8DA2-0AB731FEDB72}"/>
                    </a:ext>
                  </a:extLst>
                </p:cNvPr>
                <p:cNvPicPr/>
                <p:nvPr/>
              </p:nvPicPr>
              <p:blipFill>
                <a:blip r:embed="rId147"/>
                <a:stretch>
                  <a:fillRect/>
                </a:stretch>
              </p:blipFill>
              <p:spPr>
                <a:xfrm>
                  <a:off x="5390280" y="2238302"/>
                  <a:ext cx="116280" cy="177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8">
              <p14:nvContentPartPr>
                <p14:cNvPr id="137" name="Ink 136">
                  <a:extLst>
                    <a:ext uri="{FF2B5EF4-FFF2-40B4-BE49-F238E27FC236}">
                      <a16:creationId xmlns:a16="http://schemas.microsoft.com/office/drawing/2014/main" id="{78449479-A3A1-284F-A0FD-39583E84C586}"/>
                    </a:ext>
                  </a:extLst>
                </p14:cNvPr>
                <p14:cNvContentPartPr/>
                <p14:nvPr/>
              </p14:nvContentPartPr>
              <p14:xfrm>
                <a:off x="5544000" y="2222102"/>
                <a:ext cx="104040" cy="142560"/>
              </p14:xfrm>
            </p:contentPart>
          </mc:Choice>
          <mc:Fallback xmlns="">
            <p:pic>
              <p:nvPicPr>
                <p:cNvPr id="137" name="Ink 136">
                  <a:extLst>
                    <a:ext uri="{FF2B5EF4-FFF2-40B4-BE49-F238E27FC236}">
                      <a16:creationId xmlns:a16="http://schemas.microsoft.com/office/drawing/2014/main" id="{78449479-A3A1-284F-A0FD-39583E84C586}"/>
                    </a:ext>
                  </a:extLst>
                </p:cNvPr>
                <p:cNvPicPr/>
                <p:nvPr/>
              </p:nvPicPr>
              <p:blipFill>
                <a:blip r:embed="rId149"/>
                <a:stretch>
                  <a:fillRect/>
                </a:stretch>
              </p:blipFill>
              <p:spPr>
                <a:xfrm>
                  <a:off x="5528880" y="2206982"/>
                  <a:ext cx="134640" cy="173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0">
              <p14:nvContentPartPr>
                <p14:cNvPr id="138" name="Ink 137">
                  <a:extLst>
                    <a:ext uri="{FF2B5EF4-FFF2-40B4-BE49-F238E27FC236}">
                      <a16:creationId xmlns:a16="http://schemas.microsoft.com/office/drawing/2014/main" id="{14B98A29-1FF4-5C4F-BCAB-9E0100333282}"/>
                    </a:ext>
                  </a:extLst>
                </p14:cNvPr>
                <p14:cNvContentPartPr/>
                <p14:nvPr/>
              </p14:nvContentPartPr>
              <p14:xfrm>
                <a:off x="5671440" y="2210582"/>
                <a:ext cx="142560" cy="168120"/>
              </p14:xfrm>
            </p:contentPart>
          </mc:Choice>
          <mc:Fallback xmlns="">
            <p:pic>
              <p:nvPicPr>
                <p:cNvPr id="138" name="Ink 137">
                  <a:extLst>
                    <a:ext uri="{FF2B5EF4-FFF2-40B4-BE49-F238E27FC236}">
                      <a16:creationId xmlns:a16="http://schemas.microsoft.com/office/drawing/2014/main" id="{14B98A29-1FF4-5C4F-BCAB-9E0100333282}"/>
                    </a:ext>
                  </a:extLst>
                </p:cNvPr>
                <p:cNvPicPr/>
                <p:nvPr/>
              </p:nvPicPr>
              <p:blipFill>
                <a:blip r:embed="rId151"/>
                <a:stretch>
                  <a:fillRect/>
                </a:stretch>
              </p:blipFill>
              <p:spPr>
                <a:xfrm>
                  <a:off x="5656320" y="2195462"/>
                  <a:ext cx="173160" cy="198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2">
              <p14:nvContentPartPr>
                <p14:cNvPr id="139" name="Ink 138">
                  <a:extLst>
                    <a:ext uri="{FF2B5EF4-FFF2-40B4-BE49-F238E27FC236}">
                      <a16:creationId xmlns:a16="http://schemas.microsoft.com/office/drawing/2014/main" id="{2FEC23DE-6FD8-7C45-8526-F7A23F05DF5A}"/>
                    </a:ext>
                  </a:extLst>
                </p14:cNvPr>
                <p14:cNvContentPartPr/>
                <p14:nvPr/>
              </p14:nvContentPartPr>
              <p14:xfrm>
                <a:off x="5841000" y="2187542"/>
                <a:ext cx="74880" cy="214560"/>
              </p14:xfrm>
            </p:contentPart>
          </mc:Choice>
          <mc:Fallback xmlns="">
            <p:pic>
              <p:nvPicPr>
                <p:cNvPr id="139" name="Ink 138">
                  <a:extLst>
                    <a:ext uri="{FF2B5EF4-FFF2-40B4-BE49-F238E27FC236}">
                      <a16:creationId xmlns:a16="http://schemas.microsoft.com/office/drawing/2014/main" id="{2FEC23DE-6FD8-7C45-8526-F7A23F05DF5A}"/>
                    </a:ext>
                  </a:extLst>
                </p:cNvPr>
                <p:cNvPicPr/>
                <p:nvPr/>
              </p:nvPicPr>
              <p:blipFill>
                <a:blip r:embed="rId153"/>
                <a:stretch>
                  <a:fillRect/>
                </a:stretch>
              </p:blipFill>
              <p:spPr>
                <a:xfrm>
                  <a:off x="5825880" y="2172062"/>
                  <a:ext cx="105480" cy="245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4">
              <p14:nvContentPartPr>
                <p14:cNvPr id="140" name="Ink 139">
                  <a:extLst>
                    <a:ext uri="{FF2B5EF4-FFF2-40B4-BE49-F238E27FC236}">
                      <a16:creationId xmlns:a16="http://schemas.microsoft.com/office/drawing/2014/main" id="{EB5451F0-384C-0F4E-86F0-43B4C96BA9C1}"/>
                    </a:ext>
                  </a:extLst>
                </p14:cNvPr>
                <p14:cNvContentPartPr/>
                <p14:nvPr/>
              </p14:nvContentPartPr>
              <p14:xfrm>
                <a:off x="5972400" y="2233622"/>
                <a:ext cx="47520" cy="142920"/>
              </p14:xfrm>
            </p:contentPart>
          </mc:Choice>
          <mc:Fallback xmlns="">
            <p:pic>
              <p:nvPicPr>
                <p:cNvPr id="140" name="Ink 139">
                  <a:extLst>
                    <a:ext uri="{FF2B5EF4-FFF2-40B4-BE49-F238E27FC236}">
                      <a16:creationId xmlns:a16="http://schemas.microsoft.com/office/drawing/2014/main" id="{EB5451F0-384C-0F4E-86F0-43B4C96BA9C1}"/>
                    </a:ext>
                  </a:extLst>
                </p:cNvPr>
                <p:cNvPicPr/>
                <p:nvPr/>
              </p:nvPicPr>
              <p:blipFill>
                <a:blip r:embed="rId155"/>
                <a:stretch>
                  <a:fillRect/>
                </a:stretch>
              </p:blipFill>
              <p:spPr>
                <a:xfrm>
                  <a:off x="5957280" y="2218502"/>
                  <a:ext cx="78120" cy="173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6">
              <p14:nvContentPartPr>
                <p14:cNvPr id="141" name="Ink 140">
                  <a:extLst>
                    <a:ext uri="{FF2B5EF4-FFF2-40B4-BE49-F238E27FC236}">
                      <a16:creationId xmlns:a16="http://schemas.microsoft.com/office/drawing/2014/main" id="{101A2D85-3E01-8E4D-A484-B727379CC8F4}"/>
                    </a:ext>
                  </a:extLst>
                </p14:cNvPr>
                <p14:cNvContentPartPr/>
                <p14:nvPr/>
              </p14:nvContentPartPr>
              <p14:xfrm>
                <a:off x="6018480" y="2083142"/>
                <a:ext cx="360" cy="360"/>
              </p14:xfrm>
            </p:contentPart>
          </mc:Choice>
          <mc:Fallback xmlns="">
            <p:pic>
              <p:nvPicPr>
                <p:cNvPr id="141" name="Ink 140">
                  <a:extLst>
                    <a:ext uri="{FF2B5EF4-FFF2-40B4-BE49-F238E27FC236}">
                      <a16:creationId xmlns:a16="http://schemas.microsoft.com/office/drawing/2014/main" id="{101A2D85-3E01-8E4D-A484-B727379CC8F4}"/>
                    </a:ext>
                  </a:extLst>
                </p:cNvPr>
                <p:cNvPicPr/>
                <p:nvPr/>
              </p:nvPicPr>
              <p:blipFill>
                <a:blip r:embed="rId141"/>
                <a:stretch>
                  <a:fillRect/>
                </a:stretch>
              </p:blipFill>
              <p:spPr>
                <a:xfrm>
                  <a:off x="6003360" y="2068022"/>
                  <a:ext cx="30960" cy="30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7">
              <p14:nvContentPartPr>
                <p14:cNvPr id="142" name="Ink 141">
                  <a:extLst>
                    <a:ext uri="{FF2B5EF4-FFF2-40B4-BE49-F238E27FC236}">
                      <a16:creationId xmlns:a16="http://schemas.microsoft.com/office/drawing/2014/main" id="{D408A254-4475-5346-9353-642E1DCC55F9}"/>
                    </a:ext>
                  </a:extLst>
                </p14:cNvPr>
                <p14:cNvContentPartPr/>
                <p14:nvPr/>
              </p14:nvContentPartPr>
              <p14:xfrm>
                <a:off x="4734000" y="2673542"/>
                <a:ext cx="24120" cy="204120"/>
              </p14:xfrm>
            </p:contentPart>
          </mc:Choice>
          <mc:Fallback xmlns="">
            <p:pic>
              <p:nvPicPr>
                <p:cNvPr id="142" name="Ink 141">
                  <a:extLst>
                    <a:ext uri="{FF2B5EF4-FFF2-40B4-BE49-F238E27FC236}">
                      <a16:creationId xmlns:a16="http://schemas.microsoft.com/office/drawing/2014/main" id="{D408A254-4475-5346-9353-642E1DCC55F9}"/>
                    </a:ext>
                  </a:extLst>
                </p:cNvPr>
                <p:cNvPicPr/>
                <p:nvPr/>
              </p:nvPicPr>
              <p:blipFill>
                <a:blip r:embed="rId158"/>
                <a:stretch>
                  <a:fillRect/>
                </a:stretch>
              </p:blipFill>
              <p:spPr>
                <a:xfrm>
                  <a:off x="4718520" y="2658422"/>
                  <a:ext cx="54720" cy="234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9">
              <p14:nvContentPartPr>
                <p14:cNvPr id="143" name="Ink 142">
                  <a:extLst>
                    <a:ext uri="{FF2B5EF4-FFF2-40B4-BE49-F238E27FC236}">
                      <a16:creationId xmlns:a16="http://schemas.microsoft.com/office/drawing/2014/main" id="{C0CB4432-2F53-F14B-B3DA-81C5C118791C}"/>
                    </a:ext>
                  </a:extLst>
                </p14:cNvPr>
                <p14:cNvContentPartPr/>
                <p14:nvPr/>
              </p14:nvContentPartPr>
              <p14:xfrm>
                <a:off x="4722120" y="2602262"/>
                <a:ext cx="98280" cy="148320"/>
              </p14:xfrm>
            </p:contentPart>
          </mc:Choice>
          <mc:Fallback xmlns="">
            <p:pic>
              <p:nvPicPr>
                <p:cNvPr id="143" name="Ink 142">
                  <a:extLst>
                    <a:ext uri="{FF2B5EF4-FFF2-40B4-BE49-F238E27FC236}">
                      <a16:creationId xmlns:a16="http://schemas.microsoft.com/office/drawing/2014/main" id="{C0CB4432-2F53-F14B-B3DA-81C5C118791C}"/>
                    </a:ext>
                  </a:extLst>
                </p:cNvPr>
                <p:cNvPicPr/>
                <p:nvPr/>
              </p:nvPicPr>
              <p:blipFill>
                <a:blip r:embed="rId160"/>
                <a:stretch>
                  <a:fillRect/>
                </a:stretch>
              </p:blipFill>
              <p:spPr>
                <a:xfrm>
                  <a:off x="4707000" y="2587142"/>
                  <a:ext cx="128520" cy="178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1">
              <p14:nvContentPartPr>
                <p14:cNvPr id="144" name="Ink 143">
                  <a:extLst>
                    <a:ext uri="{FF2B5EF4-FFF2-40B4-BE49-F238E27FC236}">
                      <a16:creationId xmlns:a16="http://schemas.microsoft.com/office/drawing/2014/main" id="{EBFC6415-6AE4-C84B-91F8-C1A84921CCFE}"/>
                    </a:ext>
                  </a:extLst>
                </p14:cNvPr>
                <p14:cNvContentPartPr/>
                <p14:nvPr/>
              </p14:nvContentPartPr>
              <p14:xfrm>
                <a:off x="4919040" y="2650502"/>
                <a:ext cx="93240" cy="191160"/>
              </p14:xfrm>
            </p:contentPart>
          </mc:Choice>
          <mc:Fallback xmlns="">
            <p:pic>
              <p:nvPicPr>
                <p:cNvPr id="144" name="Ink 143">
                  <a:extLst>
                    <a:ext uri="{FF2B5EF4-FFF2-40B4-BE49-F238E27FC236}">
                      <a16:creationId xmlns:a16="http://schemas.microsoft.com/office/drawing/2014/main" id="{EBFC6415-6AE4-C84B-91F8-C1A84921CCFE}"/>
                    </a:ext>
                  </a:extLst>
                </p:cNvPr>
                <p:cNvPicPr/>
                <p:nvPr/>
              </p:nvPicPr>
              <p:blipFill>
                <a:blip r:embed="rId162"/>
                <a:stretch>
                  <a:fillRect/>
                </a:stretch>
              </p:blipFill>
              <p:spPr>
                <a:xfrm>
                  <a:off x="4903920" y="2635022"/>
                  <a:ext cx="123840" cy="221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3">
              <p14:nvContentPartPr>
                <p14:cNvPr id="145" name="Ink 144">
                  <a:extLst>
                    <a:ext uri="{FF2B5EF4-FFF2-40B4-BE49-F238E27FC236}">
                      <a16:creationId xmlns:a16="http://schemas.microsoft.com/office/drawing/2014/main" id="{7D41AB44-7DB2-BA4F-9136-27E8DA590038}"/>
                    </a:ext>
                  </a:extLst>
                </p14:cNvPr>
                <p14:cNvContentPartPr/>
                <p14:nvPr/>
              </p14:nvContentPartPr>
              <p14:xfrm>
                <a:off x="4927680" y="2727182"/>
                <a:ext cx="64080" cy="27720"/>
              </p14:xfrm>
            </p:contentPart>
          </mc:Choice>
          <mc:Fallback xmlns="">
            <p:pic>
              <p:nvPicPr>
                <p:cNvPr id="145" name="Ink 144">
                  <a:extLst>
                    <a:ext uri="{FF2B5EF4-FFF2-40B4-BE49-F238E27FC236}">
                      <a16:creationId xmlns:a16="http://schemas.microsoft.com/office/drawing/2014/main" id="{7D41AB44-7DB2-BA4F-9136-27E8DA590038}"/>
                    </a:ext>
                  </a:extLst>
                </p:cNvPr>
                <p:cNvPicPr/>
                <p:nvPr/>
              </p:nvPicPr>
              <p:blipFill>
                <a:blip r:embed="rId164"/>
                <a:stretch>
                  <a:fillRect/>
                </a:stretch>
              </p:blipFill>
              <p:spPr>
                <a:xfrm>
                  <a:off x="4912200" y="2712062"/>
                  <a:ext cx="94320" cy="57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5">
              <p14:nvContentPartPr>
                <p14:cNvPr id="146" name="Ink 145">
                  <a:extLst>
                    <a:ext uri="{FF2B5EF4-FFF2-40B4-BE49-F238E27FC236}">
                      <a16:creationId xmlns:a16="http://schemas.microsoft.com/office/drawing/2014/main" id="{6D3C4D67-D33E-1240-B96A-E5E93DD6B524}"/>
                    </a:ext>
                  </a:extLst>
                </p14:cNvPr>
                <p14:cNvContentPartPr/>
                <p14:nvPr/>
              </p14:nvContentPartPr>
              <p14:xfrm>
                <a:off x="4921920" y="2649422"/>
                <a:ext cx="100080" cy="36000"/>
              </p14:xfrm>
            </p:contentPart>
          </mc:Choice>
          <mc:Fallback xmlns="">
            <p:pic>
              <p:nvPicPr>
                <p:cNvPr id="146" name="Ink 145">
                  <a:extLst>
                    <a:ext uri="{FF2B5EF4-FFF2-40B4-BE49-F238E27FC236}">
                      <a16:creationId xmlns:a16="http://schemas.microsoft.com/office/drawing/2014/main" id="{6D3C4D67-D33E-1240-B96A-E5E93DD6B524}"/>
                    </a:ext>
                  </a:extLst>
                </p:cNvPr>
                <p:cNvPicPr/>
                <p:nvPr/>
              </p:nvPicPr>
              <p:blipFill>
                <a:blip r:embed="rId166"/>
                <a:stretch>
                  <a:fillRect/>
                </a:stretch>
              </p:blipFill>
              <p:spPr>
                <a:xfrm>
                  <a:off x="4906800" y="2634302"/>
                  <a:ext cx="130680" cy="66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7">
              <p14:nvContentPartPr>
                <p14:cNvPr id="147" name="Ink 146">
                  <a:extLst>
                    <a:ext uri="{FF2B5EF4-FFF2-40B4-BE49-F238E27FC236}">
                      <a16:creationId xmlns:a16="http://schemas.microsoft.com/office/drawing/2014/main" id="{575F2E55-1E63-DA40-9BE4-9EF9E2A1D619}"/>
                    </a:ext>
                  </a:extLst>
                </p14:cNvPr>
                <p14:cNvContentPartPr/>
                <p14:nvPr/>
              </p14:nvContentPartPr>
              <p14:xfrm>
                <a:off x="5081040" y="2638982"/>
                <a:ext cx="25560" cy="159120"/>
              </p14:xfrm>
            </p:contentPart>
          </mc:Choice>
          <mc:Fallback xmlns="">
            <p:pic>
              <p:nvPicPr>
                <p:cNvPr id="147" name="Ink 146">
                  <a:extLst>
                    <a:ext uri="{FF2B5EF4-FFF2-40B4-BE49-F238E27FC236}">
                      <a16:creationId xmlns:a16="http://schemas.microsoft.com/office/drawing/2014/main" id="{575F2E55-1E63-DA40-9BE4-9EF9E2A1D619}"/>
                    </a:ext>
                  </a:extLst>
                </p:cNvPr>
                <p:cNvPicPr/>
                <p:nvPr/>
              </p:nvPicPr>
              <p:blipFill>
                <a:blip r:embed="rId168"/>
                <a:stretch>
                  <a:fillRect/>
                </a:stretch>
              </p:blipFill>
              <p:spPr>
                <a:xfrm>
                  <a:off x="5065920" y="2623502"/>
                  <a:ext cx="56160" cy="189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9">
              <p14:nvContentPartPr>
                <p14:cNvPr id="148" name="Ink 147">
                  <a:extLst>
                    <a:ext uri="{FF2B5EF4-FFF2-40B4-BE49-F238E27FC236}">
                      <a16:creationId xmlns:a16="http://schemas.microsoft.com/office/drawing/2014/main" id="{34FE8871-61AF-DD44-9889-2F13E66220D5}"/>
                    </a:ext>
                  </a:extLst>
                </p14:cNvPr>
                <p14:cNvContentPartPr/>
                <p14:nvPr/>
              </p14:nvContentPartPr>
              <p14:xfrm>
                <a:off x="5069520" y="2581382"/>
                <a:ext cx="165600" cy="209880"/>
              </p14:xfrm>
            </p:contentPart>
          </mc:Choice>
          <mc:Fallback xmlns="">
            <p:pic>
              <p:nvPicPr>
                <p:cNvPr id="148" name="Ink 147">
                  <a:extLst>
                    <a:ext uri="{FF2B5EF4-FFF2-40B4-BE49-F238E27FC236}">
                      <a16:creationId xmlns:a16="http://schemas.microsoft.com/office/drawing/2014/main" id="{34FE8871-61AF-DD44-9889-2F13E66220D5}"/>
                    </a:ext>
                  </a:extLst>
                </p:cNvPr>
                <p:cNvPicPr/>
                <p:nvPr/>
              </p:nvPicPr>
              <p:blipFill>
                <a:blip r:embed="rId170"/>
                <a:stretch>
                  <a:fillRect/>
                </a:stretch>
              </p:blipFill>
              <p:spPr>
                <a:xfrm>
                  <a:off x="5054400" y="2566262"/>
                  <a:ext cx="195840" cy="240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1">
              <p14:nvContentPartPr>
                <p14:cNvPr id="149" name="Ink 148">
                  <a:extLst>
                    <a:ext uri="{FF2B5EF4-FFF2-40B4-BE49-F238E27FC236}">
                      <a16:creationId xmlns:a16="http://schemas.microsoft.com/office/drawing/2014/main" id="{A29819EC-37E7-FA41-915E-318538B51C60}"/>
                    </a:ext>
                  </a:extLst>
                </p14:cNvPr>
                <p14:cNvContentPartPr/>
                <p14:nvPr/>
              </p14:nvContentPartPr>
              <p14:xfrm>
                <a:off x="5258880" y="2670662"/>
                <a:ext cx="72360" cy="127080"/>
              </p14:xfrm>
            </p:contentPart>
          </mc:Choice>
          <mc:Fallback xmlns="">
            <p:pic>
              <p:nvPicPr>
                <p:cNvPr id="149" name="Ink 148">
                  <a:extLst>
                    <a:ext uri="{FF2B5EF4-FFF2-40B4-BE49-F238E27FC236}">
                      <a16:creationId xmlns:a16="http://schemas.microsoft.com/office/drawing/2014/main" id="{A29819EC-37E7-FA41-915E-318538B51C60}"/>
                    </a:ext>
                  </a:extLst>
                </p:cNvPr>
                <p:cNvPicPr/>
                <p:nvPr/>
              </p:nvPicPr>
              <p:blipFill>
                <a:blip r:embed="rId172"/>
                <a:stretch>
                  <a:fillRect/>
                </a:stretch>
              </p:blipFill>
              <p:spPr>
                <a:xfrm>
                  <a:off x="5243400" y="2655542"/>
                  <a:ext cx="102600" cy="157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3">
              <p14:nvContentPartPr>
                <p14:cNvPr id="150" name="Ink 149">
                  <a:extLst>
                    <a:ext uri="{FF2B5EF4-FFF2-40B4-BE49-F238E27FC236}">
                      <a16:creationId xmlns:a16="http://schemas.microsoft.com/office/drawing/2014/main" id="{830F7B3A-13B8-B749-B527-6FF77F7DCFC3}"/>
                    </a:ext>
                  </a:extLst>
                </p14:cNvPr>
                <p14:cNvContentPartPr/>
                <p14:nvPr/>
              </p14:nvContentPartPr>
              <p14:xfrm>
                <a:off x="5428440" y="2673542"/>
                <a:ext cx="3960" cy="147960"/>
              </p14:xfrm>
            </p:contentPart>
          </mc:Choice>
          <mc:Fallback xmlns="">
            <p:pic>
              <p:nvPicPr>
                <p:cNvPr id="150" name="Ink 149">
                  <a:extLst>
                    <a:ext uri="{FF2B5EF4-FFF2-40B4-BE49-F238E27FC236}">
                      <a16:creationId xmlns:a16="http://schemas.microsoft.com/office/drawing/2014/main" id="{830F7B3A-13B8-B749-B527-6FF77F7DCFC3}"/>
                    </a:ext>
                  </a:extLst>
                </p:cNvPr>
                <p:cNvPicPr/>
                <p:nvPr/>
              </p:nvPicPr>
              <p:blipFill>
                <a:blip r:embed="rId174"/>
                <a:stretch>
                  <a:fillRect/>
                </a:stretch>
              </p:blipFill>
              <p:spPr>
                <a:xfrm>
                  <a:off x="5413320" y="2658422"/>
                  <a:ext cx="34560" cy="178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5">
              <p14:nvContentPartPr>
                <p14:cNvPr id="151" name="Ink 150">
                  <a:extLst>
                    <a:ext uri="{FF2B5EF4-FFF2-40B4-BE49-F238E27FC236}">
                      <a16:creationId xmlns:a16="http://schemas.microsoft.com/office/drawing/2014/main" id="{24121D1F-F8E8-E544-94AF-9E43D402CE27}"/>
                    </a:ext>
                  </a:extLst>
                </p14:cNvPr>
                <p14:cNvContentPartPr/>
                <p14:nvPr/>
              </p14:nvContentPartPr>
              <p14:xfrm>
                <a:off x="5416920" y="2628542"/>
                <a:ext cx="123120" cy="125280"/>
              </p14:xfrm>
            </p:contentPart>
          </mc:Choice>
          <mc:Fallback xmlns="">
            <p:pic>
              <p:nvPicPr>
                <p:cNvPr id="151" name="Ink 150">
                  <a:extLst>
                    <a:ext uri="{FF2B5EF4-FFF2-40B4-BE49-F238E27FC236}">
                      <a16:creationId xmlns:a16="http://schemas.microsoft.com/office/drawing/2014/main" id="{24121D1F-F8E8-E544-94AF-9E43D402CE27}"/>
                    </a:ext>
                  </a:extLst>
                </p:cNvPr>
                <p:cNvPicPr/>
                <p:nvPr/>
              </p:nvPicPr>
              <p:blipFill>
                <a:blip r:embed="rId176"/>
                <a:stretch>
                  <a:fillRect/>
                </a:stretch>
              </p:blipFill>
              <p:spPr>
                <a:xfrm>
                  <a:off x="5401440" y="2613422"/>
                  <a:ext cx="153360" cy="155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7">
              <p14:nvContentPartPr>
                <p14:cNvPr id="152" name="Ink 151">
                  <a:extLst>
                    <a:ext uri="{FF2B5EF4-FFF2-40B4-BE49-F238E27FC236}">
                      <a16:creationId xmlns:a16="http://schemas.microsoft.com/office/drawing/2014/main" id="{B2BD59F1-177D-CD44-BE11-0A80A114D223}"/>
                    </a:ext>
                  </a:extLst>
                </p14:cNvPr>
                <p14:cNvContentPartPr/>
                <p14:nvPr/>
              </p14:nvContentPartPr>
              <p14:xfrm>
                <a:off x="5582160" y="2604062"/>
                <a:ext cx="43200" cy="164160"/>
              </p14:xfrm>
            </p:contentPart>
          </mc:Choice>
          <mc:Fallback xmlns="">
            <p:pic>
              <p:nvPicPr>
                <p:cNvPr id="152" name="Ink 151">
                  <a:extLst>
                    <a:ext uri="{FF2B5EF4-FFF2-40B4-BE49-F238E27FC236}">
                      <a16:creationId xmlns:a16="http://schemas.microsoft.com/office/drawing/2014/main" id="{B2BD59F1-177D-CD44-BE11-0A80A114D223}"/>
                    </a:ext>
                  </a:extLst>
                </p:cNvPr>
                <p:cNvPicPr/>
                <p:nvPr/>
              </p:nvPicPr>
              <p:blipFill>
                <a:blip r:embed="rId178"/>
                <a:stretch>
                  <a:fillRect/>
                </a:stretch>
              </p:blipFill>
              <p:spPr>
                <a:xfrm>
                  <a:off x="5567040" y="2588942"/>
                  <a:ext cx="73800" cy="194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9">
              <p14:nvContentPartPr>
                <p14:cNvPr id="153" name="Ink 152">
                  <a:extLst>
                    <a:ext uri="{FF2B5EF4-FFF2-40B4-BE49-F238E27FC236}">
                      <a16:creationId xmlns:a16="http://schemas.microsoft.com/office/drawing/2014/main" id="{CE5E8685-7B86-C848-ADDF-3983B29D1C57}"/>
                    </a:ext>
                  </a:extLst>
                </p14:cNvPr>
                <p14:cNvContentPartPr/>
                <p14:nvPr/>
              </p14:nvContentPartPr>
              <p14:xfrm>
                <a:off x="5625000" y="2638982"/>
                <a:ext cx="74880" cy="141480"/>
              </p14:xfrm>
            </p:contentPart>
          </mc:Choice>
          <mc:Fallback xmlns="">
            <p:pic>
              <p:nvPicPr>
                <p:cNvPr id="153" name="Ink 152">
                  <a:extLst>
                    <a:ext uri="{FF2B5EF4-FFF2-40B4-BE49-F238E27FC236}">
                      <a16:creationId xmlns:a16="http://schemas.microsoft.com/office/drawing/2014/main" id="{CE5E8685-7B86-C848-ADDF-3983B29D1C57}"/>
                    </a:ext>
                  </a:extLst>
                </p:cNvPr>
                <p:cNvPicPr/>
                <p:nvPr/>
              </p:nvPicPr>
              <p:blipFill>
                <a:blip r:embed="rId180"/>
                <a:stretch>
                  <a:fillRect/>
                </a:stretch>
              </p:blipFill>
              <p:spPr>
                <a:xfrm>
                  <a:off x="5609880" y="2623502"/>
                  <a:ext cx="105120" cy="172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1">
              <p14:nvContentPartPr>
                <p14:cNvPr id="154" name="Ink 153">
                  <a:extLst>
                    <a:ext uri="{FF2B5EF4-FFF2-40B4-BE49-F238E27FC236}">
                      <a16:creationId xmlns:a16="http://schemas.microsoft.com/office/drawing/2014/main" id="{1D6973AC-A0A1-9142-9E38-667178D46633}"/>
                    </a:ext>
                  </a:extLst>
                </p14:cNvPr>
                <p14:cNvContentPartPr/>
                <p14:nvPr/>
              </p14:nvContentPartPr>
              <p14:xfrm>
                <a:off x="5604120" y="2597942"/>
                <a:ext cx="309600" cy="163800"/>
              </p14:xfrm>
            </p:contentPart>
          </mc:Choice>
          <mc:Fallback xmlns="">
            <p:pic>
              <p:nvPicPr>
                <p:cNvPr id="154" name="Ink 153">
                  <a:extLst>
                    <a:ext uri="{FF2B5EF4-FFF2-40B4-BE49-F238E27FC236}">
                      <a16:creationId xmlns:a16="http://schemas.microsoft.com/office/drawing/2014/main" id="{1D6973AC-A0A1-9142-9E38-667178D46633}"/>
                    </a:ext>
                  </a:extLst>
                </p:cNvPr>
                <p:cNvPicPr/>
                <p:nvPr/>
              </p:nvPicPr>
              <p:blipFill>
                <a:blip r:embed="rId182"/>
                <a:stretch>
                  <a:fillRect/>
                </a:stretch>
              </p:blipFill>
              <p:spPr>
                <a:xfrm>
                  <a:off x="5589000" y="2582462"/>
                  <a:ext cx="340200" cy="194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3">
              <p14:nvContentPartPr>
                <p14:cNvPr id="155" name="Ink 154">
                  <a:extLst>
                    <a:ext uri="{FF2B5EF4-FFF2-40B4-BE49-F238E27FC236}">
                      <a16:creationId xmlns:a16="http://schemas.microsoft.com/office/drawing/2014/main" id="{B2917496-9AF5-2547-992B-18DC7EEF79D0}"/>
                    </a:ext>
                  </a:extLst>
                </p14:cNvPr>
                <p14:cNvContentPartPr/>
                <p14:nvPr/>
              </p14:nvContentPartPr>
              <p14:xfrm>
                <a:off x="5962680" y="2557982"/>
                <a:ext cx="112320" cy="210240"/>
              </p14:xfrm>
            </p:contentPart>
          </mc:Choice>
          <mc:Fallback xmlns="">
            <p:pic>
              <p:nvPicPr>
                <p:cNvPr id="155" name="Ink 154">
                  <a:extLst>
                    <a:ext uri="{FF2B5EF4-FFF2-40B4-BE49-F238E27FC236}">
                      <a16:creationId xmlns:a16="http://schemas.microsoft.com/office/drawing/2014/main" id="{B2917496-9AF5-2547-992B-18DC7EEF79D0}"/>
                    </a:ext>
                  </a:extLst>
                </p:cNvPr>
                <p:cNvPicPr/>
                <p:nvPr/>
              </p:nvPicPr>
              <p:blipFill>
                <a:blip r:embed="rId184"/>
                <a:stretch>
                  <a:fillRect/>
                </a:stretch>
              </p:blipFill>
              <p:spPr>
                <a:xfrm>
                  <a:off x="5947560" y="2542502"/>
                  <a:ext cx="142560" cy="240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5">
              <p14:nvContentPartPr>
                <p14:cNvPr id="156" name="Ink 155">
                  <a:extLst>
                    <a:ext uri="{FF2B5EF4-FFF2-40B4-BE49-F238E27FC236}">
                      <a16:creationId xmlns:a16="http://schemas.microsoft.com/office/drawing/2014/main" id="{BAA3629C-9913-6541-9819-25FEBBAA818D}"/>
                    </a:ext>
                  </a:extLst>
                </p14:cNvPr>
                <p14:cNvContentPartPr/>
                <p14:nvPr/>
              </p14:nvContentPartPr>
              <p14:xfrm>
                <a:off x="6138000" y="2569502"/>
                <a:ext cx="59760" cy="162720"/>
              </p14:xfrm>
            </p:contentPart>
          </mc:Choice>
          <mc:Fallback xmlns="">
            <p:pic>
              <p:nvPicPr>
                <p:cNvPr id="156" name="Ink 155">
                  <a:extLst>
                    <a:ext uri="{FF2B5EF4-FFF2-40B4-BE49-F238E27FC236}">
                      <a16:creationId xmlns:a16="http://schemas.microsoft.com/office/drawing/2014/main" id="{BAA3629C-9913-6541-9819-25FEBBAA818D}"/>
                    </a:ext>
                  </a:extLst>
                </p:cNvPr>
                <p:cNvPicPr/>
                <p:nvPr/>
              </p:nvPicPr>
              <p:blipFill>
                <a:blip r:embed="rId186"/>
                <a:stretch>
                  <a:fillRect/>
                </a:stretch>
              </p:blipFill>
              <p:spPr>
                <a:xfrm>
                  <a:off x="6122880" y="2554022"/>
                  <a:ext cx="90000" cy="192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7">
              <p14:nvContentPartPr>
                <p14:cNvPr id="157" name="Ink 156">
                  <a:extLst>
                    <a:ext uri="{FF2B5EF4-FFF2-40B4-BE49-F238E27FC236}">
                      <a16:creationId xmlns:a16="http://schemas.microsoft.com/office/drawing/2014/main" id="{9CBAE84F-4909-C448-B26A-E3CAE6B49669}"/>
                    </a:ext>
                  </a:extLst>
                </p14:cNvPr>
                <p14:cNvContentPartPr/>
                <p14:nvPr/>
              </p14:nvContentPartPr>
              <p14:xfrm>
                <a:off x="6192360" y="2581022"/>
                <a:ext cx="57960" cy="154440"/>
              </p14:xfrm>
            </p:contentPart>
          </mc:Choice>
          <mc:Fallback xmlns="">
            <p:pic>
              <p:nvPicPr>
                <p:cNvPr id="157" name="Ink 156">
                  <a:extLst>
                    <a:ext uri="{FF2B5EF4-FFF2-40B4-BE49-F238E27FC236}">
                      <a16:creationId xmlns:a16="http://schemas.microsoft.com/office/drawing/2014/main" id="{9CBAE84F-4909-C448-B26A-E3CAE6B49669}"/>
                    </a:ext>
                  </a:extLst>
                </p:cNvPr>
                <p:cNvPicPr/>
                <p:nvPr/>
              </p:nvPicPr>
              <p:blipFill>
                <a:blip r:embed="rId188"/>
                <a:stretch>
                  <a:fillRect/>
                </a:stretch>
              </p:blipFill>
              <p:spPr>
                <a:xfrm>
                  <a:off x="6177240" y="2565902"/>
                  <a:ext cx="88560" cy="184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9">
              <p14:nvContentPartPr>
                <p14:cNvPr id="158" name="Ink 157">
                  <a:extLst>
                    <a:ext uri="{FF2B5EF4-FFF2-40B4-BE49-F238E27FC236}">
                      <a16:creationId xmlns:a16="http://schemas.microsoft.com/office/drawing/2014/main" id="{3155EE2D-7AE5-A041-843C-17E209421FF9}"/>
                    </a:ext>
                  </a:extLst>
                </p14:cNvPr>
                <p14:cNvContentPartPr/>
                <p14:nvPr/>
              </p14:nvContentPartPr>
              <p14:xfrm>
                <a:off x="6159960" y="2636102"/>
                <a:ext cx="110160" cy="60840"/>
              </p14:xfrm>
            </p:contentPart>
          </mc:Choice>
          <mc:Fallback xmlns="">
            <p:pic>
              <p:nvPicPr>
                <p:cNvPr id="158" name="Ink 157">
                  <a:extLst>
                    <a:ext uri="{FF2B5EF4-FFF2-40B4-BE49-F238E27FC236}">
                      <a16:creationId xmlns:a16="http://schemas.microsoft.com/office/drawing/2014/main" id="{3155EE2D-7AE5-A041-843C-17E209421FF9}"/>
                    </a:ext>
                  </a:extLst>
                </p:cNvPr>
                <p:cNvPicPr/>
                <p:nvPr/>
              </p:nvPicPr>
              <p:blipFill>
                <a:blip r:embed="rId190"/>
                <a:stretch>
                  <a:fillRect/>
                </a:stretch>
              </p:blipFill>
              <p:spPr>
                <a:xfrm>
                  <a:off x="6144840" y="2620982"/>
                  <a:ext cx="140400" cy="91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1">
              <p14:nvContentPartPr>
                <p14:cNvPr id="159" name="Ink 158">
                  <a:extLst>
                    <a:ext uri="{FF2B5EF4-FFF2-40B4-BE49-F238E27FC236}">
                      <a16:creationId xmlns:a16="http://schemas.microsoft.com/office/drawing/2014/main" id="{2D8056B3-CD28-3542-BB31-7B459865E26F}"/>
                    </a:ext>
                  </a:extLst>
                </p14:cNvPr>
                <p14:cNvContentPartPr/>
                <p14:nvPr/>
              </p14:nvContentPartPr>
              <p14:xfrm>
                <a:off x="6304680" y="2569502"/>
                <a:ext cx="27720" cy="135360"/>
              </p14:xfrm>
            </p:contentPart>
          </mc:Choice>
          <mc:Fallback xmlns="">
            <p:pic>
              <p:nvPicPr>
                <p:cNvPr id="159" name="Ink 158">
                  <a:extLst>
                    <a:ext uri="{FF2B5EF4-FFF2-40B4-BE49-F238E27FC236}">
                      <a16:creationId xmlns:a16="http://schemas.microsoft.com/office/drawing/2014/main" id="{2D8056B3-CD28-3542-BB31-7B459865E26F}"/>
                    </a:ext>
                  </a:extLst>
                </p:cNvPr>
                <p:cNvPicPr/>
                <p:nvPr/>
              </p:nvPicPr>
              <p:blipFill>
                <a:blip r:embed="rId192"/>
                <a:stretch>
                  <a:fillRect/>
                </a:stretch>
              </p:blipFill>
              <p:spPr>
                <a:xfrm>
                  <a:off x="6289560" y="2554022"/>
                  <a:ext cx="58320" cy="165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3">
              <p14:nvContentPartPr>
                <p14:cNvPr id="160" name="Ink 159">
                  <a:extLst>
                    <a:ext uri="{FF2B5EF4-FFF2-40B4-BE49-F238E27FC236}">
                      <a16:creationId xmlns:a16="http://schemas.microsoft.com/office/drawing/2014/main" id="{D9D4C44A-D537-EA48-91E1-666613971359}"/>
                    </a:ext>
                  </a:extLst>
                </p14:cNvPr>
                <p14:cNvContentPartPr/>
                <p14:nvPr/>
              </p14:nvContentPartPr>
              <p14:xfrm>
                <a:off x="6319440" y="2530982"/>
                <a:ext cx="144720" cy="146160"/>
              </p14:xfrm>
            </p:contentPart>
          </mc:Choice>
          <mc:Fallback xmlns="">
            <p:pic>
              <p:nvPicPr>
                <p:cNvPr id="160" name="Ink 159">
                  <a:extLst>
                    <a:ext uri="{FF2B5EF4-FFF2-40B4-BE49-F238E27FC236}">
                      <a16:creationId xmlns:a16="http://schemas.microsoft.com/office/drawing/2014/main" id="{D9D4C44A-D537-EA48-91E1-666613971359}"/>
                    </a:ext>
                  </a:extLst>
                </p:cNvPr>
                <p:cNvPicPr/>
                <p:nvPr/>
              </p:nvPicPr>
              <p:blipFill>
                <a:blip r:embed="rId194"/>
                <a:stretch>
                  <a:fillRect/>
                </a:stretch>
              </p:blipFill>
              <p:spPr>
                <a:xfrm>
                  <a:off x="6304320" y="2515862"/>
                  <a:ext cx="174960" cy="17676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195">
            <p14:nvContentPartPr>
              <p14:cNvPr id="162" name="Ink 161">
                <a:extLst>
                  <a:ext uri="{FF2B5EF4-FFF2-40B4-BE49-F238E27FC236}">
                    <a16:creationId xmlns:a16="http://schemas.microsoft.com/office/drawing/2014/main" id="{53524A52-B045-4D4B-89F9-09CC1677E733}"/>
                  </a:ext>
                </a:extLst>
              </p14:cNvPr>
              <p14:cNvContentPartPr/>
              <p14:nvPr/>
            </p14:nvContentPartPr>
            <p14:xfrm>
              <a:off x="5370480" y="3798542"/>
              <a:ext cx="434520" cy="544320"/>
            </p14:xfrm>
          </p:contentPart>
        </mc:Choice>
        <mc:Fallback xmlns="">
          <p:pic>
            <p:nvPicPr>
              <p:cNvPr id="162" name="Ink 161">
                <a:extLst>
                  <a:ext uri="{FF2B5EF4-FFF2-40B4-BE49-F238E27FC236}">
                    <a16:creationId xmlns:a16="http://schemas.microsoft.com/office/drawing/2014/main" id="{53524A52-B045-4D4B-89F9-09CC1677E733}"/>
                  </a:ext>
                </a:extLst>
              </p:cNvPr>
              <p:cNvPicPr/>
              <p:nvPr/>
            </p:nvPicPr>
            <p:blipFill>
              <a:blip r:embed="rId196"/>
              <a:stretch>
                <a:fillRect/>
              </a:stretch>
            </p:blipFill>
            <p:spPr>
              <a:xfrm>
                <a:off x="5355360" y="3783422"/>
                <a:ext cx="465120" cy="574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97">
            <p14:nvContentPartPr>
              <p14:cNvPr id="163" name="Ink 162">
                <a:extLst>
                  <a:ext uri="{FF2B5EF4-FFF2-40B4-BE49-F238E27FC236}">
                    <a16:creationId xmlns:a16="http://schemas.microsoft.com/office/drawing/2014/main" id="{8A4A491D-F431-DB42-AF43-3991972FFCE2}"/>
                  </a:ext>
                </a:extLst>
              </p14:cNvPr>
              <p14:cNvContentPartPr/>
              <p14:nvPr/>
            </p14:nvContentPartPr>
            <p14:xfrm>
              <a:off x="6562800" y="3811862"/>
              <a:ext cx="436680" cy="456480"/>
            </p14:xfrm>
          </p:contentPart>
        </mc:Choice>
        <mc:Fallback xmlns="">
          <p:pic>
            <p:nvPicPr>
              <p:cNvPr id="163" name="Ink 162">
                <a:extLst>
                  <a:ext uri="{FF2B5EF4-FFF2-40B4-BE49-F238E27FC236}">
                    <a16:creationId xmlns:a16="http://schemas.microsoft.com/office/drawing/2014/main" id="{8A4A491D-F431-DB42-AF43-3991972FFCE2}"/>
                  </a:ext>
                </a:extLst>
              </p:cNvPr>
              <p:cNvPicPr/>
              <p:nvPr/>
            </p:nvPicPr>
            <p:blipFill>
              <a:blip r:embed="rId198"/>
              <a:stretch>
                <a:fillRect/>
              </a:stretch>
            </p:blipFill>
            <p:spPr>
              <a:xfrm>
                <a:off x="6547320" y="3796382"/>
                <a:ext cx="467280" cy="487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99">
            <p14:nvContentPartPr>
              <p14:cNvPr id="164" name="Ink 163">
                <a:extLst>
                  <a:ext uri="{FF2B5EF4-FFF2-40B4-BE49-F238E27FC236}">
                    <a16:creationId xmlns:a16="http://schemas.microsoft.com/office/drawing/2014/main" id="{A4CCB163-1F3E-3143-949F-F5AA9B107DAC}"/>
                  </a:ext>
                </a:extLst>
              </p14:cNvPr>
              <p14:cNvContentPartPr/>
              <p14:nvPr/>
            </p14:nvContentPartPr>
            <p14:xfrm>
              <a:off x="7673760" y="3763622"/>
              <a:ext cx="344160" cy="457560"/>
            </p14:xfrm>
          </p:contentPart>
        </mc:Choice>
        <mc:Fallback xmlns="">
          <p:pic>
            <p:nvPicPr>
              <p:cNvPr id="164" name="Ink 163">
                <a:extLst>
                  <a:ext uri="{FF2B5EF4-FFF2-40B4-BE49-F238E27FC236}">
                    <a16:creationId xmlns:a16="http://schemas.microsoft.com/office/drawing/2014/main" id="{A4CCB163-1F3E-3143-949F-F5AA9B107DAC}"/>
                  </a:ext>
                </a:extLst>
              </p:cNvPr>
              <p:cNvPicPr/>
              <p:nvPr/>
            </p:nvPicPr>
            <p:blipFill>
              <a:blip r:embed="rId200"/>
              <a:stretch>
                <a:fillRect/>
              </a:stretch>
            </p:blipFill>
            <p:spPr>
              <a:xfrm>
                <a:off x="7658640" y="3748142"/>
                <a:ext cx="374760" cy="488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01">
            <p14:nvContentPartPr>
              <p14:cNvPr id="165" name="Ink 164">
                <a:extLst>
                  <a:ext uri="{FF2B5EF4-FFF2-40B4-BE49-F238E27FC236}">
                    <a16:creationId xmlns:a16="http://schemas.microsoft.com/office/drawing/2014/main" id="{F65460B1-2968-CD4D-A384-3977687C7A26}"/>
                  </a:ext>
                </a:extLst>
              </p14:cNvPr>
              <p14:cNvContentPartPr/>
              <p14:nvPr/>
            </p14:nvContentPartPr>
            <p14:xfrm>
              <a:off x="7743240" y="3938942"/>
              <a:ext cx="332640" cy="297720"/>
            </p14:xfrm>
          </p:contentPart>
        </mc:Choice>
        <mc:Fallback xmlns="">
          <p:pic>
            <p:nvPicPr>
              <p:cNvPr id="165" name="Ink 164">
                <a:extLst>
                  <a:ext uri="{FF2B5EF4-FFF2-40B4-BE49-F238E27FC236}">
                    <a16:creationId xmlns:a16="http://schemas.microsoft.com/office/drawing/2014/main" id="{F65460B1-2968-CD4D-A384-3977687C7A26}"/>
                  </a:ext>
                </a:extLst>
              </p:cNvPr>
              <p:cNvPicPr/>
              <p:nvPr/>
            </p:nvPicPr>
            <p:blipFill>
              <a:blip r:embed="rId202"/>
              <a:stretch>
                <a:fillRect/>
              </a:stretch>
            </p:blipFill>
            <p:spPr>
              <a:xfrm>
                <a:off x="7728120" y="3923822"/>
                <a:ext cx="363240" cy="327960"/>
              </a:xfrm>
              <a:prstGeom prst="rect">
                <a:avLst/>
              </a:prstGeom>
            </p:spPr>
          </p:pic>
        </mc:Fallback>
      </mc:AlternateContent>
      <p:grpSp>
        <p:nvGrpSpPr>
          <p:cNvPr id="176" name="Group 175">
            <a:extLst>
              <a:ext uri="{FF2B5EF4-FFF2-40B4-BE49-F238E27FC236}">
                <a16:creationId xmlns:a16="http://schemas.microsoft.com/office/drawing/2014/main" id="{50946087-8B08-B445-BC42-B4F6454C75E8}"/>
              </a:ext>
            </a:extLst>
          </p:cNvPr>
          <p:cNvGrpSpPr/>
          <p:nvPr/>
        </p:nvGrpSpPr>
        <p:grpSpPr>
          <a:xfrm>
            <a:off x="5393520" y="4644182"/>
            <a:ext cx="3596040" cy="1260000"/>
            <a:chOff x="5393520" y="4644182"/>
            <a:chExt cx="3596040" cy="126000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203">
              <p14:nvContentPartPr>
                <p14:cNvPr id="166" name="Ink 165">
                  <a:extLst>
                    <a:ext uri="{FF2B5EF4-FFF2-40B4-BE49-F238E27FC236}">
                      <a16:creationId xmlns:a16="http://schemas.microsoft.com/office/drawing/2014/main" id="{44EC1CDC-A31C-534D-A63E-7895317B1182}"/>
                    </a:ext>
                  </a:extLst>
                </p14:cNvPr>
                <p14:cNvContentPartPr/>
                <p14:nvPr/>
              </p14:nvContentPartPr>
              <p14:xfrm>
                <a:off x="5490000" y="5231702"/>
                <a:ext cx="123840" cy="311040"/>
              </p14:xfrm>
            </p:contentPart>
          </mc:Choice>
          <mc:Fallback xmlns="">
            <p:pic>
              <p:nvPicPr>
                <p:cNvPr id="166" name="Ink 165">
                  <a:extLst>
                    <a:ext uri="{FF2B5EF4-FFF2-40B4-BE49-F238E27FC236}">
                      <a16:creationId xmlns:a16="http://schemas.microsoft.com/office/drawing/2014/main" id="{44EC1CDC-A31C-534D-A63E-7895317B1182}"/>
                    </a:ext>
                  </a:extLst>
                </p:cNvPr>
                <p:cNvPicPr/>
                <p:nvPr/>
              </p:nvPicPr>
              <p:blipFill>
                <a:blip r:embed="rId204"/>
                <a:stretch>
                  <a:fillRect/>
                </a:stretch>
              </p:blipFill>
              <p:spPr>
                <a:xfrm>
                  <a:off x="5474880" y="5216222"/>
                  <a:ext cx="154440" cy="341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5">
              <p14:nvContentPartPr>
                <p14:cNvPr id="167" name="Ink 166">
                  <a:extLst>
                    <a:ext uri="{FF2B5EF4-FFF2-40B4-BE49-F238E27FC236}">
                      <a16:creationId xmlns:a16="http://schemas.microsoft.com/office/drawing/2014/main" id="{5B507562-0355-CF4C-8047-6714E39B1644}"/>
                    </a:ext>
                  </a:extLst>
                </p14:cNvPr>
                <p14:cNvContentPartPr/>
                <p14:nvPr/>
              </p14:nvContentPartPr>
              <p14:xfrm>
                <a:off x="5501160" y="5254742"/>
                <a:ext cx="300960" cy="329400"/>
              </p14:xfrm>
            </p:contentPart>
          </mc:Choice>
          <mc:Fallback xmlns="">
            <p:pic>
              <p:nvPicPr>
                <p:cNvPr id="167" name="Ink 166">
                  <a:extLst>
                    <a:ext uri="{FF2B5EF4-FFF2-40B4-BE49-F238E27FC236}">
                      <a16:creationId xmlns:a16="http://schemas.microsoft.com/office/drawing/2014/main" id="{5B507562-0355-CF4C-8047-6714E39B1644}"/>
                    </a:ext>
                  </a:extLst>
                </p:cNvPr>
                <p:cNvPicPr/>
                <p:nvPr/>
              </p:nvPicPr>
              <p:blipFill>
                <a:blip r:embed="rId206"/>
                <a:stretch>
                  <a:fillRect/>
                </a:stretch>
              </p:blipFill>
              <p:spPr>
                <a:xfrm>
                  <a:off x="5485680" y="5239622"/>
                  <a:ext cx="331200" cy="360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7">
              <p14:nvContentPartPr>
                <p14:cNvPr id="168" name="Ink 167">
                  <a:extLst>
                    <a:ext uri="{FF2B5EF4-FFF2-40B4-BE49-F238E27FC236}">
                      <a16:creationId xmlns:a16="http://schemas.microsoft.com/office/drawing/2014/main" id="{0CD02DA3-F011-C543-A4D4-5DB220DD39B9}"/>
                    </a:ext>
                  </a:extLst>
                </p14:cNvPr>
                <p14:cNvContentPartPr/>
                <p14:nvPr/>
              </p14:nvContentPartPr>
              <p14:xfrm>
                <a:off x="5474520" y="5590262"/>
                <a:ext cx="358920" cy="313920"/>
              </p14:xfrm>
            </p:contentPart>
          </mc:Choice>
          <mc:Fallback xmlns="">
            <p:pic>
              <p:nvPicPr>
                <p:cNvPr id="168" name="Ink 167">
                  <a:extLst>
                    <a:ext uri="{FF2B5EF4-FFF2-40B4-BE49-F238E27FC236}">
                      <a16:creationId xmlns:a16="http://schemas.microsoft.com/office/drawing/2014/main" id="{0CD02DA3-F011-C543-A4D4-5DB220DD39B9}"/>
                    </a:ext>
                  </a:extLst>
                </p:cNvPr>
                <p:cNvPicPr/>
                <p:nvPr/>
              </p:nvPicPr>
              <p:blipFill>
                <a:blip r:embed="rId208"/>
                <a:stretch>
                  <a:fillRect/>
                </a:stretch>
              </p:blipFill>
              <p:spPr>
                <a:xfrm>
                  <a:off x="5459400" y="5575142"/>
                  <a:ext cx="389520" cy="344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9">
              <p14:nvContentPartPr>
                <p14:cNvPr id="169" name="Ink 168">
                  <a:extLst>
                    <a:ext uri="{FF2B5EF4-FFF2-40B4-BE49-F238E27FC236}">
                      <a16:creationId xmlns:a16="http://schemas.microsoft.com/office/drawing/2014/main" id="{B23C425A-4D24-7649-954F-695C338DA63E}"/>
                    </a:ext>
                  </a:extLst>
                </p14:cNvPr>
                <p14:cNvContentPartPr/>
                <p14:nvPr/>
              </p14:nvContentPartPr>
              <p14:xfrm>
                <a:off x="6745680" y="5141702"/>
                <a:ext cx="389520" cy="618840"/>
              </p14:xfrm>
            </p:contentPart>
          </mc:Choice>
          <mc:Fallback xmlns="">
            <p:pic>
              <p:nvPicPr>
                <p:cNvPr id="169" name="Ink 168">
                  <a:extLst>
                    <a:ext uri="{FF2B5EF4-FFF2-40B4-BE49-F238E27FC236}">
                      <a16:creationId xmlns:a16="http://schemas.microsoft.com/office/drawing/2014/main" id="{B23C425A-4D24-7649-954F-695C338DA63E}"/>
                    </a:ext>
                  </a:extLst>
                </p:cNvPr>
                <p:cNvPicPr/>
                <p:nvPr/>
              </p:nvPicPr>
              <p:blipFill>
                <a:blip r:embed="rId210"/>
                <a:stretch>
                  <a:fillRect/>
                </a:stretch>
              </p:blipFill>
              <p:spPr>
                <a:xfrm>
                  <a:off x="6730560" y="5126582"/>
                  <a:ext cx="420120" cy="649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1">
              <p14:nvContentPartPr>
                <p14:cNvPr id="171" name="Ink 170">
                  <a:extLst>
                    <a:ext uri="{FF2B5EF4-FFF2-40B4-BE49-F238E27FC236}">
                      <a16:creationId xmlns:a16="http://schemas.microsoft.com/office/drawing/2014/main" id="{82E19870-9E3C-C344-8042-AE44C2D2EEAF}"/>
                    </a:ext>
                  </a:extLst>
                </p14:cNvPr>
                <p14:cNvContentPartPr/>
                <p14:nvPr/>
              </p14:nvContentPartPr>
              <p14:xfrm>
                <a:off x="7847280" y="5134142"/>
                <a:ext cx="480960" cy="594720"/>
              </p14:xfrm>
            </p:contentPart>
          </mc:Choice>
          <mc:Fallback xmlns="">
            <p:pic>
              <p:nvPicPr>
                <p:cNvPr id="171" name="Ink 170">
                  <a:extLst>
                    <a:ext uri="{FF2B5EF4-FFF2-40B4-BE49-F238E27FC236}">
                      <a16:creationId xmlns:a16="http://schemas.microsoft.com/office/drawing/2014/main" id="{82E19870-9E3C-C344-8042-AE44C2D2EEAF}"/>
                    </a:ext>
                  </a:extLst>
                </p:cNvPr>
                <p:cNvPicPr/>
                <p:nvPr/>
              </p:nvPicPr>
              <p:blipFill>
                <a:blip r:embed="rId212"/>
                <a:stretch>
                  <a:fillRect/>
                </a:stretch>
              </p:blipFill>
              <p:spPr>
                <a:xfrm>
                  <a:off x="7832160" y="5119022"/>
                  <a:ext cx="511560" cy="625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3">
              <p14:nvContentPartPr>
                <p14:cNvPr id="172" name="Ink 171">
                  <a:extLst>
                    <a:ext uri="{FF2B5EF4-FFF2-40B4-BE49-F238E27FC236}">
                      <a16:creationId xmlns:a16="http://schemas.microsoft.com/office/drawing/2014/main" id="{8DD4F9FE-A6F7-B04C-826E-81032F252075}"/>
                    </a:ext>
                  </a:extLst>
                </p14:cNvPr>
                <p14:cNvContentPartPr/>
                <p14:nvPr/>
              </p14:nvContentPartPr>
              <p14:xfrm>
                <a:off x="5393520" y="4644182"/>
                <a:ext cx="3596040" cy="228960"/>
              </p14:xfrm>
            </p:contentPart>
          </mc:Choice>
          <mc:Fallback xmlns="">
            <p:pic>
              <p:nvPicPr>
                <p:cNvPr id="172" name="Ink 171">
                  <a:extLst>
                    <a:ext uri="{FF2B5EF4-FFF2-40B4-BE49-F238E27FC236}">
                      <a16:creationId xmlns:a16="http://schemas.microsoft.com/office/drawing/2014/main" id="{8DD4F9FE-A6F7-B04C-826E-81032F252075}"/>
                    </a:ext>
                  </a:extLst>
                </p:cNvPr>
                <p:cNvPicPr/>
                <p:nvPr/>
              </p:nvPicPr>
              <p:blipFill>
                <a:blip r:embed="rId214"/>
                <a:stretch>
                  <a:fillRect/>
                </a:stretch>
              </p:blipFill>
              <p:spPr>
                <a:xfrm>
                  <a:off x="5378400" y="4628702"/>
                  <a:ext cx="3626640" cy="259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5">
              <p14:nvContentPartPr>
                <p14:cNvPr id="173" name="Ink 172">
                  <a:extLst>
                    <a:ext uri="{FF2B5EF4-FFF2-40B4-BE49-F238E27FC236}">
                      <a16:creationId xmlns:a16="http://schemas.microsoft.com/office/drawing/2014/main" id="{CB1D12C2-032A-D047-A005-9F00A267B6D7}"/>
                    </a:ext>
                  </a:extLst>
                </p14:cNvPr>
                <p14:cNvContentPartPr/>
                <p14:nvPr/>
              </p14:nvContentPartPr>
              <p14:xfrm>
                <a:off x="5461560" y="4877462"/>
                <a:ext cx="197640" cy="250200"/>
              </p14:xfrm>
            </p:contentPart>
          </mc:Choice>
          <mc:Fallback xmlns="">
            <p:pic>
              <p:nvPicPr>
                <p:cNvPr id="173" name="Ink 172">
                  <a:extLst>
                    <a:ext uri="{FF2B5EF4-FFF2-40B4-BE49-F238E27FC236}">
                      <a16:creationId xmlns:a16="http://schemas.microsoft.com/office/drawing/2014/main" id="{CB1D12C2-032A-D047-A005-9F00A267B6D7}"/>
                    </a:ext>
                  </a:extLst>
                </p:cNvPr>
                <p:cNvPicPr/>
                <p:nvPr/>
              </p:nvPicPr>
              <p:blipFill>
                <a:blip r:embed="rId216"/>
                <a:stretch>
                  <a:fillRect/>
                </a:stretch>
              </p:blipFill>
              <p:spPr>
                <a:xfrm>
                  <a:off x="5446440" y="4862342"/>
                  <a:ext cx="228240" cy="280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7">
              <p14:nvContentPartPr>
                <p14:cNvPr id="174" name="Ink 173">
                  <a:extLst>
                    <a:ext uri="{FF2B5EF4-FFF2-40B4-BE49-F238E27FC236}">
                      <a16:creationId xmlns:a16="http://schemas.microsoft.com/office/drawing/2014/main" id="{CFF6B658-919D-C04F-857C-0A2EEC726673}"/>
                    </a:ext>
                  </a:extLst>
                </p14:cNvPr>
                <p14:cNvContentPartPr/>
                <p14:nvPr/>
              </p14:nvContentPartPr>
              <p14:xfrm>
                <a:off x="6827760" y="4809782"/>
                <a:ext cx="196560" cy="202320"/>
              </p14:xfrm>
            </p:contentPart>
          </mc:Choice>
          <mc:Fallback xmlns="">
            <p:pic>
              <p:nvPicPr>
                <p:cNvPr id="174" name="Ink 173">
                  <a:extLst>
                    <a:ext uri="{FF2B5EF4-FFF2-40B4-BE49-F238E27FC236}">
                      <a16:creationId xmlns:a16="http://schemas.microsoft.com/office/drawing/2014/main" id="{CFF6B658-919D-C04F-857C-0A2EEC726673}"/>
                    </a:ext>
                  </a:extLst>
                </p:cNvPr>
                <p:cNvPicPr/>
                <p:nvPr/>
              </p:nvPicPr>
              <p:blipFill>
                <a:blip r:embed="rId218"/>
                <a:stretch>
                  <a:fillRect/>
                </a:stretch>
              </p:blipFill>
              <p:spPr>
                <a:xfrm>
                  <a:off x="6812640" y="4794302"/>
                  <a:ext cx="227160" cy="232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9">
              <p14:nvContentPartPr>
                <p14:cNvPr id="175" name="Ink 174">
                  <a:extLst>
                    <a:ext uri="{FF2B5EF4-FFF2-40B4-BE49-F238E27FC236}">
                      <a16:creationId xmlns:a16="http://schemas.microsoft.com/office/drawing/2014/main" id="{A87838F5-4206-C042-936B-44114E2D2A6E}"/>
                    </a:ext>
                  </a:extLst>
                </p14:cNvPr>
                <p14:cNvContentPartPr/>
                <p14:nvPr/>
              </p14:nvContentPartPr>
              <p14:xfrm>
                <a:off x="7991280" y="4737422"/>
                <a:ext cx="182520" cy="286200"/>
              </p14:xfrm>
            </p:contentPart>
          </mc:Choice>
          <mc:Fallback xmlns="">
            <p:pic>
              <p:nvPicPr>
                <p:cNvPr id="175" name="Ink 174">
                  <a:extLst>
                    <a:ext uri="{FF2B5EF4-FFF2-40B4-BE49-F238E27FC236}">
                      <a16:creationId xmlns:a16="http://schemas.microsoft.com/office/drawing/2014/main" id="{A87838F5-4206-C042-936B-44114E2D2A6E}"/>
                    </a:ext>
                  </a:extLst>
                </p:cNvPr>
                <p:cNvPicPr/>
                <p:nvPr/>
              </p:nvPicPr>
              <p:blipFill>
                <a:blip r:embed="rId220"/>
                <a:stretch>
                  <a:fillRect/>
                </a:stretch>
              </p:blipFill>
              <p:spPr>
                <a:xfrm>
                  <a:off x="7976160" y="4721942"/>
                  <a:ext cx="212760" cy="31680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221">
            <p14:nvContentPartPr>
              <p14:cNvPr id="177" name="Ink 176">
                <a:extLst>
                  <a:ext uri="{FF2B5EF4-FFF2-40B4-BE49-F238E27FC236}">
                    <a16:creationId xmlns:a16="http://schemas.microsoft.com/office/drawing/2014/main" id="{3AAD55E1-5687-AA4C-A747-0224A10169B4}"/>
                  </a:ext>
                </a:extLst>
              </p14:cNvPr>
              <p14:cNvContentPartPr/>
              <p14:nvPr/>
            </p14:nvContentPartPr>
            <p14:xfrm>
              <a:off x="5652360" y="4386782"/>
              <a:ext cx="204480" cy="497880"/>
            </p14:xfrm>
          </p:contentPart>
        </mc:Choice>
        <mc:Fallback xmlns="">
          <p:pic>
            <p:nvPicPr>
              <p:cNvPr id="177" name="Ink 176">
                <a:extLst>
                  <a:ext uri="{FF2B5EF4-FFF2-40B4-BE49-F238E27FC236}">
                    <a16:creationId xmlns:a16="http://schemas.microsoft.com/office/drawing/2014/main" id="{3AAD55E1-5687-AA4C-A747-0224A10169B4}"/>
                  </a:ext>
                </a:extLst>
              </p:cNvPr>
              <p:cNvPicPr/>
              <p:nvPr/>
            </p:nvPicPr>
            <p:blipFill>
              <a:blip r:embed="rId222"/>
              <a:stretch>
                <a:fillRect/>
              </a:stretch>
            </p:blipFill>
            <p:spPr>
              <a:xfrm>
                <a:off x="5637240" y="4371302"/>
                <a:ext cx="234720" cy="528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23">
            <p14:nvContentPartPr>
              <p14:cNvPr id="178" name="Ink 177">
                <a:extLst>
                  <a:ext uri="{FF2B5EF4-FFF2-40B4-BE49-F238E27FC236}">
                    <a16:creationId xmlns:a16="http://schemas.microsoft.com/office/drawing/2014/main" id="{ABEB7EE9-3DC3-6A42-B458-7E0A6EEC8B3F}"/>
                  </a:ext>
                </a:extLst>
              </p14:cNvPr>
              <p14:cNvContentPartPr/>
              <p14:nvPr/>
            </p14:nvContentPartPr>
            <p14:xfrm>
              <a:off x="6583320" y="4340342"/>
              <a:ext cx="200880" cy="459720"/>
            </p14:xfrm>
          </p:contentPart>
        </mc:Choice>
        <mc:Fallback xmlns="">
          <p:pic>
            <p:nvPicPr>
              <p:cNvPr id="178" name="Ink 177">
                <a:extLst>
                  <a:ext uri="{FF2B5EF4-FFF2-40B4-BE49-F238E27FC236}">
                    <a16:creationId xmlns:a16="http://schemas.microsoft.com/office/drawing/2014/main" id="{ABEB7EE9-3DC3-6A42-B458-7E0A6EEC8B3F}"/>
                  </a:ext>
                </a:extLst>
              </p:cNvPr>
              <p:cNvPicPr/>
              <p:nvPr/>
            </p:nvPicPr>
            <p:blipFill>
              <a:blip r:embed="rId224"/>
              <a:stretch>
                <a:fillRect/>
              </a:stretch>
            </p:blipFill>
            <p:spPr>
              <a:xfrm>
                <a:off x="6568200" y="4325222"/>
                <a:ext cx="231480" cy="490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25">
            <p14:nvContentPartPr>
              <p14:cNvPr id="179" name="Ink 178">
                <a:extLst>
                  <a:ext uri="{FF2B5EF4-FFF2-40B4-BE49-F238E27FC236}">
                    <a16:creationId xmlns:a16="http://schemas.microsoft.com/office/drawing/2014/main" id="{BC045569-CE36-6E47-BDA3-C487AEFC2BEC}"/>
                  </a:ext>
                </a:extLst>
              </p14:cNvPr>
              <p14:cNvContentPartPr/>
              <p14:nvPr/>
            </p14:nvContentPartPr>
            <p14:xfrm>
              <a:off x="7753320" y="4259342"/>
              <a:ext cx="190080" cy="455400"/>
            </p14:xfrm>
          </p:contentPart>
        </mc:Choice>
        <mc:Fallback xmlns="">
          <p:pic>
            <p:nvPicPr>
              <p:cNvPr id="179" name="Ink 178">
                <a:extLst>
                  <a:ext uri="{FF2B5EF4-FFF2-40B4-BE49-F238E27FC236}">
                    <a16:creationId xmlns:a16="http://schemas.microsoft.com/office/drawing/2014/main" id="{BC045569-CE36-6E47-BDA3-C487AEFC2BEC}"/>
                  </a:ext>
                </a:extLst>
              </p:cNvPr>
              <p:cNvPicPr/>
              <p:nvPr/>
            </p:nvPicPr>
            <p:blipFill>
              <a:blip r:embed="rId226"/>
              <a:stretch>
                <a:fillRect/>
              </a:stretch>
            </p:blipFill>
            <p:spPr>
              <a:xfrm>
                <a:off x="7738200" y="4244222"/>
                <a:ext cx="220680" cy="485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27">
            <p14:nvContentPartPr>
              <p14:cNvPr id="183" name="Ink 182">
                <a:extLst>
                  <a:ext uri="{FF2B5EF4-FFF2-40B4-BE49-F238E27FC236}">
                    <a16:creationId xmlns:a16="http://schemas.microsoft.com/office/drawing/2014/main" id="{899E496F-29FD-6244-857E-018A750893BA}"/>
                  </a:ext>
                </a:extLst>
              </p14:cNvPr>
              <p14:cNvContentPartPr/>
              <p14:nvPr/>
            </p14:nvContentPartPr>
            <p14:xfrm>
              <a:off x="9271080" y="4325942"/>
              <a:ext cx="1143000" cy="936720"/>
            </p14:xfrm>
          </p:contentPart>
        </mc:Choice>
        <mc:Fallback xmlns="">
          <p:pic>
            <p:nvPicPr>
              <p:cNvPr id="183" name="Ink 182">
                <a:extLst>
                  <a:ext uri="{FF2B5EF4-FFF2-40B4-BE49-F238E27FC236}">
                    <a16:creationId xmlns:a16="http://schemas.microsoft.com/office/drawing/2014/main" id="{899E496F-29FD-6244-857E-018A750893BA}"/>
                  </a:ext>
                </a:extLst>
              </p:cNvPr>
              <p:cNvPicPr/>
              <p:nvPr/>
            </p:nvPicPr>
            <p:blipFill>
              <a:blip r:embed="rId228"/>
              <a:stretch>
                <a:fillRect/>
              </a:stretch>
            </p:blipFill>
            <p:spPr>
              <a:xfrm>
                <a:off x="9255600" y="4310822"/>
                <a:ext cx="1173600" cy="967320"/>
              </a:xfrm>
              <a:prstGeom prst="rect">
                <a:avLst/>
              </a:prstGeom>
            </p:spPr>
          </p:pic>
        </mc:Fallback>
      </mc:AlternateContent>
      <p:grpSp>
        <p:nvGrpSpPr>
          <p:cNvPr id="190" name="Group 189">
            <a:extLst>
              <a:ext uri="{FF2B5EF4-FFF2-40B4-BE49-F238E27FC236}">
                <a16:creationId xmlns:a16="http://schemas.microsoft.com/office/drawing/2014/main" id="{924FC6DB-1E70-DB45-A011-05CB18C03C6B}"/>
              </a:ext>
            </a:extLst>
          </p:cNvPr>
          <p:cNvGrpSpPr/>
          <p:nvPr/>
        </p:nvGrpSpPr>
        <p:grpSpPr>
          <a:xfrm>
            <a:off x="9016560" y="4463102"/>
            <a:ext cx="1027080" cy="756000"/>
            <a:chOff x="9016560" y="4463102"/>
            <a:chExt cx="1027080" cy="75600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229">
              <p14:nvContentPartPr>
                <p14:cNvPr id="180" name="Ink 179">
                  <a:extLst>
                    <a:ext uri="{FF2B5EF4-FFF2-40B4-BE49-F238E27FC236}">
                      <a16:creationId xmlns:a16="http://schemas.microsoft.com/office/drawing/2014/main" id="{2EB4C5C8-A475-AC40-A877-3E2B59171664}"/>
                    </a:ext>
                  </a:extLst>
                </p14:cNvPr>
                <p14:cNvContentPartPr/>
                <p14:nvPr/>
              </p14:nvContentPartPr>
              <p14:xfrm>
                <a:off x="9016560" y="4612142"/>
                <a:ext cx="161640" cy="18000"/>
              </p14:xfrm>
            </p:contentPart>
          </mc:Choice>
          <mc:Fallback xmlns="">
            <p:pic>
              <p:nvPicPr>
                <p:cNvPr id="180" name="Ink 179">
                  <a:extLst>
                    <a:ext uri="{FF2B5EF4-FFF2-40B4-BE49-F238E27FC236}">
                      <a16:creationId xmlns:a16="http://schemas.microsoft.com/office/drawing/2014/main" id="{2EB4C5C8-A475-AC40-A877-3E2B59171664}"/>
                    </a:ext>
                  </a:extLst>
                </p:cNvPr>
                <p:cNvPicPr/>
                <p:nvPr/>
              </p:nvPicPr>
              <p:blipFill>
                <a:blip r:embed="rId230"/>
                <a:stretch>
                  <a:fillRect/>
                </a:stretch>
              </p:blipFill>
              <p:spPr>
                <a:xfrm>
                  <a:off x="9001080" y="4597022"/>
                  <a:ext cx="192240" cy="48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31">
              <p14:nvContentPartPr>
                <p14:cNvPr id="181" name="Ink 180">
                  <a:extLst>
                    <a:ext uri="{FF2B5EF4-FFF2-40B4-BE49-F238E27FC236}">
                      <a16:creationId xmlns:a16="http://schemas.microsoft.com/office/drawing/2014/main" id="{5E8F869B-A9D8-4841-B77B-CA6ED008F42D}"/>
                    </a:ext>
                  </a:extLst>
                </p14:cNvPr>
                <p14:cNvContentPartPr/>
                <p14:nvPr/>
              </p14:nvContentPartPr>
              <p14:xfrm>
                <a:off x="9109080" y="4547702"/>
                <a:ext cx="166680" cy="198720"/>
              </p14:xfrm>
            </p:contentPart>
          </mc:Choice>
          <mc:Fallback xmlns="">
            <p:pic>
              <p:nvPicPr>
                <p:cNvPr id="181" name="Ink 180">
                  <a:extLst>
                    <a:ext uri="{FF2B5EF4-FFF2-40B4-BE49-F238E27FC236}">
                      <a16:creationId xmlns:a16="http://schemas.microsoft.com/office/drawing/2014/main" id="{5E8F869B-A9D8-4841-B77B-CA6ED008F42D}"/>
                    </a:ext>
                  </a:extLst>
                </p:cNvPr>
                <p:cNvPicPr/>
                <p:nvPr/>
              </p:nvPicPr>
              <p:blipFill>
                <a:blip r:embed="rId232"/>
                <a:stretch>
                  <a:fillRect/>
                </a:stretch>
              </p:blipFill>
              <p:spPr>
                <a:xfrm>
                  <a:off x="9093960" y="4532222"/>
                  <a:ext cx="197280" cy="229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33">
              <p14:nvContentPartPr>
                <p14:cNvPr id="182" name="Ink 181">
                  <a:extLst>
                    <a:ext uri="{FF2B5EF4-FFF2-40B4-BE49-F238E27FC236}">
                      <a16:creationId xmlns:a16="http://schemas.microsoft.com/office/drawing/2014/main" id="{B30E9F61-0353-A44F-BDE8-462E26379D08}"/>
                    </a:ext>
                  </a:extLst>
                </p14:cNvPr>
                <p14:cNvContentPartPr/>
                <p14:nvPr/>
              </p14:nvContentPartPr>
              <p14:xfrm>
                <a:off x="9301680" y="4699262"/>
                <a:ext cx="20160" cy="519840"/>
              </p14:xfrm>
            </p:contentPart>
          </mc:Choice>
          <mc:Fallback xmlns="">
            <p:pic>
              <p:nvPicPr>
                <p:cNvPr id="182" name="Ink 181">
                  <a:extLst>
                    <a:ext uri="{FF2B5EF4-FFF2-40B4-BE49-F238E27FC236}">
                      <a16:creationId xmlns:a16="http://schemas.microsoft.com/office/drawing/2014/main" id="{B30E9F61-0353-A44F-BDE8-462E26379D08}"/>
                    </a:ext>
                  </a:extLst>
                </p:cNvPr>
                <p:cNvPicPr/>
                <p:nvPr/>
              </p:nvPicPr>
              <p:blipFill>
                <a:blip r:embed="rId234"/>
                <a:stretch>
                  <a:fillRect/>
                </a:stretch>
              </p:blipFill>
              <p:spPr>
                <a:xfrm>
                  <a:off x="9286560" y="4683782"/>
                  <a:ext cx="50760" cy="550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35">
              <p14:nvContentPartPr>
                <p14:cNvPr id="185" name="Ink 184">
                  <a:extLst>
                    <a:ext uri="{FF2B5EF4-FFF2-40B4-BE49-F238E27FC236}">
                      <a16:creationId xmlns:a16="http://schemas.microsoft.com/office/drawing/2014/main" id="{46634602-5E99-5B4C-AFAC-EBB1172B1A35}"/>
                    </a:ext>
                  </a:extLst>
                </p14:cNvPr>
                <p14:cNvContentPartPr/>
                <p14:nvPr/>
              </p14:nvContentPartPr>
              <p14:xfrm>
                <a:off x="9456480" y="4502342"/>
                <a:ext cx="180000" cy="222120"/>
              </p14:xfrm>
            </p:contentPart>
          </mc:Choice>
          <mc:Fallback xmlns="">
            <p:pic>
              <p:nvPicPr>
                <p:cNvPr id="185" name="Ink 184">
                  <a:extLst>
                    <a:ext uri="{FF2B5EF4-FFF2-40B4-BE49-F238E27FC236}">
                      <a16:creationId xmlns:a16="http://schemas.microsoft.com/office/drawing/2014/main" id="{46634602-5E99-5B4C-AFAC-EBB1172B1A35}"/>
                    </a:ext>
                  </a:extLst>
                </p:cNvPr>
                <p:cNvPicPr/>
                <p:nvPr/>
              </p:nvPicPr>
              <p:blipFill>
                <a:blip r:embed="rId236"/>
                <a:stretch>
                  <a:fillRect/>
                </a:stretch>
              </p:blipFill>
              <p:spPr>
                <a:xfrm>
                  <a:off x="9441000" y="4487222"/>
                  <a:ext cx="210600" cy="252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37">
              <p14:nvContentPartPr>
                <p14:cNvPr id="186" name="Ink 185">
                  <a:extLst>
                    <a:ext uri="{FF2B5EF4-FFF2-40B4-BE49-F238E27FC236}">
                      <a16:creationId xmlns:a16="http://schemas.microsoft.com/office/drawing/2014/main" id="{1847EE1F-1E3E-F54F-9DEF-024607645633}"/>
                    </a:ext>
                  </a:extLst>
                </p14:cNvPr>
                <p14:cNvContentPartPr/>
                <p14:nvPr/>
              </p14:nvContentPartPr>
              <p14:xfrm>
                <a:off x="9786240" y="4537262"/>
                <a:ext cx="10080" cy="158760"/>
              </p14:xfrm>
            </p:contentPart>
          </mc:Choice>
          <mc:Fallback xmlns="">
            <p:pic>
              <p:nvPicPr>
                <p:cNvPr id="186" name="Ink 185">
                  <a:extLst>
                    <a:ext uri="{FF2B5EF4-FFF2-40B4-BE49-F238E27FC236}">
                      <a16:creationId xmlns:a16="http://schemas.microsoft.com/office/drawing/2014/main" id="{1847EE1F-1E3E-F54F-9DEF-024607645633}"/>
                    </a:ext>
                  </a:extLst>
                </p:cNvPr>
                <p:cNvPicPr/>
                <p:nvPr/>
              </p:nvPicPr>
              <p:blipFill>
                <a:blip r:embed="rId238"/>
                <a:stretch>
                  <a:fillRect/>
                </a:stretch>
              </p:blipFill>
              <p:spPr>
                <a:xfrm>
                  <a:off x="9771120" y="4521782"/>
                  <a:ext cx="40680" cy="189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39">
              <p14:nvContentPartPr>
                <p14:cNvPr id="187" name="Ink 186">
                  <a:extLst>
                    <a:ext uri="{FF2B5EF4-FFF2-40B4-BE49-F238E27FC236}">
                      <a16:creationId xmlns:a16="http://schemas.microsoft.com/office/drawing/2014/main" id="{B6A30A23-FDB4-C542-BBB5-ABDAEBFE1D1A}"/>
                    </a:ext>
                  </a:extLst>
                </p14:cNvPr>
                <p14:cNvContentPartPr/>
                <p14:nvPr/>
              </p14:nvContentPartPr>
              <p14:xfrm>
                <a:off x="9706320" y="4523582"/>
                <a:ext cx="169200" cy="37080"/>
              </p14:xfrm>
            </p:contentPart>
          </mc:Choice>
          <mc:Fallback xmlns="">
            <p:pic>
              <p:nvPicPr>
                <p:cNvPr id="187" name="Ink 186">
                  <a:extLst>
                    <a:ext uri="{FF2B5EF4-FFF2-40B4-BE49-F238E27FC236}">
                      <a16:creationId xmlns:a16="http://schemas.microsoft.com/office/drawing/2014/main" id="{B6A30A23-FDB4-C542-BBB5-ABDAEBFE1D1A}"/>
                    </a:ext>
                  </a:extLst>
                </p:cNvPr>
                <p:cNvPicPr/>
                <p:nvPr/>
              </p:nvPicPr>
              <p:blipFill>
                <a:blip r:embed="rId240"/>
                <a:stretch>
                  <a:fillRect/>
                </a:stretch>
              </p:blipFill>
              <p:spPr>
                <a:xfrm>
                  <a:off x="9691200" y="4508102"/>
                  <a:ext cx="199800" cy="67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41">
              <p14:nvContentPartPr>
                <p14:cNvPr id="188" name="Ink 187">
                  <a:extLst>
                    <a:ext uri="{FF2B5EF4-FFF2-40B4-BE49-F238E27FC236}">
                      <a16:creationId xmlns:a16="http://schemas.microsoft.com/office/drawing/2014/main" id="{C22F642D-479B-5B41-A70E-0E97DE57E648}"/>
                    </a:ext>
                  </a:extLst>
                </p14:cNvPr>
                <p14:cNvContentPartPr/>
                <p14:nvPr/>
              </p14:nvContentPartPr>
              <p14:xfrm>
                <a:off x="9919440" y="4502342"/>
                <a:ext cx="46080" cy="188640"/>
              </p14:xfrm>
            </p:contentPart>
          </mc:Choice>
          <mc:Fallback xmlns="">
            <p:pic>
              <p:nvPicPr>
                <p:cNvPr id="188" name="Ink 187">
                  <a:extLst>
                    <a:ext uri="{FF2B5EF4-FFF2-40B4-BE49-F238E27FC236}">
                      <a16:creationId xmlns:a16="http://schemas.microsoft.com/office/drawing/2014/main" id="{C22F642D-479B-5B41-A70E-0E97DE57E648}"/>
                    </a:ext>
                  </a:extLst>
                </p:cNvPr>
                <p:cNvPicPr/>
                <p:nvPr/>
              </p:nvPicPr>
              <p:blipFill>
                <a:blip r:embed="rId242"/>
                <a:stretch>
                  <a:fillRect/>
                </a:stretch>
              </p:blipFill>
              <p:spPr>
                <a:xfrm>
                  <a:off x="9903960" y="4487222"/>
                  <a:ext cx="76680" cy="219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43">
              <p14:nvContentPartPr>
                <p14:cNvPr id="189" name="Ink 188">
                  <a:extLst>
                    <a:ext uri="{FF2B5EF4-FFF2-40B4-BE49-F238E27FC236}">
                      <a16:creationId xmlns:a16="http://schemas.microsoft.com/office/drawing/2014/main" id="{25E2E23C-BA5B-B04B-98A4-486F8290EE07}"/>
                    </a:ext>
                  </a:extLst>
                </p14:cNvPr>
                <p14:cNvContentPartPr/>
                <p14:nvPr/>
              </p14:nvContentPartPr>
              <p14:xfrm>
                <a:off x="9919440" y="4463102"/>
                <a:ext cx="124200" cy="119880"/>
              </p14:xfrm>
            </p:contentPart>
          </mc:Choice>
          <mc:Fallback xmlns="">
            <p:pic>
              <p:nvPicPr>
                <p:cNvPr id="189" name="Ink 188">
                  <a:extLst>
                    <a:ext uri="{FF2B5EF4-FFF2-40B4-BE49-F238E27FC236}">
                      <a16:creationId xmlns:a16="http://schemas.microsoft.com/office/drawing/2014/main" id="{25E2E23C-BA5B-B04B-98A4-486F8290EE07}"/>
                    </a:ext>
                  </a:extLst>
                </p:cNvPr>
                <p:cNvPicPr/>
                <p:nvPr/>
              </p:nvPicPr>
              <p:blipFill>
                <a:blip r:embed="rId244"/>
                <a:stretch>
                  <a:fillRect/>
                </a:stretch>
              </p:blipFill>
              <p:spPr>
                <a:xfrm>
                  <a:off x="9903960" y="4447982"/>
                  <a:ext cx="154440" cy="15048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202" name="Group 201">
            <a:extLst>
              <a:ext uri="{FF2B5EF4-FFF2-40B4-BE49-F238E27FC236}">
                <a16:creationId xmlns:a16="http://schemas.microsoft.com/office/drawing/2014/main" id="{CC0E9438-8A0C-854B-92F8-8F38BFC7CA6C}"/>
              </a:ext>
            </a:extLst>
          </p:cNvPr>
          <p:cNvGrpSpPr/>
          <p:nvPr/>
        </p:nvGrpSpPr>
        <p:grpSpPr>
          <a:xfrm>
            <a:off x="10405440" y="4282382"/>
            <a:ext cx="1494000" cy="428760"/>
            <a:chOff x="10405440" y="4282382"/>
            <a:chExt cx="1494000" cy="4287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245">
              <p14:nvContentPartPr>
                <p14:cNvPr id="191" name="Ink 190">
                  <a:extLst>
                    <a:ext uri="{FF2B5EF4-FFF2-40B4-BE49-F238E27FC236}">
                      <a16:creationId xmlns:a16="http://schemas.microsoft.com/office/drawing/2014/main" id="{B8225F4F-4B15-514A-8D3C-0C7D2F13CD08}"/>
                    </a:ext>
                  </a:extLst>
                </p14:cNvPr>
                <p14:cNvContentPartPr/>
                <p14:nvPr/>
              </p14:nvContentPartPr>
              <p14:xfrm>
                <a:off x="10405440" y="4503782"/>
                <a:ext cx="374760" cy="33840"/>
              </p14:xfrm>
            </p:contentPart>
          </mc:Choice>
          <mc:Fallback xmlns="">
            <p:pic>
              <p:nvPicPr>
                <p:cNvPr id="191" name="Ink 190">
                  <a:extLst>
                    <a:ext uri="{FF2B5EF4-FFF2-40B4-BE49-F238E27FC236}">
                      <a16:creationId xmlns:a16="http://schemas.microsoft.com/office/drawing/2014/main" id="{B8225F4F-4B15-514A-8D3C-0C7D2F13CD08}"/>
                    </a:ext>
                  </a:extLst>
                </p:cNvPr>
                <p:cNvPicPr/>
                <p:nvPr/>
              </p:nvPicPr>
              <p:blipFill>
                <a:blip r:embed="rId246"/>
                <a:stretch>
                  <a:fillRect/>
                </a:stretch>
              </p:blipFill>
              <p:spPr>
                <a:xfrm>
                  <a:off x="10390320" y="4488302"/>
                  <a:ext cx="405360" cy="64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47">
              <p14:nvContentPartPr>
                <p14:cNvPr id="192" name="Ink 191">
                  <a:extLst>
                    <a:ext uri="{FF2B5EF4-FFF2-40B4-BE49-F238E27FC236}">
                      <a16:creationId xmlns:a16="http://schemas.microsoft.com/office/drawing/2014/main" id="{7E46E3BB-DCF1-2B46-92E1-43684590382C}"/>
                    </a:ext>
                  </a:extLst>
                </p14:cNvPr>
                <p14:cNvContentPartPr/>
                <p14:nvPr/>
              </p14:nvContentPartPr>
              <p14:xfrm>
                <a:off x="10740960" y="4443302"/>
                <a:ext cx="173880" cy="167040"/>
              </p14:xfrm>
            </p:contentPart>
          </mc:Choice>
          <mc:Fallback xmlns="">
            <p:pic>
              <p:nvPicPr>
                <p:cNvPr id="192" name="Ink 191">
                  <a:extLst>
                    <a:ext uri="{FF2B5EF4-FFF2-40B4-BE49-F238E27FC236}">
                      <a16:creationId xmlns:a16="http://schemas.microsoft.com/office/drawing/2014/main" id="{7E46E3BB-DCF1-2B46-92E1-43684590382C}"/>
                    </a:ext>
                  </a:extLst>
                </p:cNvPr>
                <p:cNvPicPr/>
                <p:nvPr/>
              </p:nvPicPr>
              <p:blipFill>
                <a:blip r:embed="rId248"/>
                <a:stretch>
                  <a:fillRect/>
                </a:stretch>
              </p:blipFill>
              <p:spPr>
                <a:xfrm>
                  <a:off x="10725840" y="4428182"/>
                  <a:ext cx="204480" cy="197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49">
              <p14:nvContentPartPr>
                <p14:cNvPr id="194" name="Ink 193">
                  <a:extLst>
                    <a:ext uri="{FF2B5EF4-FFF2-40B4-BE49-F238E27FC236}">
                      <a16:creationId xmlns:a16="http://schemas.microsoft.com/office/drawing/2014/main" id="{8BECDAAE-9CD7-C34E-AB34-B8F4BAF599F3}"/>
                    </a:ext>
                  </a:extLst>
                </p14:cNvPr>
                <p14:cNvContentPartPr/>
                <p14:nvPr/>
              </p14:nvContentPartPr>
              <p14:xfrm>
                <a:off x="11025360" y="4351862"/>
                <a:ext cx="78120" cy="211320"/>
              </p14:xfrm>
            </p:contentPart>
          </mc:Choice>
          <mc:Fallback xmlns="">
            <p:pic>
              <p:nvPicPr>
                <p:cNvPr id="194" name="Ink 193">
                  <a:extLst>
                    <a:ext uri="{FF2B5EF4-FFF2-40B4-BE49-F238E27FC236}">
                      <a16:creationId xmlns:a16="http://schemas.microsoft.com/office/drawing/2014/main" id="{8BECDAAE-9CD7-C34E-AB34-B8F4BAF599F3}"/>
                    </a:ext>
                  </a:extLst>
                </p:cNvPr>
                <p:cNvPicPr/>
                <p:nvPr/>
              </p:nvPicPr>
              <p:blipFill>
                <a:blip r:embed="rId250"/>
                <a:stretch>
                  <a:fillRect/>
                </a:stretch>
              </p:blipFill>
              <p:spPr>
                <a:xfrm>
                  <a:off x="11010240" y="4336742"/>
                  <a:ext cx="108720" cy="241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51">
              <p14:nvContentPartPr>
                <p14:cNvPr id="195" name="Ink 194">
                  <a:extLst>
                    <a:ext uri="{FF2B5EF4-FFF2-40B4-BE49-F238E27FC236}">
                      <a16:creationId xmlns:a16="http://schemas.microsoft.com/office/drawing/2014/main" id="{5B27BD5E-7A47-144A-8B45-A1E1DE28F07A}"/>
                    </a:ext>
                  </a:extLst>
                </p14:cNvPr>
                <p14:cNvContentPartPr/>
                <p14:nvPr/>
              </p14:nvContentPartPr>
              <p14:xfrm>
                <a:off x="11157840" y="4375262"/>
                <a:ext cx="135720" cy="146160"/>
              </p14:xfrm>
            </p:contentPart>
          </mc:Choice>
          <mc:Fallback xmlns="">
            <p:pic>
              <p:nvPicPr>
                <p:cNvPr id="195" name="Ink 194">
                  <a:extLst>
                    <a:ext uri="{FF2B5EF4-FFF2-40B4-BE49-F238E27FC236}">
                      <a16:creationId xmlns:a16="http://schemas.microsoft.com/office/drawing/2014/main" id="{5B27BD5E-7A47-144A-8B45-A1E1DE28F07A}"/>
                    </a:ext>
                  </a:extLst>
                </p:cNvPr>
                <p:cNvPicPr/>
                <p:nvPr/>
              </p:nvPicPr>
              <p:blipFill>
                <a:blip r:embed="rId252"/>
                <a:stretch>
                  <a:fillRect/>
                </a:stretch>
              </p:blipFill>
              <p:spPr>
                <a:xfrm>
                  <a:off x="11142720" y="4360142"/>
                  <a:ext cx="165960" cy="176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53">
              <p14:nvContentPartPr>
                <p14:cNvPr id="196" name="Ink 195">
                  <a:extLst>
                    <a:ext uri="{FF2B5EF4-FFF2-40B4-BE49-F238E27FC236}">
                      <a16:creationId xmlns:a16="http://schemas.microsoft.com/office/drawing/2014/main" id="{5B0AAF08-F1FB-2749-86FE-DC4ACC5605A7}"/>
                    </a:ext>
                  </a:extLst>
                </p14:cNvPr>
                <p14:cNvContentPartPr/>
                <p14:nvPr/>
              </p14:nvContentPartPr>
              <p14:xfrm>
                <a:off x="11319840" y="4305782"/>
                <a:ext cx="36000" cy="213840"/>
              </p14:xfrm>
            </p:contentPart>
          </mc:Choice>
          <mc:Fallback xmlns="">
            <p:pic>
              <p:nvPicPr>
                <p:cNvPr id="196" name="Ink 195">
                  <a:extLst>
                    <a:ext uri="{FF2B5EF4-FFF2-40B4-BE49-F238E27FC236}">
                      <a16:creationId xmlns:a16="http://schemas.microsoft.com/office/drawing/2014/main" id="{5B0AAF08-F1FB-2749-86FE-DC4ACC5605A7}"/>
                    </a:ext>
                  </a:extLst>
                </p:cNvPr>
                <p:cNvPicPr/>
                <p:nvPr/>
              </p:nvPicPr>
              <p:blipFill>
                <a:blip r:embed="rId254"/>
                <a:stretch>
                  <a:fillRect/>
                </a:stretch>
              </p:blipFill>
              <p:spPr>
                <a:xfrm>
                  <a:off x="11304720" y="4290302"/>
                  <a:ext cx="66600" cy="244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55">
              <p14:nvContentPartPr>
                <p14:cNvPr id="197" name="Ink 196">
                  <a:extLst>
                    <a:ext uri="{FF2B5EF4-FFF2-40B4-BE49-F238E27FC236}">
                      <a16:creationId xmlns:a16="http://schemas.microsoft.com/office/drawing/2014/main" id="{A2995409-42E6-BE4C-989C-1A98A2F5DEB0}"/>
                    </a:ext>
                  </a:extLst>
                </p14:cNvPr>
                <p14:cNvContentPartPr/>
                <p14:nvPr/>
              </p14:nvContentPartPr>
              <p14:xfrm>
                <a:off x="11389320" y="4359422"/>
                <a:ext cx="97200" cy="147960"/>
              </p14:xfrm>
            </p:contentPart>
          </mc:Choice>
          <mc:Fallback xmlns="">
            <p:pic>
              <p:nvPicPr>
                <p:cNvPr id="197" name="Ink 196">
                  <a:extLst>
                    <a:ext uri="{FF2B5EF4-FFF2-40B4-BE49-F238E27FC236}">
                      <a16:creationId xmlns:a16="http://schemas.microsoft.com/office/drawing/2014/main" id="{A2995409-42E6-BE4C-989C-1A98A2F5DEB0}"/>
                    </a:ext>
                  </a:extLst>
                </p:cNvPr>
                <p:cNvPicPr/>
                <p:nvPr/>
              </p:nvPicPr>
              <p:blipFill>
                <a:blip r:embed="rId256"/>
                <a:stretch>
                  <a:fillRect/>
                </a:stretch>
              </p:blipFill>
              <p:spPr>
                <a:xfrm>
                  <a:off x="11374200" y="4344302"/>
                  <a:ext cx="127440" cy="178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57">
              <p14:nvContentPartPr>
                <p14:cNvPr id="198" name="Ink 197">
                  <a:extLst>
                    <a:ext uri="{FF2B5EF4-FFF2-40B4-BE49-F238E27FC236}">
                      <a16:creationId xmlns:a16="http://schemas.microsoft.com/office/drawing/2014/main" id="{A71790EB-B79D-E44C-8D4E-A4A28F9C3B0A}"/>
                    </a:ext>
                  </a:extLst>
                </p14:cNvPr>
                <p14:cNvContentPartPr/>
                <p14:nvPr/>
              </p14:nvContentPartPr>
              <p14:xfrm>
                <a:off x="11516760" y="4282382"/>
                <a:ext cx="159480" cy="228240"/>
              </p14:xfrm>
            </p:contentPart>
          </mc:Choice>
          <mc:Fallback xmlns="">
            <p:pic>
              <p:nvPicPr>
                <p:cNvPr id="198" name="Ink 197">
                  <a:extLst>
                    <a:ext uri="{FF2B5EF4-FFF2-40B4-BE49-F238E27FC236}">
                      <a16:creationId xmlns:a16="http://schemas.microsoft.com/office/drawing/2014/main" id="{A71790EB-B79D-E44C-8D4E-A4A28F9C3B0A}"/>
                    </a:ext>
                  </a:extLst>
                </p:cNvPr>
                <p:cNvPicPr/>
                <p:nvPr/>
              </p:nvPicPr>
              <p:blipFill>
                <a:blip r:embed="rId258"/>
                <a:stretch>
                  <a:fillRect/>
                </a:stretch>
              </p:blipFill>
              <p:spPr>
                <a:xfrm>
                  <a:off x="11501280" y="4267262"/>
                  <a:ext cx="190080" cy="258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59">
              <p14:nvContentPartPr>
                <p14:cNvPr id="199" name="Ink 198">
                  <a:extLst>
                    <a:ext uri="{FF2B5EF4-FFF2-40B4-BE49-F238E27FC236}">
                      <a16:creationId xmlns:a16="http://schemas.microsoft.com/office/drawing/2014/main" id="{C7AD2AF9-2FAD-2B41-9BED-4D224707FFB9}"/>
                    </a:ext>
                  </a:extLst>
                </p14:cNvPr>
                <p14:cNvContentPartPr/>
                <p14:nvPr/>
              </p14:nvContentPartPr>
              <p14:xfrm>
                <a:off x="11655000" y="4363382"/>
                <a:ext cx="133200" cy="146160"/>
              </p14:xfrm>
            </p:contentPart>
          </mc:Choice>
          <mc:Fallback xmlns="">
            <p:pic>
              <p:nvPicPr>
                <p:cNvPr id="199" name="Ink 198">
                  <a:extLst>
                    <a:ext uri="{FF2B5EF4-FFF2-40B4-BE49-F238E27FC236}">
                      <a16:creationId xmlns:a16="http://schemas.microsoft.com/office/drawing/2014/main" id="{C7AD2AF9-2FAD-2B41-9BED-4D224707FFB9}"/>
                    </a:ext>
                  </a:extLst>
                </p:cNvPr>
                <p:cNvPicPr/>
                <p:nvPr/>
              </p:nvPicPr>
              <p:blipFill>
                <a:blip r:embed="rId260"/>
                <a:stretch>
                  <a:fillRect/>
                </a:stretch>
              </p:blipFill>
              <p:spPr>
                <a:xfrm>
                  <a:off x="11639520" y="4348262"/>
                  <a:ext cx="163440" cy="176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61">
              <p14:nvContentPartPr>
                <p14:cNvPr id="200" name="Ink 199">
                  <a:extLst>
                    <a:ext uri="{FF2B5EF4-FFF2-40B4-BE49-F238E27FC236}">
                      <a16:creationId xmlns:a16="http://schemas.microsoft.com/office/drawing/2014/main" id="{343F414B-2543-154F-A79E-5179AC9640F8}"/>
                    </a:ext>
                  </a:extLst>
                </p14:cNvPr>
                <p14:cNvContentPartPr/>
                <p14:nvPr/>
              </p14:nvContentPartPr>
              <p14:xfrm>
                <a:off x="11805840" y="4346822"/>
                <a:ext cx="93600" cy="125280"/>
              </p14:xfrm>
            </p:contentPart>
          </mc:Choice>
          <mc:Fallback xmlns="">
            <p:pic>
              <p:nvPicPr>
                <p:cNvPr id="200" name="Ink 199">
                  <a:extLst>
                    <a:ext uri="{FF2B5EF4-FFF2-40B4-BE49-F238E27FC236}">
                      <a16:creationId xmlns:a16="http://schemas.microsoft.com/office/drawing/2014/main" id="{343F414B-2543-154F-A79E-5179AC9640F8}"/>
                    </a:ext>
                  </a:extLst>
                </p:cNvPr>
                <p:cNvPicPr/>
                <p:nvPr/>
              </p:nvPicPr>
              <p:blipFill>
                <a:blip r:embed="rId262"/>
                <a:stretch>
                  <a:fillRect/>
                </a:stretch>
              </p:blipFill>
              <p:spPr>
                <a:xfrm>
                  <a:off x="11790720" y="4331702"/>
                  <a:ext cx="124200" cy="155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63">
              <p14:nvContentPartPr>
                <p14:cNvPr id="201" name="Ink 200">
                  <a:extLst>
                    <a:ext uri="{FF2B5EF4-FFF2-40B4-BE49-F238E27FC236}">
                      <a16:creationId xmlns:a16="http://schemas.microsoft.com/office/drawing/2014/main" id="{F65787C0-EEB3-E040-A167-4ABCD02C01F4}"/>
                    </a:ext>
                  </a:extLst>
                </p14:cNvPr>
                <p14:cNvContentPartPr/>
                <p14:nvPr/>
              </p14:nvContentPartPr>
              <p14:xfrm>
                <a:off x="11123280" y="4630862"/>
                <a:ext cx="664920" cy="80280"/>
              </p14:xfrm>
            </p:contentPart>
          </mc:Choice>
          <mc:Fallback xmlns="">
            <p:pic>
              <p:nvPicPr>
                <p:cNvPr id="201" name="Ink 200">
                  <a:extLst>
                    <a:ext uri="{FF2B5EF4-FFF2-40B4-BE49-F238E27FC236}">
                      <a16:creationId xmlns:a16="http://schemas.microsoft.com/office/drawing/2014/main" id="{F65787C0-EEB3-E040-A167-4ABCD02C01F4}"/>
                    </a:ext>
                  </a:extLst>
                </p:cNvPr>
                <p:cNvPicPr/>
                <p:nvPr/>
              </p:nvPicPr>
              <p:blipFill>
                <a:blip r:embed="rId264"/>
                <a:stretch>
                  <a:fillRect/>
                </a:stretch>
              </p:blipFill>
              <p:spPr>
                <a:xfrm>
                  <a:off x="11107800" y="4615742"/>
                  <a:ext cx="695160" cy="11088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240" name="Group 239">
            <a:extLst>
              <a:ext uri="{FF2B5EF4-FFF2-40B4-BE49-F238E27FC236}">
                <a16:creationId xmlns:a16="http://schemas.microsoft.com/office/drawing/2014/main" id="{160F9E0F-C808-5742-B834-18089E691A35}"/>
              </a:ext>
            </a:extLst>
          </p:cNvPr>
          <p:cNvGrpSpPr/>
          <p:nvPr/>
        </p:nvGrpSpPr>
        <p:grpSpPr>
          <a:xfrm>
            <a:off x="4896000" y="5845142"/>
            <a:ext cx="4089240" cy="393840"/>
            <a:chOff x="4896000" y="5845142"/>
            <a:chExt cx="4089240" cy="39384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265">
              <p14:nvContentPartPr>
                <p14:cNvPr id="203" name="Ink 202">
                  <a:extLst>
                    <a:ext uri="{FF2B5EF4-FFF2-40B4-BE49-F238E27FC236}">
                      <a16:creationId xmlns:a16="http://schemas.microsoft.com/office/drawing/2014/main" id="{67BE4298-BBB3-494E-81D4-08C7CB71E265}"/>
                    </a:ext>
                  </a:extLst>
                </p14:cNvPr>
                <p14:cNvContentPartPr/>
                <p14:nvPr/>
              </p14:nvContentPartPr>
              <p14:xfrm>
                <a:off x="4907520" y="6018662"/>
                <a:ext cx="11520" cy="220320"/>
              </p14:xfrm>
            </p:contentPart>
          </mc:Choice>
          <mc:Fallback xmlns="">
            <p:pic>
              <p:nvPicPr>
                <p:cNvPr id="203" name="Ink 202">
                  <a:extLst>
                    <a:ext uri="{FF2B5EF4-FFF2-40B4-BE49-F238E27FC236}">
                      <a16:creationId xmlns:a16="http://schemas.microsoft.com/office/drawing/2014/main" id="{67BE4298-BBB3-494E-81D4-08C7CB71E265}"/>
                    </a:ext>
                  </a:extLst>
                </p:cNvPr>
                <p:cNvPicPr/>
                <p:nvPr/>
              </p:nvPicPr>
              <p:blipFill>
                <a:blip r:embed="rId266"/>
                <a:stretch>
                  <a:fillRect/>
                </a:stretch>
              </p:blipFill>
              <p:spPr>
                <a:xfrm>
                  <a:off x="4892400" y="6003542"/>
                  <a:ext cx="42120" cy="250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67">
              <p14:nvContentPartPr>
                <p14:cNvPr id="204" name="Ink 203">
                  <a:extLst>
                    <a:ext uri="{FF2B5EF4-FFF2-40B4-BE49-F238E27FC236}">
                      <a16:creationId xmlns:a16="http://schemas.microsoft.com/office/drawing/2014/main" id="{A98A4D01-A628-3442-A7D5-BB97531E7D0A}"/>
                    </a:ext>
                  </a:extLst>
                </p14:cNvPr>
                <p14:cNvContentPartPr/>
                <p14:nvPr/>
              </p14:nvContentPartPr>
              <p14:xfrm>
                <a:off x="4965480" y="6099302"/>
                <a:ext cx="32760" cy="137520"/>
              </p14:xfrm>
            </p:contentPart>
          </mc:Choice>
          <mc:Fallback xmlns="">
            <p:pic>
              <p:nvPicPr>
                <p:cNvPr id="204" name="Ink 203">
                  <a:extLst>
                    <a:ext uri="{FF2B5EF4-FFF2-40B4-BE49-F238E27FC236}">
                      <a16:creationId xmlns:a16="http://schemas.microsoft.com/office/drawing/2014/main" id="{A98A4D01-A628-3442-A7D5-BB97531E7D0A}"/>
                    </a:ext>
                  </a:extLst>
                </p:cNvPr>
                <p:cNvPicPr/>
                <p:nvPr/>
              </p:nvPicPr>
              <p:blipFill>
                <a:blip r:embed="rId268"/>
                <a:stretch>
                  <a:fillRect/>
                </a:stretch>
              </p:blipFill>
              <p:spPr>
                <a:xfrm>
                  <a:off x="4950000" y="6083822"/>
                  <a:ext cx="63360" cy="167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69">
              <p14:nvContentPartPr>
                <p14:cNvPr id="205" name="Ink 204">
                  <a:extLst>
                    <a:ext uri="{FF2B5EF4-FFF2-40B4-BE49-F238E27FC236}">
                      <a16:creationId xmlns:a16="http://schemas.microsoft.com/office/drawing/2014/main" id="{6229D30C-F4EE-FD40-BE76-9ED956A8E7AC}"/>
                    </a:ext>
                  </a:extLst>
                </p14:cNvPr>
                <p14:cNvContentPartPr/>
                <p14:nvPr/>
              </p14:nvContentPartPr>
              <p14:xfrm>
                <a:off x="4965480" y="6113342"/>
                <a:ext cx="143640" cy="103320"/>
              </p14:xfrm>
            </p:contentPart>
          </mc:Choice>
          <mc:Fallback xmlns="">
            <p:pic>
              <p:nvPicPr>
                <p:cNvPr id="205" name="Ink 204">
                  <a:extLst>
                    <a:ext uri="{FF2B5EF4-FFF2-40B4-BE49-F238E27FC236}">
                      <a16:creationId xmlns:a16="http://schemas.microsoft.com/office/drawing/2014/main" id="{6229D30C-F4EE-FD40-BE76-9ED956A8E7AC}"/>
                    </a:ext>
                  </a:extLst>
                </p:cNvPr>
                <p:cNvPicPr/>
                <p:nvPr/>
              </p:nvPicPr>
              <p:blipFill>
                <a:blip r:embed="rId270"/>
                <a:stretch>
                  <a:fillRect/>
                </a:stretch>
              </p:blipFill>
              <p:spPr>
                <a:xfrm>
                  <a:off x="4950000" y="6098222"/>
                  <a:ext cx="173880" cy="133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71">
              <p14:nvContentPartPr>
                <p14:cNvPr id="206" name="Ink 205">
                  <a:extLst>
                    <a:ext uri="{FF2B5EF4-FFF2-40B4-BE49-F238E27FC236}">
                      <a16:creationId xmlns:a16="http://schemas.microsoft.com/office/drawing/2014/main" id="{C09FBB58-3E97-C346-A78E-232A256A79D6}"/>
                    </a:ext>
                  </a:extLst>
                </p14:cNvPr>
                <p14:cNvContentPartPr/>
                <p14:nvPr/>
              </p14:nvContentPartPr>
              <p14:xfrm>
                <a:off x="5150520" y="6088142"/>
                <a:ext cx="33840" cy="145800"/>
              </p14:xfrm>
            </p:contentPart>
          </mc:Choice>
          <mc:Fallback xmlns="">
            <p:pic>
              <p:nvPicPr>
                <p:cNvPr id="206" name="Ink 205">
                  <a:extLst>
                    <a:ext uri="{FF2B5EF4-FFF2-40B4-BE49-F238E27FC236}">
                      <a16:creationId xmlns:a16="http://schemas.microsoft.com/office/drawing/2014/main" id="{C09FBB58-3E97-C346-A78E-232A256A79D6}"/>
                    </a:ext>
                  </a:extLst>
                </p:cNvPr>
                <p:cNvPicPr/>
                <p:nvPr/>
              </p:nvPicPr>
              <p:blipFill>
                <a:blip r:embed="rId272"/>
                <a:stretch>
                  <a:fillRect/>
                </a:stretch>
              </p:blipFill>
              <p:spPr>
                <a:xfrm>
                  <a:off x="5135400" y="6073022"/>
                  <a:ext cx="64440" cy="176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73">
              <p14:nvContentPartPr>
                <p14:cNvPr id="207" name="Ink 206">
                  <a:extLst>
                    <a:ext uri="{FF2B5EF4-FFF2-40B4-BE49-F238E27FC236}">
                      <a16:creationId xmlns:a16="http://schemas.microsoft.com/office/drawing/2014/main" id="{0070CE6F-800A-4B43-8889-0C395C4E4919}"/>
                    </a:ext>
                  </a:extLst>
                </p14:cNvPr>
                <p14:cNvContentPartPr/>
                <p14:nvPr/>
              </p14:nvContentPartPr>
              <p14:xfrm>
                <a:off x="5145840" y="5972222"/>
                <a:ext cx="16920" cy="2160"/>
              </p14:xfrm>
            </p:contentPart>
          </mc:Choice>
          <mc:Fallback xmlns="">
            <p:pic>
              <p:nvPicPr>
                <p:cNvPr id="207" name="Ink 206">
                  <a:extLst>
                    <a:ext uri="{FF2B5EF4-FFF2-40B4-BE49-F238E27FC236}">
                      <a16:creationId xmlns:a16="http://schemas.microsoft.com/office/drawing/2014/main" id="{0070CE6F-800A-4B43-8889-0C395C4E4919}"/>
                    </a:ext>
                  </a:extLst>
                </p:cNvPr>
                <p:cNvPicPr/>
                <p:nvPr/>
              </p:nvPicPr>
              <p:blipFill>
                <a:blip r:embed="rId274"/>
                <a:stretch>
                  <a:fillRect/>
                </a:stretch>
              </p:blipFill>
              <p:spPr>
                <a:xfrm>
                  <a:off x="5130360" y="5957102"/>
                  <a:ext cx="47160" cy="32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75">
              <p14:nvContentPartPr>
                <p14:cNvPr id="208" name="Ink 207">
                  <a:extLst>
                    <a:ext uri="{FF2B5EF4-FFF2-40B4-BE49-F238E27FC236}">
                      <a16:creationId xmlns:a16="http://schemas.microsoft.com/office/drawing/2014/main" id="{8783F082-F9ED-3D43-A41E-47FB53F77335}"/>
                    </a:ext>
                  </a:extLst>
                </p14:cNvPr>
                <p14:cNvContentPartPr/>
                <p14:nvPr/>
              </p14:nvContentPartPr>
              <p14:xfrm>
                <a:off x="4896000" y="5926142"/>
                <a:ext cx="360" cy="360"/>
              </p14:xfrm>
            </p:contentPart>
          </mc:Choice>
          <mc:Fallback xmlns="">
            <p:pic>
              <p:nvPicPr>
                <p:cNvPr id="208" name="Ink 207">
                  <a:extLst>
                    <a:ext uri="{FF2B5EF4-FFF2-40B4-BE49-F238E27FC236}">
                      <a16:creationId xmlns:a16="http://schemas.microsoft.com/office/drawing/2014/main" id="{8783F082-F9ED-3D43-A41E-47FB53F77335}"/>
                    </a:ext>
                  </a:extLst>
                </p:cNvPr>
                <p:cNvPicPr/>
                <p:nvPr/>
              </p:nvPicPr>
              <p:blipFill>
                <a:blip r:embed="rId141"/>
                <a:stretch>
                  <a:fillRect/>
                </a:stretch>
              </p:blipFill>
              <p:spPr>
                <a:xfrm>
                  <a:off x="4880520" y="5910662"/>
                  <a:ext cx="30960" cy="30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76">
              <p14:nvContentPartPr>
                <p14:cNvPr id="209" name="Ink 208">
                  <a:extLst>
                    <a:ext uri="{FF2B5EF4-FFF2-40B4-BE49-F238E27FC236}">
                      <a16:creationId xmlns:a16="http://schemas.microsoft.com/office/drawing/2014/main" id="{B95DE33A-D089-CA48-966D-03D0F07754AE}"/>
                    </a:ext>
                  </a:extLst>
                </p14:cNvPr>
                <p14:cNvContentPartPr/>
                <p14:nvPr/>
              </p14:nvContentPartPr>
              <p14:xfrm>
                <a:off x="5397840" y="6030182"/>
                <a:ext cx="103320" cy="195480"/>
              </p14:xfrm>
            </p:contentPart>
          </mc:Choice>
          <mc:Fallback xmlns="">
            <p:pic>
              <p:nvPicPr>
                <p:cNvPr id="209" name="Ink 208">
                  <a:extLst>
                    <a:ext uri="{FF2B5EF4-FFF2-40B4-BE49-F238E27FC236}">
                      <a16:creationId xmlns:a16="http://schemas.microsoft.com/office/drawing/2014/main" id="{B95DE33A-D089-CA48-966D-03D0F07754AE}"/>
                    </a:ext>
                  </a:extLst>
                </p:cNvPr>
                <p:cNvPicPr/>
                <p:nvPr/>
              </p:nvPicPr>
              <p:blipFill>
                <a:blip r:embed="rId277"/>
                <a:stretch>
                  <a:fillRect/>
                </a:stretch>
              </p:blipFill>
              <p:spPr>
                <a:xfrm>
                  <a:off x="5382720" y="6015062"/>
                  <a:ext cx="133920" cy="226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78">
              <p14:nvContentPartPr>
                <p14:cNvPr id="210" name="Ink 209">
                  <a:extLst>
                    <a:ext uri="{FF2B5EF4-FFF2-40B4-BE49-F238E27FC236}">
                      <a16:creationId xmlns:a16="http://schemas.microsoft.com/office/drawing/2014/main" id="{0B7666A5-C1A5-5A46-8AA3-E678D6504805}"/>
                    </a:ext>
                  </a:extLst>
                </p14:cNvPr>
                <p14:cNvContentPartPr/>
                <p14:nvPr/>
              </p14:nvContentPartPr>
              <p14:xfrm>
                <a:off x="5555520" y="6065102"/>
                <a:ext cx="79560" cy="117000"/>
              </p14:xfrm>
            </p:contentPart>
          </mc:Choice>
          <mc:Fallback xmlns="">
            <p:pic>
              <p:nvPicPr>
                <p:cNvPr id="210" name="Ink 209">
                  <a:extLst>
                    <a:ext uri="{FF2B5EF4-FFF2-40B4-BE49-F238E27FC236}">
                      <a16:creationId xmlns:a16="http://schemas.microsoft.com/office/drawing/2014/main" id="{0B7666A5-C1A5-5A46-8AA3-E678D6504805}"/>
                    </a:ext>
                  </a:extLst>
                </p:cNvPr>
                <p:cNvPicPr/>
                <p:nvPr/>
              </p:nvPicPr>
              <p:blipFill>
                <a:blip r:embed="rId279"/>
                <a:stretch>
                  <a:fillRect/>
                </a:stretch>
              </p:blipFill>
              <p:spPr>
                <a:xfrm>
                  <a:off x="5540400" y="6049622"/>
                  <a:ext cx="110160" cy="147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80">
              <p14:nvContentPartPr>
                <p14:cNvPr id="211" name="Ink 210">
                  <a:extLst>
                    <a:ext uri="{FF2B5EF4-FFF2-40B4-BE49-F238E27FC236}">
                      <a16:creationId xmlns:a16="http://schemas.microsoft.com/office/drawing/2014/main" id="{09D52C17-EA85-C245-9D74-3D1A1E1FE128}"/>
                    </a:ext>
                  </a:extLst>
                </p14:cNvPr>
                <p14:cNvContentPartPr/>
                <p14:nvPr/>
              </p14:nvContentPartPr>
              <p14:xfrm>
                <a:off x="5671440" y="6041702"/>
                <a:ext cx="84240" cy="137880"/>
              </p14:xfrm>
            </p:contentPart>
          </mc:Choice>
          <mc:Fallback xmlns="">
            <p:pic>
              <p:nvPicPr>
                <p:cNvPr id="211" name="Ink 210">
                  <a:extLst>
                    <a:ext uri="{FF2B5EF4-FFF2-40B4-BE49-F238E27FC236}">
                      <a16:creationId xmlns:a16="http://schemas.microsoft.com/office/drawing/2014/main" id="{09D52C17-EA85-C245-9D74-3D1A1E1FE128}"/>
                    </a:ext>
                  </a:extLst>
                </p:cNvPr>
                <p:cNvPicPr/>
                <p:nvPr/>
              </p:nvPicPr>
              <p:blipFill>
                <a:blip r:embed="rId281"/>
                <a:stretch>
                  <a:fillRect/>
                </a:stretch>
              </p:blipFill>
              <p:spPr>
                <a:xfrm>
                  <a:off x="5656320" y="6026582"/>
                  <a:ext cx="114840" cy="168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82">
              <p14:nvContentPartPr>
                <p14:cNvPr id="212" name="Ink 211">
                  <a:extLst>
                    <a:ext uri="{FF2B5EF4-FFF2-40B4-BE49-F238E27FC236}">
                      <a16:creationId xmlns:a16="http://schemas.microsoft.com/office/drawing/2014/main" id="{E88D9DEA-ECCB-4640-ABD4-81FEF088B28D}"/>
                    </a:ext>
                  </a:extLst>
                </p14:cNvPr>
                <p14:cNvContentPartPr/>
                <p14:nvPr/>
              </p14:nvContentPartPr>
              <p14:xfrm>
                <a:off x="5763240" y="6031262"/>
                <a:ext cx="102240" cy="140760"/>
              </p14:xfrm>
            </p:contentPart>
          </mc:Choice>
          <mc:Fallback xmlns="">
            <p:pic>
              <p:nvPicPr>
                <p:cNvPr id="212" name="Ink 211">
                  <a:extLst>
                    <a:ext uri="{FF2B5EF4-FFF2-40B4-BE49-F238E27FC236}">
                      <a16:creationId xmlns:a16="http://schemas.microsoft.com/office/drawing/2014/main" id="{E88D9DEA-ECCB-4640-ABD4-81FEF088B28D}"/>
                    </a:ext>
                  </a:extLst>
                </p:cNvPr>
                <p:cNvPicPr/>
                <p:nvPr/>
              </p:nvPicPr>
              <p:blipFill>
                <a:blip r:embed="rId283"/>
                <a:stretch>
                  <a:fillRect/>
                </a:stretch>
              </p:blipFill>
              <p:spPr>
                <a:xfrm>
                  <a:off x="5747760" y="6015782"/>
                  <a:ext cx="132840" cy="171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84">
              <p14:nvContentPartPr>
                <p14:cNvPr id="213" name="Ink 212">
                  <a:extLst>
                    <a:ext uri="{FF2B5EF4-FFF2-40B4-BE49-F238E27FC236}">
                      <a16:creationId xmlns:a16="http://schemas.microsoft.com/office/drawing/2014/main" id="{D0A89DD3-8012-6543-A53E-F1B716A44689}"/>
                    </a:ext>
                  </a:extLst>
                </p14:cNvPr>
                <p14:cNvContentPartPr/>
                <p14:nvPr/>
              </p14:nvContentPartPr>
              <p14:xfrm>
                <a:off x="5903640" y="6007142"/>
                <a:ext cx="89280" cy="192240"/>
              </p14:xfrm>
            </p:contentPart>
          </mc:Choice>
          <mc:Fallback xmlns="">
            <p:pic>
              <p:nvPicPr>
                <p:cNvPr id="213" name="Ink 212">
                  <a:extLst>
                    <a:ext uri="{FF2B5EF4-FFF2-40B4-BE49-F238E27FC236}">
                      <a16:creationId xmlns:a16="http://schemas.microsoft.com/office/drawing/2014/main" id="{D0A89DD3-8012-6543-A53E-F1B716A44689}"/>
                    </a:ext>
                  </a:extLst>
                </p:cNvPr>
                <p:cNvPicPr/>
                <p:nvPr/>
              </p:nvPicPr>
              <p:blipFill>
                <a:blip r:embed="rId285"/>
                <a:stretch>
                  <a:fillRect/>
                </a:stretch>
              </p:blipFill>
              <p:spPr>
                <a:xfrm>
                  <a:off x="5888160" y="5991662"/>
                  <a:ext cx="119520" cy="222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86">
              <p14:nvContentPartPr>
                <p14:cNvPr id="214" name="Ink 213">
                  <a:extLst>
                    <a:ext uri="{FF2B5EF4-FFF2-40B4-BE49-F238E27FC236}">
                      <a16:creationId xmlns:a16="http://schemas.microsoft.com/office/drawing/2014/main" id="{FF0EB06B-8396-E240-A13E-911ADB7BC8F0}"/>
                    </a:ext>
                  </a:extLst>
                </p14:cNvPr>
                <p14:cNvContentPartPr/>
                <p14:nvPr/>
              </p14:nvContentPartPr>
              <p14:xfrm>
                <a:off x="6018840" y="6030182"/>
                <a:ext cx="29880" cy="122040"/>
              </p14:xfrm>
            </p:contentPart>
          </mc:Choice>
          <mc:Fallback xmlns="">
            <p:pic>
              <p:nvPicPr>
                <p:cNvPr id="214" name="Ink 213">
                  <a:extLst>
                    <a:ext uri="{FF2B5EF4-FFF2-40B4-BE49-F238E27FC236}">
                      <a16:creationId xmlns:a16="http://schemas.microsoft.com/office/drawing/2014/main" id="{FF0EB06B-8396-E240-A13E-911ADB7BC8F0}"/>
                    </a:ext>
                  </a:extLst>
                </p:cNvPr>
                <p:cNvPicPr/>
                <p:nvPr/>
              </p:nvPicPr>
              <p:blipFill>
                <a:blip r:embed="rId287"/>
                <a:stretch>
                  <a:fillRect/>
                </a:stretch>
              </p:blipFill>
              <p:spPr>
                <a:xfrm>
                  <a:off x="6003360" y="6015062"/>
                  <a:ext cx="60480" cy="152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88">
              <p14:nvContentPartPr>
                <p14:cNvPr id="215" name="Ink 214">
                  <a:extLst>
                    <a:ext uri="{FF2B5EF4-FFF2-40B4-BE49-F238E27FC236}">
                      <a16:creationId xmlns:a16="http://schemas.microsoft.com/office/drawing/2014/main" id="{798223C4-093E-A948-9E3D-9BCBBB75DED4}"/>
                    </a:ext>
                  </a:extLst>
                </p14:cNvPr>
                <p14:cNvContentPartPr/>
                <p14:nvPr/>
              </p14:nvContentPartPr>
              <p14:xfrm>
                <a:off x="6006960" y="5845142"/>
                <a:ext cx="360" cy="360"/>
              </p14:xfrm>
            </p:contentPart>
          </mc:Choice>
          <mc:Fallback xmlns="">
            <p:pic>
              <p:nvPicPr>
                <p:cNvPr id="215" name="Ink 214">
                  <a:extLst>
                    <a:ext uri="{FF2B5EF4-FFF2-40B4-BE49-F238E27FC236}">
                      <a16:creationId xmlns:a16="http://schemas.microsoft.com/office/drawing/2014/main" id="{798223C4-093E-A948-9E3D-9BCBBB75DED4}"/>
                    </a:ext>
                  </a:extLst>
                </p:cNvPr>
                <p:cNvPicPr/>
                <p:nvPr/>
              </p:nvPicPr>
              <p:blipFill>
                <a:blip r:embed="rId141"/>
                <a:stretch>
                  <a:fillRect/>
                </a:stretch>
              </p:blipFill>
              <p:spPr>
                <a:xfrm>
                  <a:off x="5991840" y="5829662"/>
                  <a:ext cx="30960" cy="30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89">
              <p14:nvContentPartPr>
                <p14:cNvPr id="216" name="Ink 215">
                  <a:extLst>
                    <a:ext uri="{FF2B5EF4-FFF2-40B4-BE49-F238E27FC236}">
                      <a16:creationId xmlns:a16="http://schemas.microsoft.com/office/drawing/2014/main" id="{62EC8C02-C047-204E-AEE1-E2B256F39B80}"/>
                    </a:ext>
                  </a:extLst>
                </p14:cNvPr>
                <p14:cNvContentPartPr/>
                <p14:nvPr/>
              </p14:nvContentPartPr>
              <p14:xfrm>
                <a:off x="6215400" y="6040982"/>
                <a:ext cx="167760" cy="132120"/>
              </p14:xfrm>
            </p:contentPart>
          </mc:Choice>
          <mc:Fallback xmlns="">
            <p:pic>
              <p:nvPicPr>
                <p:cNvPr id="216" name="Ink 215">
                  <a:extLst>
                    <a:ext uri="{FF2B5EF4-FFF2-40B4-BE49-F238E27FC236}">
                      <a16:creationId xmlns:a16="http://schemas.microsoft.com/office/drawing/2014/main" id="{62EC8C02-C047-204E-AEE1-E2B256F39B80}"/>
                    </a:ext>
                  </a:extLst>
                </p:cNvPr>
                <p:cNvPicPr/>
                <p:nvPr/>
              </p:nvPicPr>
              <p:blipFill>
                <a:blip r:embed="rId290"/>
                <a:stretch>
                  <a:fillRect/>
                </a:stretch>
              </p:blipFill>
              <p:spPr>
                <a:xfrm>
                  <a:off x="6200280" y="6025862"/>
                  <a:ext cx="198000" cy="162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91">
              <p14:nvContentPartPr>
                <p14:cNvPr id="217" name="Ink 216">
                  <a:extLst>
                    <a:ext uri="{FF2B5EF4-FFF2-40B4-BE49-F238E27FC236}">
                      <a16:creationId xmlns:a16="http://schemas.microsoft.com/office/drawing/2014/main" id="{495558B0-B0B0-B246-B9BE-99D79A64EB63}"/>
                    </a:ext>
                  </a:extLst>
                </p14:cNvPr>
                <p14:cNvContentPartPr/>
                <p14:nvPr/>
              </p14:nvContentPartPr>
              <p14:xfrm>
                <a:off x="6423840" y="6030182"/>
                <a:ext cx="18360" cy="115200"/>
              </p14:xfrm>
            </p:contentPart>
          </mc:Choice>
          <mc:Fallback xmlns="">
            <p:pic>
              <p:nvPicPr>
                <p:cNvPr id="217" name="Ink 216">
                  <a:extLst>
                    <a:ext uri="{FF2B5EF4-FFF2-40B4-BE49-F238E27FC236}">
                      <a16:creationId xmlns:a16="http://schemas.microsoft.com/office/drawing/2014/main" id="{495558B0-B0B0-B246-B9BE-99D79A64EB63}"/>
                    </a:ext>
                  </a:extLst>
                </p:cNvPr>
                <p:cNvPicPr/>
                <p:nvPr/>
              </p:nvPicPr>
              <p:blipFill>
                <a:blip r:embed="rId292"/>
                <a:stretch>
                  <a:fillRect/>
                </a:stretch>
              </p:blipFill>
              <p:spPr>
                <a:xfrm>
                  <a:off x="6408360" y="6015062"/>
                  <a:ext cx="48960" cy="145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93">
              <p14:nvContentPartPr>
                <p14:cNvPr id="218" name="Ink 217">
                  <a:extLst>
                    <a:ext uri="{FF2B5EF4-FFF2-40B4-BE49-F238E27FC236}">
                      <a16:creationId xmlns:a16="http://schemas.microsoft.com/office/drawing/2014/main" id="{77187B23-6D9B-A54F-B582-0D8CF8F8F84A}"/>
                    </a:ext>
                  </a:extLst>
                </p14:cNvPr>
                <p14:cNvContentPartPr/>
                <p14:nvPr/>
              </p14:nvContentPartPr>
              <p14:xfrm>
                <a:off x="6423840" y="5988422"/>
                <a:ext cx="104040" cy="97920"/>
              </p14:xfrm>
            </p:contentPart>
          </mc:Choice>
          <mc:Fallback xmlns="">
            <p:pic>
              <p:nvPicPr>
                <p:cNvPr id="218" name="Ink 217">
                  <a:extLst>
                    <a:ext uri="{FF2B5EF4-FFF2-40B4-BE49-F238E27FC236}">
                      <a16:creationId xmlns:a16="http://schemas.microsoft.com/office/drawing/2014/main" id="{77187B23-6D9B-A54F-B582-0D8CF8F8F84A}"/>
                    </a:ext>
                  </a:extLst>
                </p:cNvPr>
                <p:cNvPicPr/>
                <p:nvPr/>
              </p:nvPicPr>
              <p:blipFill>
                <a:blip r:embed="rId294"/>
                <a:stretch>
                  <a:fillRect/>
                </a:stretch>
              </p:blipFill>
              <p:spPr>
                <a:xfrm>
                  <a:off x="6408360" y="5973302"/>
                  <a:ext cx="134640" cy="128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95">
              <p14:nvContentPartPr>
                <p14:cNvPr id="219" name="Ink 218">
                  <a:extLst>
                    <a:ext uri="{FF2B5EF4-FFF2-40B4-BE49-F238E27FC236}">
                      <a16:creationId xmlns:a16="http://schemas.microsoft.com/office/drawing/2014/main" id="{9C02FE65-5E90-B844-A80F-7067607F8A55}"/>
                    </a:ext>
                  </a:extLst>
                </p14:cNvPr>
                <p14:cNvContentPartPr/>
                <p14:nvPr/>
              </p14:nvContentPartPr>
              <p14:xfrm>
                <a:off x="6608880" y="5984102"/>
                <a:ext cx="38160" cy="157320"/>
              </p14:xfrm>
            </p:contentPart>
          </mc:Choice>
          <mc:Fallback xmlns="">
            <p:pic>
              <p:nvPicPr>
                <p:cNvPr id="219" name="Ink 218">
                  <a:extLst>
                    <a:ext uri="{FF2B5EF4-FFF2-40B4-BE49-F238E27FC236}">
                      <a16:creationId xmlns:a16="http://schemas.microsoft.com/office/drawing/2014/main" id="{9C02FE65-5E90-B844-A80F-7067607F8A55}"/>
                    </a:ext>
                  </a:extLst>
                </p:cNvPr>
                <p:cNvPicPr/>
                <p:nvPr/>
              </p:nvPicPr>
              <p:blipFill>
                <a:blip r:embed="rId296"/>
                <a:stretch>
                  <a:fillRect/>
                </a:stretch>
              </p:blipFill>
              <p:spPr>
                <a:xfrm>
                  <a:off x="6593760" y="5968622"/>
                  <a:ext cx="68760" cy="187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97">
              <p14:nvContentPartPr>
                <p14:cNvPr id="220" name="Ink 219">
                  <a:extLst>
                    <a:ext uri="{FF2B5EF4-FFF2-40B4-BE49-F238E27FC236}">
                      <a16:creationId xmlns:a16="http://schemas.microsoft.com/office/drawing/2014/main" id="{B76CEE95-59D7-1948-B914-7D84EB2D2416}"/>
                    </a:ext>
                  </a:extLst>
                </p14:cNvPr>
                <p14:cNvContentPartPr/>
                <p14:nvPr/>
              </p14:nvContentPartPr>
              <p14:xfrm>
                <a:off x="6550920" y="5989502"/>
                <a:ext cx="249840" cy="153000"/>
              </p14:xfrm>
            </p:contentPart>
          </mc:Choice>
          <mc:Fallback xmlns="">
            <p:pic>
              <p:nvPicPr>
                <p:cNvPr id="220" name="Ink 219">
                  <a:extLst>
                    <a:ext uri="{FF2B5EF4-FFF2-40B4-BE49-F238E27FC236}">
                      <a16:creationId xmlns:a16="http://schemas.microsoft.com/office/drawing/2014/main" id="{B76CEE95-59D7-1948-B914-7D84EB2D2416}"/>
                    </a:ext>
                  </a:extLst>
                </p:cNvPr>
                <p:cNvPicPr/>
                <p:nvPr/>
              </p:nvPicPr>
              <p:blipFill>
                <a:blip r:embed="rId298"/>
                <a:stretch>
                  <a:fillRect/>
                </a:stretch>
              </p:blipFill>
              <p:spPr>
                <a:xfrm>
                  <a:off x="6535800" y="5974382"/>
                  <a:ext cx="280080" cy="183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99">
              <p14:nvContentPartPr>
                <p14:cNvPr id="221" name="Ink 220">
                  <a:extLst>
                    <a:ext uri="{FF2B5EF4-FFF2-40B4-BE49-F238E27FC236}">
                      <a16:creationId xmlns:a16="http://schemas.microsoft.com/office/drawing/2014/main" id="{C3805C26-BAAB-AE41-BF48-970C7ACFEF23}"/>
                    </a:ext>
                  </a:extLst>
                </p14:cNvPr>
                <p14:cNvContentPartPr/>
                <p14:nvPr/>
              </p14:nvContentPartPr>
              <p14:xfrm>
                <a:off x="6851880" y="5984102"/>
                <a:ext cx="140760" cy="162720"/>
              </p14:xfrm>
            </p:contentPart>
          </mc:Choice>
          <mc:Fallback xmlns="">
            <p:pic>
              <p:nvPicPr>
                <p:cNvPr id="221" name="Ink 220">
                  <a:extLst>
                    <a:ext uri="{FF2B5EF4-FFF2-40B4-BE49-F238E27FC236}">
                      <a16:creationId xmlns:a16="http://schemas.microsoft.com/office/drawing/2014/main" id="{C3805C26-BAAB-AE41-BF48-970C7ACFEF23}"/>
                    </a:ext>
                  </a:extLst>
                </p:cNvPr>
                <p:cNvPicPr/>
                <p:nvPr/>
              </p:nvPicPr>
              <p:blipFill>
                <a:blip r:embed="rId300"/>
                <a:stretch>
                  <a:fillRect/>
                </a:stretch>
              </p:blipFill>
              <p:spPr>
                <a:xfrm>
                  <a:off x="6836760" y="5968622"/>
                  <a:ext cx="171360" cy="193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01">
              <p14:nvContentPartPr>
                <p14:cNvPr id="222" name="Ink 221">
                  <a:extLst>
                    <a:ext uri="{FF2B5EF4-FFF2-40B4-BE49-F238E27FC236}">
                      <a16:creationId xmlns:a16="http://schemas.microsoft.com/office/drawing/2014/main" id="{443ECD11-823A-904C-9704-6B80CF4C818F}"/>
                    </a:ext>
                  </a:extLst>
                </p14:cNvPr>
                <p14:cNvContentPartPr/>
                <p14:nvPr/>
              </p14:nvContentPartPr>
              <p14:xfrm>
                <a:off x="7134480" y="6041702"/>
                <a:ext cx="127080" cy="160920"/>
              </p14:xfrm>
            </p:contentPart>
          </mc:Choice>
          <mc:Fallback xmlns="">
            <p:pic>
              <p:nvPicPr>
                <p:cNvPr id="222" name="Ink 221">
                  <a:extLst>
                    <a:ext uri="{FF2B5EF4-FFF2-40B4-BE49-F238E27FC236}">
                      <a16:creationId xmlns:a16="http://schemas.microsoft.com/office/drawing/2014/main" id="{443ECD11-823A-904C-9704-6B80CF4C818F}"/>
                    </a:ext>
                  </a:extLst>
                </p:cNvPr>
                <p:cNvPicPr/>
                <p:nvPr/>
              </p:nvPicPr>
              <p:blipFill>
                <a:blip r:embed="rId302"/>
                <a:stretch>
                  <a:fillRect/>
                </a:stretch>
              </p:blipFill>
              <p:spPr>
                <a:xfrm>
                  <a:off x="7119000" y="6026582"/>
                  <a:ext cx="157680" cy="191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03">
              <p14:nvContentPartPr>
                <p14:cNvPr id="223" name="Ink 222">
                  <a:extLst>
                    <a:ext uri="{FF2B5EF4-FFF2-40B4-BE49-F238E27FC236}">
                      <a16:creationId xmlns:a16="http://schemas.microsoft.com/office/drawing/2014/main" id="{D2DAE2B7-998A-3D44-BFE6-18AAAEA7C753}"/>
                    </a:ext>
                  </a:extLst>
                </p14:cNvPr>
                <p14:cNvContentPartPr/>
                <p14:nvPr/>
              </p14:nvContentPartPr>
              <p14:xfrm>
                <a:off x="7295040" y="5984102"/>
                <a:ext cx="20520" cy="144000"/>
              </p14:xfrm>
            </p:contentPart>
          </mc:Choice>
          <mc:Fallback xmlns="">
            <p:pic>
              <p:nvPicPr>
                <p:cNvPr id="223" name="Ink 222">
                  <a:extLst>
                    <a:ext uri="{FF2B5EF4-FFF2-40B4-BE49-F238E27FC236}">
                      <a16:creationId xmlns:a16="http://schemas.microsoft.com/office/drawing/2014/main" id="{D2DAE2B7-998A-3D44-BFE6-18AAAEA7C753}"/>
                    </a:ext>
                  </a:extLst>
                </p:cNvPr>
                <p:cNvPicPr/>
                <p:nvPr/>
              </p:nvPicPr>
              <p:blipFill>
                <a:blip r:embed="rId304"/>
                <a:stretch>
                  <a:fillRect/>
                </a:stretch>
              </p:blipFill>
              <p:spPr>
                <a:xfrm>
                  <a:off x="7279920" y="5968622"/>
                  <a:ext cx="50760" cy="174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05">
              <p14:nvContentPartPr>
                <p14:cNvPr id="224" name="Ink 223">
                  <a:extLst>
                    <a:ext uri="{FF2B5EF4-FFF2-40B4-BE49-F238E27FC236}">
                      <a16:creationId xmlns:a16="http://schemas.microsoft.com/office/drawing/2014/main" id="{822487F1-1A78-334D-B988-9FF04F768B16}"/>
                    </a:ext>
                  </a:extLst>
                </p14:cNvPr>
                <p14:cNvContentPartPr/>
                <p14:nvPr/>
              </p14:nvContentPartPr>
              <p14:xfrm>
                <a:off x="7315200" y="5995622"/>
                <a:ext cx="83520" cy="151200"/>
              </p14:xfrm>
            </p:contentPart>
          </mc:Choice>
          <mc:Fallback xmlns="">
            <p:pic>
              <p:nvPicPr>
                <p:cNvPr id="224" name="Ink 223">
                  <a:extLst>
                    <a:ext uri="{FF2B5EF4-FFF2-40B4-BE49-F238E27FC236}">
                      <a16:creationId xmlns:a16="http://schemas.microsoft.com/office/drawing/2014/main" id="{822487F1-1A78-334D-B988-9FF04F768B16}"/>
                    </a:ext>
                  </a:extLst>
                </p:cNvPr>
                <p:cNvPicPr/>
                <p:nvPr/>
              </p:nvPicPr>
              <p:blipFill>
                <a:blip r:embed="rId306"/>
                <a:stretch>
                  <a:fillRect/>
                </a:stretch>
              </p:blipFill>
              <p:spPr>
                <a:xfrm>
                  <a:off x="7299720" y="5980142"/>
                  <a:ext cx="113760" cy="181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07">
              <p14:nvContentPartPr>
                <p14:cNvPr id="225" name="Ink 224">
                  <a:extLst>
                    <a:ext uri="{FF2B5EF4-FFF2-40B4-BE49-F238E27FC236}">
                      <a16:creationId xmlns:a16="http://schemas.microsoft.com/office/drawing/2014/main" id="{606AEB06-8410-1C4C-AAC5-7CF24C36DFE6}"/>
                    </a:ext>
                  </a:extLst>
                </p14:cNvPr>
                <p14:cNvContentPartPr/>
                <p14:nvPr/>
              </p14:nvContentPartPr>
              <p14:xfrm>
                <a:off x="7303320" y="6060782"/>
                <a:ext cx="82800" cy="70560"/>
              </p14:xfrm>
            </p:contentPart>
          </mc:Choice>
          <mc:Fallback xmlns="">
            <p:pic>
              <p:nvPicPr>
                <p:cNvPr id="225" name="Ink 224">
                  <a:extLst>
                    <a:ext uri="{FF2B5EF4-FFF2-40B4-BE49-F238E27FC236}">
                      <a16:creationId xmlns:a16="http://schemas.microsoft.com/office/drawing/2014/main" id="{606AEB06-8410-1C4C-AAC5-7CF24C36DFE6}"/>
                    </a:ext>
                  </a:extLst>
                </p:cNvPr>
                <p:cNvPicPr/>
                <p:nvPr/>
              </p:nvPicPr>
              <p:blipFill>
                <a:blip r:embed="rId308"/>
                <a:stretch>
                  <a:fillRect/>
                </a:stretch>
              </p:blipFill>
              <p:spPr>
                <a:xfrm>
                  <a:off x="7288200" y="6045662"/>
                  <a:ext cx="113400" cy="101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09">
              <p14:nvContentPartPr>
                <p14:cNvPr id="226" name="Ink 225">
                  <a:extLst>
                    <a:ext uri="{FF2B5EF4-FFF2-40B4-BE49-F238E27FC236}">
                      <a16:creationId xmlns:a16="http://schemas.microsoft.com/office/drawing/2014/main" id="{63C3C3FD-E02F-504B-94D2-8B63B0EABE6D}"/>
                    </a:ext>
                  </a:extLst>
                </p14:cNvPr>
                <p14:cNvContentPartPr/>
                <p14:nvPr/>
              </p14:nvContentPartPr>
              <p14:xfrm>
                <a:off x="7407720" y="5962142"/>
                <a:ext cx="147600" cy="164880"/>
              </p14:xfrm>
            </p:contentPart>
          </mc:Choice>
          <mc:Fallback xmlns="">
            <p:pic>
              <p:nvPicPr>
                <p:cNvPr id="226" name="Ink 225">
                  <a:extLst>
                    <a:ext uri="{FF2B5EF4-FFF2-40B4-BE49-F238E27FC236}">
                      <a16:creationId xmlns:a16="http://schemas.microsoft.com/office/drawing/2014/main" id="{63C3C3FD-E02F-504B-94D2-8B63B0EABE6D}"/>
                    </a:ext>
                  </a:extLst>
                </p:cNvPr>
                <p:cNvPicPr/>
                <p:nvPr/>
              </p:nvPicPr>
              <p:blipFill>
                <a:blip r:embed="rId310"/>
                <a:stretch>
                  <a:fillRect/>
                </a:stretch>
              </p:blipFill>
              <p:spPr>
                <a:xfrm>
                  <a:off x="7392240" y="5946662"/>
                  <a:ext cx="178200" cy="195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11">
              <p14:nvContentPartPr>
                <p14:cNvPr id="227" name="Ink 226">
                  <a:extLst>
                    <a:ext uri="{FF2B5EF4-FFF2-40B4-BE49-F238E27FC236}">
                      <a16:creationId xmlns:a16="http://schemas.microsoft.com/office/drawing/2014/main" id="{F35F26E1-C309-CE48-AB85-B5F0AADA11D3}"/>
                    </a:ext>
                  </a:extLst>
                </p14:cNvPr>
                <p14:cNvContentPartPr/>
                <p14:nvPr/>
              </p14:nvContentPartPr>
              <p14:xfrm>
                <a:off x="7627680" y="5984102"/>
                <a:ext cx="127440" cy="180360"/>
              </p14:xfrm>
            </p:contentPart>
          </mc:Choice>
          <mc:Fallback xmlns="">
            <p:pic>
              <p:nvPicPr>
                <p:cNvPr id="227" name="Ink 226">
                  <a:extLst>
                    <a:ext uri="{FF2B5EF4-FFF2-40B4-BE49-F238E27FC236}">
                      <a16:creationId xmlns:a16="http://schemas.microsoft.com/office/drawing/2014/main" id="{F35F26E1-C309-CE48-AB85-B5F0AADA11D3}"/>
                    </a:ext>
                  </a:extLst>
                </p:cNvPr>
                <p:cNvPicPr/>
                <p:nvPr/>
              </p:nvPicPr>
              <p:blipFill>
                <a:blip r:embed="rId312"/>
                <a:stretch>
                  <a:fillRect/>
                </a:stretch>
              </p:blipFill>
              <p:spPr>
                <a:xfrm>
                  <a:off x="7612200" y="5968622"/>
                  <a:ext cx="157680" cy="210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13">
              <p14:nvContentPartPr>
                <p14:cNvPr id="228" name="Ink 227">
                  <a:extLst>
                    <a:ext uri="{FF2B5EF4-FFF2-40B4-BE49-F238E27FC236}">
                      <a16:creationId xmlns:a16="http://schemas.microsoft.com/office/drawing/2014/main" id="{B9042AFE-91E9-394F-A1D3-38491D09E527}"/>
                    </a:ext>
                  </a:extLst>
                </p14:cNvPr>
                <p14:cNvContentPartPr/>
                <p14:nvPr/>
              </p14:nvContentPartPr>
              <p14:xfrm>
                <a:off x="7655760" y="6059702"/>
                <a:ext cx="96840" cy="86760"/>
              </p14:xfrm>
            </p:contentPart>
          </mc:Choice>
          <mc:Fallback xmlns="">
            <p:pic>
              <p:nvPicPr>
                <p:cNvPr id="228" name="Ink 227">
                  <a:extLst>
                    <a:ext uri="{FF2B5EF4-FFF2-40B4-BE49-F238E27FC236}">
                      <a16:creationId xmlns:a16="http://schemas.microsoft.com/office/drawing/2014/main" id="{B9042AFE-91E9-394F-A1D3-38491D09E527}"/>
                    </a:ext>
                  </a:extLst>
                </p:cNvPr>
                <p:cNvPicPr/>
                <p:nvPr/>
              </p:nvPicPr>
              <p:blipFill>
                <a:blip r:embed="rId314"/>
                <a:stretch>
                  <a:fillRect/>
                </a:stretch>
              </p:blipFill>
              <p:spPr>
                <a:xfrm>
                  <a:off x="7640640" y="6044582"/>
                  <a:ext cx="127440" cy="117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15">
              <p14:nvContentPartPr>
                <p14:cNvPr id="229" name="Ink 228">
                  <a:extLst>
                    <a:ext uri="{FF2B5EF4-FFF2-40B4-BE49-F238E27FC236}">
                      <a16:creationId xmlns:a16="http://schemas.microsoft.com/office/drawing/2014/main" id="{DA36339D-4C46-5340-BA8B-98347B9E48C7}"/>
                    </a:ext>
                  </a:extLst>
                </p14:cNvPr>
                <p14:cNvContentPartPr/>
                <p14:nvPr/>
              </p14:nvContentPartPr>
              <p14:xfrm>
                <a:off x="7789680" y="5983742"/>
                <a:ext cx="83520" cy="182520"/>
              </p14:xfrm>
            </p:contentPart>
          </mc:Choice>
          <mc:Fallback xmlns="">
            <p:pic>
              <p:nvPicPr>
                <p:cNvPr id="229" name="Ink 228">
                  <a:extLst>
                    <a:ext uri="{FF2B5EF4-FFF2-40B4-BE49-F238E27FC236}">
                      <a16:creationId xmlns:a16="http://schemas.microsoft.com/office/drawing/2014/main" id="{DA36339D-4C46-5340-BA8B-98347B9E48C7}"/>
                    </a:ext>
                  </a:extLst>
                </p:cNvPr>
                <p:cNvPicPr/>
                <p:nvPr/>
              </p:nvPicPr>
              <p:blipFill>
                <a:blip r:embed="rId316"/>
                <a:stretch>
                  <a:fillRect/>
                </a:stretch>
              </p:blipFill>
              <p:spPr>
                <a:xfrm>
                  <a:off x="7774200" y="5968622"/>
                  <a:ext cx="114120" cy="213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17">
              <p14:nvContentPartPr>
                <p14:cNvPr id="230" name="Ink 229">
                  <a:extLst>
                    <a:ext uri="{FF2B5EF4-FFF2-40B4-BE49-F238E27FC236}">
                      <a16:creationId xmlns:a16="http://schemas.microsoft.com/office/drawing/2014/main" id="{B077852B-2CE4-4047-AFC9-81DA69416EC1}"/>
                    </a:ext>
                  </a:extLst>
                </p14:cNvPr>
                <p14:cNvContentPartPr/>
                <p14:nvPr/>
              </p14:nvContentPartPr>
              <p14:xfrm>
                <a:off x="7940160" y="5983022"/>
                <a:ext cx="102600" cy="170280"/>
              </p14:xfrm>
            </p:contentPart>
          </mc:Choice>
          <mc:Fallback xmlns="">
            <p:pic>
              <p:nvPicPr>
                <p:cNvPr id="230" name="Ink 229">
                  <a:extLst>
                    <a:ext uri="{FF2B5EF4-FFF2-40B4-BE49-F238E27FC236}">
                      <a16:creationId xmlns:a16="http://schemas.microsoft.com/office/drawing/2014/main" id="{B077852B-2CE4-4047-AFC9-81DA69416EC1}"/>
                    </a:ext>
                  </a:extLst>
                </p:cNvPr>
                <p:cNvPicPr/>
                <p:nvPr/>
              </p:nvPicPr>
              <p:blipFill>
                <a:blip r:embed="rId318"/>
                <a:stretch>
                  <a:fillRect/>
                </a:stretch>
              </p:blipFill>
              <p:spPr>
                <a:xfrm>
                  <a:off x="7924680" y="5967542"/>
                  <a:ext cx="133200" cy="200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19">
              <p14:nvContentPartPr>
                <p14:cNvPr id="231" name="Ink 230">
                  <a:extLst>
                    <a:ext uri="{FF2B5EF4-FFF2-40B4-BE49-F238E27FC236}">
                      <a16:creationId xmlns:a16="http://schemas.microsoft.com/office/drawing/2014/main" id="{0169223C-BC2D-A245-8ABC-B05B024D5955}"/>
                    </a:ext>
                  </a:extLst>
                </p14:cNvPr>
                <p14:cNvContentPartPr/>
                <p14:nvPr/>
              </p14:nvContentPartPr>
              <p14:xfrm>
                <a:off x="7963200" y="6052142"/>
                <a:ext cx="91080" cy="81360"/>
              </p14:xfrm>
            </p:contentPart>
          </mc:Choice>
          <mc:Fallback xmlns="">
            <p:pic>
              <p:nvPicPr>
                <p:cNvPr id="231" name="Ink 230">
                  <a:extLst>
                    <a:ext uri="{FF2B5EF4-FFF2-40B4-BE49-F238E27FC236}">
                      <a16:creationId xmlns:a16="http://schemas.microsoft.com/office/drawing/2014/main" id="{0169223C-BC2D-A245-8ABC-B05B024D5955}"/>
                    </a:ext>
                  </a:extLst>
                </p:cNvPr>
                <p:cNvPicPr/>
                <p:nvPr/>
              </p:nvPicPr>
              <p:blipFill>
                <a:blip r:embed="rId320"/>
                <a:stretch>
                  <a:fillRect/>
                </a:stretch>
              </p:blipFill>
              <p:spPr>
                <a:xfrm>
                  <a:off x="7948080" y="6036662"/>
                  <a:ext cx="121320" cy="111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21">
              <p14:nvContentPartPr>
                <p14:cNvPr id="232" name="Ink 231">
                  <a:extLst>
                    <a:ext uri="{FF2B5EF4-FFF2-40B4-BE49-F238E27FC236}">
                      <a16:creationId xmlns:a16="http://schemas.microsoft.com/office/drawing/2014/main" id="{CC3BB4D0-3957-EF4D-8B11-1D73A8E3FCE5}"/>
                    </a:ext>
                  </a:extLst>
                </p14:cNvPr>
                <p14:cNvContentPartPr/>
                <p14:nvPr/>
              </p14:nvContentPartPr>
              <p14:xfrm>
                <a:off x="8073720" y="5986262"/>
                <a:ext cx="122040" cy="156240"/>
              </p14:xfrm>
            </p:contentPart>
          </mc:Choice>
          <mc:Fallback xmlns="">
            <p:pic>
              <p:nvPicPr>
                <p:cNvPr id="232" name="Ink 231">
                  <a:extLst>
                    <a:ext uri="{FF2B5EF4-FFF2-40B4-BE49-F238E27FC236}">
                      <a16:creationId xmlns:a16="http://schemas.microsoft.com/office/drawing/2014/main" id="{CC3BB4D0-3957-EF4D-8B11-1D73A8E3FCE5}"/>
                    </a:ext>
                  </a:extLst>
                </p:cNvPr>
                <p:cNvPicPr/>
                <p:nvPr/>
              </p:nvPicPr>
              <p:blipFill>
                <a:blip r:embed="rId322"/>
                <a:stretch>
                  <a:fillRect/>
                </a:stretch>
              </p:blipFill>
              <p:spPr>
                <a:xfrm>
                  <a:off x="8058240" y="5971142"/>
                  <a:ext cx="152640" cy="186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23">
              <p14:nvContentPartPr>
                <p14:cNvPr id="233" name="Ink 232">
                  <a:extLst>
                    <a:ext uri="{FF2B5EF4-FFF2-40B4-BE49-F238E27FC236}">
                      <a16:creationId xmlns:a16="http://schemas.microsoft.com/office/drawing/2014/main" id="{53793EE1-3F45-D548-AF55-A05369D57094}"/>
                    </a:ext>
                  </a:extLst>
                </p14:cNvPr>
                <p14:cNvContentPartPr/>
                <p14:nvPr/>
              </p14:nvContentPartPr>
              <p14:xfrm>
                <a:off x="8391600" y="5960702"/>
                <a:ext cx="5760" cy="166680"/>
              </p14:xfrm>
            </p:contentPart>
          </mc:Choice>
          <mc:Fallback xmlns="">
            <p:pic>
              <p:nvPicPr>
                <p:cNvPr id="233" name="Ink 232">
                  <a:extLst>
                    <a:ext uri="{FF2B5EF4-FFF2-40B4-BE49-F238E27FC236}">
                      <a16:creationId xmlns:a16="http://schemas.microsoft.com/office/drawing/2014/main" id="{53793EE1-3F45-D548-AF55-A05369D57094}"/>
                    </a:ext>
                  </a:extLst>
                </p:cNvPr>
                <p:cNvPicPr/>
                <p:nvPr/>
              </p:nvPicPr>
              <p:blipFill>
                <a:blip r:embed="rId324"/>
                <a:stretch>
                  <a:fillRect/>
                </a:stretch>
              </p:blipFill>
              <p:spPr>
                <a:xfrm>
                  <a:off x="8376120" y="5945582"/>
                  <a:ext cx="36360" cy="197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25">
              <p14:nvContentPartPr>
                <p14:cNvPr id="234" name="Ink 233">
                  <a:extLst>
                    <a:ext uri="{FF2B5EF4-FFF2-40B4-BE49-F238E27FC236}">
                      <a16:creationId xmlns:a16="http://schemas.microsoft.com/office/drawing/2014/main" id="{76949CC3-3884-7149-B8F7-434EF6CE670A}"/>
                    </a:ext>
                  </a:extLst>
                </p14:cNvPr>
                <p14:cNvContentPartPr/>
                <p14:nvPr/>
              </p14:nvContentPartPr>
              <p14:xfrm>
                <a:off x="8368200" y="5952062"/>
                <a:ext cx="102600" cy="205560"/>
              </p14:xfrm>
            </p:contentPart>
          </mc:Choice>
          <mc:Fallback xmlns="">
            <p:pic>
              <p:nvPicPr>
                <p:cNvPr id="234" name="Ink 233">
                  <a:extLst>
                    <a:ext uri="{FF2B5EF4-FFF2-40B4-BE49-F238E27FC236}">
                      <a16:creationId xmlns:a16="http://schemas.microsoft.com/office/drawing/2014/main" id="{76949CC3-3884-7149-B8F7-434EF6CE670A}"/>
                    </a:ext>
                  </a:extLst>
                </p:cNvPr>
                <p:cNvPicPr/>
                <p:nvPr/>
              </p:nvPicPr>
              <p:blipFill>
                <a:blip r:embed="rId326"/>
                <a:stretch>
                  <a:fillRect/>
                </a:stretch>
              </p:blipFill>
              <p:spPr>
                <a:xfrm>
                  <a:off x="8353080" y="5936942"/>
                  <a:ext cx="133200" cy="235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27">
              <p14:nvContentPartPr>
                <p14:cNvPr id="235" name="Ink 234">
                  <a:extLst>
                    <a:ext uri="{FF2B5EF4-FFF2-40B4-BE49-F238E27FC236}">
                      <a16:creationId xmlns:a16="http://schemas.microsoft.com/office/drawing/2014/main" id="{86E16390-587A-A148-8028-18845C67154D}"/>
                    </a:ext>
                  </a:extLst>
                </p14:cNvPr>
                <p14:cNvContentPartPr/>
                <p14:nvPr/>
              </p14:nvContentPartPr>
              <p14:xfrm>
                <a:off x="8518680" y="5987342"/>
                <a:ext cx="89280" cy="159120"/>
              </p14:xfrm>
            </p:contentPart>
          </mc:Choice>
          <mc:Fallback xmlns="">
            <p:pic>
              <p:nvPicPr>
                <p:cNvPr id="235" name="Ink 234">
                  <a:extLst>
                    <a:ext uri="{FF2B5EF4-FFF2-40B4-BE49-F238E27FC236}">
                      <a16:creationId xmlns:a16="http://schemas.microsoft.com/office/drawing/2014/main" id="{86E16390-587A-A148-8028-18845C67154D}"/>
                    </a:ext>
                  </a:extLst>
                </p:cNvPr>
                <p:cNvPicPr/>
                <p:nvPr/>
              </p:nvPicPr>
              <p:blipFill>
                <a:blip r:embed="rId328"/>
                <a:stretch>
                  <a:fillRect/>
                </a:stretch>
              </p:blipFill>
              <p:spPr>
                <a:xfrm>
                  <a:off x="8503560" y="5972222"/>
                  <a:ext cx="119520" cy="189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29">
              <p14:nvContentPartPr>
                <p14:cNvPr id="236" name="Ink 235">
                  <a:extLst>
                    <a:ext uri="{FF2B5EF4-FFF2-40B4-BE49-F238E27FC236}">
                      <a16:creationId xmlns:a16="http://schemas.microsoft.com/office/drawing/2014/main" id="{A55B3170-A0B4-A54F-862E-0B43119B55C2}"/>
                    </a:ext>
                  </a:extLst>
                </p14:cNvPr>
                <p14:cNvContentPartPr/>
                <p14:nvPr/>
              </p14:nvContentPartPr>
              <p14:xfrm>
                <a:off x="8518680" y="6067262"/>
                <a:ext cx="79200" cy="90360"/>
              </p14:xfrm>
            </p:contentPart>
          </mc:Choice>
          <mc:Fallback xmlns="">
            <p:pic>
              <p:nvPicPr>
                <p:cNvPr id="236" name="Ink 235">
                  <a:extLst>
                    <a:ext uri="{FF2B5EF4-FFF2-40B4-BE49-F238E27FC236}">
                      <a16:creationId xmlns:a16="http://schemas.microsoft.com/office/drawing/2014/main" id="{A55B3170-A0B4-A54F-862E-0B43119B55C2}"/>
                    </a:ext>
                  </a:extLst>
                </p:cNvPr>
                <p:cNvPicPr/>
                <p:nvPr/>
              </p:nvPicPr>
              <p:blipFill>
                <a:blip r:embed="rId330"/>
                <a:stretch>
                  <a:fillRect/>
                </a:stretch>
              </p:blipFill>
              <p:spPr>
                <a:xfrm>
                  <a:off x="8503560" y="6052142"/>
                  <a:ext cx="109800" cy="120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31">
              <p14:nvContentPartPr>
                <p14:cNvPr id="237" name="Ink 236">
                  <a:extLst>
                    <a:ext uri="{FF2B5EF4-FFF2-40B4-BE49-F238E27FC236}">
                      <a16:creationId xmlns:a16="http://schemas.microsoft.com/office/drawing/2014/main" id="{6446105C-034A-AF45-A9F1-27A22F3D11CB}"/>
                    </a:ext>
                  </a:extLst>
                </p14:cNvPr>
                <p14:cNvContentPartPr/>
                <p14:nvPr/>
              </p14:nvContentPartPr>
              <p14:xfrm>
                <a:off x="8634600" y="6007142"/>
                <a:ext cx="39240" cy="124200"/>
              </p14:xfrm>
            </p:contentPart>
          </mc:Choice>
          <mc:Fallback xmlns="">
            <p:pic>
              <p:nvPicPr>
                <p:cNvPr id="237" name="Ink 236">
                  <a:extLst>
                    <a:ext uri="{FF2B5EF4-FFF2-40B4-BE49-F238E27FC236}">
                      <a16:creationId xmlns:a16="http://schemas.microsoft.com/office/drawing/2014/main" id="{6446105C-034A-AF45-A9F1-27A22F3D11CB}"/>
                    </a:ext>
                  </a:extLst>
                </p:cNvPr>
                <p:cNvPicPr/>
                <p:nvPr/>
              </p:nvPicPr>
              <p:blipFill>
                <a:blip r:embed="rId332"/>
                <a:stretch>
                  <a:fillRect/>
                </a:stretch>
              </p:blipFill>
              <p:spPr>
                <a:xfrm>
                  <a:off x="8619120" y="5991662"/>
                  <a:ext cx="69840" cy="154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33">
              <p14:nvContentPartPr>
                <p14:cNvPr id="238" name="Ink 237">
                  <a:extLst>
                    <a:ext uri="{FF2B5EF4-FFF2-40B4-BE49-F238E27FC236}">
                      <a16:creationId xmlns:a16="http://schemas.microsoft.com/office/drawing/2014/main" id="{6C2CE4C0-23DB-5444-B66A-01D3F35C7DB0}"/>
                    </a:ext>
                  </a:extLst>
                </p14:cNvPr>
                <p14:cNvContentPartPr/>
                <p14:nvPr/>
              </p14:nvContentPartPr>
              <p14:xfrm>
                <a:off x="8646120" y="5976182"/>
                <a:ext cx="133920" cy="128520"/>
              </p14:xfrm>
            </p:contentPart>
          </mc:Choice>
          <mc:Fallback xmlns="">
            <p:pic>
              <p:nvPicPr>
                <p:cNvPr id="238" name="Ink 237">
                  <a:extLst>
                    <a:ext uri="{FF2B5EF4-FFF2-40B4-BE49-F238E27FC236}">
                      <a16:creationId xmlns:a16="http://schemas.microsoft.com/office/drawing/2014/main" id="{6C2CE4C0-23DB-5444-B66A-01D3F35C7DB0}"/>
                    </a:ext>
                  </a:extLst>
                </p:cNvPr>
                <p:cNvPicPr/>
                <p:nvPr/>
              </p:nvPicPr>
              <p:blipFill>
                <a:blip r:embed="rId334"/>
                <a:stretch>
                  <a:fillRect/>
                </a:stretch>
              </p:blipFill>
              <p:spPr>
                <a:xfrm>
                  <a:off x="8631000" y="5961062"/>
                  <a:ext cx="164520" cy="159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35">
              <p14:nvContentPartPr>
                <p14:cNvPr id="239" name="Ink 238">
                  <a:extLst>
                    <a:ext uri="{FF2B5EF4-FFF2-40B4-BE49-F238E27FC236}">
                      <a16:creationId xmlns:a16="http://schemas.microsoft.com/office/drawing/2014/main" id="{46BE0D4B-5B7C-EC45-A1AA-C992EE3B5E9E}"/>
                    </a:ext>
                  </a:extLst>
                </p14:cNvPr>
                <p14:cNvContentPartPr/>
                <p14:nvPr/>
              </p14:nvContentPartPr>
              <p14:xfrm>
                <a:off x="8819640" y="5947742"/>
                <a:ext cx="165600" cy="152280"/>
              </p14:xfrm>
            </p:contentPart>
          </mc:Choice>
          <mc:Fallback xmlns="">
            <p:pic>
              <p:nvPicPr>
                <p:cNvPr id="239" name="Ink 238">
                  <a:extLst>
                    <a:ext uri="{FF2B5EF4-FFF2-40B4-BE49-F238E27FC236}">
                      <a16:creationId xmlns:a16="http://schemas.microsoft.com/office/drawing/2014/main" id="{46BE0D4B-5B7C-EC45-A1AA-C992EE3B5E9E}"/>
                    </a:ext>
                  </a:extLst>
                </p:cNvPr>
                <p:cNvPicPr/>
                <p:nvPr/>
              </p:nvPicPr>
              <p:blipFill>
                <a:blip r:embed="rId336"/>
                <a:stretch>
                  <a:fillRect/>
                </a:stretch>
              </p:blipFill>
              <p:spPr>
                <a:xfrm>
                  <a:off x="8804520" y="5932622"/>
                  <a:ext cx="195840" cy="182880"/>
                </a:xfrm>
                <a:prstGeom prst="rect">
                  <a:avLst/>
                </a:prstGeom>
              </p:spPr>
            </p:pic>
          </mc:Fallback>
        </mc:AlternateContent>
      </p:grpSp>
    </p:spTree>
    <p:extLst>
      <p:ext uri="{BB962C8B-B14F-4D97-AF65-F5344CB8AC3E}">
        <p14:creationId xmlns:p14="http://schemas.microsoft.com/office/powerpoint/2010/main" val="338579875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2">
            <a:extLst>
              <a:ext uri="{FF2B5EF4-FFF2-40B4-BE49-F238E27FC236}">
                <a16:creationId xmlns:a16="http://schemas.microsoft.com/office/drawing/2014/main" id="{C74C2DBD-9420-E749-9F8D-88992ED08BA7}"/>
              </a:ext>
            </a:extLst>
          </p:cNvPr>
          <p:cNvSpPr txBox="1">
            <a:spLocks/>
          </p:cNvSpPr>
          <p:nvPr/>
        </p:nvSpPr>
        <p:spPr>
          <a:xfrm>
            <a:off x="328912" y="527174"/>
            <a:ext cx="11407817" cy="5624373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3200" dirty="0"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endParaRPr>
          </a:p>
          <a:p>
            <a:endParaRPr lang="en-US" sz="3200" dirty="0"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endParaRPr>
          </a:p>
          <a:p>
            <a:endParaRPr lang="en-US" sz="3200" dirty="0"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endParaRPr>
          </a:p>
          <a:p>
            <a:r>
              <a:rPr lang="en-US" sz="32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Terima</a:t>
            </a:r>
            <a:r>
              <a:rPr lang="en-US" sz="32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 </a:t>
            </a:r>
            <a:r>
              <a:rPr lang="en-US" sz="32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kasih</a:t>
            </a:r>
            <a:r>
              <a:rPr lang="en-US" sz="32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 </a:t>
            </a:r>
            <a:r>
              <a:rPr lang="en-US" sz="32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atas</a:t>
            </a:r>
            <a:r>
              <a:rPr lang="en-US" sz="32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 </a:t>
            </a:r>
            <a:r>
              <a:rPr lang="en-US" sz="32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perhatiannya</a:t>
            </a:r>
            <a:r>
              <a:rPr lang="en-US" sz="32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.</a:t>
            </a:r>
          </a:p>
          <a:p>
            <a:endParaRPr lang="en-US" sz="3200" dirty="0"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endParaRPr>
          </a:p>
          <a:p>
            <a:r>
              <a:rPr lang="en-US" sz="32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Perubahan</a:t>
            </a:r>
            <a:r>
              <a:rPr lang="en-US" sz="32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 </a:t>
            </a:r>
            <a:r>
              <a:rPr lang="en-US" sz="32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memang</a:t>
            </a:r>
            <a:r>
              <a:rPr lang="en-US" sz="32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 </a:t>
            </a:r>
            <a:r>
              <a:rPr lang="en-US" sz="32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tidak</a:t>
            </a:r>
            <a:r>
              <a:rPr lang="en-US" sz="32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 </a:t>
            </a:r>
            <a:r>
              <a:rPr lang="en-US" sz="32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harus</a:t>
            </a:r>
            <a:r>
              <a:rPr lang="en-US" sz="32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 </a:t>
            </a:r>
            <a:r>
              <a:rPr lang="en-US" sz="32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terjadi</a:t>
            </a:r>
            <a:r>
              <a:rPr lang="en-US" sz="32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 </a:t>
            </a:r>
            <a:r>
              <a:rPr lang="en-US" sz="32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besok</a:t>
            </a:r>
            <a:r>
              <a:rPr lang="en-US" sz="32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 </a:t>
            </a:r>
            <a:r>
              <a:rPr lang="en-US" sz="32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subuh</a:t>
            </a:r>
            <a:r>
              <a:rPr lang="en-US" sz="32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.</a:t>
            </a:r>
          </a:p>
          <a:p>
            <a:endParaRPr lang="en-US" sz="3200" dirty="0"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endParaRPr>
          </a:p>
          <a:p>
            <a:r>
              <a:rPr lang="en-US" sz="32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Surel</a:t>
            </a:r>
            <a:r>
              <a:rPr lang="en-US" sz="32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: Dasaptaerwin3 at </a:t>
            </a:r>
            <a:r>
              <a:rPr lang="en-US" sz="32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gmail</a:t>
            </a:r>
            <a:r>
              <a:rPr lang="en-US" sz="32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 dot com</a:t>
            </a:r>
          </a:p>
          <a:p>
            <a:endParaRPr lang="en-US" sz="3200" dirty="0"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endParaRPr>
          </a:p>
          <a:p>
            <a:r>
              <a:rPr lang="en-US" sz="32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Twitter: @</a:t>
            </a:r>
            <a:r>
              <a:rPr lang="en-US" sz="32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dasaptaerwin</a:t>
            </a:r>
            <a:endParaRPr lang="en-US" sz="3200" dirty="0"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34735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: Shape 8">
            <a:extLst>
              <a:ext uri="{FF2B5EF4-FFF2-40B4-BE49-F238E27FC236}">
                <a16:creationId xmlns:a16="http://schemas.microsoft.com/office/drawing/2014/main" id="{B670DBD5-770C-4383-9F54-5B86E86BD5B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210277" y="0"/>
            <a:ext cx="9771446" cy="6858000"/>
          </a:xfrm>
          <a:custGeom>
            <a:avLst/>
            <a:gdLst>
              <a:gd name="connsiteX0" fmla="*/ 1422188 w 9771446"/>
              <a:gd name="connsiteY0" fmla="*/ 0 h 6858000"/>
              <a:gd name="connsiteX1" fmla="*/ 8349258 w 9771446"/>
              <a:gd name="connsiteY1" fmla="*/ 0 h 6858000"/>
              <a:gd name="connsiteX2" fmla="*/ 8502224 w 9771446"/>
              <a:gd name="connsiteY2" fmla="*/ 159673 h 6858000"/>
              <a:gd name="connsiteX3" fmla="*/ 9771446 w 9771446"/>
              <a:gd name="connsiteY3" fmla="*/ 3429001 h 6858000"/>
              <a:gd name="connsiteX4" fmla="*/ 8502224 w 9771446"/>
              <a:gd name="connsiteY4" fmla="*/ 6698330 h 6858000"/>
              <a:gd name="connsiteX5" fmla="*/ 8349260 w 9771446"/>
              <a:gd name="connsiteY5" fmla="*/ 6858000 h 6858000"/>
              <a:gd name="connsiteX6" fmla="*/ 1422186 w 9771446"/>
              <a:gd name="connsiteY6" fmla="*/ 6858000 h 6858000"/>
              <a:gd name="connsiteX7" fmla="*/ 1269223 w 9771446"/>
              <a:gd name="connsiteY7" fmla="*/ 6698330 h 6858000"/>
              <a:gd name="connsiteX8" fmla="*/ 0 w 9771446"/>
              <a:gd name="connsiteY8" fmla="*/ 3429001 h 6858000"/>
              <a:gd name="connsiteX9" fmla="*/ 1269223 w 9771446"/>
              <a:gd name="connsiteY9" fmla="*/ 15967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771446" h="6858000">
                <a:moveTo>
                  <a:pt x="1422188" y="0"/>
                </a:moveTo>
                <a:lnTo>
                  <a:pt x="8349258" y="0"/>
                </a:lnTo>
                <a:lnTo>
                  <a:pt x="8502224" y="159673"/>
                </a:lnTo>
                <a:cubicBezTo>
                  <a:pt x="9290813" y="1023162"/>
                  <a:pt x="9771446" y="2170221"/>
                  <a:pt x="9771446" y="3429001"/>
                </a:cubicBezTo>
                <a:cubicBezTo>
                  <a:pt x="9771446" y="4687781"/>
                  <a:pt x="9290813" y="5834840"/>
                  <a:pt x="8502224" y="6698330"/>
                </a:cubicBezTo>
                <a:lnTo>
                  <a:pt x="8349260" y="6858000"/>
                </a:lnTo>
                <a:lnTo>
                  <a:pt x="1422186" y="6858000"/>
                </a:lnTo>
                <a:lnTo>
                  <a:pt x="1269223" y="6698330"/>
                </a:lnTo>
                <a:cubicBezTo>
                  <a:pt x="480633" y="5834840"/>
                  <a:pt x="0" y="4687781"/>
                  <a:pt x="0" y="3429001"/>
                </a:cubicBezTo>
                <a:cubicBezTo>
                  <a:pt x="0" y="2170221"/>
                  <a:pt x="480633" y="1023162"/>
                  <a:pt x="1269223" y="159673"/>
                </a:cubicBezTo>
                <a:close/>
              </a:path>
            </a:pathLst>
          </a:custGeom>
          <a:solidFill>
            <a:schemeClr val="bg1">
              <a:lumMod val="85000"/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4" name="Picture 3" descr="A picture containing building, sky, outdoor, city&#10;&#10;Description automatically generated">
            <a:extLst>
              <a:ext uri="{FF2B5EF4-FFF2-40B4-BE49-F238E27FC236}">
                <a16:creationId xmlns:a16="http://schemas.microsoft.com/office/drawing/2014/main" id="{7E8750C0-4306-7843-8FDB-93B4AF70C06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368"/>
          <a:stretch/>
        </p:blipFill>
        <p:spPr>
          <a:xfrm>
            <a:off x="398302" y="-785813"/>
            <a:ext cx="11472639" cy="8486775"/>
          </a:xfrm>
          <a:custGeom>
            <a:avLst/>
            <a:gdLst/>
            <a:ahLst/>
            <a:cxnLst/>
            <a:rect l="l" t="t" r="r" b="b"/>
            <a:pathLst>
              <a:path w="9270806" h="6858000">
                <a:moveTo>
                  <a:pt x="1503712" y="0"/>
                </a:moveTo>
                <a:lnTo>
                  <a:pt x="7767094" y="0"/>
                </a:lnTo>
                <a:lnTo>
                  <a:pt x="7913128" y="139721"/>
                </a:lnTo>
                <a:cubicBezTo>
                  <a:pt x="8751971" y="981521"/>
                  <a:pt x="9270806" y="2144457"/>
                  <a:pt x="9270806" y="3429000"/>
                </a:cubicBezTo>
                <a:cubicBezTo>
                  <a:pt x="9270806" y="4713544"/>
                  <a:pt x="8751971" y="5876479"/>
                  <a:pt x="7913128" y="6718279"/>
                </a:cubicBezTo>
                <a:lnTo>
                  <a:pt x="7767094" y="6858000"/>
                </a:lnTo>
                <a:lnTo>
                  <a:pt x="1503712" y="6858000"/>
                </a:lnTo>
                <a:lnTo>
                  <a:pt x="1357679" y="6718279"/>
                </a:lnTo>
                <a:cubicBezTo>
                  <a:pt x="518835" y="5876479"/>
                  <a:pt x="0" y="4713544"/>
                  <a:pt x="0" y="3429000"/>
                </a:cubicBezTo>
                <a:cubicBezTo>
                  <a:pt x="0" y="2144457"/>
                  <a:pt x="518835" y="981521"/>
                  <a:pt x="1357679" y="139721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5691096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Image">
            <a:extLst>
              <a:ext uri="{FF2B5EF4-FFF2-40B4-BE49-F238E27FC236}">
                <a16:creationId xmlns:a16="http://schemas.microsoft.com/office/drawing/2014/main" id="{67478EB6-CB30-A74A-9BCC-4FB7E7821D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3813" y="0"/>
            <a:ext cx="960278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409561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206FEC8-F80B-7E46-8798-53C47C4891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8363" y="365125"/>
            <a:ext cx="2958296" cy="5624373"/>
          </a:xfrm>
        </p:spPr>
        <p:txBody>
          <a:bodyPr>
            <a:normAutofit/>
          </a:bodyPr>
          <a:lstStyle/>
          <a:p>
            <a:r>
              <a:rPr lang="en-US" sz="32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Saat</a:t>
            </a:r>
            <a:r>
              <a:rPr lang="en-US" sz="32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 </a:t>
            </a:r>
            <a:r>
              <a:rPr lang="en-US" sz="32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bicara</a:t>
            </a:r>
            <a:r>
              <a:rPr lang="en-US" sz="32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 </a:t>
            </a:r>
            <a:r>
              <a:rPr lang="en-US" sz="32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pencemaran</a:t>
            </a:r>
            <a:r>
              <a:rPr lang="en-US" sz="32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, </a:t>
            </a:r>
            <a:r>
              <a:rPr lang="en-US" sz="32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seringkali</a:t>
            </a:r>
            <a:r>
              <a:rPr lang="en-US" sz="32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 </a:t>
            </a:r>
            <a:r>
              <a:rPr lang="en-US" sz="32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ini</a:t>
            </a:r>
            <a:r>
              <a:rPr lang="en-US" sz="32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 yang </a:t>
            </a:r>
            <a:r>
              <a:rPr lang="en-US" sz="32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kita</a:t>
            </a:r>
            <a:r>
              <a:rPr lang="en-US" sz="32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 </a:t>
            </a:r>
            <a:r>
              <a:rPr lang="en-US" sz="32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bayangkan</a:t>
            </a:r>
            <a:endParaRPr lang="en-US" sz="3200" dirty="0"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4" name="Ink 3">
                <a:extLst>
                  <a:ext uri="{FF2B5EF4-FFF2-40B4-BE49-F238E27FC236}">
                    <a16:creationId xmlns:a16="http://schemas.microsoft.com/office/drawing/2014/main" id="{C681F8C9-F39A-CB49-A288-912D7DC37BE1}"/>
                  </a:ext>
                </a:extLst>
              </p14:cNvPr>
              <p14:cNvContentPartPr/>
              <p14:nvPr/>
            </p14:nvContentPartPr>
            <p14:xfrm>
              <a:off x="1796040" y="868502"/>
              <a:ext cx="360" cy="360"/>
            </p14:xfrm>
          </p:contentPart>
        </mc:Choice>
        <mc:Fallback xmlns="">
          <p:pic>
            <p:nvPicPr>
              <p:cNvPr id="4" name="Ink 3">
                <a:extLst>
                  <a:ext uri="{FF2B5EF4-FFF2-40B4-BE49-F238E27FC236}">
                    <a16:creationId xmlns:a16="http://schemas.microsoft.com/office/drawing/2014/main" id="{C681F8C9-F39A-CB49-A288-912D7DC37BE1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787040" y="859502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122" name="Ink 121">
                <a:extLst>
                  <a:ext uri="{FF2B5EF4-FFF2-40B4-BE49-F238E27FC236}">
                    <a16:creationId xmlns:a16="http://schemas.microsoft.com/office/drawing/2014/main" id="{25C2103D-A222-BF48-9D1E-955BAE13F7BF}"/>
                  </a:ext>
                </a:extLst>
              </p14:cNvPr>
              <p14:cNvContentPartPr/>
              <p14:nvPr/>
            </p14:nvContentPartPr>
            <p14:xfrm>
              <a:off x="7514280" y="1493102"/>
              <a:ext cx="1977120" cy="2901600"/>
            </p14:xfrm>
          </p:contentPart>
        </mc:Choice>
        <mc:Fallback xmlns="">
          <p:pic>
            <p:nvPicPr>
              <p:cNvPr id="122" name="Ink 121">
                <a:extLst>
                  <a:ext uri="{FF2B5EF4-FFF2-40B4-BE49-F238E27FC236}">
                    <a16:creationId xmlns:a16="http://schemas.microsoft.com/office/drawing/2014/main" id="{25C2103D-A222-BF48-9D1E-955BAE13F7BF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7499160" y="1477622"/>
                <a:ext cx="2007720" cy="2931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">
            <p14:nvContentPartPr>
              <p14:cNvPr id="247" name="Ink 246">
                <a:extLst>
                  <a:ext uri="{FF2B5EF4-FFF2-40B4-BE49-F238E27FC236}">
                    <a16:creationId xmlns:a16="http://schemas.microsoft.com/office/drawing/2014/main" id="{D13E1679-55DE-5342-8A53-4F595BFD4ABA}"/>
                  </a:ext>
                </a:extLst>
              </p14:cNvPr>
              <p14:cNvContentPartPr/>
              <p14:nvPr/>
            </p14:nvContentPartPr>
            <p14:xfrm>
              <a:off x="4816800" y="4585862"/>
              <a:ext cx="283320" cy="232920"/>
            </p14:xfrm>
          </p:contentPart>
        </mc:Choice>
        <mc:Fallback xmlns="">
          <p:pic>
            <p:nvPicPr>
              <p:cNvPr id="247" name="Ink 246">
                <a:extLst>
                  <a:ext uri="{FF2B5EF4-FFF2-40B4-BE49-F238E27FC236}">
                    <a16:creationId xmlns:a16="http://schemas.microsoft.com/office/drawing/2014/main" id="{D13E1679-55DE-5342-8A53-4F595BFD4ABA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4801680" y="4570742"/>
                <a:ext cx="313920" cy="263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0">
            <p14:nvContentPartPr>
              <p14:cNvPr id="310" name="Ink 309">
                <a:extLst>
                  <a:ext uri="{FF2B5EF4-FFF2-40B4-BE49-F238E27FC236}">
                    <a16:creationId xmlns:a16="http://schemas.microsoft.com/office/drawing/2014/main" id="{168C892F-E5DC-AD45-BD68-FEEE4ECC8F77}"/>
                  </a:ext>
                </a:extLst>
              </p14:cNvPr>
              <p14:cNvContentPartPr/>
              <p14:nvPr/>
            </p14:nvContentPartPr>
            <p14:xfrm>
              <a:off x="8737920" y="3935342"/>
              <a:ext cx="932400" cy="954720"/>
            </p14:xfrm>
          </p:contentPart>
        </mc:Choice>
        <mc:Fallback xmlns="">
          <p:pic>
            <p:nvPicPr>
              <p:cNvPr id="310" name="Ink 309">
                <a:extLst>
                  <a:ext uri="{FF2B5EF4-FFF2-40B4-BE49-F238E27FC236}">
                    <a16:creationId xmlns:a16="http://schemas.microsoft.com/office/drawing/2014/main" id="{168C892F-E5DC-AD45-BD68-FEEE4ECC8F77}"/>
                  </a:ext>
                </a:extLst>
              </p:cNvPr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8722800" y="3919862"/>
                <a:ext cx="963000" cy="985320"/>
              </a:xfrm>
              <a:prstGeom prst="rect">
                <a:avLst/>
              </a:prstGeom>
            </p:spPr>
          </p:pic>
        </mc:Fallback>
      </mc:AlternateContent>
      <p:grpSp>
        <p:nvGrpSpPr>
          <p:cNvPr id="339" name="Group 338">
            <a:extLst>
              <a:ext uri="{FF2B5EF4-FFF2-40B4-BE49-F238E27FC236}">
                <a16:creationId xmlns:a16="http://schemas.microsoft.com/office/drawing/2014/main" id="{D651CE73-3DDE-AC48-A550-675CF3D7AB1D}"/>
              </a:ext>
            </a:extLst>
          </p:cNvPr>
          <p:cNvGrpSpPr/>
          <p:nvPr/>
        </p:nvGrpSpPr>
        <p:grpSpPr>
          <a:xfrm>
            <a:off x="4073400" y="462782"/>
            <a:ext cx="7929360" cy="4872240"/>
            <a:chOff x="4073400" y="462782"/>
            <a:chExt cx="7929360" cy="487224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2">
              <p14:nvContentPartPr>
                <p14:cNvPr id="2" name="Ink 1">
                  <a:extLst>
                    <a:ext uri="{FF2B5EF4-FFF2-40B4-BE49-F238E27FC236}">
                      <a16:creationId xmlns:a16="http://schemas.microsoft.com/office/drawing/2014/main" id="{09698721-DC64-2143-B3A4-932FEF5FAA1B}"/>
                    </a:ext>
                  </a:extLst>
                </p14:cNvPr>
                <p14:cNvContentPartPr/>
                <p14:nvPr/>
              </p14:nvContentPartPr>
              <p14:xfrm>
                <a:off x="4398120" y="1759142"/>
                <a:ext cx="360" cy="360"/>
              </p14:xfrm>
            </p:contentPart>
          </mc:Choice>
          <mc:Fallback xmlns="">
            <p:pic>
              <p:nvPicPr>
                <p:cNvPr id="2" name="Ink 1">
                  <a:extLst>
                    <a:ext uri="{FF2B5EF4-FFF2-40B4-BE49-F238E27FC236}">
                      <a16:creationId xmlns:a16="http://schemas.microsoft.com/office/drawing/2014/main" id="{09698721-DC64-2143-B3A4-932FEF5FAA1B}"/>
                    </a:ext>
                  </a:extLst>
                </p:cNvPr>
                <p:cNvPicPr/>
                <p:nvPr/>
              </p:nvPicPr>
              <p:blipFill>
                <a:blip r:embed="rId13"/>
                <a:stretch>
                  <a:fillRect/>
                </a:stretch>
              </p:blipFill>
              <p:spPr>
                <a:xfrm>
                  <a:off x="4383000" y="1744022"/>
                  <a:ext cx="30960" cy="30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">
              <p14:nvContentPartPr>
                <p14:cNvPr id="7" name="Ink 6">
                  <a:extLst>
                    <a:ext uri="{FF2B5EF4-FFF2-40B4-BE49-F238E27FC236}">
                      <a16:creationId xmlns:a16="http://schemas.microsoft.com/office/drawing/2014/main" id="{610BBD6F-C2E2-3145-A212-2ED35C38B28D}"/>
                    </a:ext>
                  </a:extLst>
                </p14:cNvPr>
                <p14:cNvContentPartPr/>
                <p14:nvPr/>
              </p14:nvContentPartPr>
              <p14:xfrm>
                <a:off x="4355280" y="992702"/>
                <a:ext cx="936720" cy="896400"/>
              </p14:xfrm>
            </p:contentPart>
          </mc:Choice>
          <mc:Fallback xmlns="">
            <p:pic>
              <p:nvPicPr>
                <p:cNvPr id="7" name="Ink 6">
                  <a:extLst>
                    <a:ext uri="{FF2B5EF4-FFF2-40B4-BE49-F238E27FC236}">
                      <a16:creationId xmlns:a16="http://schemas.microsoft.com/office/drawing/2014/main" id="{610BBD6F-C2E2-3145-A212-2ED35C38B28D}"/>
                    </a:ext>
                  </a:extLst>
                </p:cNvPr>
                <p:cNvPicPr/>
                <p:nvPr/>
              </p:nvPicPr>
              <p:blipFill>
                <a:blip r:embed="rId15"/>
                <a:stretch>
                  <a:fillRect/>
                </a:stretch>
              </p:blipFill>
              <p:spPr>
                <a:xfrm>
                  <a:off x="4339800" y="977222"/>
                  <a:ext cx="967320" cy="926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">
              <p14:nvContentPartPr>
                <p14:cNvPr id="10" name="Ink 9">
                  <a:extLst>
                    <a:ext uri="{FF2B5EF4-FFF2-40B4-BE49-F238E27FC236}">
                      <a16:creationId xmlns:a16="http://schemas.microsoft.com/office/drawing/2014/main" id="{05689D55-28E7-3347-A48F-8B2A763B57F5}"/>
                    </a:ext>
                  </a:extLst>
                </p14:cNvPr>
                <p14:cNvContentPartPr/>
                <p14:nvPr/>
              </p14:nvContentPartPr>
              <p14:xfrm>
                <a:off x="5266440" y="977222"/>
                <a:ext cx="1087200" cy="932400"/>
              </p14:xfrm>
            </p:contentPart>
          </mc:Choice>
          <mc:Fallback xmlns="">
            <p:pic>
              <p:nvPicPr>
                <p:cNvPr id="10" name="Ink 9">
                  <a:extLst>
                    <a:ext uri="{FF2B5EF4-FFF2-40B4-BE49-F238E27FC236}">
                      <a16:creationId xmlns:a16="http://schemas.microsoft.com/office/drawing/2014/main" id="{05689D55-28E7-3347-A48F-8B2A763B57F5}"/>
                    </a:ext>
                  </a:extLst>
                </p:cNvPr>
                <p:cNvPicPr/>
                <p:nvPr/>
              </p:nvPicPr>
              <p:blipFill>
                <a:blip r:embed="rId17"/>
                <a:stretch>
                  <a:fillRect/>
                </a:stretch>
              </p:blipFill>
              <p:spPr>
                <a:xfrm>
                  <a:off x="5250960" y="962102"/>
                  <a:ext cx="1117800" cy="963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">
              <p14:nvContentPartPr>
                <p14:cNvPr id="18" name="Ink 17">
                  <a:extLst>
                    <a:ext uri="{FF2B5EF4-FFF2-40B4-BE49-F238E27FC236}">
                      <a16:creationId xmlns:a16="http://schemas.microsoft.com/office/drawing/2014/main" id="{DD884BE7-F1B0-094F-8241-57000575CC46}"/>
                    </a:ext>
                  </a:extLst>
                </p14:cNvPr>
                <p14:cNvContentPartPr/>
                <p14:nvPr/>
              </p14:nvContentPartPr>
              <p14:xfrm>
                <a:off x="4352040" y="1912502"/>
                <a:ext cx="1991520" cy="65160"/>
              </p14:xfrm>
            </p:contentPart>
          </mc:Choice>
          <mc:Fallback xmlns="">
            <p:pic>
              <p:nvPicPr>
                <p:cNvPr id="18" name="Ink 17">
                  <a:extLst>
                    <a:ext uri="{FF2B5EF4-FFF2-40B4-BE49-F238E27FC236}">
                      <a16:creationId xmlns:a16="http://schemas.microsoft.com/office/drawing/2014/main" id="{DD884BE7-F1B0-094F-8241-57000575CC46}"/>
                    </a:ext>
                  </a:extLst>
                </p:cNvPr>
                <p:cNvPicPr/>
                <p:nvPr/>
              </p:nvPicPr>
              <p:blipFill>
                <a:blip r:embed="rId19"/>
                <a:stretch>
                  <a:fillRect/>
                </a:stretch>
              </p:blipFill>
              <p:spPr>
                <a:xfrm>
                  <a:off x="4336560" y="1897382"/>
                  <a:ext cx="2022120" cy="95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">
              <p14:nvContentPartPr>
                <p14:cNvPr id="24" name="Ink 23">
                  <a:extLst>
                    <a:ext uri="{FF2B5EF4-FFF2-40B4-BE49-F238E27FC236}">
                      <a16:creationId xmlns:a16="http://schemas.microsoft.com/office/drawing/2014/main" id="{A5C8CBED-6083-2845-AAE5-5477DB888722}"/>
                    </a:ext>
                  </a:extLst>
                </p14:cNvPr>
                <p14:cNvContentPartPr/>
                <p14:nvPr/>
              </p14:nvContentPartPr>
              <p14:xfrm>
                <a:off x="4301280" y="1929062"/>
                <a:ext cx="2159280" cy="948960"/>
              </p14:xfrm>
            </p:contentPart>
          </mc:Choice>
          <mc:Fallback xmlns="">
            <p:pic>
              <p:nvPicPr>
                <p:cNvPr id="24" name="Ink 23">
                  <a:extLst>
                    <a:ext uri="{FF2B5EF4-FFF2-40B4-BE49-F238E27FC236}">
                      <a16:creationId xmlns:a16="http://schemas.microsoft.com/office/drawing/2014/main" id="{A5C8CBED-6083-2845-AAE5-5477DB888722}"/>
                    </a:ext>
                  </a:extLst>
                </p:cNvPr>
                <p:cNvPicPr/>
                <p:nvPr/>
              </p:nvPicPr>
              <p:blipFill>
                <a:blip r:embed="rId21"/>
                <a:stretch>
                  <a:fillRect/>
                </a:stretch>
              </p:blipFill>
              <p:spPr>
                <a:xfrm>
                  <a:off x="4286160" y="1913582"/>
                  <a:ext cx="2189880" cy="979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2">
              <p14:nvContentPartPr>
                <p14:cNvPr id="34" name="Ink 33">
                  <a:extLst>
                    <a:ext uri="{FF2B5EF4-FFF2-40B4-BE49-F238E27FC236}">
                      <a16:creationId xmlns:a16="http://schemas.microsoft.com/office/drawing/2014/main" id="{F699ED6E-5160-974B-B336-9FD5E20FA570}"/>
                    </a:ext>
                  </a:extLst>
                </p14:cNvPr>
                <p14:cNvContentPartPr/>
                <p14:nvPr/>
              </p14:nvContentPartPr>
              <p14:xfrm>
                <a:off x="4884480" y="2127422"/>
                <a:ext cx="1071000" cy="731880"/>
              </p14:xfrm>
            </p:contentPart>
          </mc:Choice>
          <mc:Fallback xmlns="">
            <p:pic>
              <p:nvPicPr>
                <p:cNvPr id="34" name="Ink 33">
                  <a:extLst>
                    <a:ext uri="{FF2B5EF4-FFF2-40B4-BE49-F238E27FC236}">
                      <a16:creationId xmlns:a16="http://schemas.microsoft.com/office/drawing/2014/main" id="{F699ED6E-5160-974B-B336-9FD5E20FA570}"/>
                    </a:ext>
                  </a:extLst>
                </p:cNvPr>
                <p:cNvPicPr/>
                <p:nvPr/>
              </p:nvPicPr>
              <p:blipFill>
                <a:blip r:embed="rId23"/>
                <a:stretch>
                  <a:fillRect/>
                </a:stretch>
              </p:blipFill>
              <p:spPr>
                <a:xfrm>
                  <a:off x="4869000" y="2112302"/>
                  <a:ext cx="1101600" cy="762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4">
              <p14:nvContentPartPr>
                <p14:cNvPr id="35" name="Ink 34">
                  <a:extLst>
                    <a:ext uri="{FF2B5EF4-FFF2-40B4-BE49-F238E27FC236}">
                      <a16:creationId xmlns:a16="http://schemas.microsoft.com/office/drawing/2014/main" id="{CBF51269-2229-494C-AEE7-56790ED493DD}"/>
                    </a:ext>
                  </a:extLst>
                </p14:cNvPr>
                <p14:cNvContentPartPr/>
                <p14:nvPr/>
              </p14:nvContentPartPr>
              <p14:xfrm>
                <a:off x="5313600" y="2176022"/>
                <a:ext cx="80280" cy="753480"/>
              </p14:xfrm>
            </p:contentPart>
          </mc:Choice>
          <mc:Fallback xmlns="">
            <p:pic>
              <p:nvPicPr>
                <p:cNvPr id="35" name="Ink 34">
                  <a:extLst>
                    <a:ext uri="{FF2B5EF4-FFF2-40B4-BE49-F238E27FC236}">
                      <a16:creationId xmlns:a16="http://schemas.microsoft.com/office/drawing/2014/main" id="{CBF51269-2229-494C-AEE7-56790ED493DD}"/>
                    </a:ext>
                  </a:extLst>
                </p:cNvPr>
                <p:cNvPicPr/>
                <p:nvPr/>
              </p:nvPicPr>
              <p:blipFill>
                <a:blip r:embed="rId25"/>
                <a:stretch>
                  <a:fillRect/>
                </a:stretch>
              </p:blipFill>
              <p:spPr>
                <a:xfrm>
                  <a:off x="5298480" y="2160542"/>
                  <a:ext cx="110880" cy="784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6">
              <p14:nvContentPartPr>
                <p14:cNvPr id="37" name="Ink 36">
                  <a:extLst>
                    <a:ext uri="{FF2B5EF4-FFF2-40B4-BE49-F238E27FC236}">
                      <a16:creationId xmlns:a16="http://schemas.microsoft.com/office/drawing/2014/main" id="{3BB3529E-9606-7B41-8AEC-75DF209A6C72}"/>
                    </a:ext>
                  </a:extLst>
                </p14:cNvPr>
                <p14:cNvContentPartPr/>
                <p14:nvPr/>
              </p14:nvContentPartPr>
              <p14:xfrm>
                <a:off x="5601960" y="1072622"/>
                <a:ext cx="248040" cy="420840"/>
              </p14:xfrm>
            </p:contentPart>
          </mc:Choice>
          <mc:Fallback xmlns="">
            <p:pic>
              <p:nvPicPr>
                <p:cNvPr id="37" name="Ink 36">
                  <a:extLst>
                    <a:ext uri="{FF2B5EF4-FFF2-40B4-BE49-F238E27FC236}">
                      <a16:creationId xmlns:a16="http://schemas.microsoft.com/office/drawing/2014/main" id="{3BB3529E-9606-7B41-8AEC-75DF209A6C72}"/>
                    </a:ext>
                  </a:extLst>
                </p:cNvPr>
                <p:cNvPicPr/>
                <p:nvPr/>
              </p:nvPicPr>
              <p:blipFill>
                <a:blip r:embed="rId27"/>
                <a:stretch>
                  <a:fillRect/>
                </a:stretch>
              </p:blipFill>
              <p:spPr>
                <a:xfrm>
                  <a:off x="5586840" y="1057502"/>
                  <a:ext cx="278640" cy="451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8">
              <p14:nvContentPartPr>
                <p14:cNvPr id="39" name="Ink 38">
                  <a:extLst>
                    <a:ext uri="{FF2B5EF4-FFF2-40B4-BE49-F238E27FC236}">
                      <a16:creationId xmlns:a16="http://schemas.microsoft.com/office/drawing/2014/main" id="{D3D1DDE2-8472-124F-9C77-6D45F0A1F1A4}"/>
                    </a:ext>
                  </a:extLst>
                </p14:cNvPr>
                <p14:cNvContentPartPr/>
                <p14:nvPr/>
              </p14:nvContentPartPr>
              <p14:xfrm>
                <a:off x="4618080" y="1139582"/>
                <a:ext cx="294480" cy="353880"/>
              </p14:xfrm>
            </p:contentPart>
          </mc:Choice>
          <mc:Fallback xmlns="">
            <p:pic>
              <p:nvPicPr>
                <p:cNvPr id="39" name="Ink 38">
                  <a:extLst>
                    <a:ext uri="{FF2B5EF4-FFF2-40B4-BE49-F238E27FC236}">
                      <a16:creationId xmlns:a16="http://schemas.microsoft.com/office/drawing/2014/main" id="{D3D1DDE2-8472-124F-9C77-6D45F0A1F1A4}"/>
                    </a:ext>
                  </a:extLst>
                </p:cNvPr>
                <p:cNvPicPr/>
                <p:nvPr/>
              </p:nvPicPr>
              <p:blipFill>
                <a:blip r:embed="rId29"/>
                <a:stretch>
                  <a:fillRect/>
                </a:stretch>
              </p:blipFill>
              <p:spPr>
                <a:xfrm>
                  <a:off x="4602960" y="1124102"/>
                  <a:ext cx="325080" cy="384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0">
              <p14:nvContentPartPr>
                <p14:cNvPr id="40" name="Ink 39">
                  <a:extLst>
                    <a:ext uri="{FF2B5EF4-FFF2-40B4-BE49-F238E27FC236}">
                      <a16:creationId xmlns:a16="http://schemas.microsoft.com/office/drawing/2014/main" id="{594A465E-017A-C043-9822-FBA304557F82}"/>
                    </a:ext>
                  </a:extLst>
                </p14:cNvPr>
                <p14:cNvContentPartPr/>
                <p14:nvPr/>
              </p14:nvContentPartPr>
              <p14:xfrm>
                <a:off x="4742280" y="462782"/>
                <a:ext cx="969840" cy="694800"/>
              </p14:xfrm>
            </p:contentPart>
          </mc:Choice>
          <mc:Fallback xmlns="">
            <p:pic>
              <p:nvPicPr>
                <p:cNvPr id="40" name="Ink 39">
                  <a:extLst>
                    <a:ext uri="{FF2B5EF4-FFF2-40B4-BE49-F238E27FC236}">
                      <a16:creationId xmlns:a16="http://schemas.microsoft.com/office/drawing/2014/main" id="{594A465E-017A-C043-9822-FBA304557F82}"/>
                    </a:ext>
                  </a:extLst>
                </p:cNvPr>
                <p:cNvPicPr/>
                <p:nvPr/>
              </p:nvPicPr>
              <p:blipFill>
                <a:blip r:embed="rId31"/>
                <a:stretch>
                  <a:fillRect/>
                </a:stretch>
              </p:blipFill>
              <p:spPr>
                <a:xfrm>
                  <a:off x="4726800" y="447662"/>
                  <a:ext cx="1000440" cy="725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2">
              <p14:nvContentPartPr>
                <p14:cNvPr id="41" name="Ink 40">
                  <a:extLst>
                    <a:ext uri="{FF2B5EF4-FFF2-40B4-BE49-F238E27FC236}">
                      <a16:creationId xmlns:a16="http://schemas.microsoft.com/office/drawing/2014/main" id="{C2B2421F-4C78-7F4C-B7D1-A1C83208A92A}"/>
                    </a:ext>
                  </a:extLst>
                </p14:cNvPr>
                <p14:cNvContentPartPr/>
                <p14:nvPr/>
              </p14:nvContentPartPr>
              <p14:xfrm>
                <a:off x="5752440" y="503462"/>
                <a:ext cx="1306080" cy="573120"/>
              </p14:xfrm>
            </p:contentPart>
          </mc:Choice>
          <mc:Fallback xmlns="">
            <p:pic>
              <p:nvPicPr>
                <p:cNvPr id="41" name="Ink 40">
                  <a:extLst>
                    <a:ext uri="{FF2B5EF4-FFF2-40B4-BE49-F238E27FC236}">
                      <a16:creationId xmlns:a16="http://schemas.microsoft.com/office/drawing/2014/main" id="{C2B2421F-4C78-7F4C-B7D1-A1C83208A92A}"/>
                    </a:ext>
                  </a:extLst>
                </p:cNvPr>
                <p:cNvPicPr/>
                <p:nvPr/>
              </p:nvPicPr>
              <p:blipFill>
                <a:blip r:embed="rId33"/>
                <a:stretch>
                  <a:fillRect/>
                </a:stretch>
              </p:blipFill>
              <p:spPr>
                <a:xfrm>
                  <a:off x="5737320" y="488342"/>
                  <a:ext cx="1336680" cy="603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4">
              <p14:nvContentPartPr>
                <p14:cNvPr id="43" name="Ink 42">
                  <a:extLst>
                    <a:ext uri="{FF2B5EF4-FFF2-40B4-BE49-F238E27FC236}">
                      <a16:creationId xmlns:a16="http://schemas.microsoft.com/office/drawing/2014/main" id="{E6F692E9-DAC7-1A4D-B9ED-405460F14126}"/>
                    </a:ext>
                  </a:extLst>
                </p14:cNvPr>
                <p14:cNvContentPartPr/>
                <p14:nvPr/>
              </p14:nvContentPartPr>
              <p14:xfrm>
                <a:off x="6469920" y="2870822"/>
                <a:ext cx="937080" cy="15840"/>
              </p14:xfrm>
            </p:contentPart>
          </mc:Choice>
          <mc:Fallback xmlns="">
            <p:pic>
              <p:nvPicPr>
                <p:cNvPr id="43" name="Ink 42">
                  <a:extLst>
                    <a:ext uri="{FF2B5EF4-FFF2-40B4-BE49-F238E27FC236}">
                      <a16:creationId xmlns:a16="http://schemas.microsoft.com/office/drawing/2014/main" id="{E6F692E9-DAC7-1A4D-B9ED-405460F14126}"/>
                    </a:ext>
                  </a:extLst>
                </p:cNvPr>
                <p:cNvPicPr/>
                <p:nvPr/>
              </p:nvPicPr>
              <p:blipFill>
                <a:blip r:embed="rId35"/>
                <a:stretch>
                  <a:fillRect/>
                </a:stretch>
              </p:blipFill>
              <p:spPr>
                <a:xfrm>
                  <a:off x="6454800" y="2855702"/>
                  <a:ext cx="967680" cy="46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6">
              <p14:nvContentPartPr>
                <p14:cNvPr id="49" name="Ink 48">
                  <a:extLst>
                    <a:ext uri="{FF2B5EF4-FFF2-40B4-BE49-F238E27FC236}">
                      <a16:creationId xmlns:a16="http://schemas.microsoft.com/office/drawing/2014/main" id="{2D399D13-EDE0-C54A-8364-4995A26BD7A0}"/>
                    </a:ext>
                  </a:extLst>
                </p14:cNvPr>
                <p14:cNvContentPartPr/>
                <p14:nvPr/>
              </p14:nvContentPartPr>
              <p14:xfrm>
                <a:off x="6504840" y="3004742"/>
                <a:ext cx="919800" cy="20160"/>
              </p14:xfrm>
            </p:contentPart>
          </mc:Choice>
          <mc:Fallback xmlns="">
            <p:pic>
              <p:nvPicPr>
                <p:cNvPr id="49" name="Ink 48">
                  <a:extLst>
                    <a:ext uri="{FF2B5EF4-FFF2-40B4-BE49-F238E27FC236}">
                      <a16:creationId xmlns:a16="http://schemas.microsoft.com/office/drawing/2014/main" id="{2D399D13-EDE0-C54A-8364-4995A26BD7A0}"/>
                    </a:ext>
                  </a:extLst>
                </p:cNvPr>
                <p:cNvPicPr/>
                <p:nvPr/>
              </p:nvPicPr>
              <p:blipFill>
                <a:blip r:embed="rId37"/>
                <a:stretch>
                  <a:fillRect/>
                </a:stretch>
              </p:blipFill>
              <p:spPr>
                <a:xfrm>
                  <a:off x="6489720" y="2989622"/>
                  <a:ext cx="950400" cy="50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8">
              <p14:nvContentPartPr>
                <p14:cNvPr id="77" name="Ink 76">
                  <a:extLst>
                    <a:ext uri="{FF2B5EF4-FFF2-40B4-BE49-F238E27FC236}">
                      <a16:creationId xmlns:a16="http://schemas.microsoft.com/office/drawing/2014/main" id="{4327CCD1-631F-9C47-9BB8-707490650D17}"/>
                    </a:ext>
                  </a:extLst>
                </p14:cNvPr>
                <p14:cNvContentPartPr/>
                <p14:nvPr/>
              </p14:nvContentPartPr>
              <p14:xfrm>
                <a:off x="7368480" y="2861102"/>
                <a:ext cx="137520" cy="180000"/>
              </p14:xfrm>
            </p:contentPart>
          </mc:Choice>
          <mc:Fallback xmlns="">
            <p:pic>
              <p:nvPicPr>
                <p:cNvPr id="77" name="Ink 76">
                  <a:extLst>
                    <a:ext uri="{FF2B5EF4-FFF2-40B4-BE49-F238E27FC236}">
                      <a16:creationId xmlns:a16="http://schemas.microsoft.com/office/drawing/2014/main" id="{4327CCD1-631F-9C47-9BB8-707490650D17}"/>
                    </a:ext>
                  </a:extLst>
                </p:cNvPr>
                <p:cNvPicPr/>
                <p:nvPr/>
              </p:nvPicPr>
              <p:blipFill>
                <a:blip r:embed="rId39"/>
                <a:stretch>
                  <a:fillRect/>
                </a:stretch>
              </p:blipFill>
              <p:spPr>
                <a:xfrm>
                  <a:off x="7353360" y="2845982"/>
                  <a:ext cx="168120" cy="210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0">
              <p14:nvContentPartPr>
                <p14:cNvPr id="89" name="Ink 88">
                  <a:extLst>
                    <a:ext uri="{FF2B5EF4-FFF2-40B4-BE49-F238E27FC236}">
                      <a16:creationId xmlns:a16="http://schemas.microsoft.com/office/drawing/2014/main" id="{4AE66061-7484-234E-989A-0973D6B4BAC1}"/>
                    </a:ext>
                  </a:extLst>
                </p14:cNvPr>
                <p14:cNvContentPartPr/>
                <p14:nvPr/>
              </p14:nvContentPartPr>
              <p14:xfrm>
                <a:off x="7194240" y="1868582"/>
                <a:ext cx="682560" cy="958680"/>
              </p14:xfrm>
            </p:contentPart>
          </mc:Choice>
          <mc:Fallback xmlns="">
            <p:pic>
              <p:nvPicPr>
                <p:cNvPr id="89" name="Ink 88">
                  <a:extLst>
                    <a:ext uri="{FF2B5EF4-FFF2-40B4-BE49-F238E27FC236}">
                      <a16:creationId xmlns:a16="http://schemas.microsoft.com/office/drawing/2014/main" id="{4AE66061-7484-234E-989A-0973D6B4BAC1}"/>
                    </a:ext>
                  </a:extLst>
                </p:cNvPr>
                <p:cNvPicPr/>
                <p:nvPr/>
              </p:nvPicPr>
              <p:blipFill>
                <a:blip r:embed="rId41"/>
                <a:stretch>
                  <a:fillRect/>
                </a:stretch>
              </p:blipFill>
              <p:spPr>
                <a:xfrm>
                  <a:off x="7178760" y="1853462"/>
                  <a:ext cx="712800" cy="989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2">
              <p14:nvContentPartPr>
                <p14:cNvPr id="91" name="Ink 90">
                  <a:extLst>
                    <a:ext uri="{FF2B5EF4-FFF2-40B4-BE49-F238E27FC236}">
                      <a16:creationId xmlns:a16="http://schemas.microsoft.com/office/drawing/2014/main" id="{0B3115A7-B6A6-4F4E-B411-7D49BEB92F71}"/>
                    </a:ext>
                  </a:extLst>
                </p14:cNvPr>
                <p14:cNvContentPartPr/>
                <p14:nvPr/>
              </p14:nvContentPartPr>
              <p14:xfrm>
                <a:off x="6075000" y="3020222"/>
                <a:ext cx="1103040" cy="936360"/>
              </p14:xfrm>
            </p:contentPart>
          </mc:Choice>
          <mc:Fallback xmlns="">
            <p:pic>
              <p:nvPicPr>
                <p:cNvPr id="91" name="Ink 90">
                  <a:extLst>
                    <a:ext uri="{FF2B5EF4-FFF2-40B4-BE49-F238E27FC236}">
                      <a16:creationId xmlns:a16="http://schemas.microsoft.com/office/drawing/2014/main" id="{0B3115A7-B6A6-4F4E-B411-7D49BEB92F71}"/>
                    </a:ext>
                  </a:extLst>
                </p:cNvPr>
                <p:cNvPicPr/>
                <p:nvPr/>
              </p:nvPicPr>
              <p:blipFill>
                <a:blip r:embed="rId43"/>
                <a:stretch>
                  <a:fillRect/>
                </a:stretch>
              </p:blipFill>
              <p:spPr>
                <a:xfrm>
                  <a:off x="6059880" y="3004742"/>
                  <a:ext cx="1133640" cy="966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4">
              <p14:nvContentPartPr>
                <p14:cNvPr id="97" name="Ink 96">
                  <a:extLst>
                    <a:ext uri="{FF2B5EF4-FFF2-40B4-BE49-F238E27FC236}">
                      <a16:creationId xmlns:a16="http://schemas.microsoft.com/office/drawing/2014/main" id="{410A7C78-62C8-B54E-8D0E-93572B827B67}"/>
                    </a:ext>
                  </a:extLst>
                </p14:cNvPr>
                <p14:cNvContentPartPr/>
                <p14:nvPr/>
              </p14:nvContentPartPr>
              <p14:xfrm>
                <a:off x="7383960" y="2718542"/>
                <a:ext cx="788760" cy="892800"/>
              </p14:xfrm>
            </p:contentPart>
          </mc:Choice>
          <mc:Fallback xmlns="">
            <p:pic>
              <p:nvPicPr>
                <p:cNvPr id="97" name="Ink 96">
                  <a:extLst>
                    <a:ext uri="{FF2B5EF4-FFF2-40B4-BE49-F238E27FC236}">
                      <a16:creationId xmlns:a16="http://schemas.microsoft.com/office/drawing/2014/main" id="{410A7C78-62C8-B54E-8D0E-93572B827B67}"/>
                    </a:ext>
                  </a:extLst>
                </p:cNvPr>
                <p:cNvPicPr/>
                <p:nvPr/>
              </p:nvPicPr>
              <p:blipFill>
                <a:blip r:embed="rId45"/>
                <a:stretch>
                  <a:fillRect/>
                </a:stretch>
              </p:blipFill>
              <p:spPr>
                <a:xfrm>
                  <a:off x="7368480" y="2703422"/>
                  <a:ext cx="819360" cy="923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6">
              <p14:nvContentPartPr>
                <p14:cNvPr id="102" name="Ink 101">
                  <a:extLst>
                    <a:ext uri="{FF2B5EF4-FFF2-40B4-BE49-F238E27FC236}">
                      <a16:creationId xmlns:a16="http://schemas.microsoft.com/office/drawing/2014/main" id="{EA93E104-CD23-7E4B-A515-529BA3D9638D}"/>
                    </a:ext>
                  </a:extLst>
                </p14:cNvPr>
                <p14:cNvContentPartPr/>
                <p14:nvPr/>
              </p14:nvContentPartPr>
              <p14:xfrm>
                <a:off x="7801200" y="2301662"/>
                <a:ext cx="608400" cy="552960"/>
              </p14:xfrm>
            </p:contentPart>
          </mc:Choice>
          <mc:Fallback xmlns="">
            <p:pic>
              <p:nvPicPr>
                <p:cNvPr id="102" name="Ink 101">
                  <a:extLst>
                    <a:ext uri="{FF2B5EF4-FFF2-40B4-BE49-F238E27FC236}">
                      <a16:creationId xmlns:a16="http://schemas.microsoft.com/office/drawing/2014/main" id="{EA93E104-CD23-7E4B-A515-529BA3D9638D}"/>
                    </a:ext>
                  </a:extLst>
                </p:cNvPr>
                <p:cNvPicPr/>
                <p:nvPr/>
              </p:nvPicPr>
              <p:blipFill>
                <a:blip r:embed="rId47"/>
                <a:stretch>
                  <a:fillRect/>
                </a:stretch>
              </p:blipFill>
              <p:spPr>
                <a:xfrm>
                  <a:off x="7786080" y="2286542"/>
                  <a:ext cx="638640" cy="583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8">
              <p14:nvContentPartPr>
                <p14:cNvPr id="108" name="Ink 107">
                  <a:extLst>
                    <a:ext uri="{FF2B5EF4-FFF2-40B4-BE49-F238E27FC236}">
                      <a16:creationId xmlns:a16="http://schemas.microsoft.com/office/drawing/2014/main" id="{4FCDC352-E8FF-564F-A79B-3E266EEE84FB}"/>
                    </a:ext>
                  </a:extLst>
                </p14:cNvPr>
                <p14:cNvContentPartPr/>
                <p14:nvPr/>
              </p14:nvContentPartPr>
              <p14:xfrm>
                <a:off x="8125200" y="2008982"/>
                <a:ext cx="538560" cy="470880"/>
              </p14:xfrm>
            </p:contentPart>
          </mc:Choice>
          <mc:Fallback xmlns="">
            <p:pic>
              <p:nvPicPr>
                <p:cNvPr id="108" name="Ink 107">
                  <a:extLst>
                    <a:ext uri="{FF2B5EF4-FFF2-40B4-BE49-F238E27FC236}">
                      <a16:creationId xmlns:a16="http://schemas.microsoft.com/office/drawing/2014/main" id="{4FCDC352-E8FF-564F-A79B-3E266EEE84FB}"/>
                    </a:ext>
                  </a:extLst>
                </p:cNvPr>
                <p:cNvPicPr/>
                <p:nvPr/>
              </p:nvPicPr>
              <p:blipFill>
                <a:blip r:embed="rId49"/>
                <a:stretch>
                  <a:fillRect/>
                </a:stretch>
              </p:blipFill>
              <p:spPr>
                <a:xfrm>
                  <a:off x="8110080" y="1993862"/>
                  <a:ext cx="569160" cy="501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0">
              <p14:nvContentPartPr>
                <p14:cNvPr id="172" name="Ink 171">
                  <a:extLst>
                    <a:ext uri="{FF2B5EF4-FFF2-40B4-BE49-F238E27FC236}">
                      <a16:creationId xmlns:a16="http://schemas.microsoft.com/office/drawing/2014/main" id="{0A60FB8F-F1CC-7948-809E-1318D34463CE}"/>
                    </a:ext>
                  </a:extLst>
                </p14:cNvPr>
                <p14:cNvContentPartPr/>
                <p14:nvPr/>
              </p14:nvContentPartPr>
              <p14:xfrm>
                <a:off x="4085640" y="4432862"/>
                <a:ext cx="21960" cy="234360"/>
              </p14:xfrm>
            </p:contentPart>
          </mc:Choice>
          <mc:Fallback xmlns="">
            <p:pic>
              <p:nvPicPr>
                <p:cNvPr id="172" name="Ink 171">
                  <a:extLst>
                    <a:ext uri="{FF2B5EF4-FFF2-40B4-BE49-F238E27FC236}">
                      <a16:creationId xmlns:a16="http://schemas.microsoft.com/office/drawing/2014/main" id="{0A60FB8F-F1CC-7948-809E-1318D34463CE}"/>
                    </a:ext>
                  </a:extLst>
                </p:cNvPr>
                <p:cNvPicPr/>
                <p:nvPr/>
              </p:nvPicPr>
              <p:blipFill>
                <a:blip r:embed="rId51"/>
                <a:stretch>
                  <a:fillRect/>
                </a:stretch>
              </p:blipFill>
              <p:spPr>
                <a:xfrm>
                  <a:off x="4070520" y="4417742"/>
                  <a:ext cx="52560" cy="264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2">
              <p14:nvContentPartPr>
                <p14:cNvPr id="192" name="Ink 191">
                  <a:extLst>
                    <a:ext uri="{FF2B5EF4-FFF2-40B4-BE49-F238E27FC236}">
                      <a16:creationId xmlns:a16="http://schemas.microsoft.com/office/drawing/2014/main" id="{37EF719D-E6DA-C94B-A12A-54F48CFCED65}"/>
                    </a:ext>
                  </a:extLst>
                </p14:cNvPr>
                <p14:cNvContentPartPr/>
                <p14:nvPr/>
              </p14:nvContentPartPr>
              <p14:xfrm>
                <a:off x="4073400" y="4377422"/>
                <a:ext cx="231840" cy="317160"/>
              </p14:xfrm>
            </p:contentPart>
          </mc:Choice>
          <mc:Fallback xmlns="">
            <p:pic>
              <p:nvPicPr>
                <p:cNvPr id="192" name="Ink 191">
                  <a:extLst>
                    <a:ext uri="{FF2B5EF4-FFF2-40B4-BE49-F238E27FC236}">
                      <a16:creationId xmlns:a16="http://schemas.microsoft.com/office/drawing/2014/main" id="{37EF719D-E6DA-C94B-A12A-54F48CFCED65}"/>
                    </a:ext>
                  </a:extLst>
                </p:cNvPr>
                <p:cNvPicPr/>
                <p:nvPr/>
              </p:nvPicPr>
              <p:blipFill>
                <a:blip r:embed="rId53"/>
                <a:stretch>
                  <a:fillRect/>
                </a:stretch>
              </p:blipFill>
              <p:spPr>
                <a:xfrm>
                  <a:off x="4057920" y="4362302"/>
                  <a:ext cx="262440" cy="347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4">
              <p14:nvContentPartPr>
                <p14:cNvPr id="206" name="Ink 205">
                  <a:extLst>
                    <a:ext uri="{FF2B5EF4-FFF2-40B4-BE49-F238E27FC236}">
                      <a16:creationId xmlns:a16="http://schemas.microsoft.com/office/drawing/2014/main" id="{52B5E517-25B4-9A4C-BBE1-558D4039C853}"/>
                    </a:ext>
                  </a:extLst>
                </p14:cNvPr>
                <p14:cNvContentPartPr/>
                <p14:nvPr/>
              </p14:nvContentPartPr>
              <p14:xfrm>
                <a:off x="4461480" y="4160342"/>
                <a:ext cx="721800" cy="720720"/>
              </p14:xfrm>
            </p:contentPart>
          </mc:Choice>
          <mc:Fallback xmlns="">
            <p:pic>
              <p:nvPicPr>
                <p:cNvPr id="206" name="Ink 205">
                  <a:extLst>
                    <a:ext uri="{FF2B5EF4-FFF2-40B4-BE49-F238E27FC236}">
                      <a16:creationId xmlns:a16="http://schemas.microsoft.com/office/drawing/2014/main" id="{52B5E517-25B4-9A4C-BBE1-558D4039C853}"/>
                    </a:ext>
                  </a:extLst>
                </p:cNvPr>
                <p:cNvPicPr/>
                <p:nvPr/>
              </p:nvPicPr>
              <p:blipFill>
                <a:blip r:embed="rId55"/>
                <a:stretch>
                  <a:fillRect/>
                </a:stretch>
              </p:blipFill>
              <p:spPr>
                <a:xfrm>
                  <a:off x="4446360" y="4145222"/>
                  <a:ext cx="752400" cy="751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6">
              <p14:nvContentPartPr>
                <p14:cNvPr id="240" name="Ink 239">
                  <a:extLst>
                    <a:ext uri="{FF2B5EF4-FFF2-40B4-BE49-F238E27FC236}">
                      <a16:creationId xmlns:a16="http://schemas.microsoft.com/office/drawing/2014/main" id="{436165BF-2C4B-054D-9BB3-13C0EF519050}"/>
                    </a:ext>
                  </a:extLst>
                </p14:cNvPr>
                <p14:cNvContentPartPr/>
                <p14:nvPr/>
              </p14:nvContentPartPr>
              <p14:xfrm>
                <a:off x="4608360" y="4196702"/>
                <a:ext cx="242640" cy="415800"/>
              </p14:xfrm>
            </p:contentPart>
          </mc:Choice>
          <mc:Fallback xmlns="">
            <p:pic>
              <p:nvPicPr>
                <p:cNvPr id="240" name="Ink 239">
                  <a:extLst>
                    <a:ext uri="{FF2B5EF4-FFF2-40B4-BE49-F238E27FC236}">
                      <a16:creationId xmlns:a16="http://schemas.microsoft.com/office/drawing/2014/main" id="{436165BF-2C4B-054D-9BB3-13C0EF519050}"/>
                    </a:ext>
                  </a:extLst>
                </p:cNvPr>
                <p:cNvPicPr/>
                <p:nvPr/>
              </p:nvPicPr>
              <p:blipFill>
                <a:blip r:embed="rId57"/>
                <a:stretch>
                  <a:fillRect/>
                </a:stretch>
              </p:blipFill>
              <p:spPr>
                <a:xfrm>
                  <a:off x="4593240" y="4181222"/>
                  <a:ext cx="273240" cy="446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8">
              <p14:nvContentPartPr>
                <p14:cNvPr id="241" name="Ink 240">
                  <a:extLst>
                    <a:ext uri="{FF2B5EF4-FFF2-40B4-BE49-F238E27FC236}">
                      <a16:creationId xmlns:a16="http://schemas.microsoft.com/office/drawing/2014/main" id="{EE69B351-2E43-0948-94A5-645CDFF63946}"/>
                    </a:ext>
                  </a:extLst>
                </p14:cNvPr>
                <p14:cNvContentPartPr/>
                <p14:nvPr/>
              </p14:nvContentPartPr>
              <p14:xfrm>
                <a:off x="4838040" y="4244222"/>
                <a:ext cx="103680" cy="246960"/>
              </p14:xfrm>
            </p:contentPart>
          </mc:Choice>
          <mc:Fallback xmlns="">
            <p:pic>
              <p:nvPicPr>
                <p:cNvPr id="241" name="Ink 240">
                  <a:extLst>
                    <a:ext uri="{FF2B5EF4-FFF2-40B4-BE49-F238E27FC236}">
                      <a16:creationId xmlns:a16="http://schemas.microsoft.com/office/drawing/2014/main" id="{EE69B351-2E43-0948-94A5-645CDFF63946}"/>
                    </a:ext>
                  </a:extLst>
                </p:cNvPr>
                <p:cNvPicPr/>
                <p:nvPr/>
              </p:nvPicPr>
              <p:blipFill>
                <a:blip r:embed="rId59"/>
                <a:stretch>
                  <a:fillRect/>
                </a:stretch>
              </p:blipFill>
              <p:spPr>
                <a:xfrm>
                  <a:off x="4822920" y="4229102"/>
                  <a:ext cx="134280" cy="277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0">
              <p14:nvContentPartPr>
                <p14:cNvPr id="242" name="Ink 241">
                  <a:extLst>
                    <a:ext uri="{FF2B5EF4-FFF2-40B4-BE49-F238E27FC236}">
                      <a16:creationId xmlns:a16="http://schemas.microsoft.com/office/drawing/2014/main" id="{F0C463E0-A24F-0A4D-B00B-6098ECAC7C3D}"/>
                    </a:ext>
                  </a:extLst>
                </p14:cNvPr>
                <p14:cNvContentPartPr/>
                <p14:nvPr/>
              </p14:nvContentPartPr>
              <p14:xfrm>
                <a:off x="4861080" y="4562822"/>
                <a:ext cx="333360" cy="22320"/>
              </p14:xfrm>
            </p:contentPart>
          </mc:Choice>
          <mc:Fallback xmlns="">
            <p:pic>
              <p:nvPicPr>
                <p:cNvPr id="242" name="Ink 241">
                  <a:extLst>
                    <a:ext uri="{FF2B5EF4-FFF2-40B4-BE49-F238E27FC236}">
                      <a16:creationId xmlns:a16="http://schemas.microsoft.com/office/drawing/2014/main" id="{F0C463E0-A24F-0A4D-B00B-6098ECAC7C3D}"/>
                    </a:ext>
                  </a:extLst>
                </p:cNvPr>
                <p:cNvPicPr/>
                <p:nvPr/>
              </p:nvPicPr>
              <p:blipFill>
                <a:blip r:embed="rId61"/>
                <a:stretch>
                  <a:fillRect/>
                </a:stretch>
              </p:blipFill>
              <p:spPr>
                <a:xfrm>
                  <a:off x="4845960" y="4547702"/>
                  <a:ext cx="363600" cy="52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2">
              <p14:nvContentPartPr>
                <p14:cNvPr id="243" name="Ink 242">
                  <a:extLst>
                    <a:ext uri="{FF2B5EF4-FFF2-40B4-BE49-F238E27FC236}">
                      <a16:creationId xmlns:a16="http://schemas.microsoft.com/office/drawing/2014/main" id="{56E96C5E-2011-2E4C-92DD-B599A664BE51}"/>
                    </a:ext>
                  </a:extLst>
                </p14:cNvPr>
                <p14:cNvContentPartPr/>
                <p14:nvPr/>
              </p14:nvContentPartPr>
              <p14:xfrm>
                <a:off x="4815000" y="4618262"/>
                <a:ext cx="176760" cy="259920"/>
              </p14:xfrm>
            </p:contentPart>
          </mc:Choice>
          <mc:Fallback xmlns="">
            <p:pic>
              <p:nvPicPr>
                <p:cNvPr id="243" name="Ink 242">
                  <a:extLst>
                    <a:ext uri="{FF2B5EF4-FFF2-40B4-BE49-F238E27FC236}">
                      <a16:creationId xmlns:a16="http://schemas.microsoft.com/office/drawing/2014/main" id="{56E96C5E-2011-2E4C-92DD-B599A664BE51}"/>
                    </a:ext>
                  </a:extLst>
                </p:cNvPr>
                <p:cNvPicPr/>
                <p:nvPr/>
              </p:nvPicPr>
              <p:blipFill>
                <a:blip r:embed="rId63"/>
                <a:stretch>
                  <a:fillRect/>
                </a:stretch>
              </p:blipFill>
              <p:spPr>
                <a:xfrm>
                  <a:off x="4799520" y="4602782"/>
                  <a:ext cx="207000" cy="290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4">
              <p14:nvContentPartPr>
                <p14:cNvPr id="244" name="Ink 243">
                  <a:extLst>
                    <a:ext uri="{FF2B5EF4-FFF2-40B4-BE49-F238E27FC236}">
                      <a16:creationId xmlns:a16="http://schemas.microsoft.com/office/drawing/2014/main" id="{24BDDB84-835C-FD4C-94F2-B87A54F65D6E}"/>
                    </a:ext>
                  </a:extLst>
                </p14:cNvPr>
                <p14:cNvContentPartPr/>
                <p14:nvPr/>
              </p14:nvContentPartPr>
              <p14:xfrm>
                <a:off x="4412160" y="4472822"/>
                <a:ext cx="298800" cy="64440"/>
              </p14:xfrm>
            </p:contentPart>
          </mc:Choice>
          <mc:Fallback xmlns="">
            <p:pic>
              <p:nvPicPr>
                <p:cNvPr id="244" name="Ink 243">
                  <a:extLst>
                    <a:ext uri="{FF2B5EF4-FFF2-40B4-BE49-F238E27FC236}">
                      <a16:creationId xmlns:a16="http://schemas.microsoft.com/office/drawing/2014/main" id="{24BDDB84-835C-FD4C-94F2-B87A54F65D6E}"/>
                    </a:ext>
                  </a:extLst>
                </p:cNvPr>
                <p:cNvPicPr/>
                <p:nvPr/>
              </p:nvPicPr>
              <p:blipFill>
                <a:blip r:embed="rId65"/>
                <a:stretch>
                  <a:fillRect/>
                </a:stretch>
              </p:blipFill>
              <p:spPr>
                <a:xfrm>
                  <a:off x="4397040" y="4457702"/>
                  <a:ext cx="329400" cy="95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6">
              <p14:nvContentPartPr>
                <p14:cNvPr id="245" name="Ink 244">
                  <a:extLst>
                    <a:ext uri="{FF2B5EF4-FFF2-40B4-BE49-F238E27FC236}">
                      <a16:creationId xmlns:a16="http://schemas.microsoft.com/office/drawing/2014/main" id="{5866BED0-6E83-F44E-97C5-4D5EACE9ADA4}"/>
                    </a:ext>
                  </a:extLst>
                </p14:cNvPr>
                <p14:cNvContentPartPr/>
                <p14:nvPr/>
              </p14:nvContentPartPr>
              <p14:xfrm>
                <a:off x="4545000" y="4606742"/>
                <a:ext cx="177840" cy="197640"/>
              </p14:xfrm>
            </p:contentPart>
          </mc:Choice>
          <mc:Fallback xmlns="">
            <p:pic>
              <p:nvPicPr>
                <p:cNvPr id="245" name="Ink 244">
                  <a:extLst>
                    <a:ext uri="{FF2B5EF4-FFF2-40B4-BE49-F238E27FC236}">
                      <a16:creationId xmlns:a16="http://schemas.microsoft.com/office/drawing/2014/main" id="{5866BED0-6E83-F44E-97C5-4D5EACE9ADA4}"/>
                    </a:ext>
                  </a:extLst>
                </p:cNvPr>
                <p:cNvPicPr/>
                <p:nvPr/>
              </p:nvPicPr>
              <p:blipFill>
                <a:blip r:embed="rId67"/>
                <a:stretch>
                  <a:fillRect/>
                </a:stretch>
              </p:blipFill>
              <p:spPr>
                <a:xfrm>
                  <a:off x="4529520" y="4591622"/>
                  <a:ext cx="208440" cy="228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8">
              <p14:nvContentPartPr>
                <p14:cNvPr id="248" name="Ink 247">
                  <a:extLst>
                    <a:ext uri="{FF2B5EF4-FFF2-40B4-BE49-F238E27FC236}">
                      <a16:creationId xmlns:a16="http://schemas.microsoft.com/office/drawing/2014/main" id="{55883591-CE13-A94D-B993-0A6013A4F1C4}"/>
                    </a:ext>
                  </a:extLst>
                </p14:cNvPr>
                <p14:cNvContentPartPr/>
                <p14:nvPr/>
              </p14:nvContentPartPr>
              <p14:xfrm>
                <a:off x="4655520" y="4217582"/>
                <a:ext cx="241560" cy="254880"/>
              </p14:xfrm>
            </p:contentPart>
          </mc:Choice>
          <mc:Fallback xmlns="">
            <p:pic>
              <p:nvPicPr>
                <p:cNvPr id="248" name="Ink 247">
                  <a:extLst>
                    <a:ext uri="{FF2B5EF4-FFF2-40B4-BE49-F238E27FC236}">
                      <a16:creationId xmlns:a16="http://schemas.microsoft.com/office/drawing/2014/main" id="{55883591-CE13-A94D-B993-0A6013A4F1C4}"/>
                    </a:ext>
                  </a:extLst>
                </p:cNvPr>
                <p:cNvPicPr/>
                <p:nvPr/>
              </p:nvPicPr>
              <p:blipFill>
                <a:blip r:embed="rId69"/>
                <a:stretch>
                  <a:fillRect/>
                </a:stretch>
              </p:blipFill>
              <p:spPr>
                <a:xfrm>
                  <a:off x="4640400" y="4202102"/>
                  <a:ext cx="272160" cy="285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0">
              <p14:nvContentPartPr>
                <p14:cNvPr id="249" name="Ink 248">
                  <a:extLst>
                    <a:ext uri="{FF2B5EF4-FFF2-40B4-BE49-F238E27FC236}">
                      <a16:creationId xmlns:a16="http://schemas.microsoft.com/office/drawing/2014/main" id="{2192215B-A05B-A743-9AE8-429178E0EF1E}"/>
                    </a:ext>
                  </a:extLst>
                </p14:cNvPr>
                <p14:cNvContentPartPr/>
                <p14:nvPr/>
              </p14:nvContentPartPr>
              <p14:xfrm>
                <a:off x="4450680" y="4491902"/>
                <a:ext cx="200880" cy="256680"/>
              </p14:xfrm>
            </p:contentPart>
          </mc:Choice>
          <mc:Fallback xmlns="">
            <p:pic>
              <p:nvPicPr>
                <p:cNvPr id="249" name="Ink 248">
                  <a:extLst>
                    <a:ext uri="{FF2B5EF4-FFF2-40B4-BE49-F238E27FC236}">
                      <a16:creationId xmlns:a16="http://schemas.microsoft.com/office/drawing/2014/main" id="{2192215B-A05B-A743-9AE8-429178E0EF1E}"/>
                    </a:ext>
                  </a:extLst>
                </p:cNvPr>
                <p:cNvPicPr/>
                <p:nvPr/>
              </p:nvPicPr>
              <p:blipFill>
                <a:blip r:embed="rId71"/>
                <a:stretch>
                  <a:fillRect/>
                </a:stretch>
              </p:blipFill>
              <p:spPr>
                <a:xfrm>
                  <a:off x="4435200" y="4476782"/>
                  <a:ext cx="231480" cy="287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2">
              <p14:nvContentPartPr>
                <p14:cNvPr id="252" name="Ink 251">
                  <a:extLst>
                    <a:ext uri="{FF2B5EF4-FFF2-40B4-BE49-F238E27FC236}">
                      <a16:creationId xmlns:a16="http://schemas.microsoft.com/office/drawing/2014/main" id="{B7ECF003-B95D-E44F-8F12-6737C6178433}"/>
                    </a:ext>
                  </a:extLst>
                </p14:cNvPr>
                <p14:cNvContentPartPr/>
                <p14:nvPr/>
              </p14:nvContentPartPr>
              <p14:xfrm>
                <a:off x="5324400" y="4398302"/>
                <a:ext cx="138960" cy="219960"/>
              </p14:xfrm>
            </p:contentPart>
          </mc:Choice>
          <mc:Fallback xmlns="">
            <p:pic>
              <p:nvPicPr>
                <p:cNvPr id="252" name="Ink 251">
                  <a:extLst>
                    <a:ext uri="{FF2B5EF4-FFF2-40B4-BE49-F238E27FC236}">
                      <a16:creationId xmlns:a16="http://schemas.microsoft.com/office/drawing/2014/main" id="{B7ECF003-B95D-E44F-8F12-6737C6178433}"/>
                    </a:ext>
                  </a:extLst>
                </p:cNvPr>
                <p:cNvPicPr/>
                <p:nvPr/>
              </p:nvPicPr>
              <p:blipFill>
                <a:blip r:embed="rId73"/>
                <a:stretch>
                  <a:fillRect/>
                </a:stretch>
              </p:blipFill>
              <p:spPr>
                <a:xfrm>
                  <a:off x="5309280" y="4382822"/>
                  <a:ext cx="169560" cy="250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4">
              <p14:nvContentPartPr>
                <p14:cNvPr id="253" name="Ink 252">
                  <a:extLst>
                    <a:ext uri="{FF2B5EF4-FFF2-40B4-BE49-F238E27FC236}">
                      <a16:creationId xmlns:a16="http://schemas.microsoft.com/office/drawing/2014/main" id="{A455E252-8421-5C42-A19A-B65BFA76C435}"/>
                    </a:ext>
                  </a:extLst>
                </p14:cNvPr>
                <p14:cNvContentPartPr/>
                <p14:nvPr/>
              </p14:nvContentPartPr>
              <p14:xfrm>
                <a:off x="5485680" y="4453742"/>
                <a:ext cx="23400" cy="147960"/>
              </p14:xfrm>
            </p:contentPart>
          </mc:Choice>
          <mc:Fallback xmlns="">
            <p:pic>
              <p:nvPicPr>
                <p:cNvPr id="253" name="Ink 252">
                  <a:extLst>
                    <a:ext uri="{FF2B5EF4-FFF2-40B4-BE49-F238E27FC236}">
                      <a16:creationId xmlns:a16="http://schemas.microsoft.com/office/drawing/2014/main" id="{A455E252-8421-5C42-A19A-B65BFA76C435}"/>
                    </a:ext>
                  </a:extLst>
                </p:cNvPr>
                <p:cNvPicPr/>
                <p:nvPr/>
              </p:nvPicPr>
              <p:blipFill>
                <a:blip r:embed="rId75"/>
                <a:stretch>
                  <a:fillRect/>
                </a:stretch>
              </p:blipFill>
              <p:spPr>
                <a:xfrm>
                  <a:off x="5470560" y="4438262"/>
                  <a:ext cx="54000" cy="178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6">
              <p14:nvContentPartPr>
                <p14:cNvPr id="254" name="Ink 253">
                  <a:extLst>
                    <a:ext uri="{FF2B5EF4-FFF2-40B4-BE49-F238E27FC236}">
                      <a16:creationId xmlns:a16="http://schemas.microsoft.com/office/drawing/2014/main" id="{E648B83E-187C-E74D-BE9F-B4E58F48CA3D}"/>
                    </a:ext>
                  </a:extLst>
                </p14:cNvPr>
                <p14:cNvContentPartPr/>
                <p14:nvPr/>
              </p14:nvContentPartPr>
              <p14:xfrm>
                <a:off x="5474520" y="4473902"/>
                <a:ext cx="112320" cy="51840"/>
              </p14:xfrm>
            </p:contentPart>
          </mc:Choice>
          <mc:Fallback xmlns="">
            <p:pic>
              <p:nvPicPr>
                <p:cNvPr id="254" name="Ink 253">
                  <a:extLst>
                    <a:ext uri="{FF2B5EF4-FFF2-40B4-BE49-F238E27FC236}">
                      <a16:creationId xmlns:a16="http://schemas.microsoft.com/office/drawing/2014/main" id="{E648B83E-187C-E74D-BE9F-B4E58F48CA3D}"/>
                    </a:ext>
                  </a:extLst>
                </p:cNvPr>
                <p:cNvPicPr/>
                <p:nvPr/>
              </p:nvPicPr>
              <p:blipFill>
                <a:blip r:embed="rId77"/>
                <a:stretch>
                  <a:fillRect/>
                </a:stretch>
              </p:blipFill>
              <p:spPr>
                <a:xfrm>
                  <a:off x="5459400" y="4458782"/>
                  <a:ext cx="142920" cy="82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8">
              <p14:nvContentPartPr>
                <p14:cNvPr id="255" name="Ink 254">
                  <a:extLst>
                    <a:ext uri="{FF2B5EF4-FFF2-40B4-BE49-F238E27FC236}">
                      <a16:creationId xmlns:a16="http://schemas.microsoft.com/office/drawing/2014/main" id="{4F061D1C-5F9A-6548-91B0-523C4B76EF2C}"/>
                    </a:ext>
                  </a:extLst>
                </p14:cNvPr>
                <p14:cNvContentPartPr/>
                <p14:nvPr/>
              </p14:nvContentPartPr>
              <p14:xfrm>
                <a:off x="5544000" y="4405142"/>
                <a:ext cx="47160" cy="181440"/>
              </p14:xfrm>
            </p:contentPart>
          </mc:Choice>
          <mc:Fallback xmlns="">
            <p:pic>
              <p:nvPicPr>
                <p:cNvPr id="255" name="Ink 254">
                  <a:extLst>
                    <a:ext uri="{FF2B5EF4-FFF2-40B4-BE49-F238E27FC236}">
                      <a16:creationId xmlns:a16="http://schemas.microsoft.com/office/drawing/2014/main" id="{4F061D1C-5F9A-6548-91B0-523C4B76EF2C}"/>
                    </a:ext>
                  </a:extLst>
                </p:cNvPr>
                <p:cNvPicPr/>
                <p:nvPr/>
              </p:nvPicPr>
              <p:blipFill>
                <a:blip r:embed="rId79"/>
                <a:stretch>
                  <a:fillRect/>
                </a:stretch>
              </p:blipFill>
              <p:spPr>
                <a:xfrm>
                  <a:off x="5528880" y="4389662"/>
                  <a:ext cx="77760" cy="211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0">
              <p14:nvContentPartPr>
                <p14:cNvPr id="256" name="Ink 255">
                  <a:extLst>
                    <a:ext uri="{FF2B5EF4-FFF2-40B4-BE49-F238E27FC236}">
                      <a16:creationId xmlns:a16="http://schemas.microsoft.com/office/drawing/2014/main" id="{8668D64F-C59C-A945-B118-C4DFBB4C94C9}"/>
                    </a:ext>
                  </a:extLst>
                </p14:cNvPr>
                <p14:cNvContentPartPr/>
                <p14:nvPr/>
              </p14:nvContentPartPr>
              <p14:xfrm>
                <a:off x="5648400" y="4421342"/>
                <a:ext cx="115200" cy="202320"/>
              </p14:xfrm>
            </p:contentPart>
          </mc:Choice>
          <mc:Fallback xmlns="">
            <p:pic>
              <p:nvPicPr>
                <p:cNvPr id="256" name="Ink 255">
                  <a:extLst>
                    <a:ext uri="{FF2B5EF4-FFF2-40B4-BE49-F238E27FC236}">
                      <a16:creationId xmlns:a16="http://schemas.microsoft.com/office/drawing/2014/main" id="{8668D64F-C59C-A945-B118-C4DFBB4C94C9}"/>
                    </a:ext>
                  </a:extLst>
                </p:cNvPr>
                <p:cNvPicPr/>
                <p:nvPr/>
              </p:nvPicPr>
              <p:blipFill>
                <a:blip r:embed="rId81"/>
                <a:stretch>
                  <a:fillRect/>
                </a:stretch>
              </p:blipFill>
              <p:spPr>
                <a:xfrm>
                  <a:off x="5632920" y="4406222"/>
                  <a:ext cx="145800" cy="232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2">
              <p14:nvContentPartPr>
                <p14:cNvPr id="257" name="Ink 256">
                  <a:extLst>
                    <a:ext uri="{FF2B5EF4-FFF2-40B4-BE49-F238E27FC236}">
                      <a16:creationId xmlns:a16="http://schemas.microsoft.com/office/drawing/2014/main" id="{61505F52-5147-5947-A5FC-E945AA12958F}"/>
                    </a:ext>
                  </a:extLst>
                </p14:cNvPr>
                <p14:cNvContentPartPr/>
                <p14:nvPr/>
              </p14:nvContentPartPr>
              <p14:xfrm>
                <a:off x="5640480" y="4476422"/>
                <a:ext cx="111240" cy="84240"/>
              </p14:xfrm>
            </p:contentPart>
          </mc:Choice>
          <mc:Fallback xmlns="">
            <p:pic>
              <p:nvPicPr>
                <p:cNvPr id="257" name="Ink 256">
                  <a:extLst>
                    <a:ext uri="{FF2B5EF4-FFF2-40B4-BE49-F238E27FC236}">
                      <a16:creationId xmlns:a16="http://schemas.microsoft.com/office/drawing/2014/main" id="{61505F52-5147-5947-A5FC-E945AA12958F}"/>
                    </a:ext>
                  </a:extLst>
                </p:cNvPr>
                <p:cNvPicPr/>
                <p:nvPr/>
              </p:nvPicPr>
              <p:blipFill>
                <a:blip r:embed="rId83"/>
                <a:stretch>
                  <a:fillRect/>
                </a:stretch>
              </p:blipFill>
              <p:spPr>
                <a:xfrm>
                  <a:off x="5625000" y="4460942"/>
                  <a:ext cx="141480" cy="114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4">
              <p14:nvContentPartPr>
                <p14:cNvPr id="258" name="Ink 257">
                  <a:extLst>
                    <a:ext uri="{FF2B5EF4-FFF2-40B4-BE49-F238E27FC236}">
                      <a16:creationId xmlns:a16="http://schemas.microsoft.com/office/drawing/2014/main" id="{A6282AA0-08E1-8141-94A7-B966A02C7972}"/>
                    </a:ext>
                  </a:extLst>
                </p14:cNvPr>
                <p14:cNvContentPartPr/>
                <p14:nvPr/>
              </p14:nvContentPartPr>
              <p14:xfrm>
                <a:off x="5659920" y="4422422"/>
                <a:ext cx="95040" cy="33840"/>
              </p14:xfrm>
            </p:contentPart>
          </mc:Choice>
          <mc:Fallback xmlns="">
            <p:pic>
              <p:nvPicPr>
                <p:cNvPr id="258" name="Ink 257">
                  <a:extLst>
                    <a:ext uri="{FF2B5EF4-FFF2-40B4-BE49-F238E27FC236}">
                      <a16:creationId xmlns:a16="http://schemas.microsoft.com/office/drawing/2014/main" id="{A6282AA0-08E1-8141-94A7-B966A02C7972}"/>
                    </a:ext>
                  </a:extLst>
                </p:cNvPr>
                <p:cNvPicPr/>
                <p:nvPr/>
              </p:nvPicPr>
              <p:blipFill>
                <a:blip r:embed="rId85"/>
                <a:stretch>
                  <a:fillRect/>
                </a:stretch>
              </p:blipFill>
              <p:spPr>
                <a:xfrm>
                  <a:off x="5644440" y="4407302"/>
                  <a:ext cx="125280" cy="64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6">
              <p14:nvContentPartPr>
                <p14:cNvPr id="259" name="Ink 258">
                  <a:extLst>
                    <a:ext uri="{FF2B5EF4-FFF2-40B4-BE49-F238E27FC236}">
                      <a16:creationId xmlns:a16="http://schemas.microsoft.com/office/drawing/2014/main" id="{E0A16B94-B04B-AF48-8CDC-F6F5158D79A7}"/>
                    </a:ext>
                  </a:extLst>
                </p14:cNvPr>
                <p14:cNvContentPartPr/>
                <p14:nvPr/>
              </p14:nvContentPartPr>
              <p14:xfrm>
                <a:off x="5836680" y="4432862"/>
                <a:ext cx="23400" cy="161640"/>
              </p14:xfrm>
            </p:contentPart>
          </mc:Choice>
          <mc:Fallback xmlns="">
            <p:pic>
              <p:nvPicPr>
                <p:cNvPr id="259" name="Ink 258">
                  <a:extLst>
                    <a:ext uri="{FF2B5EF4-FFF2-40B4-BE49-F238E27FC236}">
                      <a16:creationId xmlns:a16="http://schemas.microsoft.com/office/drawing/2014/main" id="{E0A16B94-B04B-AF48-8CDC-F6F5158D79A7}"/>
                    </a:ext>
                  </a:extLst>
                </p:cNvPr>
                <p:cNvPicPr/>
                <p:nvPr/>
              </p:nvPicPr>
              <p:blipFill>
                <a:blip r:embed="rId87"/>
                <a:stretch>
                  <a:fillRect/>
                </a:stretch>
              </p:blipFill>
              <p:spPr>
                <a:xfrm>
                  <a:off x="5821200" y="4417742"/>
                  <a:ext cx="54000" cy="192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8">
              <p14:nvContentPartPr>
                <p14:cNvPr id="260" name="Ink 259">
                  <a:extLst>
                    <a:ext uri="{FF2B5EF4-FFF2-40B4-BE49-F238E27FC236}">
                      <a16:creationId xmlns:a16="http://schemas.microsoft.com/office/drawing/2014/main" id="{3CD0AD9A-1F97-7042-9C9B-027543021CEF}"/>
                    </a:ext>
                  </a:extLst>
                </p14:cNvPr>
                <p14:cNvContentPartPr/>
                <p14:nvPr/>
              </p14:nvContentPartPr>
              <p14:xfrm>
                <a:off x="5794920" y="4369862"/>
                <a:ext cx="167040" cy="175680"/>
              </p14:xfrm>
            </p:contentPart>
          </mc:Choice>
          <mc:Fallback xmlns="">
            <p:pic>
              <p:nvPicPr>
                <p:cNvPr id="260" name="Ink 259">
                  <a:extLst>
                    <a:ext uri="{FF2B5EF4-FFF2-40B4-BE49-F238E27FC236}">
                      <a16:creationId xmlns:a16="http://schemas.microsoft.com/office/drawing/2014/main" id="{3CD0AD9A-1F97-7042-9C9B-027543021CEF}"/>
                    </a:ext>
                  </a:extLst>
                </p:cNvPr>
                <p:cNvPicPr/>
                <p:nvPr/>
              </p:nvPicPr>
              <p:blipFill>
                <a:blip r:embed="rId89"/>
                <a:stretch>
                  <a:fillRect/>
                </a:stretch>
              </p:blipFill>
              <p:spPr>
                <a:xfrm>
                  <a:off x="5779800" y="4354742"/>
                  <a:ext cx="197640" cy="206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0">
              <p14:nvContentPartPr>
                <p14:cNvPr id="261" name="Ink 260">
                  <a:extLst>
                    <a:ext uri="{FF2B5EF4-FFF2-40B4-BE49-F238E27FC236}">
                      <a16:creationId xmlns:a16="http://schemas.microsoft.com/office/drawing/2014/main" id="{3D42FFDE-C50A-794D-BB04-48149CAD8CE7}"/>
                    </a:ext>
                  </a:extLst>
                </p14:cNvPr>
                <p14:cNvContentPartPr/>
                <p14:nvPr/>
              </p14:nvContentPartPr>
              <p14:xfrm>
                <a:off x="5995440" y="4398302"/>
                <a:ext cx="35640" cy="176040"/>
              </p14:xfrm>
            </p:contentPart>
          </mc:Choice>
          <mc:Fallback xmlns="">
            <p:pic>
              <p:nvPicPr>
                <p:cNvPr id="261" name="Ink 260">
                  <a:extLst>
                    <a:ext uri="{FF2B5EF4-FFF2-40B4-BE49-F238E27FC236}">
                      <a16:creationId xmlns:a16="http://schemas.microsoft.com/office/drawing/2014/main" id="{3D42FFDE-C50A-794D-BB04-48149CAD8CE7}"/>
                    </a:ext>
                  </a:extLst>
                </p:cNvPr>
                <p:cNvPicPr/>
                <p:nvPr/>
              </p:nvPicPr>
              <p:blipFill>
                <a:blip r:embed="rId91"/>
                <a:stretch>
                  <a:fillRect/>
                </a:stretch>
              </p:blipFill>
              <p:spPr>
                <a:xfrm>
                  <a:off x="5980320" y="4382822"/>
                  <a:ext cx="65880" cy="206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2">
              <p14:nvContentPartPr>
                <p14:cNvPr id="262" name="Ink 261">
                  <a:extLst>
                    <a:ext uri="{FF2B5EF4-FFF2-40B4-BE49-F238E27FC236}">
                      <a16:creationId xmlns:a16="http://schemas.microsoft.com/office/drawing/2014/main" id="{995CE697-56C8-F642-8C7B-E1DB0613FBF8}"/>
                    </a:ext>
                  </a:extLst>
                </p14:cNvPr>
                <p14:cNvContentPartPr/>
                <p14:nvPr/>
              </p14:nvContentPartPr>
              <p14:xfrm>
                <a:off x="6006960" y="4395062"/>
                <a:ext cx="151200" cy="173520"/>
              </p14:xfrm>
            </p:contentPart>
          </mc:Choice>
          <mc:Fallback xmlns="">
            <p:pic>
              <p:nvPicPr>
                <p:cNvPr id="262" name="Ink 261">
                  <a:extLst>
                    <a:ext uri="{FF2B5EF4-FFF2-40B4-BE49-F238E27FC236}">
                      <a16:creationId xmlns:a16="http://schemas.microsoft.com/office/drawing/2014/main" id="{995CE697-56C8-F642-8C7B-E1DB0613FBF8}"/>
                    </a:ext>
                  </a:extLst>
                </p:cNvPr>
                <p:cNvPicPr/>
                <p:nvPr/>
              </p:nvPicPr>
              <p:blipFill>
                <a:blip r:embed="rId93"/>
                <a:stretch>
                  <a:fillRect/>
                </a:stretch>
              </p:blipFill>
              <p:spPr>
                <a:xfrm>
                  <a:off x="5991840" y="4379942"/>
                  <a:ext cx="181800" cy="204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4">
              <p14:nvContentPartPr>
                <p14:cNvPr id="263" name="Ink 262">
                  <a:extLst>
                    <a:ext uri="{FF2B5EF4-FFF2-40B4-BE49-F238E27FC236}">
                      <a16:creationId xmlns:a16="http://schemas.microsoft.com/office/drawing/2014/main" id="{53DE12B0-7D9F-F440-8A5D-6D522A1C2C2E}"/>
                    </a:ext>
                  </a:extLst>
                </p14:cNvPr>
                <p14:cNvContentPartPr/>
                <p14:nvPr/>
              </p14:nvContentPartPr>
              <p14:xfrm>
                <a:off x="6203880" y="4395062"/>
                <a:ext cx="90360" cy="179280"/>
              </p14:xfrm>
            </p:contentPart>
          </mc:Choice>
          <mc:Fallback xmlns="">
            <p:pic>
              <p:nvPicPr>
                <p:cNvPr id="263" name="Ink 262">
                  <a:extLst>
                    <a:ext uri="{FF2B5EF4-FFF2-40B4-BE49-F238E27FC236}">
                      <a16:creationId xmlns:a16="http://schemas.microsoft.com/office/drawing/2014/main" id="{53DE12B0-7D9F-F440-8A5D-6D522A1C2C2E}"/>
                    </a:ext>
                  </a:extLst>
                </p:cNvPr>
                <p:cNvPicPr/>
                <p:nvPr/>
              </p:nvPicPr>
              <p:blipFill>
                <a:blip r:embed="rId95"/>
                <a:stretch>
                  <a:fillRect/>
                </a:stretch>
              </p:blipFill>
              <p:spPr>
                <a:xfrm>
                  <a:off x="6188760" y="4379582"/>
                  <a:ext cx="120960" cy="209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6">
              <p14:nvContentPartPr>
                <p14:cNvPr id="264" name="Ink 263">
                  <a:extLst>
                    <a:ext uri="{FF2B5EF4-FFF2-40B4-BE49-F238E27FC236}">
                      <a16:creationId xmlns:a16="http://schemas.microsoft.com/office/drawing/2014/main" id="{FB7FEA43-E510-4340-874C-CFA474BCCC60}"/>
                    </a:ext>
                  </a:extLst>
                </p14:cNvPr>
                <p14:cNvContentPartPr/>
                <p14:nvPr/>
              </p14:nvContentPartPr>
              <p14:xfrm>
                <a:off x="6342840" y="4398302"/>
                <a:ext cx="52200" cy="169560"/>
              </p14:xfrm>
            </p:contentPart>
          </mc:Choice>
          <mc:Fallback xmlns="">
            <p:pic>
              <p:nvPicPr>
                <p:cNvPr id="264" name="Ink 263">
                  <a:extLst>
                    <a:ext uri="{FF2B5EF4-FFF2-40B4-BE49-F238E27FC236}">
                      <a16:creationId xmlns:a16="http://schemas.microsoft.com/office/drawing/2014/main" id="{FB7FEA43-E510-4340-874C-CFA474BCCC60}"/>
                    </a:ext>
                  </a:extLst>
                </p:cNvPr>
                <p:cNvPicPr/>
                <p:nvPr/>
              </p:nvPicPr>
              <p:blipFill>
                <a:blip r:embed="rId97"/>
                <a:stretch>
                  <a:fillRect/>
                </a:stretch>
              </p:blipFill>
              <p:spPr>
                <a:xfrm>
                  <a:off x="6327360" y="4382822"/>
                  <a:ext cx="82800" cy="199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8">
              <p14:nvContentPartPr>
                <p14:cNvPr id="265" name="Ink 264">
                  <a:extLst>
                    <a:ext uri="{FF2B5EF4-FFF2-40B4-BE49-F238E27FC236}">
                      <a16:creationId xmlns:a16="http://schemas.microsoft.com/office/drawing/2014/main" id="{F9F86556-C877-E440-A901-5BF3C9C7A881}"/>
                    </a:ext>
                  </a:extLst>
                </p14:cNvPr>
                <p14:cNvContentPartPr/>
                <p14:nvPr/>
              </p14:nvContentPartPr>
              <p14:xfrm>
                <a:off x="6354360" y="4334942"/>
                <a:ext cx="126360" cy="269640"/>
              </p14:xfrm>
            </p:contentPart>
          </mc:Choice>
          <mc:Fallback xmlns="">
            <p:pic>
              <p:nvPicPr>
                <p:cNvPr id="265" name="Ink 264">
                  <a:extLst>
                    <a:ext uri="{FF2B5EF4-FFF2-40B4-BE49-F238E27FC236}">
                      <a16:creationId xmlns:a16="http://schemas.microsoft.com/office/drawing/2014/main" id="{F9F86556-C877-E440-A901-5BF3C9C7A881}"/>
                    </a:ext>
                  </a:extLst>
                </p:cNvPr>
                <p:cNvPicPr/>
                <p:nvPr/>
              </p:nvPicPr>
              <p:blipFill>
                <a:blip r:embed="rId99"/>
                <a:stretch>
                  <a:fillRect/>
                </a:stretch>
              </p:blipFill>
              <p:spPr>
                <a:xfrm>
                  <a:off x="6339240" y="4319462"/>
                  <a:ext cx="156960" cy="300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0">
              <p14:nvContentPartPr>
                <p14:cNvPr id="266" name="Ink 265">
                  <a:extLst>
                    <a:ext uri="{FF2B5EF4-FFF2-40B4-BE49-F238E27FC236}">
                      <a16:creationId xmlns:a16="http://schemas.microsoft.com/office/drawing/2014/main" id="{7DF0AB99-6155-8943-82A5-F06FD46AAE20}"/>
                    </a:ext>
                  </a:extLst>
                </p14:cNvPr>
                <p14:cNvContentPartPr/>
                <p14:nvPr/>
              </p14:nvContentPartPr>
              <p14:xfrm>
                <a:off x="6516360" y="4363382"/>
                <a:ext cx="94680" cy="107640"/>
              </p14:xfrm>
            </p:contentPart>
          </mc:Choice>
          <mc:Fallback xmlns="">
            <p:pic>
              <p:nvPicPr>
                <p:cNvPr id="266" name="Ink 265">
                  <a:extLst>
                    <a:ext uri="{FF2B5EF4-FFF2-40B4-BE49-F238E27FC236}">
                      <a16:creationId xmlns:a16="http://schemas.microsoft.com/office/drawing/2014/main" id="{7DF0AB99-6155-8943-82A5-F06FD46AAE20}"/>
                    </a:ext>
                  </a:extLst>
                </p:cNvPr>
                <p:cNvPicPr/>
                <p:nvPr/>
              </p:nvPicPr>
              <p:blipFill>
                <a:blip r:embed="rId101"/>
                <a:stretch>
                  <a:fillRect/>
                </a:stretch>
              </p:blipFill>
              <p:spPr>
                <a:xfrm>
                  <a:off x="6501240" y="4348262"/>
                  <a:ext cx="125280" cy="138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2">
              <p14:nvContentPartPr>
                <p14:cNvPr id="267" name="Ink 266">
                  <a:extLst>
                    <a:ext uri="{FF2B5EF4-FFF2-40B4-BE49-F238E27FC236}">
                      <a16:creationId xmlns:a16="http://schemas.microsoft.com/office/drawing/2014/main" id="{FEAB2A0D-1274-B143-BD08-0B8825AF672F}"/>
                    </a:ext>
                  </a:extLst>
                </p14:cNvPr>
                <p14:cNvContentPartPr/>
                <p14:nvPr/>
              </p14:nvContentPartPr>
              <p14:xfrm>
                <a:off x="6581160" y="4351862"/>
                <a:ext cx="37800" cy="230040"/>
              </p14:xfrm>
            </p:contentPart>
          </mc:Choice>
          <mc:Fallback xmlns="">
            <p:pic>
              <p:nvPicPr>
                <p:cNvPr id="267" name="Ink 266">
                  <a:extLst>
                    <a:ext uri="{FF2B5EF4-FFF2-40B4-BE49-F238E27FC236}">
                      <a16:creationId xmlns:a16="http://schemas.microsoft.com/office/drawing/2014/main" id="{FEAB2A0D-1274-B143-BD08-0B8825AF672F}"/>
                    </a:ext>
                  </a:extLst>
                </p:cNvPr>
                <p:cNvPicPr/>
                <p:nvPr/>
              </p:nvPicPr>
              <p:blipFill>
                <a:blip r:embed="rId103"/>
                <a:stretch>
                  <a:fillRect/>
                </a:stretch>
              </p:blipFill>
              <p:spPr>
                <a:xfrm>
                  <a:off x="6566040" y="4336742"/>
                  <a:ext cx="68040" cy="260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4">
              <p14:nvContentPartPr>
                <p14:cNvPr id="268" name="Ink 267">
                  <a:extLst>
                    <a:ext uri="{FF2B5EF4-FFF2-40B4-BE49-F238E27FC236}">
                      <a16:creationId xmlns:a16="http://schemas.microsoft.com/office/drawing/2014/main" id="{586AC280-89F2-6645-A354-725C61B320BC}"/>
                    </a:ext>
                  </a:extLst>
                </p14:cNvPr>
                <p14:cNvContentPartPr/>
                <p14:nvPr/>
              </p14:nvContentPartPr>
              <p14:xfrm>
                <a:off x="6689880" y="4374902"/>
                <a:ext cx="135000" cy="171720"/>
              </p14:xfrm>
            </p:contentPart>
          </mc:Choice>
          <mc:Fallback xmlns="">
            <p:pic>
              <p:nvPicPr>
                <p:cNvPr id="268" name="Ink 267">
                  <a:extLst>
                    <a:ext uri="{FF2B5EF4-FFF2-40B4-BE49-F238E27FC236}">
                      <a16:creationId xmlns:a16="http://schemas.microsoft.com/office/drawing/2014/main" id="{586AC280-89F2-6645-A354-725C61B320BC}"/>
                    </a:ext>
                  </a:extLst>
                </p:cNvPr>
                <p:cNvPicPr/>
                <p:nvPr/>
              </p:nvPicPr>
              <p:blipFill>
                <a:blip r:embed="rId105"/>
                <a:stretch>
                  <a:fillRect/>
                </a:stretch>
              </p:blipFill>
              <p:spPr>
                <a:xfrm>
                  <a:off x="6674760" y="4359782"/>
                  <a:ext cx="165600" cy="202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6">
              <p14:nvContentPartPr>
                <p14:cNvPr id="270" name="Ink 269">
                  <a:extLst>
                    <a:ext uri="{FF2B5EF4-FFF2-40B4-BE49-F238E27FC236}">
                      <a16:creationId xmlns:a16="http://schemas.microsoft.com/office/drawing/2014/main" id="{34F294A7-8E2E-504A-B2B9-6307E0E126DD}"/>
                    </a:ext>
                  </a:extLst>
                </p14:cNvPr>
                <p14:cNvContentPartPr/>
                <p14:nvPr/>
              </p14:nvContentPartPr>
              <p14:xfrm>
                <a:off x="4178160" y="5092742"/>
                <a:ext cx="40320" cy="203040"/>
              </p14:xfrm>
            </p:contentPart>
          </mc:Choice>
          <mc:Fallback xmlns="">
            <p:pic>
              <p:nvPicPr>
                <p:cNvPr id="270" name="Ink 269">
                  <a:extLst>
                    <a:ext uri="{FF2B5EF4-FFF2-40B4-BE49-F238E27FC236}">
                      <a16:creationId xmlns:a16="http://schemas.microsoft.com/office/drawing/2014/main" id="{34F294A7-8E2E-504A-B2B9-6307E0E126DD}"/>
                    </a:ext>
                  </a:extLst>
                </p:cNvPr>
                <p:cNvPicPr/>
                <p:nvPr/>
              </p:nvPicPr>
              <p:blipFill>
                <a:blip r:embed="rId107"/>
                <a:stretch>
                  <a:fillRect/>
                </a:stretch>
              </p:blipFill>
              <p:spPr>
                <a:xfrm>
                  <a:off x="4163040" y="5077262"/>
                  <a:ext cx="70560" cy="233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8">
              <p14:nvContentPartPr>
                <p14:cNvPr id="271" name="Ink 270">
                  <a:extLst>
                    <a:ext uri="{FF2B5EF4-FFF2-40B4-BE49-F238E27FC236}">
                      <a16:creationId xmlns:a16="http://schemas.microsoft.com/office/drawing/2014/main" id="{8DB73245-223F-034F-BDD4-BEF4AAB69388}"/>
                    </a:ext>
                  </a:extLst>
                </p14:cNvPr>
                <p14:cNvContentPartPr/>
                <p14:nvPr/>
              </p14:nvContentPartPr>
              <p14:xfrm>
                <a:off x="4178160" y="5067182"/>
                <a:ext cx="191520" cy="267840"/>
              </p14:xfrm>
            </p:contentPart>
          </mc:Choice>
          <mc:Fallback xmlns="">
            <p:pic>
              <p:nvPicPr>
                <p:cNvPr id="271" name="Ink 270">
                  <a:extLst>
                    <a:ext uri="{FF2B5EF4-FFF2-40B4-BE49-F238E27FC236}">
                      <a16:creationId xmlns:a16="http://schemas.microsoft.com/office/drawing/2014/main" id="{8DB73245-223F-034F-BDD4-BEF4AAB69388}"/>
                    </a:ext>
                  </a:extLst>
                </p:cNvPr>
                <p:cNvPicPr/>
                <p:nvPr/>
              </p:nvPicPr>
              <p:blipFill>
                <a:blip r:embed="rId109"/>
                <a:stretch>
                  <a:fillRect/>
                </a:stretch>
              </p:blipFill>
              <p:spPr>
                <a:xfrm>
                  <a:off x="4163040" y="5052062"/>
                  <a:ext cx="222120" cy="298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0">
              <p14:nvContentPartPr>
                <p14:cNvPr id="273" name="Ink 272">
                  <a:extLst>
                    <a:ext uri="{FF2B5EF4-FFF2-40B4-BE49-F238E27FC236}">
                      <a16:creationId xmlns:a16="http://schemas.microsoft.com/office/drawing/2014/main" id="{802F3640-74A0-4B46-A426-0E6A7BD6B366}"/>
                    </a:ext>
                  </a:extLst>
                </p14:cNvPr>
                <p14:cNvContentPartPr/>
                <p14:nvPr/>
              </p14:nvContentPartPr>
              <p14:xfrm>
                <a:off x="4710600" y="5046302"/>
                <a:ext cx="14400" cy="253800"/>
              </p14:xfrm>
            </p:contentPart>
          </mc:Choice>
          <mc:Fallback xmlns="">
            <p:pic>
              <p:nvPicPr>
                <p:cNvPr id="273" name="Ink 272">
                  <a:extLst>
                    <a:ext uri="{FF2B5EF4-FFF2-40B4-BE49-F238E27FC236}">
                      <a16:creationId xmlns:a16="http://schemas.microsoft.com/office/drawing/2014/main" id="{802F3640-74A0-4B46-A426-0E6A7BD6B366}"/>
                    </a:ext>
                  </a:extLst>
                </p:cNvPr>
                <p:cNvPicPr/>
                <p:nvPr/>
              </p:nvPicPr>
              <p:blipFill>
                <a:blip r:embed="rId111"/>
                <a:stretch>
                  <a:fillRect/>
                </a:stretch>
              </p:blipFill>
              <p:spPr>
                <a:xfrm>
                  <a:off x="4695480" y="5031182"/>
                  <a:ext cx="44640" cy="284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2">
              <p14:nvContentPartPr>
                <p14:cNvPr id="274" name="Ink 273">
                  <a:extLst>
                    <a:ext uri="{FF2B5EF4-FFF2-40B4-BE49-F238E27FC236}">
                      <a16:creationId xmlns:a16="http://schemas.microsoft.com/office/drawing/2014/main" id="{01DD6F23-31C6-1942-B43A-F293729A8233}"/>
                    </a:ext>
                  </a:extLst>
                </p14:cNvPr>
                <p14:cNvContentPartPr/>
                <p14:nvPr/>
              </p14:nvContentPartPr>
              <p14:xfrm>
                <a:off x="4687560" y="5025782"/>
                <a:ext cx="161280" cy="61920"/>
              </p14:xfrm>
            </p:contentPart>
          </mc:Choice>
          <mc:Fallback xmlns="">
            <p:pic>
              <p:nvPicPr>
                <p:cNvPr id="274" name="Ink 273">
                  <a:extLst>
                    <a:ext uri="{FF2B5EF4-FFF2-40B4-BE49-F238E27FC236}">
                      <a16:creationId xmlns:a16="http://schemas.microsoft.com/office/drawing/2014/main" id="{01DD6F23-31C6-1942-B43A-F293729A8233}"/>
                    </a:ext>
                  </a:extLst>
                </p:cNvPr>
                <p:cNvPicPr/>
                <p:nvPr/>
              </p:nvPicPr>
              <p:blipFill>
                <a:blip r:embed="rId113"/>
                <a:stretch>
                  <a:fillRect/>
                </a:stretch>
              </p:blipFill>
              <p:spPr>
                <a:xfrm>
                  <a:off x="4672440" y="5010302"/>
                  <a:ext cx="191880" cy="92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4">
              <p14:nvContentPartPr>
                <p14:cNvPr id="275" name="Ink 274">
                  <a:extLst>
                    <a:ext uri="{FF2B5EF4-FFF2-40B4-BE49-F238E27FC236}">
                      <a16:creationId xmlns:a16="http://schemas.microsoft.com/office/drawing/2014/main" id="{2FDB7036-8E0C-5242-A22A-F111B6513911}"/>
                    </a:ext>
                  </a:extLst>
                </p14:cNvPr>
                <p14:cNvContentPartPr/>
                <p14:nvPr/>
              </p14:nvContentPartPr>
              <p14:xfrm>
                <a:off x="4687560" y="5145302"/>
                <a:ext cx="127440" cy="75240"/>
              </p14:xfrm>
            </p:contentPart>
          </mc:Choice>
          <mc:Fallback xmlns="">
            <p:pic>
              <p:nvPicPr>
                <p:cNvPr id="275" name="Ink 274">
                  <a:extLst>
                    <a:ext uri="{FF2B5EF4-FFF2-40B4-BE49-F238E27FC236}">
                      <a16:creationId xmlns:a16="http://schemas.microsoft.com/office/drawing/2014/main" id="{2FDB7036-8E0C-5242-A22A-F111B6513911}"/>
                    </a:ext>
                  </a:extLst>
                </p:cNvPr>
                <p:cNvPicPr/>
                <p:nvPr/>
              </p:nvPicPr>
              <p:blipFill>
                <a:blip r:embed="rId115"/>
                <a:stretch>
                  <a:fillRect/>
                </a:stretch>
              </p:blipFill>
              <p:spPr>
                <a:xfrm>
                  <a:off x="4672440" y="5129822"/>
                  <a:ext cx="158040" cy="105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6">
              <p14:nvContentPartPr>
                <p14:cNvPr id="276" name="Ink 275">
                  <a:extLst>
                    <a:ext uri="{FF2B5EF4-FFF2-40B4-BE49-F238E27FC236}">
                      <a16:creationId xmlns:a16="http://schemas.microsoft.com/office/drawing/2014/main" id="{429B0359-2C71-254E-8691-4A18FFDE1991}"/>
                    </a:ext>
                  </a:extLst>
                </p14:cNvPr>
                <p14:cNvContentPartPr/>
                <p14:nvPr/>
              </p14:nvContentPartPr>
              <p14:xfrm>
                <a:off x="4870440" y="5095982"/>
                <a:ext cx="96840" cy="159480"/>
              </p14:xfrm>
            </p:contentPart>
          </mc:Choice>
          <mc:Fallback xmlns="">
            <p:pic>
              <p:nvPicPr>
                <p:cNvPr id="276" name="Ink 275">
                  <a:extLst>
                    <a:ext uri="{FF2B5EF4-FFF2-40B4-BE49-F238E27FC236}">
                      <a16:creationId xmlns:a16="http://schemas.microsoft.com/office/drawing/2014/main" id="{429B0359-2C71-254E-8691-4A18FFDE1991}"/>
                    </a:ext>
                  </a:extLst>
                </p:cNvPr>
                <p:cNvPicPr/>
                <p:nvPr/>
              </p:nvPicPr>
              <p:blipFill>
                <a:blip r:embed="rId117"/>
                <a:stretch>
                  <a:fillRect/>
                </a:stretch>
              </p:blipFill>
              <p:spPr>
                <a:xfrm>
                  <a:off x="4855320" y="5080502"/>
                  <a:ext cx="127440" cy="189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8">
              <p14:nvContentPartPr>
                <p14:cNvPr id="277" name="Ink 276">
                  <a:extLst>
                    <a:ext uri="{FF2B5EF4-FFF2-40B4-BE49-F238E27FC236}">
                      <a16:creationId xmlns:a16="http://schemas.microsoft.com/office/drawing/2014/main" id="{64B31C30-A322-2347-8287-ED723AB224BF}"/>
                    </a:ext>
                  </a:extLst>
                </p14:cNvPr>
                <p14:cNvContentPartPr/>
                <p14:nvPr/>
              </p14:nvContentPartPr>
              <p14:xfrm>
                <a:off x="5046480" y="5057822"/>
                <a:ext cx="109800" cy="181800"/>
              </p14:xfrm>
            </p:contentPart>
          </mc:Choice>
          <mc:Fallback xmlns="">
            <p:pic>
              <p:nvPicPr>
                <p:cNvPr id="277" name="Ink 276">
                  <a:extLst>
                    <a:ext uri="{FF2B5EF4-FFF2-40B4-BE49-F238E27FC236}">
                      <a16:creationId xmlns:a16="http://schemas.microsoft.com/office/drawing/2014/main" id="{64B31C30-A322-2347-8287-ED723AB224BF}"/>
                    </a:ext>
                  </a:extLst>
                </p:cNvPr>
                <p:cNvPicPr/>
                <p:nvPr/>
              </p:nvPicPr>
              <p:blipFill>
                <a:blip r:embed="rId119"/>
                <a:stretch>
                  <a:fillRect/>
                </a:stretch>
              </p:blipFill>
              <p:spPr>
                <a:xfrm>
                  <a:off x="5031000" y="5042702"/>
                  <a:ext cx="140040" cy="212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0">
              <p14:nvContentPartPr>
                <p14:cNvPr id="278" name="Ink 277">
                  <a:extLst>
                    <a:ext uri="{FF2B5EF4-FFF2-40B4-BE49-F238E27FC236}">
                      <a16:creationId xmlns:a16="http://schemas.microsoft.com/office/drawing/2014/main" id="{7B7D1D62-FF24-C848-853B-9B30AF6C8234}"/>
                    </a:ext>
                  </a:extLst>
                </p14:cNvPr>
                <p14:cNvContentPartPr/>
                <p14:nvPr/>
              </p14:nvContentPartPr>
              <p14:xfrm>
                <a:off x="5196960" y="5067182"/>
                <a:ext cx="108360" cy="182520"/>
              </p14:xfrm>
            </p:contentPart>
          </mc:Choice>
          <mc:Fallback xmlns="">
            <p:pic>
              <p:nvPicPr>
                <p:cNvPr id="278" name="Ink 277">
                  <a:extLst>
                    <a:ext uri="{FF2B5EF4-FFF2-40B4-BE49-F238E27FC236}">
                      <a16:creationId xmlns:a16="http://schemas.microsoft.com/office/drawing/2014/main" id="{7B7D1D62-FF24-C848-853B-9B30AF6C8234}"/>
                    </a:ext>
                  </a:extLst>
                </p:cNvPr>
                <p:cNvPicPr/>
                <p:nvPr/>
              </p:nvPicPr>
              <p:blipFill>
                <a:blip r:embed="rId121"/>
                <a:stretch>
                  <a:fillRect/>
                </a:stretch>
              </p:blipFill>
              <p:spPr>
                <a:xfrm>
                  <a:off x="5181480" y="5052062"/>
                  <a:ext cx="138600" cy="212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2">
              <p14:nvContentPartPr>
                <p14:cNvPr id="279" name="Ink 278">
                  <a:extLst>
                    <a:ext uri="{FF2B5EF4-FFF2-40B4-BE49-F238E27FC236}">
                      <a16:creationId xmlns:a16="http://schemas.microsoft.com/office/drawing/2014/main" id="{6686DA2C-9447-F246-9857-EE4B377DCE78}"/>
                    </a:ext>
                  </a:extLst>
                </p14:cNvPr>
                <p14:cNvContentPartPr/>
                <p14:nvPr/>
              </p14:nvContentPartPr>
              <p14:xfrm>
                <a:off x="5338800" y="5057822"/>
                <a:ext cx="74880" cy="210240"/>
              </p14:xfrm>
            </p:contentPart>
          </mc:Choice>
          <mc:Fallback xmlns="">
            <p:pic>
              <p:nvPicPr>
                <p:cNvPr id="279" name="Ink 278">
                  <a:extLst>
                    <a:ext uri="{FF2B5EF4-FFF2-40B4-BE49-F238E27FC236}">
                      <a16:creationId xmlns:a16="http://schemas.microsoft.com/office/drawing/2014/main" id="{6686DA2C-9447-F246-9857-EE4B377DCE78}"/>
                    </a:ext>
                  </a:extLst>
                </p:cNvPr>
                <p:cNvPicPr/>
                <p:nvPr/>
              </p:nvPicPr>
              <p:blipFill>
                <a:blip r:embed="rId123"/>
                <a:stretch>
                  <a:fillRect/>
                </a:stretch>
              </p:blipFill>
              <p:spPr>
                <a:xfrm>
                  <a:off x="5323680" y="5042702"/>
                  <a:ext cx="105480" cy="240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4">
              <p14:nvContentPartPr>
                <p14:cNvPr id="280" name="Ink 279">
                  <a:extLst>
                    <a:ext uri="{FF2B5EF4-FFF2-40B4-BE49-F238E27FC236}">
                      <a16:creationId xmlns:a16="http://schemas.microsoft.com/office/drawing/2014/main" id="{7F212245-38D2-5C46-AB3E-0CAC6C1F05D8}"/>
                    </a:ext>
                  </a:extLst>
                </p14:cNvPr>
                <p14:cNvContentPartPr/>
                <p14:nvPr/>
              </p14:nvContentPartPr>
              <p14:xfrm>
                <a:off x="5463000" y="5046302"/>
                <a:ext cx="25200" cy="190080"/>
              </p14:xfrm>
            </p:contentPart>
          </mc:Choice>
          <mc:Fallback xmlns="">
            <p:pic>
              <p:nvPicPr>
                <p:cNvPr id="280" name="Ink 279">
                  <a:extLst>
                    <a:ext uri="{FF2B5EF4-FFF2-40B4-BE49-F238E27FC236}">
                      <a16:creationId xmlns:a16="http://schemas.microsoft.com/office/drawing/2014/main" id="{7F212245-38D2-5C46-AB3E-0CAC6C1F05D8}"/>
                    </a:ext>
                  </a:extLst>
                </p:cNvPr>
                <p:cNvPicPr/>
                <p:nvPr/>
              </p:nvPicPr>
              <p:blipFill>
                <a:blip r:embed="rId125"/>
                <a:stretch>
                  <a:fillRect/>
                </a:stretch>
              </p:blipFill>
              <p:spPr>
                <a:xfrm>
                  <a:off x="5447880" y="5031182"/>
                  <a:ext cx="55800" cy="220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6">
              <p14:nvContentPartPr>
                <p14:cNvPr id="281" name="Ink 280">
                  <a:extLst>
                    <a:ext uri="{FF2B5EF4-FFF2-40B4-BE49-F238E27FC236}">
                      <a16:creationId xmlns:a16="http://schemas.microsoft.com/office/drawing/2014/main" id="{E1257D4F-61CD-C747-9DB2-616D231E750F}"/>
                    </a:ext>
                  </a:extLst>
                </p14:cNvPr>
                <p14:cNvContentPartPr/>
                <p14:nvPr/>
              </p14:nvContentPartPr>
              <p14:xfrm>
                <a:off x="5439960" y="5106782"/>
                <a:ext cx="163440" cy="44280"/>
              </p14:xfrm>
            </p:contentPart>
          </mc:Choice>
          <mc:Fallback xmlns="">
            <p:pic>
              <p:nvPicPr>
                <p:cNvPr id="281" name="Ink 280">
                  <a:extLst>
                    <a:ext uri="{FF2B5EF4-FFF2-40B4-BE49-F238E27FC236}">
                      <a16:creationId xmlns:a16="http://schemas.microsoft.com/office/drawing/2014/main" id="{E1257D4F-61CD-C747-9DB2-616D231E750F}"/>
                    </a:ext>
                  </a:extLst>
                </p:cNvPr>
                <p:cNvPicPr/>
                <p:nvPr/>
              </p:nvPicPr>
              <p:blipFill>
                <a:blip r:embed="rId127"/>
                <a:stretch>
                  <a:fillRect/>
                </a:stretch>
              </p:blipFill>
              <p:spPr>
                <a:xfrm>
                  <a:off x="5424840" y="5091662"/>
                  <a:ext cx="194040" cy="74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8">
              <p14:nvContentPartPr>
                <p14:cNvPr id="282" name="Ink 281">
                  <a:extLst>
                    <a:ext uri="{FF2B5EF4-FFF2-40B4-BE49-F238E27FC236}">
                      <a16:creationId xmlns:a16="http://schemas.microsoft.com/office/drawing/2014/main" id="{1A4B578E-1869-2D4A-81B1-89C295196714}"/>
                    </a:ext>
                  </a:extLst>
                </p14:cNvPr>
                <p14:cNvContentPartPr/>
                <p14:nvPr/>
              </p14:nvContentPartPr>
              <p14:xfrm>
                <a:off x="5564520" y="5036582"/>
                <a:ext cx="30960" cy="181440"/>
              </p14:xfrm>
            </p:contentPart>
          </mc:Choice>
          <mc:Fallback xmlns="">
            <p:pic>
              <p:nvPicPr>
                <p:cNvPr id="282" name="Ink 281">
                  <a:extLst>
                    <a:ext uri="{FF2B5EF4-FFF2-40B4-BE49-F238E27FC236}">
                      <a16:creationId xmlns:a16="http://schemas.microsoft.com/office/drawing/2014/main" id="{1A4B578E-1869-2D4A-81B1-89C295196714}"/>
                    </a:ext>
                  </a:extLst>
                </p:cNvPr>
                <p:cNvPicPr/>
                <p:nvPr/>
              </p:nvPicPr>
              <p:blipFill>
                <a:blip r:embed="rId129"/>
                <a:stretch>
                  <a:fillRect/>
                </a:stretch>
              </p:blipFill>
              <p:spPr>
                <a:xfrm>
                  <a:off x="5549400" y="5021462"/>
                  <a:ext cx="61560" cy="211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0">
              <p14:nvContentPartPr>
                <p14:cNvPr id="283" name="Ink 282">
                  <a:extLst>
                    <a:ext uri="{FF2B5EF4-FFF2-40B4-BE49-F238E27FC236}">
                      <a16:creationId xmlns:a16="http://schemas.microsoft.com/office/drawing/2014/main" id="{8D6A1E4F-68ED-1C44-8BD9-63C7B7B6B6D6}"/>
                    </a:ext>
                  </a:extLst>
                </p14:cNvPr>
                <p14:cNvContentPartPr/>
                <p14:nvPr/>
              </p14:nvContentPartPr>
              <p14:xfrm>
                <a:off x="5671440" y="5034782"/>
                <a:ext cx="27360" cy="186840"/>
              </p14:xfrm>
            </p:contentPart>
          </mc:Choice>
          <mc:Fallback xmlns="">
            <p:pic>
              <p:nvPicPr>
                <p:cNvPr id="283" name="Ink 282">
                  <a:extLst>
                    <a:ext uri="{FF2B5EF4-FFF2-40B4-BE49-F238E27FC236}">
                      <a16:creationId xmlns:a16="http://schemas.microsoft.com/office/drawing/2014/main" id="{8D6A1E4F-68ED-1C44-8BD9-63C7B7B6B6D6}"/>
                    </a:ext>
                  </a:extLst>
                </p:cNvPr>
                <p:cNvPicPr/>
                <p:nvPr/>
              </p:nvPicPr>
              <p:blipFill>
                <a:blip r:embed="rId131"/>
                <a:stretch>
                  <a:fillRect/>
                </a:stretch>
              </p:blipFill>
              <p:spPr>
                <a:xfrm>
                  <a:off x="5656320" y="5019662"/>
                  <a:ext cx="57960" cy="217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2">
              <p14:nvContentPartPr>
                <p14:cNvPr id="284" name="Ink 283">
                  <a:extLst>
                    <a:ext uri="{FF2B5EF4-FFF2-40B4-BE49-F238E27FC236}">
                      <a16:creationId xmlns:a16="http://schemas.microsoft.com/office/drawing/2014/main" id="{F916B5DD-DA70-CF47-8C44-FFF805BB59B1}"/>
                    </a:ext>
                  </a:extLst>
                </p14:cNvPr>
                <p14:cNvContentPartPr/>
                <p14:nvPr/>
              </p14:nvContentPartPr>
              <p14:xfrm>
                <a:off x="5677560" y="4954502"/>
                <a:ext cx="6840" cy="21240"/>
              </p14:xfrm>
            </p:contentPart>
          </mc:Choice>
          <mc:Fallback xmlns="">
            <p:pic>
              <p:nvPicPr>
                <p:cNvPr id="284" name="Ink 283">
                  <a:extLst>
                    <a:ext uri="{FF2B5EF4-FFF2-40B4-BE49-F238E27FC236}">
                      <a16:creationId xmlns:a16="http://schemas.microsoft.com/office/drawing/2014/main" id="{F916B5DD-DA70-CF47-8C44-FFF805BB59B1}"/>
                    </a:ext>
                  </a:extLst>
                </p:cNvPr>
                <p:cNvPicPr/>
                <p:nvPr/>
              </p:nvPicPr>
              <p:blipFill>
                <a:blip r:embed="rId133"/>
                <a:stretch>
                  <a:fillRect/>
                </a:stretch>
              </p:blipFill>
              <p:spPr>
                <a:xfrm>
                  <a:off x="5662440" y="4939022"/>
                  <a:ext cx="37440" cy="51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4">
              <p14:nvContentPartPr>
                <p14:cNvPr id="285" name="Ink 284">
                  <a:extLst>
                    <a:ext uri="{FF2B5EF4-FFF2-40B4-BE49-F238E27FC236}">
                      <a16:creationId xmlns:a16="http://schemas.microsoft.com/office/drawing/2014/main" id="{474BCF31-77C2-0A42-A67D-0F72F49D6B88}"/>
                    </a:ext>
                  </a:extLst>
                </p14:cNvPr>
                <p14:cNvContentPartPr/>
                <p14:nvPr/>
              </p14:nvContentPartPr>
              <p14:xfrm>
                <a:off x="5763960" y="5034782"/>
                <a:ext cx="34560" cy="195840"/>
              </p14:xfrm>
            </p:contentPart>
          </mc:Choice>
          <mc:Fallback xmlns="">
            <p:pic>
              <p:nvPicPr>
                <p:cNvPr id="285" name="Ink 284">
                  <a:extLst>
                    <a:ext uri="{FF2B5EF4-FFF2-40B4-BE49-F238E27FC236}">
                      <a16:creationId xmlns:a16="http://schemas.microsoft.com/office/drawing/2014/main" id="{474BCF31-77C2-0A42-A67D-0F72F49D6B88}"/>
                    </a:ext>
                  </a:extLst>
                </p:cNvPr>
                <p:cNvPicPr/>
                <p:nvPr/>
              </p:nvPicPr>
              <p:blipFill>
                <a:blip r:embed="rId135"/>
                <a:stretch>
                  <a:fillRect/>
                </a:stretch>
              </p:blipFill>
              <p:spPr>
                <a:xfrm>
                  <a:off x="5748840" y="5019662"/>
                  <a:ext cx="65160" cy="226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6">
              <p14:nvContentPartPr>
                <p14:cNvPr id="286" name="Ink 285">
                  <a:extLst>
                    <a:ext uri="{FF2B5EF4-FFF2-40B4-BE49-F238E27FC236}">
                      <a16:creationId xmlns:a16="http://schemas.microsoft.com/office/drawing/2014/main" id="{7E4FC142-D977-A747-9D07-D41936DB8FBE}"/>
                    </a:ext>
                  </a:extLst>
                </p14:cNvPr>
                <p14:cNvContentPartPr/>
                <p14:nvPr/>
              </p14:nvContentPartPr>
              <p14:xfrm>
                <a:off x="5763960" y="5041982"/>
                <a:ext cx="251640" cy="184680"/>
              </p14:xfrm>
            </p:contentPart>
          </mc:Choice>
          <mc:Fallback xmlns="">
            <p:pic>
              <p:nvPicPr>
                <p:cNvPr id="286" name="Ink 285">
                  <a:extLst>
                    <a:ext uri="{FF2B5EF4-FFF2-40B4-BE49-F238E27FC236}">
                      <a16:creationId xmlns:a16="http://schemas.microsoft.com/office/drawing/2014/main" id="{7E4FC142-D977-A747-9D07-D41936DB8FBE}"/>
                    </a:ext>
                  </a:extLst>
                </p:cNvPr>
                <p:cNvPicPr/>
                <p:nvPr/>
              </p:nvPicPr>
              <p:blipFill>
                <a:blip r:embed="rId137"/>
                <a:stretch>
                  <a:fillRect/>
                </a:stretch>
              </p:blipFill>
              <p:spPr>
                <a:xfrm>
                  <a:off x="5748840" y="5026862"/>
                  <a:ext cx="282240" cy="215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8">
              <p14:nvContentPartPr>
                <p14:cNvPr id="287" name="Ink 286">
                  <a:extLst>
                    <a:ext uri="{FF2B5EF4-FFF2-40B4-BE49-F238E27FC236}">
                      <a16:creationId xmlns:a16="http://schemas.microsoft.com/office/drawing/2014/main" id="{2D769A66-5FC4-0F47-B7FB-01B6205BFC06}"/>
                    </a:ext>
                  </a:extLst>
                </p14:cNvPr>
                <p14:cNvContentPartPr/>
                <p14:nvPr/>
              </p14:nvContentPartPr>
              <p14:xfrm>
                <a:off x="6053400" y="4972862"/>
                <a:ext cx="196920" cy="235800"/>
              </p14:xfrm>
            </p:contentPart>
          </mc:Choice>
          <mc:Fallback xmlns="">
            <p:pic>
              <p:nvPicPr>
                <p:cNvPr id="287" name="Ink 286">
                  <a:extLst>
                    <a:ext uri="{FF2B5EF4-FFF2-40B4-BE49-F238E27FC236}">
                      <a16:creationId xmlns:a16="http://schemas.microsoft.com/office/drawing/2014/main" id="{2D769A66-5FC4-0F47-B7FB-01B6205BFC06}"/>
                    </a:ext>
                  </a:extLst>
                </p:cNvPr>
                <p:cNvPicPr/>
                <p:nvPr/>
              </p:nvPicPr>
              <p:blipFill>
                <a:blip r:embed="rId139"/>
                <a:stretch>
                  <a:fillRect/>
                </a:stretch>
              </p:blipFill>
              <p:spPr>
                <a:xfrm>
                  <a:off x="6038280" y="4957742"/>
                  <a:ext cx="227520" cy="266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0">
              <p14:nvContentPartPr>
                <p14:cNvPr id="288" name="Ink 287">
                  <a:extLst>
                    <a:ext uri="{FF2B5EF4-FFF2-40B4-BE49-F238E27FC236}">
                      <a16:creationId xmlns:a16="http://schemas.microsoft.com/office/drawing/2014/main" id="{06E520C5-4384-5147-AE3A-C5C7CB490F12}"/>
                    </a:ext>
                  </a:extLst>
                </p14:cNvPr>
                <p14:cNvContentPartPr/>
                <p14:nvPr/>
              </p14:nvContentPartPr>
              <p14:xfrm>
                <a:off x="6112800" y="5053142"/>
                <a:ext cx="169200" cy="74520"/>
              </p14:xfrm>
            </p:contentPart>
          </mc:Choice>
          <mc:Fallback xmlns="">
            <p:pic>
              <p:nvPicPr>
                <p:cNvPr id="288" name="Ink 287">
                  <a:extLst>
                    <a:ext uri="{FF2B5EF4-FFF2-40B4-BE49-F238E27FC236}">
                      <a16:creationId xmlns:a16="http://schemas.microsoft.com/office/drawing/2014/main" id="{06E520C5-4384-5147-AE3A-C5C7CB490F12}"/>
                    </a:ext>
                  </a:extLst>
                </p:cNvPr>
                <p:cNvPicPr/>
                <p:nvPr/>
              </p:nvPicPr>
              <p:blipFill>
                <a:blip r:embed="rId141"/>
                <a:stretch>
                  <a:fillRect/>
                </a:stretch>
              </p:blipFill>
              <p:spPr>
                <a:xfrm>
                  <a:off x="6097680" y="5037662"/>
                  <a:ext cx="199800" cy="105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2">
              <p14:nvContentPartPr>
                <p14:cNvPr id="290" name="Ink 289">
                  <a:extLst>
                    <a:ext uri="{FF2B5EF4-FFF2-40B4-BE49-F238E27FC236}">
                      <a16:creationId xmlns:a16="http://schemas.microsoft.com/office/drawing/2014/main" id="{6DFBC368-A2DF-FE4A-B41C-DAE714F1D555}"/>
                    </a:ext>
                  </a:extLst>
                </p14:cNvPr>
                <p14:cNvContentPartPr/>
                <p14:nvPr/>
              </p14:nvContentPartPr>
              <p14:xfrm>
                <a:off x="9278640" y="2400662"/>
                <a:ext cx="422640" cy="317160"/>
              </p14:xfrm>
            </p:contentPart>
          </mc:Choice>
          <mc:Fallback xmlns="">
            <p:pic>
              <p:nvPicPr>
                <p:cNvPr id="290" name="Ink 289">
                  <a:extLst>
                    <a:ext uri="{FF2B5EF4-FFF2-40B4-BE49-F238E27FC236}">
                      <a16:creationId xmlns:a16="http://schemas.microsoft.com/office/drawing/2014/main" id="{6DFBC368-A2DF-FE4A-B41C-DAE714F1D555}"/>
                    </a:ext>
                  </a:extLst>
                </p:cNvPr>
                <p:cNvPicPr/>
                <p:nvPr/>
              </p:nvPicPr>
              <p:blipFill>
                <a:blip r:embed="rId143"/>
                <a:stretch>
                  <a:fillRect/>
                </a:stretch>
              </p:blipFill>
              <p:spPr>
                <a:xfrm>
                  <a:off x="9263520" y="2385182"/>
                  <a:ext cx="452880" cy="347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4">
              <p14:nvContentPartPr>
                <p14:cNvPr id="291" name="Ink 290">
                  <a:extLst>
                    <a:ext uri="{FF2B5EF4-FFF2-40B4-BE49-F238E27FC236}">
                      <a16:creationId xmlns:a16="http://schemas.microsoft.com/office/drawing/2014/main" id="{1718F86D-7797-8340-A1E4-5861D258A78F}"/>
                    </a:ext>
                  </a:extLst>
                </p14:cNvPr>
                <p14:cNvContentPartPr/>
                <p14:nvPr/>
              </p14:nvContentPartPr>
              <p14:xfrm>
                <a:off x="9871920" y="2417942"/>
                <a:ext cx="318240" cy="284400"/>
              </p14:xfrm>
            </p:contentPart>
          </mc:Choice>
          <mc:Fallback xmlns="">
            <p:pic>
              <p:nvPicPr>
                <p:cNvPr id="291" name="Ink 290">
                  <a:extLst>
                    <a:ext uri="{FF2B5EF4-FFF2-40B4-BE49-F238E27FC236}">
                      <a16:creationId xmlns:a16="http://schemas.microsoft.com/office/drawing/2014/main" id="{1718F86D-7797-8340-A1E4-5861D258A78F}"/>
                    </a:ext>
                  </a:extLst>
                </p:cNvPr>
                <p:cNvPicPr/>
                <p:nvPr/>
              </p:nvPicPr>
              <p:blipFill>
                <a:blip r:embed="rId145"/>
                <a:stretch>
                  <a:fillRect/>
                </a:stretch>
              </p:blipFill>
              <p:spPr>
                <a:xfrm>
                  <a:off x="9856800" y="2402822"/>
                  <a:ext cx="348840" cy="315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6">
              <p14:nvContentPartPr>
                <p14:cNvPr id="293" name="Ink 292">
                  <a:extLst>
                    <a:ext uri="{FF2B5EF4-FFF2-40B4-BE49-F238E27FC236}">
                      <a16:creationId xmlns:a16="http://schemas.microsoft.com/office/drawing/2014/main" id="{EDFAFBD3-439D-6149-B601-8AA0B4CF5783}"/>
                    </a:ext>
                  </a:extLst>
                </p14:cNvPr>
                <p14:cNvContentPartPr/>
                <p14:nvPr/>
              </p14:nvContentPartPr>
              <p14:xfrm>
                <a:off x="9317520" y="2616662"/>
                <a:ext cx="31680" cy="11160"/>
              </p14:xfrm>
            </p:contentPart>
          </mc:Choice>
          <mc:Fallback xmlns="">
            <p:pic>
              <p:nvPicPr>
                <p:cNvPr id="293" name="Ink 292">
                  <a:extLst>
                    <a:ext uri="{FF2B5EF4-FFF2-40B4-BE49-F238E27FC236}">
                      <a16:creationId xmlns:a16="http://schemas.microsoft.com/office/drawing/2014/main" id="{EDFAFBD3-439D-6149-B601-8AA0B4CF5783}"/>
                    </a:ext>
                  </a:extLst>
                </p:cNvPr>
                <p:cNvPicPr/>
                <p:nvPr/>
              </p:nvPicPr>
              <p:blipFill>
                <a:blip r:embed="rId147"/>
                <a:stretch>
                  <a:fillRect/>
                </a:stretch>
              </p:blipFill>
              <p:spPr>
                <a:xfrm>
                  <a:off x="9302040" y="2601182"/>
                  <a:ext cx="62280" cy="41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8">
              <p14:nvContentPartPr>
                <p14:cNvPr id="295" name="Ink 294">
                  <a:extLst>
                    <a:ext uri="{FF2B5EF4-FFF2-40B4-BE49-F238E27FC236}">
                      <a16:creationId xmlns:a16="http://schemas.microsoft.com/office/drawing/2014/main" id="{741E7438-7BF8-C542-89B8-07AE92255CC4}"/>
                    </a:ext>
                  </a:extLst>
                </p14:cNvPr>
                <p14:cNvContentPartPr/>
                <p14:nvPr/>
              </p14:nvContentPartPr>
              <p14:xfrm>
                <a:off x="9907920" y="2604062"/>
                <a:ext cx="360" cy="360"/>
              </p14:xfrm>
            </p:contentPart>
          </mc:Choice>
          <mc:Fallback xmlns="">
            <p:pic>
              <p:nvPicPr>
                <p:cNvPr id="295" name="Ink 294">
                  <a:extLst>
                    <a:ext uri="{FF2B5EF4-FFF2-40B4-BE49-F238E27FC236}">
                      <a16:creationId xmlns:a16="http://schemas.microsoft.com/office/drawing/2014/main" id="{741E7438-7BF8-C542-89B8-07AE92255CC4}"/>
                    </a:ext>
                  </a:extLst>
                </p:cNvPr>
                <p:cNvPicPr/>
                <p:nvPr/>
              </p:nvPicPr>
              <p:blipFill>
                <a:blip r:embed="rId13"/>
                <a:stretch>
                  <a:fillRect/>
                </a:stretch>
              </p:blipFill>
              <p:spPr>
                <a:xfrm>
                  <a:off x="9892440" y="2588942"/>
                  <a:ext cx="30960" cy="30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9">
              <p14:nvContentPartPr>
                <p14:cNvPr id="296" name="Ink 295">
                  <a:extLst>
                    <a:ext uri="{FF2B5EF4-FFF2-40B4-BE49-F238E27FC236}">
                      <a16:creationId xmlns:a16="http://schemas.microsoft.com/office/drawing/2014/main" id="{5F3FD54D-567C-904D-85D4-9A57B8C52895}"/>
                    </a:ext>
                  </a:extLst>
                </p14:cNvPr>
                <p14:cNvContentPartPr/>
                <p14:nvPr/>
              </p14:nvContentPartPr>
              <p14:xfrm>
                <a:off x="9560520" y="2800982"/>
                <a:ext cx="36360" cy="256320"/>
              </p14:xfrm>
            </p:contentPart>
          </mc:Choice>
          <mc:Fallback xmlns="">
            <p:pic>
              <p:nvPicPr>
                <p:cNvPr id="296" name="Ink 295">
                  <a:extLst>
                    <a:ext uri="{FF2B5EF4-FFF2-40B4-BE49-F238E27FC236}">
                      <a16:creationId xmlns:a16="http://schemas.microsoft.com/office/drawing/2014/main" id="{5F3FD54D-567C-904D-85D4-9A57B8C52895}"/>
                    </a:ext>
                  </a:extLst>
                </p:cNvPr>
                <p:cNvPicPr/>
                <p:nvPr/>
              </p:nvPicPr>
              <p:blipFill>
                <a:blip r:embed="rId150"/>
                <a:stretch>
                  <a:fillRect/>
                </a:stretch>
              </p:blipFill>
              <p:spPr>
                <a:xfrm>
                  <a:off x="9545400" y="2785502"/>
                  <a:ext cx="66960" cy="286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1">
              <p14:nvContentPartPr>
                <p14:cNvPr id="297" name="Ink 296">
                  <a:extLst>
                    <a:ext uri="{FF2B5EF4-FFF2-40B4-BE49-F238E27FC236}">
                      <a16:creationId xmlns:a16="http://schemas.microsoft.com/office/drawing/2014/main" id="{6ACCCAC5-D423-AE4F-8457-87D3682ABF17}"/>
                    </a:ext>
                  </a:extLst>
                </p14:cNvPr>
                <p14:cNvContentPartPr/>
                <p14:nvPr/>
              </p14:nvContentPartPr>
              <p14:xfrm>
                <a:off x="9687960" y="2800982"/>
                <a:ext cx="16560" cy="229320"/>
              </p14:xfrm>
            </p:contentPart>
          </mc:Choice>
          <mc:Fallback xmlns="">
            <p:pic>
              <p:nvPicPr>
                <p:cNvPr id="297" name="Ink 296">
                  <a:extLst>
                    <a:ext uri="{FF2B5EF4-FFF2-40B4-BE49-F238E27FC236}">
                      <a16:creationId xmlns:a16="http://schemas.microsoft.com/office/drawing/2014/main" id="{6ACCCAC5-D423-AE4F-8457-87D3682ABF17}"/>
                    </a:ext>
                  </a:extLst>
                </p:cNvPr>
                <p:cNvPicPr/>
                <p:nvPr/>
              </p:nvPicPr>
              <p:blipFill>
                <a:blip r:embed="rId152"/>
                <a:stretch>
                  <a:fillRect/>
                </a:stretch>
              </p:blipFill>
              <p:spPr>
                <a:xfrm>
                  <a:off x="9672480" y="2785502"/>
                  <a:ext cx="47160" cy="259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3">
              <p14:nvContentPartPr>
                <p14:cNvPr id="298" name="Ink 297">
                  <a:extLst>
                    <a:ext uri="{FF2B5EF4-FFF2-40B4-BE49-F238E27FC236}">
                      <a16:creationId xmlns:a16="http://schemas.microsoft.com/office/drawing/2014/main" id="{0453FBA9-F26F-AD4E-865C-CEBBA0953AC8}"/>
                    </a:ext>
                  </a:extLst>
                </p14:cNvPr>
                <p14:cNvContentPartPr/>
                <p14:nvPr/>
              </p14:nvContentPartPr>
              <p14:xfrm>
                <a:off x="9514080" y="2998262"/>
                <a:ext cx="264960" cy="181440"/>
              </p14:xfrm>
            </p:contentPart>
          </mc:Choice>
          <mc:Fallback xmlns="">
            <p:pic>
              <p:nvPicPr>
                <p:cNvPr id="298" name="Ink 297">
                  <a:extLst>
                    <a:ext uri="{FF2B5EF4-FFF2-40B4-BE49-F238E27FC236}">
                      <a16:creationId xmlns:a16="http://schemas.microsoft.com/office/drawing/2014/main" id="{0453FBA9-F26F-AD4E-865C-CEBBA0953AC8}"/>
                    </a:ext>
                  </a:extLst>
                </p:cNvPr>
                <p:cNvPicPr/>
                <p:nvPr/>
              </p:nvPicPr>
              <p:blipFill>
                <a:blip r:embed="rId154"/>
                <a:stretch>
                  <a:fillRect/>
                </a:stretch>
              </p:blipFill>
              <p:spPr>
                <a:xfrm>
                  <a:off x="9498960" y="2982782"/>
                  <a:ext cx="295200" cy="211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5">
              <p14:nvContentPartPr>
                <p14:cNvPr id="300" name="Ink 299">
                  <a:extLst>
                    <a:ext uri="{FF2B5EF4-FFF2-40B4-BE49-F238E27FC236}">
                      <a16:creationId xmlns:a16="http://schemas.microsoft.com/office/drawing/2014/main" id="{B08846DA-ACD3-3742-A77F-BACA61CE2DD3}"/>
                    </a:ext>
                  </a:extLst>
                </p14:cNvPr>
                <p14:cNvContentPartPr/>
                <p14:nvPr/>
              </p14:nvContentPartPr>
              <p14:xfrm>
                <a:off x="8799480" y="3508022"/>
                <a:ext cx="919440" cy="1040040"/>
              </p14:xfrm>
            </p:contentPart>
          </mc:Choice>
          <mc:Fallback xmlns="">
            <p:pic>
              <p:nvPicPr>
                <p:cNvPr id="300" name="Ink 299">
                  <a:extLst>
                    <a:ext uri="{FF2B5EF4-FFF2-40B4-BE49-F238E27FC236}">
                      <a16:creationId xmlns:a16="http://schemas.microsoft.com/office/drawing/2014/main" id="{B08846DA-ACD3-3742-A77F-BACA61CE2DD3}"/>
                    </a:ext>
                  </a:extLst>
                </p:cNvPr>
                <p:cNvPicPr/>
                <p:nvPr/>
              </p:nvPicPr>
              <p:blipFill>
                <a:blip r:embed="rId156"/>
                <a:stretch>
                  <a:fillRect/>
                </a:stretch>
              </p:blipFill>
              <p:spPr>
                <a:xfrm>
                  <a:off x="8784360" y="3492902"/>
                  <a:ext cx="949680" cy="1070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7">
              <p14:nvContentPartPr>
                <p14:cNvPr id="301" name="Ink 300">
                  <a:extLst>
                    <a:ext uri="{FF2B5EF4-FFF2-40B4-BE49-F238E27FC236}">
                      <a16:creationId xmlns:a16="http://schemas.microsoft.com/office/drawing/2014/main" id="{CE480D3B-1968-634E-A3A3-B0816DD7D82A}"/>
                    </a:ext>
                  </a:extLst>
                </p14:cNvPr>
                <p14:cNvContentPartPr/>
                <p14:nvPr/>
              </p14:nvContentPartPr>
              <p14:xfrm>
                <a:off x="9353160" y="3747062"/>
                <a:ext cx="52920" cy="57240"/>
              </p14:xfrm>
            </p:contentPart>
          </mc:Choice>
          <mc:Fallback xmlns="">
            <p:pic>
              <p:nvPicPr>
                <p:cNvPr id="301" name="Ink 300">
                  <a:extLst>
                    <a:ext uri="{FF2B5EF4-FFF2-40B4-BE49-F238E27FC236}">
                      <a16:creationId xmlns:a16="http://schemas.microsoft.com/office/drawing/2014/main" id="{CE480D3B-1968-634E-A3A3-B0816DD7D82A}"/>
                    </a:ext>
                  </a:extLst>
                </p:cNvPr>
                <p:cNvPicPr/>
                <p:nvPr/>
              </p:nvPicPr>
              <p:blipFill>
                <a:blip r:embed="rId158"/>
                <a:stretch>
                  <a:fillRect/>
                </a:stretch>
              </p:blipFill>
              <p:spPr>
                <a:xfrm>
                  <a:off x="9338040" y="3731942"/>
                  <a:ext cx="83520" cy="87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9">
              <p14:nvContentPartPr>
                <p14:cNvPr id="302" name="Ink 301">
                  <a:extLst>
                    <a:ext uri="{FF2B5EF4-FFF2-40B4-BE49-F238E27FC236}">
                      <a16:creationId xmlns:a16="http://schemas.microsoft.com/office/drawing/2014/main" id="{74A088E8-C190-7447-95CE-52993E937B81}"/>
                    </a:ext>
                  </a:extLst>
                </p14:cNvPr>
                <p14:cNvContentPartPr/>
                <p14:nvPr/>
              </p14:nvContentPartPr>
              <p14:xfrm>
                <a:off x="9515880" y="3645902"/>
                <a:ext cx="253080" cy="37080"/>
              </p14:xfrm>
            </p:contentPart>
          </mc:Choice>
          <mc:Fallback xmlns="">
            <p:pic>
              <p:nvPicPr>
                <p:cNvPr id="302" name="Ink 301">
                  <a:extLst>
                    <a:ext uri="{FF2B5EF4-FFF2-40B4-BE49-F238E27FC236}">
                      <a16:creationId xmlns:a16="http://schemas.microsoft.com/office/drawing/2014/main" id="{74A088E8-C190-7447-95CE-52993E937B81}"/>
                    </a:ext>
                  </a:extLst>
                </p:cNvPr>
                <p:cNvPicPr/>
                <p:nvPr/>
              </p:nvPicPr>
              <p:blipFill>
                <a:blip r:embed="rId160"/>
                <a:stretch>
                  <a:fillRect/>
                </a:stretch>
              </p:blipFill>
              <p:spPr>
                <a:xfrm>
                  <a:off x="9500760" y="3630422"/>
                  <a:ext cx="283680" cy="67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1">
              <p14:nvContentPartPr>
                <p14:cNvPr id="303" name="Ink 302">
                  <a:extLst>
                    <a:ext uri="{FF2B5EF4-FFF2-40B4-BE49-F238E27FC236}">
                      <a16:creationId xmlns:a16="http://schemas.microsoft.com/office/drawing/2014/main" id="{9533FA91-7557-0143-BDFC-A8AB6180D20C}"/>
                    </a:ext>
                  </a:extLst>
                </p14:cNvPr>
                <p14:cNvContentPartPr/>
                <p14:nvPr/>
              </p14:nvContentPartPr>
              <p14:xfrm>
                <a:off x="9595080" y="3104462"/>
                <a:ext cx="1265040" cy="1138680"/>
              </p14:xfrm>
            </p:contentPart>
          </mc:Choice>
          <mc:Fallback xmlns="">
            <p:pic>
              <p:nvPicPr>
                <p:cNvPr id="303" name="Ink 302">
                  <a:extLst>
                    <a:ext uri="{FF2B5EF4-FFF2-40B4-BE49-F238E27FC236}">
                      <a16:creationId xmlns:a16="http://schemas.microsoft.com/office/drawing/2014/main" id="{9533FA91-7557-0143-BDFC-A8AB6180D20C}"/>
                    </a:ext>
                  </a:extLst>
                </p:cNvPr>
                <p:cNvPicPr/>
                <p:nvPr/>
              </p:nvPicPr>
              <p:blipFill>
                <a:blip r:embed="rId162"/>
                <a:stretch>
                  <a:fillRect/>
                </a:stretch>
              </p:blipFill>
              <p:spPr>
                <a:xfrm>
                  <a:off x="9579960" y="3089342"/>
                  <a:ext cx="1295640" cy="1168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3">
              <p14:nvContentPartPr>
                <p14:cNvPr id="305" name="Ink 304">
                  <a:extLst>
                    <a:ext uri="{FF2B5EF4-FFF2-40B4-BE49-F238E27FC236}">
                      <a16:creationId xmlns:a16="http://schemas.microsoft.com/office/drawing/2014/main" id="{49D11792-07C9-9748-A735-5381A76802DD}"/>
                    </a:ext>
                  </a:extLst>
                </p14:cNvPr>
                <p14:cNvContentPartPr/>
                <p14:nvPr/>
              </p14:nvContentPartPr>
              <p14:xfrm>
                <a:off x="9630000" y="3130742"/>
                <a:ext cx="825840" cy="550080"/>
              </p14:xfrm>
            </p:contentPart>
          </mc:Choice>
          <mc:Fallback xmlns="">
            <p:pic>
              <p:nvPicPr>
                <p:cNvPr id="305" name="Ink 304">
                  <a:extLst>
                    <a:ext uri="{FF2B5EF4-FFF2-40B4-BE49-F238E27FC236}">
                      <a16:creationId xmlns:a16="http://schemas.microsoft.com/office/drawing/2014/main" id="{49D11792-07C9-9748-A735-5381A76802DD}"/>
                    </a:ext>
                  </a:extLst>
                </p:cNvPr>
                <p:cNvPicPr/>
                <p:nvPr/>
              </p:nvPicPr>
              <p:blipFill>
                <a:blip r:embed="rId164"/>
                <a:stretch>
                  <a:fillRect/>
                </a:stretch>
              </p:blipFill>
              <p:spPr>
                <a:xfrm>
                  <a:off x="9614880" y="3115622"/>
                  <a:ext cx="856080" cy="580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5">
              <p14:nvContentPartPr>
                <p14:cNvPr id="306" name="Ink 305">
                  <a:extLst>
                    <a:ext uri="{FF2B5EF4-FFF2-40B4-BE49-F238E27FC236}">
                      <a16:creationId xmlns:a16="http://schemas.microsoft.com/office/drawing/2014/main" id="{12057868-DD3E-FC4F-80AB-A6FD3297EFE4}"/>
                    </a:ext>
                  </a:extLst>
                </p14:cNvPr>
                <p14:cNvContentPartPr/>
                <p14:nvPr/>
              </p14:nvContentPartPr>
              <p14:xfrm>
                <a:off x="9826920" y="3751382"/>
                <a:ext cx="783360" cy="338040"/>
              </p14:xfrm>
            </p:contentPart>
          </mc:Choice>
          <mc:Fallback xmlns="">
            <p:pic>
              <p:nvPicPr>
                <p:cNvPr id="306" name="Ink 305">
                  <a:extLst>
                    <a:ext uri="{FF2B5EF4-FFF2-40B4-BE49-F238E27FC236}">
                      <a16:creationId xmlns:a16="http://schemas.microsoft.com/office/drawing/2014/main" id="{12057868-DD3E-FC4F-80AB-A6FD3297EFE4}"/>
                    </a:ext>
                  </a:extLst>
                </p:cNvPr>
                <p:cNvPicPr/>
                <p:nvPr/>
              </p:nvPicPr>
              <p:blipFill>
                <a:blip r:embed="rId166"/>
                <a:stretch>
                  <a:fillRect/>
                </a:stretch>
              </p:blipFill>
              <p:spPr>
                <a:xfrm>
                  <a:off x="9811440" y="3736262"/>
                  <a:ext cx="813960" cy="368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7">
              <p14:nvContentPartPr>
                <p14:cNvPr id="308" name="Ink 307">
                  <a:extLst>
                    <a:ext uri="{FF2B5EF4-FFF2-40B4-BE49-F238E27FC236}">
                      <a16:creationId xmlns:a16="http://schemas.microsoft.com/office/drawing/2014/main" id="{D33F45F7-878C-A74B-B3CB-CC21B7B52026}"/>
                    </a:ext>
                  </a:extLst>
                </p14:cNvPr>
                <p14:cNvContentPartPr/>
                <p14:nvPr/>
              </p14:nvContentPartPr>
              <p14:xfrm>
                <a:off x="8855280" y="3326942"/>
                <a:ext cx="775080" cy="367560"/>
              </p14:xfrm>
            </p:contentPart>
          </mc:Choice>
          <mc:Fallback xmlns="">
            <p:pic>
              <p:nvPicPr>
                <p:cNvPr id="308" name="Ink 307">
                  <a:extLst>
                    <a:ext uri="{FF2B5EF4-FFF2-40B4-BE49-F238E27FC236}">
                      <a16:creationId xmlns:a16="http://schemas.microsoft.com/office/drawing/2014/main" id="{D33F45F7-878C-A74B-B3CB-CC21B7B52026}"/>
                    </a:ext>
                  </a:extLst>
                </p:cNvPr>
                <p:cNvPicPr/>
                <p:nvPr/>
              </p:nvPicPr>
              <p:blipFill>
                <a:blip r:embed="rId168"/>
                <a:stretch>
                  <a:fillRect/>
                </a:stretch>
              </p:blipFill>
              <p:spPr>
                <a:xfrm>
                  <a:off x="8840160" y="3311822"/>
                  <a:ext cx="805320" cy="398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9">
              <p14:nvContentPartPr>
                <p14:cNvPr id="309" name="Ink 308">
                  <a:extLst>
                    <a:ext uri="{FF2B5EF4-FFF2-40B4-BE49-F238E27FC236}">
                      <a16:creationId xmlns:a16="http://schemas.microsoft.com/office/drawing/2014/main" id="{23694B07-63B4-7145-8BA3-40D3BEF51605}"/>
                    </a:ext>
                  </a:extLst>
                </p14:cNvPr>
                <p14:cNvContentPartPr/>
                <p14:nvPr/>
              </p14:nvContentPartPr>
              <p14:xfrm>
                <a:off x="8734680" y="3252422"/>
                <a:ext cx="143280" cy="148320"/>
              </p14:xfrm>
            </p:contentPart>
          </mc:Choice>
          <mc:Fallback xmlns="">
            <p:pic>
              <p:nvPicPr>
                <p:cNvPr id="309" name="Ink 308">
                  <a:extLst>
                    <a:ext uri="{FF2B5EF4-FFF2-40B4-BE49-F238E27FC236}">
                      <a16:creationId xmlns:a16="http://schemas.microsoft.com/office/drawing/2014/main" id="{23694B07-63B4-7145-8BA3-40D3BEF51605}"/>
                    </a:ext>
                  </a:extLst>
                </p:cNvPr>
                <p:cNvPicPr/>
                <p:nvPr/>
              </p:nvPicPr>
              <p:blipFill>
                <a:blip r:embed="rId170"/>
                <a:stretch>
                  <a:fillRect/>
                </a:stretch>
              </p:blipFill>
              <p:spPr>
                <a:xfrm>
                  <a:off x="8719560" y="3237302"/>
                  <a:ext cx="173520" cy="178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1">
              <p14:nvContentPartPr>
                <p14:cNvPr id="312" name="Ink 311">
                  <a:extLst>
                    <a:ext uri="{FF2B5EF4-FFF2-40B4-BE49-F238E27FC236}">
                      <a16:creationId xmlns:a16="http://schemas.microsoft.com/office/drawing/2014/main" id="{F3053A56-20CD-0249-A168-41B2175FF0A8}"/>
                    </a:ext>
                  </a:extLst>
                </p14:cNvPr>
                <p14:cNvContentPartPr/>
                <p14:nvPr/>
              </p14:nvContentPartPr>
              <p14:xfrm>
                <a:off x="10820520" y="2488502"/>
                <a:ext cx="649440" cy="168120"/>
              </p14:xfrm>
            </p:contentPart>
          </mc:Choice>
          <mc:Fallback xmlns="">
            <p:pic>
              <p:nvPicPr>
                <p:cNvPr id="312" name="Ink 311">
                  <a:extLst>
                    <a:ext uri="{FF2B5EF4-FFF2-40B4-BE49-F238E27FC236}">
                      <a16:creationId xmlns:a16="http://schemas.microsoft.com/office/drawing/2014/main" id="{F3053A56-20CD-0249-A168-41B2175FF0A8}"/>
                    </a:ext>
                  </a:extLst>
                </p:cNvPr>
                <p:cNvPicPr/>
                <p:nvPr/>
              </p:nvPicPr>
              <p:blipFill>
                <a:blip r:embed="rId172"/>
                <a:stretch>
                  <a:fillRect/>
                </a:stretch>
              </p:blipFill>
              <p:spPr>
                <a:xfrm>
                  <a:off x="10805040" y="2473022"/>
                  <a:ext cx="680040" cy="198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3">
              <p14:nvContentPartPr>
                <p14:cNvPr id="313" name="Ink 312">
                  <a:extLst>
                    <a:ext uri="{FF2B5EF4-FFF2-40B4-BE49-F238E27FC236}">
                      <a16:creationId xmlns:a16="http://schemas.microsoft.com/office/drawing/2014/main" id="{1A8941DE-F884-1345-A0DF-85F92EE6F91C}"/>
                    </a:ext>
                  </a:extLst>
                </p14:cNvPr>
                <p14:cNvContentPartPr/>
                <p14:nvPr/>
              </p14:nvContentPartPr>
              <p14:xfrm>
                <a:off x="11308320" y="2269982"/>
                <a:ext cx="229680" cy="275400"/>
              </p14:xfrm>
            </p:contentPart>
          </mc:Choice>
          <mc:Fallback xmlns="">
            <p:pic>
              <p:nvPicPr>
                <p:cNvPr id="313" name="Ink 312">
                  <a:extLst>
                    <a:ext uri="{FF2B5EF4-FFF2-40B4-BE49-F238E27FC236}">
                      <a16:creationId xmlns:a16="http://schemas.microsoft.com/office/drawing/2014/main" id="{1A8941DE-F884-1345-A0DF-85F92EE6F91C}"/>
                    </a:ext>
                  </a:extLst>
                </p:cNvPr>
                <p:cNvPicPr/>
                <p:nvPr/>
              </p:nvPicPr>
              <p:blipFill>
                <a:blip r:embed="rId174"/>
                <a:stretch>
                  <a:fillRect/>
                </a:stretch>
              </p:blipFill>
              <p:spPr>
                <a:xfrm>
                  <a:off x="11293200" y="2254862"/>
                  <a:ext cx="260280" cy="306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5">
              <p14:nvContentPartPr>
                <p14:cNvPr id="314" name="Ink 313">
                  <a:extLst>
                    <a:ext uri="{FF2B5EF4-FFF2-40B4-BE49-F238E27FC236}">
                      <a16:creationId xmlns:a16="http://schemas.microsoft.com/office/drawing/2014/main" id="{3AA87478-A1FC-2946-9B27-48959E9D3FA9}"/>
                    </a:ext>
                  </a:extLst>
                </p14:cNvPr>
                <p14:cNvContentPartPr/>
                <p14:nvPr/>
              </p14:nvContentPartPr>
              <p14:xfrm>
                <a:off x="11379600" y="2536382"/>
                <a:ext cx="132840" cy="110160"/>
              </p14:xfrm>
            </p:contentPart>
          </mc:Choice>
          <mc:Fallback xmlns="">
            <p:pic>
              <p:nvPicPr>
                <p:cNvPr id="314" name="Ink 313">
                  <a:extLst>
                    <a:ext uri="{FF2B5EF4-FFF2-40B4-BE49-F238E27FC236}">
                      <a16:creationId xmlns:a16="http://schemas.microsoft.com/office/drawing/2014/main" id="{3AA87478-A1FC-2946-9B27-48959E9D3FA9}"/>
                    </a:ext>
                  </a:extLst>
                </p:cNvPr>
                <p:cNvPicPr/>
                <p:nvPr/>
              </p:nvPicPr>
              <p:blipFill>
                <a:blip r:embed="rId176"/>
                <a:stretch>
                  <a:fillRect/>
                </a:stretch>
              </p:blipFill>
              <p:spPr>
                <a:xfrm>
                  <a:off x="11364480" y="2521262"/>
                  <a:ext cx="163440" cy="140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7">
              <p14:nvContentPartPr>
                <p14:cNvPr id="315" name="Ink 314">
                  <a:extLst>
                    <a:ext uri="{FF2B5EF4-FFF2-40B4-BE49-F238E27FC236}">
                      <a16:creationId xmlns:a16="http://schemas.microsoft.com/office/drawing/2014/main" id="{A912837C-17D4-0045-9E90-37F855446F06}"/>
                    </a:ext>
                  </a:extLst>
                </p14:cNvPr>
                <p14:cNvContentPartPr/>
                <p14:nvPr/>
              </p14:nvContentPartPr>
              <p14:xfrm>
                <a:off x="11250360" y="2419022"/>
                <a:ext cx="150480" cy="79200"/>
              </p14:xfrm>
            </p:contentPart>
          </mc:Choice>
          <mc:Fallback xmlns="">
            <p:pic>
              <p:nvPicPr>
                <p:cNvPr id="315" name="Ink 314">
                  <a:extLst>
                    <a:ext uri="{FF2B5EF4-FFF2-40B4-BE49-F238E27FC236}">
                      <a16:creationId xmlns:a16="http://schemas.microsoft.com/office/drawing/2014/main" id="{A912837C-17D4-0045-9E90-37F855446F06}"/>
                    </a:ext>
                  </a:extLst>
                </p:cNvPr>
                <p:cNvPicPr/>
                <p:nvPr/>
              </p:nvPicPr>
              <p:blipFill>
                <a:blip r:embed="rId178"/>
                <a:stretch>
                  <a:fillRect/>
                </a:stretch>
              </p:blipFill>
              <p:spPr>
                <a:xfrm>
                  <a:off x="11234880" y="2403902"/>
                  <a:ext cx="181080" cy="109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9">
              <p14:nvContentPartPr>
                <p14:cNvPr id="316" name="Ink 315">
                  <a:extLst>
                    <a:ext uri="{FF2B5EF4-FFF2-40B4-BE49-F238E27FC236}">
                      <a16:creationId xmlns:a16="http://schemas.microsoft.com/office/drawing/2014/main" id="{B1E4E0BC-66E7-BC4B-A682-933E73D0770F}"/>
                    </a:ext>
                  </a:extLst>
                </p14:cNvPr>
                <p14:cNvContentPartPr/>
                <p14:nvPr/>
              </p14:nvContentPartPr>
              <p14:xfrm>
                <a:off x="11058480" y="2638982"/>
                <a:ext cx="136440" cy="139320"/>
              </p14:xfrm>
            </p:contentPart>
          </mc:Choice>
          <mc:Fallback xmlns="">
            <p:pic>
              <p:nvPicPr>
                <p:cNvPr id="316" name="Ink 315">
                  <a:extLst>
                    <a:ext uri="{FF2B5EF4-FFF2-40B4-BE49-F238E27FC236}">
                      <a16:creationId xmlns:a16="http://schemas.microsoft.com/office/drawing/2014/main" id="{B1E4E0BC-66E7-BC4B-A682-933E73D0770F}"/>
                    </a:ext>
                  </a:extLst>
                </p:cNvPr>
                <p:cNvPicPr/>
                <p:nvPr/>
              </p:nvPicPr>
              <p:blipFill>
                <a:blip r:embed="rId180"/>
                <a:stretch>
                  <a:fillRect/>
                </a:stretch>
              </p:blipFill>
              <p:spPr>
                <a:xfrm>
                  <a:off x="11043000" y="2623502"/>
                  <a:ext cx="166680" cy="169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1">
              <p14:nvContentPartPr>
                <p14:cNvPr id="317" name="Ink 316">
                  <a:extLst>
                    <a:ext uri="{FF2B5EF4-FFF2-40B4-BE49-F238E27FC236}">
                      <a16:creationId xmlns:a16="http://schemas.microsoft.com/office/drawing/2014/main" id="{F5C00733-C166-9840-ABA4-E99448C2549C}"/>
                    </a:ext>
                  </a:extLst>
                </p14:cNvPr>
                <p14:cNvContentPartPr/>
                <p14:nvPr/>
              </p14:nvContentPartPr>
              <p14:xfrm>
                <a:off x="10958760" y="2449982"/>
                <a:ext cx="124200" cy="76680"/>
              </p14:xfrm>
            </p:contentPart>
          </mc:Choice>
          <mc:Fallback xmlns="">
            <p:pic>
              <p:nvPicPr>
                <p:cNvPr id="317" name="Ink 316">
                  <a:extLst>
                    <a:ext uri="{FF2B5EF4-FFF2-40B4-BE49-F238E27FC236}">
                      <a16:creationId xmlns:a16="http://schemas.microsoft.com/office/drawing/2014/main" id="{F5C00733-C166-9840-ABA4-E99448C2549C}"/>
                    </a:ext>
                  </a:extLst>
                </p:cNvPr>
                <p:cNvPicPr/>
                <p:nvPr/>
              </p:nvPicPr>
              <p:blipFill>
                <a:blip r:embed="rId182"/>
                <a:stretch>
                  <a:fillRect/>
                </a:stretch>
              </p:blipFill>
              <p:spPr>
                <a:xfrm>
                  <a:off x="10943280" y="2434502"/>
                  <a:ext cx="154800" cy="107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3">
              <p14:nvContentPartPr>
                <p14:cNvPr id="318" name="Ink 317">
                  <a:extLst>
                    <a:ext uri="{FF2B5EF4-FFF2-40B4-BE49-F238E27FC236}">
                      <a16:creationId xmlns:a16="http://schemas.microsoft.com/office/drawing/2014/main" id="{E2DC0E1C-DA3F-8E44-9E6F-254112EB494F}"/>
                    </a:ext>
                  </a:extLst>
                </p14:cNvPr>
                <p14:cNvContentPartPr/>
                <p14:nvPr/>
              </p14:nvContentPartPr>
              <p14:xfrm>
                <a:off x="11073600" y="2453582"/>
                <a:ext cx="15120" cy="28440"/>
              </p14:xfrm>
            </p:contentPart>
          </mc:Choice>
          <mc:Fallback xmlns="">
            <p:pic>
              <p:nvPicPr>
                <p:cNvPr id="318" name="Ink 317">
                  <a:extLst>
                    <a:ext uri="{FF2B5EF4-FFF2-40B4-BE49-F238E27FC236}">
                      <a16:creationId xmlns:a16="http://schemas.microsoft.com/office/drawing/2014/main" id="{E2DC0E1C-DA3F-8E44-9E6F-254112EB494F}"/>
                    </a:ext>
                  </a:extLst>
                </p:cNvPr>
                <p:cNvPicPr/>
                <p:nvPr/>
              </p:nvPicPr>
              <p:blipFill>
                <a:blip r:embed="rId184"/>
                <a:stretch>
                  <a:fillRect/>
                </a:stretch>
              </p:blipFill>
              <p:spPr>
                <a:xfrm>
                  <a:off x="11058480" y="2438462"/>
                  <a:ext cx="45720" cy="58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5">
              <p14:nvContentPartPr>
                <p14:cNvPr id="319" name="Ink 318">
                  <a:extLst>
                    <a:ext uri="{FF2B5EF4-FFF2-40B4-BE49-F238E27FC236}">
                      <a16:creationId xmlns:a16="http://schemas.microsoft.com/office/drawing/2014/main" id="{99C0CAE8-5E8A-B047-84A0-E374EAAB6E82}"/>
                    </a:ext>
                  </a:extLst>
                </p14:cNvPr>
                <p14:cNvContentPartPr/>
                <p14:nvPr/>
              </p14:nvContentPartPr>
              <p14:xfrm>
                <a:off x="11198880" y="2858942"/>
                <a:ext cx="13680" cy="258120"/>
              </p14:xfrm>
            </p:contentPart>
          </mc:Choice>
          <mc:Fallback xmlns="">
            <p:pic>
              <p:nvPicPr>
                <p:cNvPr id="319" name="Ink 318">
                  <a:extLst>
                    <a:ext uri="{FF2B5EF4-FFF2-40B4-BE49-F238E27FC236}">
                      <a16:creationId xmlns:a16="http://schemas.microsoft.com/office/drawing/2014/main" id="{99C0CAE8-5E8A-B047-84A0-E374EAAB6E82}"/>
                    </a:ext>
                  </a:extLst>
                </p:cNvPr>
                <p:cNvPicPr/>
                <p:nvPr/>
              </p:nvPicPr>
              <p:blipFill>
                <a:blip r:embed="rId186"/>
                <a:stretch>
                  <a:fillRect/>
                </a:stretch>
              </p:blipFill>
              <p:spPr>
                <a:xfrm>
                  <a:off x="11183400" y="2843462"/>
                  <a:ext cx="43920" cy="288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7">
              <p14:nvContentPartPr>
                <p14:cNvPr id="320" name="Ink 319">
                  <a:extLst>
                    <a:ext uri="{FF2B5EF4-FFF2-40B4-BE49-F238E27FC236}">
                      <a16:creationId xmlns:a16="http://schemas.microsoft.com/office/drawing/2014/main" id="{4C677B32-E7CC-7C4C-9F96-8D8145DF9D9D}"/>
                    </a:ext>
                  </a:extLst>
                </p14:cNvPr>
                <p14:cNvContentPartPr/>
                <p14:nvPr/>
              </p14:nvContentPartPr>
              <p14:xfrm>
                <a:off x="11319840" y="2858942"/>
                <a:ext cx="10800" cy="327240"/>
              </p14:xfrm>
            </p:contentPart>
          </mc:Choice>
          <mc:Fallback xmlns="">
            <p:pic>
              <p:nvPicPr>
                <p:cNvPr id="320" name="Ink 319">
                  <a:extLst>
                    <a:ext uri="{FF2B5EF4-FFF2-40B4-BE49-F238E27FC236}">
                      <a16:creationId xmlns:a16="http://schemas.microsoft.com/office/drawing/2014/main" id="{4C677B32-E7CC-7C4C-9F96-8D8145DF9D9D}"/>
                    </a:ext>
                  </a:extLst>
                </p:cNvPr>
                <p:cNvPicPr/>
                <p:nvPr/>
              </p:nvPicPr>
              <p:blipFill>
                <a:blip r:embed="rId188"/>
                <a:stretch>
                  <a:fillRect/>
                </a:stretch>
              </p:blipFill>
              <p:spPr>
                <a:xfrm>
                  <a:off x="11304720" y="2843462"/>
                  <a:ext cx="41400" cy="357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9">
              <p14:nvContentPartPr>
                <p14:cNvPr id="322" name="Ink 321">
                  <a:extLst>
                    <a:ext uri="{FF2B5EF4-FFF2-40B4-BE49-F238E27FC236}">
                      <a16:creationId xmlns:a16="http://schemas.microsoft.com/office/drawing/2014/main" id="{1BF26106-C2F3-4840-9BBF-9A3F58C91E5F}"/>
                    </a:ext>
                  </a:extLst>
                </p14:cNvPr>
                <p14:cNvContentPartPr/>
                <p14:nvPr/>
              </p14:nvContentPartPr>
              <p14:xfrm>
                <a:off x="11259000" y="3654902"/>
                <a:ext cx="55080" cy="99000"/>
              </p14:xfrm>
            </p:contentPart>
          </mc:Choice>
          <mc:Fallback xmlns="">
            <p:pic>
              <p:nvPicPr>
                <p:cNvPr id="322" name="Ink 321">
                  <a:extLst>
                    <a:ext uri="{FF2B5EF4-FFF2-40B4-BE49-F238E27FC236}">
                      <a16:creationId xmlns:a16="http://schemas.microsoft.com/office/drawing/2014/main" id="{1BF26106-C2F3-4840-9BBF-9A3F58C91E5F}"/>
                    </a:ext>
                  </a:extLst>
                </p:cNvPr>
                <p:cNvPicPr/>
                <p:nvPr/>
              </p:nvPicPr>
              <p:blipFill>
                <a:blip r:embed="rId190"/>
                <a:stretch>
                  <a:fillRect/>
                </a:stretch>
              </p:blipFill>
              <p:spPr>
                <a:xfrm>
                  <a:off x="11243880" y="3639782"/>
                  <a:ext cx="85680" cy="129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1">
              <p14:nvContentPartPr>
                <p14:cNvPr id="323" name="Ink 322">
                  <a:extLst>
                    <a:ext uri="{FF2B5EF4-FFF2-40B4-BE49-F238E27FC236}">
                      <a16:creationId xmlns:a16="http://schemas.microsoft.com/office/drawing/2014/main" id="{580F5C04-0F67-964C-BB80-82FBC10C9511}"/>
                    </a:ext>
                  </a:extLst>
                </p14:cNvPr>
                <p14:cNvContentPartPr/>
                <p14:nvPr/>
              </p14:nvContentPartPr>
              <p14:xfrm>
                <a:off x="11370960" y="3664982"/>
                <a:ext cx="88200" cy="97200"/>
              </p14:xfrm>
            </p:contentPart>
          </mc:Choice>
          <mc:Fallback xmlns="">
            <p:pic>
              <p:nvPicPr>
                <p:cNvPr id="323" name="Ink 322">
                  <a:extLst>
                    <a:ext uri="{FF2B5EF4-FFF2-40B4-BE49-F238E27FC236}">
                      <a16:creationId xmlns:a16="http://schemas.microsoft.com/office/drawing/2014/main" id="{580F5C04-0F67-964C-BB80-82FBC10C9511}"/>
                    </a:ext>
                  </a:extLst>
                </p:cNvPr>
                <p:cNvPicPr/>
                <p:nvPr/>
              </p:nvPicPr>
              <p:blipFill>
                <a:blip r:embed="rId192"/>
                <a:stretch>
                  <a:fillRect/>
                </a:stretch>
              </p:blipFill>
              <p:spPr>
                <a:xfrm>
                  <a:off x="11355480" y="3649502"/>
                  <a:ext cx="118440" cy="127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3">
              <p14:nvContentPartPr>
                <p14:cNvPr id="324" name="Ink 323">
                  <a:extLst>
                    <a:ext uri="{FF2B5EF4-FFF2-40B4-BE49-F238E27FC236}">
                      <a16:creationId xmlns:a16="http://schemas.microsoft.com/office/drawing/2014/main" id="{FA68B852-BC7F-AB4D-A3E3-6662002BC940}"/>
                    </a:ext>
                  </a:extLst>
                </p14:cNvPr>
                <p14:cNvContentPartPr/>
                <p14:nvPr/>
              </p14:nvContentPartPr>
              <p14:xfrm>
                <a:off x="10858680" y="3761462"/>
                <a:ext cx="567360" cy="244440"/>
              </p14:xfrm>
            </p:contentPart>
          </mc:Choice>
          <mc:Fallback xmlns="">
            <p:pic>
              <p:nvPicPr>
                <p:cNvPr id="324" name="Ink 323">
                  <a:extLst>
                    <a:ext uri="{FF2B5EF4-FFF2-40B4-BE49-F238E27FC236}">
                      <a16:creationId xmlns:a16="http://schemas.microsoft.com/office/drawing/2014/main" id="{FA68B852-BC7F-AB4D-A3E3-6662002BC940}"/>
                    </a:ext>
                  </a:extLst>
                </p:cNvPr>
                <p:cNvPicPr/>
                <p:nvPr/>
              </p:nvPicPr>
              <p:blipFill>
                <a:blip r:embed="rId194"/>
                <a:stretch>
                  <a:fillRect/>
                </a:stretch>
              </p:blipFill>
              <p:spPr>
                <a:xfrm>
                  <a:off x="10843560" y="3746342"/>
                  <a:ext cx="597600" cy="275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5">
              <p14:nvContentPartPr>
                <p14:cNvPr id="325" name="Ink 324">
                  <a:extLst>
                    <a:ext uri="{FF2B5EF4-FFF2-40B4-BE49-F238E27FC236}">
                      <a16:creationId xmlns:a16="http://schemas.microsoft.com/office/drawing/2014/main" id="{9693D65F-855B-0E4B-847D-828A9912C0FF}"/>
                    </a:ext>
                  </a:extLst>
                </p14:cNvPr>
                <p14:cNvContentPartPr/>
                <p14:nvPr/>
              </p14:nvContentPartPr>
              <p14:xfrm>
                <a:off x="10905840" y="3973502"/>
                <a:ext cx="605520" cy="167760"/>
              </p14:xfrm>
            </p:contentPart>
          </mc:Choice>
          <mc:Fallback xmlns="">
            <p:pic>
              <p:nvPicPr>
                <p:cNvPr id="325" name="Ink 324">
                  <a:extLst>
                    <a:ext uri="{FF2B5EF4-FFF2-40B4-BE49-F238E27FC236}">
                      <a16:creationId xmlns:a16="http://schemas.microsoft.com/office/drawing/2014/main" id="{9693D65F-855B-0E4B-847D-828A9912C0FF}"/>
                    </a:ext>
                  </a:extLst>
                </p:cNvPr>
                <p:cNvPicPr/>
                <p:nvPr/>
              </p:nvPicPr>
              <p:blipFill>
                <a:blip r:embed="rId196"/>
                <a:stretch>
                  <a:fillRect/>
                </a:stretch>
              </p:blipFill>
              <p:spPr>
                <a:xfrm>
                  <a:off x="10890720" y="3958022"/>
                  <a:ext cx="636120" cy="198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7">
              <p14:nvContentPartPr>
                <p14:cNvPr id="326" name="Ink 325">
                  <a:extLst>
                    <a:ext uri="{FF2B5EF4-FFF2-40B4-BE49-F238E27FC236}">
                      <a16:creationId xmlns:a16="http://schemas.microsoft.com/office/drawing/2014/main" id="{5863D787-7D35-D24F-BA7D-68B8D0D7112E}"/>
                    </a:ext>
                  </a:extLst>
                </p14:cNvPr>
                <p14:cNvContentPartPr/>
                <p14:nvPr/>
              </p14:nvContentPartPr>
              <p14:xfrm>
                <a:off x="10949400" y="3957662"/>
                <a:ext cx="375120" cy="128520"/>
              </p14:xfrm>
            </p:contentPart>
          </mc:Choice>
          <mc:Fallback xmlns="">
            <p:pic>
              <p:nvPicPr>
                <p:cNvPr id="326" name="Ink 325">
                  <a:extLst>
                    <a:ext uri="{FF2B5EF4-FFF2-40B4-BE49-F238E27FC236}">
                      <a16:creationId xmlns:a16="http://schemas.microsoft.com/office/drawing/2014/main" id="{5863D787-7D35-D24F-BA7D-68B8D0D7112E}"/>
                    </a:ext>
                  </a:extLst>
                </p:cNvPr>
                <p:cNvPicPr/>
                <p:nvPr/>
              </p:nvPicPr>
              <p:blipFill>
                <a:blip r:embed="rId198"/>
                <a:stretch>
                  <a:fillRect/>
                </a:stretch>
              </p:blipFill>
              <p:spPr>
                <a:xfrm>
                  <a:off x="10934280" y="3942182"/>
                  <a:ext cx="405720" cy="158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9">
              <p14:nvContentPartPr>
                <p14:cNvPr id="327" name="Ink 326">
                  <a:extLst>
                    <a:ext uri="{FF2B5EF4-FFF2-40B4-BE49-F238E27FC236}">
                      <a16:creationId xmlns:a16="http://schemas.microsoft.com/office/drawing/2014/main" id="{E05B11F3-4A23-234D-8C56-A748CADE8F2C}"/>
                    </a:ext>
                  </a:extLst>
                </p14:cNvPr>
                <p14:cNvContentPartPr/>
                <p14:nvPr/>
              </p14:nvContentPartPr>
              <p14:xfrm>
                <a:off x="10937880" y="3924902"/>
                <a:ext cx="700920" cy="232920"/>
              </p14:xfrm>
            </p:contentPart>
          </mc:Choice>
          <mc:Fallback xmlns="">
            <p:pic>
              <p:nvPicPr>
                <p:cNvPr id="327" name="Ink 326">
                  <a:extLst>
                    <a:ext uri="{FF2B5EF4-FFF2-40B4-BE49-F238E27FC236}">
                      <a16:creationId xmlns:a16="http://schemas.microsoft.com/office/drawing/2014/main" id="{E05B11F3-4A23-234D-8C56-A748CADE8F2C}"/>
                    </a:ext>
                  </a:extLst>
                </p:cNvPr>
                <p:cNvPicPr/>
                <p:nvPr/>
              </p:nvPicPr>
              <p:blipFill>
                <a:blip r:embed="rId200"/>
                <a:stretch>
                  <a:fillRect/>
                </a:stretch>
              </p:blipFill>
              <p:spPr>
                <a:xfrm>
                  <a:off x="10922760" y="3909422"/>
                  <a:ext cx="731520" cy="263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1">
              <p14:nvContentPartPr>
                <p14:cNvPr id="329" name="Ink 328">
                  <a:extLst>
                    <a:ext uri="{FF2B5EF4-FFF2-40B4-BE49-F238E27FC236}">
                      <a16:creationId xmlns:a16="http://schemas.microsoft.com/office/drawing/2014/main" id="{5975FCD2-2647-AF4B-B9C1-870080EB4E71}"/>
                    </a:ext>
                  </a:extLst>
                </p14:cNvPr>
                <p14:cNvContentPartPr/>
                <p14:nvPr/>
              </p14:nvContentPartPr>
              <p14:xfrm>
                <a:off x="11366280" y="3092582"/>
                <a:ext cx="517320" cy="542160"/>
              </p14:xfrm>
            </p:contentPart>
          </mc:Choice>
          <mc:Fallback xmlns="">
            <p:pic>
              <p:nvPicPr>
                <p:cNvPr id="329" name="Ink 328">
                  <a:extLst>
                    <a:ext uri="{FF2B5EF4-FFF2-40B4-BE49-F238E27FC236}">
                      <a16:creationId xmlns:a16="http://schemas.microsoft.com/office/drawing/2014/main" id="{5975FCD2-2647-AF4B-B9C1-870080EB4E71}"/>
                    </a:ext>
                  </a:extLst>
                </p:cNvPr>
                <p:cNvPicPr/>
                <p:nvPr/>
              </p:nvPicPr>
              <p:blipFill>
                <a:blip r:embed="rId202"/>
                <a:stretch>
                  <a:fillRect/>
                </a:stretch>
              </p:blipFill>
              <p:spPr>
                <a:xfrm>
                  <a:off x="11350800" y="3077102"/>
                  <a:ext cx="547560" cy="572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3">
              <p14:nvContentPartPr>
                <p14:cNvPr id="331" name="Ink 330">
                  <a:extLst>
                    <a:ext uri="{FF2B5EF4-FFF2-40B4-BE49-F238E27FC236}">
                      <a16:creationId xmlns:a16="http://schemas.microsoft.com/office/drawing/2014/main" id="{0702D4EF-341D-F241-BEDA-FFC5CDE064D3}"/>
                    </a:ext>
                  </a:extLst>
                </p14:cNvPr>
                <p14:cNvContentPartPr/>
                <p14:nvPr/>
              </p14:nvContentPartPr>
              <p14:xfrm>
                <a:off x="11610000" y="3090422"/>
                <a:ext cx="392760" cy="990000"/>
              </p14:xfrm>
            </p:contentPart>
          </mc:Choice>
          <mc:Fallback xmlns="">
            <p:pic>
              <p:nvPicPr>
                <p:cNvPr id="331" name="Ink 330">
                  <a:extLst>
                    <a:ext uri="{FF2B5EF4-FFF2-40B4-BE49-F238E27FC236}">
                      <a16:creationId xmlns:a16="http://schemas.microsoft.com/office/drawing/2014/main" id="{0702D4EF-341D-F241-BEDA-FFC5CDE064D3}"/>
                    </a:ext>
                  </a:extLst>
                </p:cNvPr>
                <p:cNvPicPr/>
                <p:nvPr/>
              </p:nvPicPr>
              <p:blipFill>
                <a:blip r:embed="rId204"/>
                <a:stretch>
                  <a:fillRect/>
                </a:stretch>
              </p:blipFill>
              <p:spPr>
                <a:xfrm>
                  <a:off x="11594880" y="3074942"/>
                  <a:ext cx="423360" cy="1020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5">
              <p14:nvContentPartPr>
                <p14:cNvPr id="333" name="Ink 332">
                  <a:extLst>
                    <a:ext uri="{FF2B5EF4-FFF2-40B4-BE49-F238E27FC236}">
                      <a16:creationId xmlns:a16="http://schemas.microsoft.com/office/drawing/2014/main" id="{46235A21-9D61-BB4F-9263-B97798513EEA}"/>
                    </a:ext>
                  </a:extLst>
                </p14:cNvPr>
                <p14:cNvContentPartPr/>
                <p14:nvPr/>
              </p14:nvContentPartPr>
              <p14:xfrm>
                <a:off x="11436840" y="3535382"/>
                <a:ext cx="91800" cy="33120"/>
              </p14:xfrm>
            </p:contentPart>
          </mc:Choice>
          <mc:Fallback xmlns="">
            <p:pic>
              <p:nvPicPr>
                <p:cNvPr id="333" name="Ink 332">
                  <a:extLst>
                    <a:ext uri="{FF2B5EF4-FFF2-40B4-BE49-F238E27FC236}">
                      <a16:creationId xmlns:a16="http://schemas.microsoft.com/office/drawing/2014/main" id="{46235A21-9D61-BB4F-9263-B97798513EEA}"/>
                    </a:ext>
                  </a:extLst>
                </p:cNvPr>
                <p:cNvPicPr/>
                <p:nvPr/>
              </p:nvPicPr>
              <p:blipFill>
                <a:blip r:embed="rId206"/>
                <a:stretch>
                  <a:fillRect/>
                </a:stretch>
              </p:blipFill>
              <p:spPr>
                <a:xfrm>
                  <a:off x="11421360" y="3520262"/>
                  <a:ext cx="122400" cy="63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7">
              <p14:nvContentPartPr>
                <p14:cNvPr id="335" name="Ink 334">
                  <a:extLst>
                    <a:ext uri="{FF2B5EF4-FFF2-40B4-BE49-F238E27FC236}">
                      <a16:creationId xmlns:a16="http://schemas.microsoft.com/office/drawing/2014/main" id="{F244FFA8-3386-784C-94BA-5F039E7B5439}"/>
                    </a:ext>
                  </a:extLst>
                </p14:cNvPr>
                <p14:cNvContentPartPr/>
                <p14:nvPr/>
              </p14:nvContentPartPr>
              <p14:xfrm>
                <a:off x="11412360" y="3541502"/>
                <a:ext cx="11880" cy="360"/>
              </p14:xfrm>
            </p:contentPart>
          </mc:Choice>
          <mc:Fallback xmlns="">
            <p:pic>
              <p:nvPicPr>
                <p:cNvPr id="335" name="Ink 334">
                  <a:extLst>
                    <a:ext uri="{FF2B5EF4-FFF2-40B4-BE49-F238E27FC236}">
                      <a16:creationId xmlns:a16="http://schemas.microsoft.com/office/drawing/2014/main" id="{F244FFA8-3386-784C-94BA-5F039E7B5439}"/>
                    </a:ext>
                  </a:extLst>
                </p:cNvPr>
                <p:cNvPicPr/>
                <p:nvPr/>
              </p:nvPicPr>
              <p:blipFill>
                <a:blip r:embed="rId208"/>
                <a:stretch>
                  <a:fillRect/>
                </a:stretch>
              </p:blipFill>
              <p:spPr>
                <a:xfrm>
                  <a:off x="11397240" y="3526382"/>
                  <a:ext cx="42480" cy="30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9">
              <p14:nvContentPartPr>
                <p14:cNvPr id="337" name="Ink 336">
                  <a:extLst>
                    <a:ext uri="{FF2B5EF4-FFF2-40B4-BE49-F238E27FC236}">
                      <a16:creationId xmlns:a16="http://schemas.microsoft.com/office/drawing/2014/main" id="{9CCD02F3-121E-9042-A385-174CC608C9E5}"/>
                    </a:ext>
                  </a:extLst>
                </p14:cNvPr>
                <p14:cNvContentPartPr/>
                <p14:nvPr/>
              </p14:nvContentPartPr>
              <p14:xfrm>
                <a:off x="11268000" y="3657422"/>
                <a:ext cx="80280" cy="99720"/>
              </p14:xfrm>
            </p:contentPart>
          </mc:Choice>
          <mc:Fallback xmlns="">
            <p:pic>
              <p:nvPicPr>
                <p:cNvPr id="337" name="Ink 336">
                  <a:extLst>
                    <a:ext uri="{FF2B5EF4-FFF2-40B4-BE49-F238E27FC236}">
                      <a16:creationId xmlns:a16="http://schemas.microsoft.com/office/drawing/2014/main" id="{9CCD02F3-121E-9042-A385-174CC608C9E5}"/>
                    </a:ext>
                  </a:extLst>
                </p:cNvPr>
                <p:cNvPicPr/>
                <p:nvPr/>
              </p:nvPicPr>
              <p:blipFill>
                <a:blip r:embed="rId210"/>
                <a:stretch>
                  <a:fillRect/>
                </a:stretch>
              </p:blipFill>
              <p:spPr>
                <a:xfrm>
                  <a:off x="11252520" y="3642302"/>
                  <a:ext cx="110880" cy="130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1">
              <p14:nvContentPartPr>
                <p14:cNvPr id="338" name="Ink 337">
                  <a:extLst>
                    <a:ext uri="{FF2B5EF4-FFF2-40B4-BE49-F238E27FC236}">
                      <a16:creationId xmlns:a16="http://schemas.microsoft.com/office/drawing/2014/main" id="{D3107C3A-6469-AA4C-B52C-7EC1A3B77880}"/>
                    </a:ext>
                  </a:extLst>
                </p14:cNvPr>
                <p14:cNvContentPartPr/>
                <p14:nvPr/>
              </p14:nvContentPartPr>
              <p14:xfrm>
                <a:off x="11367720" y="3699902"/>
                <a:ext cx="66240" cy="69480"/>
              </p14:xfrm>
            </p:contentPart>
          </mc:Choice>
          <mc:Fallback xmlns="">
            <p:pic>
              <p:nvPicPr>
                <p:cNvPr id="338" name="Ink 337">
                  <a:extLst>
                    <a:ext uri="{FF2B5EF4-FFF2-40B4-BE49-F238E27FC236}">
                      <a16:creationId xmlns:a16="http://schemas.microsoft.com/office/drawing/2014/main" id="{D3107C3A-6469-AA4C-B52C-7EC1A3B77880}"/>
                    </a:ext>
                  </a:extLst>
                </p:cNvPr>
                <p:cNvPicPr/>
                <p:nvPr/>
              </p:nvPicPr>
              <p:blipFill>
                <a:blip r:embed="rId212"/>
                <a:stretch>
                  <a:fillRect/>
                </a:stretch>
              </p:blipFill>
              <p:spPr>
                <a:xfrm>
                  <a:off x="11352240" y="3684782"/>
                  <a:ext cx="96480" cy="10008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407" name="Group 406">
            <a:extLst>
              <a:ext uri="{FF2B5EF4-FFF2-40B4-BE49-F238E27FC236}">
                <a16:creationId xmlns:a16="http://schemas.microsoft.com/office/drawing/2014/main" id="{2811E50C-3D3E-494F-AD33-B80857451FE4}"/>
              </a:ext>
            </a:extLst>
          </p:cNvPr>
          <p:cNvGrpSpPr/>
          <p:nvPr/>
        </p:nvGrpSpPr>
        <p:grpSpPr>
          <a:xfrm>
            <a:off x="7453800" y="4852262"/>
            <a:ext cx="3860640" cy="1836000"/>
            <a:chOff x="7453800" y="4852262"/>
            <a:chExt cx="3860640" cy="183600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213">
              <p14:nvContentPartPr>
                <p14:cNvPr id="340" name="Ink 339">
                  <a:extLst>
                    <a:ext uri="{FF2B5EF4-FFF2-40B4-BE49-F238E27FC236}">
                      <a16:creationId xmlns:a16="http://schemas.microsoft.com/office/drawing/2014/main" id="{0BDA9A27-50BB-F848-BCDC-6BF8A2E73518}"/>
                    </a:ext>
                  </a:extLst>
                </p14:cNvPr>
                <p14:cNvContentPartPr/>
                <p14:nvPr/>
              </p14:nvContentPartPr>
              <p14:xfrm>
                <a:off x="7453800" y="4960982"/>
                <a:ext cx="51840" cy="1071720"/>
              </p14:xfrm>
            </p:contentPart>
          </mc:Choice>
          <mc:Fallback xmlns="">
            <p:pic>
              <p:nvPicPr>
                <p:cNvPr id="340" name="Ink 339">
                  <a:extLst>
                    <a:ext uri="{FF2B5EF4-FFF2-40B4-BE49-F238E27FC236}">
                      <a16:creationId xmlns:a16="http://schemas.microsoft.com/office/drawing/2014/main" id="{0BDA9A27-50BB-F848-BCDC-6BF8A2E73518}"/>
                    </a:ext>
                  </a:extLst>
                </p:cNvPr>
                <p:cNvPicPr/>
                <p:nvPr/>
              </p:nvPicPr>
              <p:blipFill>
                <a:blip r:embed="rId214"/>
                <a:stretch>
                  <a:fillRect/>
                </a:stretch>
              </p:blipFill>
              <p:spPr>
                <a:xfrm>
                  <a:off x="7438680" y="4945502"/>
                  <a:ext cx="82440" cy="1102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5">
              <p14:nvContentPartPr>
                <p14:cNvPr id="341" name="Ink 340">
                  <a:extLst>
                    <a:ext uri="{FF2B5EF4-FFF2-40B4-BE49-F238E27FC236}">
                      <a16:creationId xmlns:a16="http://schemas.microsoft.com/office/drawing/2014/main" id="{7AA19658-208A-D74F-A6B0-FC247587985E}"/>
                    </a:ext>
                  </a:extLst>
                </p14:cNvPr>
                <p14:cNvContentPartPr/>
                <p14:nvPr/>
              </p14:nvContentPartPr>
              <p14:xfrm>
                <a:off x="7500240" y="5332502"/>
                <a:ext cx="251280" cy="16920"/>
              </p14:xfrm>
            </p:contentPart>
          </mc:Choice>
          <mc:Fallback xmlns="">
            <p:pic>
              <p:nvPicPr>
                <p:cNvPr id="341" name="Ink 340">
                  <a:extLst>
                    <a:ext uri="{FF2B5EF4-FFF2-40B4-BE49-F238E27FC236}">
                      <a16:creationId xmlns:a16="http://schemas.microsoft.com/office/drawing/2014/main" id="{7AA19658-208A-D74F-A6B0-FC247587985E}"/>
                    </a:ext>
                  </a:extLst>
                </p:cNvPr>
                <p:cNvPicPr/>
                <p:nvPr/>
              </p:nvPicPr>
              <p:blipFill>
                <a:blip r:embed="rId216"/>
                <a:stretch>
                  <a:fillRect/>
                </a:stretch>
              </p:blipFill>
              <p:spPr>
                <a:xfrm>
                  <a:off x="7485120" y="5317382"/>
                  <a:ext cx="281880" cy="47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7">
              <p14:nvContentPartPr>
                <p14:cNvPr id="342" name="Ink 341">
                  <a:extLst>
                    <a:ext uri="{FF2B5EF4-FFF2-40B4-BE49-F238E27FC236}">
                      <a16:creationId xmlns:a16="http://schemas.microsoft.com/office/drawing/2014/main" id="{D66548F4-03C0-774D-98EA-0AE73B520E2A}"/>
                    </a:ext>
                  </a:extLst>
                </p14:cNvPr>
                <p14:cNvContentPartPr/>
                <p14:nvPr/>
              </p14:nvContentPartPr>
              <p14:xfrm>
                <a:off x="7488720" y="5418182"/>
                <a:ext cx="272880" cy="53640"/>
              </p14:xfrm>
            </p:contentPart>
          </mc:Choice>
          <mc:Fallback xmlns="">
            <p:pic>
              <p:nvPicPr>
                <p:cNvPr id="342" name="Ink 341">
                  <a:extLst>
                    <a:ext uri="{FF2B5EF4-FFF2-40B4-BE49-F238E27FC236}">
                      <a16:creationId xmlns:a16="http://schemas.microsoft.com/office/drawing/2014/main" id="{D66548F4-03C0-774D-98EA-0AE73B520E2A}"/>
                    </a:ext>
                  </a:extLst>
                </p:cNvPr>
                <p:cNvPicPr/>
                <p:nvPr/>
              </p:nvPicPr>
              <p:blipFill>
                <a:blip r:embed="rId218"/>
                <a:stretch>
                  <a:fillRect/>
                </a:stretch>
              </p:blipFill>
              <p:spPr>
                <a:xfrm>
                  <a:off x="7473240" y="5403062"/>
                  <a:ext cx="303120" cy="84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9">
              <p14:nvContentPartPr>
                <p14:cNvPr id="343" name="Ink 342">
                  <a:extLst>
                    <a:ext uri="{FF2B5EF4-FFF2-40B4-BE49-F238E27FC236}">
                      <a16:creationId xmlns:a16="http://schemas.microsoft.com/office/drawing/2014/main" id="{51B407C1-5FD0-AE45-81DA-4300BD465FC8}"/>
                    </a:ext>
                  </a:extLst>
                </p14:cNvPr>
                <p14:cNvContentPartPr/>
                <p14:nvPr/>
              </p14:nvContentPartPr>
              <p14:xfrm>
                <a:off x="7745760" y="5254742"/>
                <a:ext cx="15840" cy="83880"/>
              </p14:xfrm>
            </p:contentPart>
          </mc:Choice>
          <mc:Fallback xmlns="">
            <p:pic>
              <p:nvPicPr>
                <p:cNvPr id="343" name="Ink 342">
                  <a:extLst>
                    <a:ext uri="{FF2B5EF4-FFF2-40B4-BE49-F238E27FC236}">
                      <a16:creationId xmlns:a16="http://schemas.microsoft.com/office/drawing/2014/main" id="{51B407C1-5FD0-AE45-81DA-4300BD465FC8}"/>
                    </a:ext>
                  </a:extLst>
                </p:cNvPr>
                <p:cNvPicPr/>
                <p:nvPr/>
              </p:nvPicPr>
              <p:blipFill>
                <a:blip r:embed="rId220"/>
                <a:stretch>
                  <a:fillRect/>
                </a:stretch>
              </p:blipFill>
              <p:spPr>
                <a:xfrm>
                  <a:off x="7730280" y="5239262"/>
                  <a:ext cx="46080" cy="114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21">
              <p14:nvContentPartPr>
                <p14:cNvPr id="344" name="Ink 343">
                  <a:extLst>
                    <a:ext uri="{FF2B5EF4-FFF2-40B4-BE49-F238E27FC236}">
                      <a16:creationId xmlns:a16="http://schemas.microsoft.com/office/drawing/2014/main" id="{A404454C-359A-4D4F-8234-5CA76E5C1C7C}"/>
                    </a:ext>
                  </a:extLst>
                </p14:cNvPr>
                <p14:cNvContentPartPr/>
                <p14:nvPr/>
              </p14:nvContentPartPr>
              <p14:xfrm>
                <a:off x="7743240" y="5217662"/>
                <a:ext cx="352440" cy="384120"/>
              </p14:xfrm>
            </p:contentPart>
          </mc:Choice>
          <mc:Fallback xmlns="">
            <p:pic>
              <p:nvPicPr>
                <p:cNvPr id="344" name="Ink 343">
                  <a:extLst>
                    <a:ext uri="{FF2B5EF4-FFF2-40B4-BE49-F238E27FC236}">
                      <a16:creationId xmlns:a16="http://schemas.microsoft.com/office/drawing/2014/main" id="{A404454C-359A-4D4F-8234-5CA76E5C1C7C}"/>
                    </a:ext>
                  </a:extLst>
                </p:cNvPr>
                <p:cNvPicPr/>
                <p:nvPr/>
              </p:nvPicPr>
              <p:blipFill>
                <a:blip r:embed="rId222"/>
                <a:stretch>
                  <a:fillRect/>
                </a:stretch>
              </p:blipFill>
              <p:spPr>
                <a:xfrm>
                  <a:off x="7728120" y="5202182"/>
                  <a:ext cx="383040" cy="414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23">
              <p14:nvContentPartPr>
                <p14:cNvPr id="345" name="Ink 344">
                  <a:extLst>
                    <a:ext uri="{FF2B5EF4-FFF2-40B4-BE49-F238E27FC236}">
                      <a16:creationId xmlns:a16="http://schemas.microsoft.com/office/drawing/2014/main" id="{1EB67509-473C-4D45-B61E-F12847A76749}"/>
                    </a:ext>
                  </a:extLst>
                </p14:cNvPr>
                <p14:cNvContentPartPr/>
                <p14:nvPr/>
              </p14:nvContentPartPr>
              <p14:xfrm>
                <a:off x="7646040" y="5055302"/>
                <a:ext cx="257040" cy="165240"/>
              </p14:xfrm>
            </p:contentPart>
          </mc:Choice>
          <mc:Fallback xmlns="">
            <p:pic>
              <p:nvPicPr>
                <p:cNvPr id="345" name="Ink 344">
                  <a:extLst>
                    <a:ext uri="{FF2B5EF4-FFF2-40B4-BE49-F238E27FC236}">
                      <a16:creationId xmlns:a16="http://schemas.microsoft.com/office/drawing/2014/main" id="{1EB67509-473C-4D45-B61E-F12847A76749}"/>
                    </a:ext>
                  </a:extLst>
                </p:cNvPr>
                <p:cNvPicPr/>
                <p:nvPr/>
              </p:nvPicPr>
              <p:blipFill>
                <a:blip r:embed="rId224"/>
                <a:stretch>
                  <a:fillRect/>
                </a:stretch>
              </p:blipFill>
              <p:spPr>
                <a:xfrm>
                  <a:off x="7630560" y="5039822"/>
                  <a:ext cx="287640" cy="195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25">
              <p14:nvContentPartPr>
                <p14:cNvPr id="346" name="Ink 345">
                  <a:extLst>
                    <a:ext uri="{FF2B5EF4-FFF2-40B4-BE49-F238E27FC236}">
                      <a16:creationId xmlns:a16="http://schemas.microsoft.com/office/drawing/2014/main" id="{4FFF63BD-CB74-1746-8F2E-C3FA9AC0BBEB}"/>
                    </a:ext>
                  </a:extLst>
                </p14:cNvPr>
                <p14:cNvContentPartPr/>
                <p14:nvPr/>
              </p14:nvContentPartPr>
              <p14:xfrm>
                <a:off x="8009640" y="5624462"/>
                <a:ext cx="5760" cy="97920"/>
              </p14:xfrm>
            </p:contentPart>
          </mc:Choice>
          <mc:Fallback xmlns="">
            <p:pic>
              <p:nvPicPr>
                <p:cNvPr id="346" name="Ink 345">
                  <a:extLst>
                    <a:ext uri="{FF2B5EF4-FFF2-40B4-BE49-F238E27FC236}">
                      <a16:creationId xmlns:a16="http://schemas.microsoft.com/office/drawing/2014/main" id="{4FFF63BD-CB74-1746-8F2E-C3FA9AC0BBEB}"/>
                    </a:ext>
                  </a:extLst>
                </p:cNvPr>
                <p:cNvPicPr/>
                <p:nvPr/>
              </p:nvPicPr>
              <p:blipFill>
                <a:blip r:embed="rId226"/>
                <a:stretch>
                  <a:fillRect/>
                </a:stretch>
              </p:blipFill>
              <p:spPr>
                <a:xfrm>
                  <a:off x="7994160" y="5608982"/>
                  <a:ext cx="36360" cy="128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27">
              <p14:nvContentPartPr>
                <p14:cNvPr id="347" name="Ink 346">
                  <a:extLst>
                    <a:ext uri="{FF2B5EF4-FFF2-40B4-BE49-F238E27FC236}">
                      <a16:creationId xmlns:a16="http://schemas.microsoft.com/office/drawing/2014/main" id="{AE5B63ED-45D6-524D-BC5B-64D168317960}"/>
                    </a:ext>
                  </a:extLst>
                </p14:cNvPr>
                <p14:cNvContentPartPr/>
                <p14:nvPr/>
              </p14:nvContentPartPr>
              <p14:xfrm>
                <a:off x="8009640" y="5578742"/>
                <a:ext cx="43560" cy="91800"/>
              </p14:xfrm>
            </p:contentPart>
          </mc:Choice>
          <mc:Fallback xmlns="">
            <p:pic>
              <p:nvPicPr>
                <p:cNvPr id="347" name="Ink 346">
                  <a:extLst>
                    <a:ext uri="{FF2B5EF4-FFF2-40B4-BE49-F238E27FC236}">
                      <a16:creationId xmlns:a16="http://schemas.microsoft.com/office/drawing/2014/main" id="{AE5B63ED-45D6-524D-BC5B-64D168317960}"/>
                    </a:ext>
                  </a:extLst>
                </p:cNvPr>
                <p:cNvPicPr/>
                <p:nvPr/>
              </p:nvPicPr>
              <p:blipFill>
                <a:blip r:embed="rId228"/>
                <a:stretch>
                  <a:fillRect/>
                </a:stretch>
              </p:blipFill>
              <p:spPr>
                <a:xfrm>
                  <a:off x="7994160" y="5563622"/>
                  <a:ext cx="74160" cy="122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29">
              <p14:nvContentPartPr>
                <p14:cNvPr id="348" name="Ink 347">
                  <a:extLst>
                    <a:ext uri="{FF2B5EF4-FFF2-40B4-BE49-F238E27FC236}">
                      <a16:creationId xmlns:a16="http://schemas.microsoft.com/office/drawing/2014/main" id="{C02BA3FA-6CD6-634F-ACD4-474AFE785297}"/>
                    </a:ext>
                  </a:extLst>
                </p14:cNvPr>
                <p14:cNvContentPartPr/>
                <p14:nvPr/>
              </p14:nvContentPartPr>
              <p14:xfrm>
                <a:off x="8044200" y="5590262"/>
                <a:ext cx="13320" cy="97920"/>
              </p14:xfrm>
            </p:contentPart>
          </mc:Choice>
          <mc:Fallback xmlns="">
            <p:pic>
              <p:nvPicPr>
                <p:cNvPr id="348" name="Ink 347">
                  <a:extLst>
                    <a:ext uri="{FF2B5EF4-FFF2-40B4-BE49-F238E27FC236}">
                      <a16:creationId xmlns:a16="http://schemas.microsoft.com/office/drawing/2014/main" id="{C02BA3FA-6CD6-634F-ACD4-474AFE785297}"/>
                    </a:ext>
                  </a:extLst>
                </p:cNvPr>
                <p:cNvPicPr/>
                <p:nvPr/>
              </p:nvPicPr>
              <p:blipFill>
                <a:blip r:embed="rId230"/>
                <a:stretch>
                  <a:fillRect/>
                </a:stretch>
              </p:blipFill>
              <p:spPr>
                <a:xfrm>
                  <a:off x="8029080" y="5575142"/>
                  <a:ext cx="43920" cy="128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31">
              <p14:nvContentPartPr>
                <p14:cNvPr id="349" name="Ink 348">
                  <a:extLst>
                    <a:ext uri="{FF2B5EF4-FFF2-40B4-BE49-F238E27FC236}">
                      <a16:creationId xmlns:a16="http://schemas.microsoft.com/office/drawing/2014/main" id="{B74CB685-59D1-8D4A-83A3-8357DA51A68C}"/>
                    </a:ext>
                  </a:extLst>
                </p14:cNvPr>
                <p14:cNvContentPartPr/>
                <p14:nvPr/>
              </p14:nvContentPartPr>
              <p14:xfrm>
                <a:off x="7898040" y="5648582"/>
                <a:ext cx="316080" cy="167040"/>
              </p14:xfrm>
            </p:contentPart>
          </mc:Choice>
          <mc:Fallback xmlns="">
            <p:pic>
              <p:nvPicPr>
                <p:cNvPr id="349" name="Ink 348">
                  <a:extLst>
                    <a:ext uri="{FF2B5EF4-FFF2-40B4-BE49-F238E27FC236}">
                      <a16:creationId xmlns:a16="http://schemas.microsoft.com/office/drawing/2014/main" id="{B74CB685-59D1-8D4A-83A3-8357DA51A68C}"/>
                    </a:ext>
                  </a:extLst>
                </p:cNvPr>
                <p:cNvPicPr/>
                <p:nvPr/>
              </p:nvPicPr>
              <p:blipFill>
                <a:blip r:embed="rId232"/>
                <a:stretch>
                  <a:fillRect/>
                </a:stretch>
              </p:blipFill>
              <p:spPr>
                <a:xfrm>
                  <a:off x="7882920" y="5633102"/>
                  <a:ext cx="346680" cy="197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33">
              <p14:nvContentPartPr>
                <p14:cNvPr id="350" name="Ink 349">
                  <a:extLst>
                    <a:ext uri="{FF2B5EF4-FFF2-40B4-BE49-F238E27FC236}">
                      <a16:creationId xmlns:a16="http://schemas.microsoft.com/office/drawing/2014/main" id="{56B27E54-AF7E-274A-AFF7-75A4CA48776B}"/>
                    </a:ext>
                  </a:extLst>
                </p14:cNvPr>
                <p14:cNvContentPartPr/>
                <p14:nvPr/>
              </p14:nvContentPartPr>
              <p14:xfrm>
                <a:off x="7905240" y="5845142"/>
                <a:ext cx="331920" cy="304920"/>
              </p14:xfrm>
            </p:contentPart>
          </mc:Choice>
          <mc:Fallback xmlns="">
            <p:pic>
              <p:nvPicPr>
                <p:cNvPr id="350" name="Ink 349">
                  <a:extLst>
                    <a:ext uri="{FF2B5EF4-FFF2-40B4-BE49-F238E27FC236}">
                      <a16:creationId xmlns:a16="http://schemas.microsoft.com/office/drawing/2014/main" id="{56B27E54-AF7E-274A-AFF7-75A4CA48776B}"/>
                    </a:ext>
                  </a:extLst>
                </p:cNvPr>
                <p:cNvPicPr/>
                <p:nvPr/>
              </p:nvPicPr>
              <p:blipFill>
                <a:blip r:embed="rId234"/>
                <a:stretch>
                  <a:fillRect/>
                </a:stretch>
              </p:blipFill>
              <p:spPr>
                <a:xfrm>
                  <a:off x="7890120" y="5829662"/>
                  <a:ext cx="362520" cy="335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35">
              <p14:nvContentPartPr>
                <p14:cNvPr id="351" name="Ink 350">
                  <a:extLst>
                    <a:ext uri="{FF2B5EF4-FFF2-40B4-BE49-F238E27FC236}">
                      <a16:creationId xmlns:a16="http://schemas.microsoft.com/office/drawing/2014/main" id="{022C97D8-0400-6341-883A-BA65F3A20E3E}"/>
                    </a:ext>
                  </a:extLst>
                </p14:cNvPr>
                <p14:cNvContentPartPr/>
                <p14:nvPr/>
              </p14:nvContentPartPr>
              <p14:xfrm>
                <a:off x="8229600" y="5694662"/>
                <a:ext cx="34200" cy="431280"/>
              </p14:xfrm>
            </p:contentPart>
          </mc:Choice>
          <mc:Fallback xmlns="">
            <p:pic>
              <p:nvPicPr>
                <p:cNvPr id="351" name="Ink 350">
                  <a:extLst>
                    <a:ext uri="{FF2B5EF4-FFF2-40B4-BE49-F238E27FC236}">
                      <a16:creationId xmlns:a16="http://schemas.microsoft.com/office/drawing/2014/main" id="{022C97D8-0400-6341-883A-BA65F3A20E3E}"/>
                    </a:ext>
                  </a:extLst>
                </p:cNvPr>
                <p:cNvPicPr/>
                <p:nvPr/>
              </p:nvPicPr>
              <p:blipFill>
                <a:blip r:embed="rId236"/>
                <a:stretch>
                  <a:fillRect/>
                </a:stretch>
              </p:blipFill>
              <p:spPr>
                <a:xfrm>
                  <a:off x="8214120" y="5679182"/>
                  <a:ext cx="64800" cy="461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37">
              <p14:nvContentPartPr>
                <p14:cNvPr id="353" name="Ink 352">
                  <a:extLst>
                    <a:ext uri="{FF2B5EF4-FFF2-40B4-BE49-F238E27FC236}">
                      <a16:creationId xmlns:a16="http://schemas.microsoft.com/office/drawing/2014/main" id="{A1442528-8B9A-524D-93B1-F66F2C128486}"/>
                    </a:ext>
                  </a:extLst>
                </p14:cNvPr>
                <p14:cNvContentPartPr/>
                <p14:nvPr/>
              </p14:nvContentPartPr>
              <p14:xfrm>
                <a:off x="7846560" y="5864582"/>
                <a:ext cx="268920" cy="216360"/>
              </p14:xfrm>
            </p:contentPart>
          </mc:Choice>
          <mc:Fallback xmlns="">
            <p:pic>
              <p:nvPicPr>
                <p:cNvPr id="353" name="Ink 352">
                  <a:extLst>
                    <a:ext uri="{FF2B5EF4-FFF2-40B4-BE49-F238E27FC236}">
                      <a16:creationId xmlns:a16="http://schemas.microsoft.com/office/drawing/2014/main" id="{A1442528-8B9A-524D-93B1-F66F2C128486}"/>
                    </a:ext>
                  </a:extLst>
                </p:cNvPr>
                <p:cNvPicPr/>
                <p:nvPr/>
              </p:nvPicPr>
              <p:blipFill>
                <a:blip r:embed="rId238"/>
                <a:stretch>
                  <a:fillRect/>
                </a:stretch>
              </p:blipFill>
              <p:spPr>
                <a:xfrm>
                  <a:off x="7831440" y="5849102"/>
                  <a:ext cx="299520" cy="246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39">
              <p14:nvContentPartPr>
                <p14:cNvPr id="355" name="Ink 354">
                  <a:extLst>
                    <a:ext uri="{FF2B5EF4-FFF2-40B4-BE49-F238E27FC236}">
                      <a16:creationId xmlns:a16="http://schemas.microsoft.com/office/drawing/2014/main" id="{E0E92617-FB0C-CB45-B50B-EFB898661C8F}"/>
                    </a:ext>
                  </a:extLst>
                </p14:cNvPr>
                <p14:cNvContentPartPr/>
                <p14:nvPr/>
              </p14:nvContentPartPr>
              <p14:xfrm>
                <a:off x="8275680" y="5527982"/>
                <a:ext cx="415440" cy="306000"/>
              </p14:xfrm>
            </p:contentPart>
          </mc:Choice>
          <mc:Fallback xmlns="">
            <p:pic>
              <p:nvPicPr>
                <p:cNvPr id="355" name="Ink 354">
                  <a:extLst>
                    <a:ext uri="{FF2B5EF4-FFF2-40B4-BE49-F238E27FC236}">
                      <a16:creationId xmlns:a16="http://schemas.microsoft.com/office/drawing/2014/main" id="{E0E92617-FB0C-CB45-B50B-EFB898661C8F}"/>
                    </a:ext>
                  </a:extLst>
                </p:cNvPr>
                <p:cNvPicPr/>
                <p:nvPr/>
              </p:nvPicPr>
              <p:blipFill>
                <a:blip r:embed="rId240"/>
                <a:stretch>
                  <a:fillRect/>
                </a:stretch>
              </p:blipFill>
              <p:spPr>
                <a:xfrm>
                  <a:off x="8260560" y="5512502"/>
                  <a:ext cx="446040" cy="336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41">
              <p14:nvContentPartPr>
                <p14:cNvPr id="357" name="Ink 356">
                  <a:extLst>
                    <a:ext uri="{FF2B5EF4-FFF2-40B4-BE49-F238E27FC236}">
                      <a16:creationId xmlns:a16="http://schemas.microsoft.com/office/drawing/2014/main" id="{16874861-D1A0-5846-B1A5-2275E3989863}"/>
                    </a:ext>
                  </a:extLst>
                </p14:cNvPr>
                <p14:cNvContentPartPr/>
                <p14:nvPr/>
              </p14:nvContentPartPr>
              <p14:xfrm>
                <a:off x="8715600" y="5532662"/>
                <a:ext cx="360" cy="360"/>
              </p14:xfrm>
            </p:contentPart>
          </mc:Choice>
          <mc:Fallback xmlns="">
            <p:pic>
              <p:nvPicPr>
                <p:cNvPr id="357" name="Ink 356">
                  <a:extLst>
                    <a:ext uri="{FF2B5EF4-FFF2-40B4-BE49-F238E27FC236}">
                      <a16:creationId xmlns:a16="http://schemas.microsoft.com/office/drawing/2014/main" id="{16874861-D1A0-5846-B1A5-2275E3989863}"/>
                    </a:ext>
                  </a:extLst>
                </p:cNvPr>
                <p:cNvPicPr/>
                <p:nvPr/>
              </p:nvPicPr>
              <p:blipFill>
                <a:blip r:embed="rId13"/>
                <a:stretch>
                  <a:fillRect/>
                </a:stretch>
              </p:blipFill>
              <p:spPr>
                <a:xfrm>
                  <a:off x="8700480" y="5517182"/>
                  <a:ext cx="30960" cy="30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42">
              <p14:nvContentPartPr>
                <p14:cNvPr id="358" name="Ink 357">
                  <a:extLst>
                    <a:ext uri="{FF2B5EF4-FFF2-40B4-BE49-F238E27FC236}">
                      <a16:creationId xmlns:a16="http://schemas.microsoft.com/office/drawing/2014/main" id="{9313CB9A-8650-1A41-B101-894C556594E0}"/>
                    </a:ext>
                  </a:extLst>
                </p14:cNvPr>
                <p14:cNvContentPartPr/>
                <p14:nvPr/>
              </p14:nvContentPartPr>
              <p14:xfrm>
                <a:off x="8715600" y="5365622"/>
                <a:ext cx="132480" cy="167400"/>
              </p14:xfrm>
            </p:contentPart>
          </mc:Choice>
          <mc:Fallback xmlns="">
            <p:pic>
              <p:nvPicPr>
                <p:cNvPr id="358" name="Ink 357">
                  <a:extLst>
                    <a:ext uri="{FF2B5EF4-FFF2-40B4-BE49-F238E27FC236}">
                      <a16:creationId xmlns:a16="http://schemas.microsoft.com/office/drawing/2014/main" id="{9313CB9A-8650-1A41-B101-894C556594E0}"/>
                    </a:ext>
                  </a:extLst>
                </p:cNvPr>
                <p:cNvPicPr/>
                <p:nvPr/>
              </p:nvPicPr>
              <p:blipFill>
                <a:blip r:embed="rId243"/>
                <a:stretch>
                  <a:fillRect/>
                </a:stretch>
              </p:blipFill>
              <p:spPr>
                <a:xfrm>
                  <a:off x="8700480" y="5350502"/>
                  <a:ext cx="163080" cy="197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44">
              <p14:nvContentPartPr>
                <p14:cNvPr id="359" name="Ink 358">
                  <a:extLst>
                    <a:ext uri="{FF2B5EF4-FFF2-40B4-BE49-F238E27FC236}">
                      <a16:creationId xmlns:a16="http://schemas.microsoft.com/office/drawing/2014/main" id="{3369B601-CC72-634C-A92D-E4D34095BA3C}"/>
                    </a:ext>
                  </a:extLst>
                </p14:cNvPr>
                <p14:cNvContentPartPr/>
                <p14:nvPr/>
              </p14:nvContentPartPr>
              <p14:xfrm>
                <a:off x="8918280" y="4939022"/>
                <a:ext cx="304560" cy="450000"/>
              </p14:xfrm>
            </p:contentPart>
          </mc:Choice>
          <mc:Fallback xmlns="">
            <p:pic>
              <p:nvPicPr>
                <p:cNvPr id="359" name="Ink 358">
                  <a:extLst>
                    <a:ext uri="{FF2B5EF4-FFF2-40B4-BE49-F238E27FC236}">
                      <a16:creationId xmlns:a16="http://schemas.microsoft.com/office/drawing/2014/main" id="{3369B601-CC72-634C-A92D-E4D34095BA3C}"/>
                    </a:ext>
                  </a:extLst>
                </p:cNvPr>
                <p:cNvPicPr/>
                <p:nvPr/>
              </p:nvPicPr>
              <p:blipFill>
                <a:blip r:embed="rId245"/>
                <a:stretch>
                  <a:fillRect/>
                </a:stretch>
              </p:blipFill>
              <p:spPr>
                <a:xfrm>
                  <a:off x="8903160" y="4923902"/>
                  <a:ext cx="335160" cy="480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46">
              <p14:nvContentPartPr>
                <p14:cNvPr id="360" name="Ink 359">
                  <a:extLst>
                    <a:ext uri="{FF2B5EF4-FFF2-40B4-BE49-F238E27FC236}">
                      <a16:creationId xmlns:a16="http://schemas.microsoft.com/office/drawing/2014/main" id="{0119339D-6FFD-804C-8C29-6E6A849D7D41}"/>
                    </a:ext>
                  </a:extLst>
                </p14:cNvPr>
                <p14:cNvContentPartPr/>
                <p14:nvPr/>
              </p14:nvContentPartPr>
              <p14:xfrm>
                <a:off x="9086040" y="5217662"/>
                <a:ext cx="105480" cy="52920"/>
              </p14:xfrm>
            </p:contentPart>
          </mc:Choice>
          <mc:Fallback xmlns="">
            <p:pic>
              <p:nvPicPr>
                <p:cNvPr id="360" name="Ink 359">
                  <a:extLst>
                    <a:ext uri="{FF2B5EF4-FFF2-40B4-BE49-F238E27FC236}">
                      <a16:creationId xmlns:a16="http://schemas.microsoft.com/office/drawing/2014/main" id="{0119339D-6FFD-804C-8C29-6E6A849D7D41}"/>
                    </a:ext>
                  </a:extLst>
                </p:cNvPr>
                <p:cNvPicPr/>
                <p:nvPr/>
              </p:nvPicPr>
              <p:blipFill>
                <a:blip r:embed="rId247"/>
                <a:stretch>
                  <a:fillRect/>
                </a:stretch>
              </p:blipFill>
              <p:spPr>
                <a:xfrm>
                  <a:off x="9070560" y="5202182"/>
                  <a:ext cx="135720" cy="83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48">
              <p14:nvContentPartPr>
                <p14:cNvPr id="362" name="Ink 361">
                  <a:extLst>
                    <a:ext uri="{FF2B5EF4-FFF2-40B4-BE49-F238E27FC236}">
                      <a16:creationId xmlns:a16="http://schemas.microsoft.com/office/drawing/2014/main" id="{A37B040B-5940-1E4A-8183-A63E2ED78672}"/>
                    </a:ext>
                  </a:extLst>
                </p14:cNvPr>
                <p14:cNvContentPartPr/>
                <p14:nvPr/>
              </p14:nvContentPartPr>
              <p14:xfrm>
                <a:off x="8364240" y="5499542"/>
                <a:ext cx="556200" cy="383040"/>
              </p14:xfrm>
            </p:contentPart>
          </mc:Choice>
          <mc:Fallback xmlns="">
            <p:pic>
              <p:nvPicPr>
                <p:cNvPr id="362" name="Ink 361">
                  <a:extLst>
                    <a:ext uri="{FF2B5EF4-FFF2-40B4-BE49-F238E27FC236}">
                      <a16:creationId xmlns:a16="http://schemas.microsoft.com/office/drawing/2014/main" id="{A37B040B-5940-1E4A-8183-A63E2ED78672}"/>
                    </a:ext>
                  </a:extLst>
                </p:cNvPr>
                <p:cNvPicPr/>
                <p:nvPr/>
              </p:nvPicPr>
              <p:blipFill>
                <a:blip r:embed="rId249"/>
                <a:stretch>
                  <a:fillRect/>
                </a:stretch>
              </p:blipFill>
              <p:spPr>
                <a:xfrm>
                  <a:off x="8348760" y="5484062"/>
                  <a:ext cx="586800" cy="413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50">
              <p14:nvContentPartPr>
                <p14:cNvPr id="363" name="Ink 362">
                  <a:extLst>
                    <a:ext uri="{FF2B5EF4-FFF2-40B4-BE49-F238E27FC236}">
                      <a16:creationId xmlns:a16="http://schemas.microsoft.com/office/drawing/2014/main" id="{0D5E3781-7111-0144-8BA1-DA1FB2040DB0}"/>
                    </a:ext>
                  </a:extLst>
                </p14:cNvPr>
                <p14:cNvContentPartPr/>
                <p14:nvPr/>
              </p14:nvContentPartPr>
              <p14:xfrm>
                <a:off x="8888400" y="5578742"/>
                <a:ext cx="41760" cy="331200"/>
              </p14:xfrm>
            </p:contentPart>
          </mc:Choice>
          <mc:Fallback xmlns="">
            <p:pic>
              <p:nvPicPr>
                <p:cNvPr id="363" name="Ink 362">
                  <a:extLst>
                    <a:ext uri="{FF2B5EF4-FFF2-40B4-BE49-F238E27FC236}">
                      <a16:creationId xmlns:a16="http://schemas.microsoft.com/office/drawing/2014/main" id="{0D5E3781-7111-0144-8BA1-DA1FB2040DB0}"/>
                    </a:ext>
                  </a:extLst>
                </p:cNvPr>
                <p:cNvPicPr/>
                <p:nvPr/>
              </p:nvPicPr>
              <p:blipFill>
                <a:blip r:embed="rId251"/>
                <a:stretch>
                  <a:fillRect/>
                </a:stretch>
              </p:blipFill>
              <p:spPr>
                <a:xfrm>
                  <a:off x="8873280" y="5563622"/>
                  <a:ext cx="72360" cy="361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52">
              <p14:nvContentPartPr>
                <p14:cNvPr id="365" name="Ink 364">
                  <a:extLst>
                    <a:ext uri="{FF2B5EF4-FFF2-40B4-BE49-F238E27FC236}">
                      <a16:creationId xmlns:a16="http://schemas.microsoft.com/office/drawing/2014/main" id="{D2FEB9DD-2698-F641-BEC3-5C2A96AEF58A}"/>
                    </a:ext>
                  </a:extLst>
                </p14:cNvPr>
                <p14:cNvContentPartPr/>
                <p14:nvPr/>
              </p14:nvContentPartPr>
              <p14:xfrm>
                <a:off x="9317520" y="5312702"/>
                <a:ext cx="259920" cy="610560"/>
              </p14:xfrm>
            </p:contentPart>
          </mc:Choice>
          <mc:Fallback xmlns="">
            <p:pic>
              <p:nvPicPr>
                <p:cNvPr id="365" name="Ink 364">
                  <a:extLst>
                    <a:ext uri="{FF2B5EF4-FFF2-40B4-BE49-F238E27FC236}">
                      <a16:creationId xmlns:a16="http://schemas.microsoft.com/office/drawing/2014/main" id="{D2FEB9DD-2698-F641-BEC3-5C2A96AEF58A}"/>
                    </a:ext>
                  </a:extLst>
                </p:cNvPr>
                <p:cNvPicPr/>
                <p:nvPr/>
              </p:nvPicPr>
              <p:blipFill>
                <a:blip r:embed="rId253"/>
                <a:stretch>
                  <a:fillRect/>
                </a:stretch>
              </p:blipFill>
              <p:spPr>
                <a:xfrm>
                  <a:off x="9302040" y="5297222"/>
                  <a:ext cx="290160" cy="640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54">
              <p14:nvContentPartPr>
                <p14:cNvPr id="366" name="Ink 365">
                  <a:extLst>
                    <a:ext uri="{FF2B5EF4-FFF2-40B4-BE49-F238E27FC236}">
                      <a16:creationId xmlns:a16="http://schemas.microsoft.com/office/drawing/2014/main" id="{F70F1D40-B4FE-174F-982D-B1BD26D45D9F}"/>
                    </a:ext>
                  </a:extLst>
                </p14:cNvPr>
                <p14:cNvContentPartPr/>
                <p14:nvPr/>
              </p14:nvContentPartPr>
              <p14:xfrm>
                <a:off x="9327960" y="5464262"/>
                <a:ext cx="264600" cy="611280"/>
              </p14:xfrm>
            </p:contentPart>
          </mc:Choice>
          <mc:Fallback xmlns="">
            <p:pic>
              <p:nvPicPr>
                <p:cNvPr id="366" name="Ink 365">
                  <a:extLst>
                    <a:ext uri="{FF2B5EF4-FFF2-40B4-BE49-F238E27FC236}">
                      <a16:creationId xmlns:a16="http://schemas.microsoft.com/office/drawing/2014/main" id="{F70F1D40-B4FE-174F-982D-B1BD26D45D9F}"/>
                    </a:ext>
                  </a:extLst>
                </p:cNvPr>
                <p:cNvPicPr/>
                <p:nvPr/>
              </p:nvPicPr>
              <p:blipFill>
                <a:blip r:embed="rId255"/>
                <a:stretch>
                  <a:fillRect/>
                </a:stretch>
              </p:blipFill>
              <p:spPr>
                <a:xfrm>
                  <a:off x="9312840" y="5449142"/>
                  <a:ext cx="295200" cy="641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56">
              <p14:nvContentPartPr>
                <p14:cNvPr id="367" name="Ink 366">
                  <a:extLst>
                    <a:ext uri="{FF2B5EF4-FFF2-40B4-BE49-F238E27FC236}">
                      <a16:creationId xmlns:a16="http://schemas.microsoft.com/office/drawing/2014/main" id="{D3FD694B-FB0D-AF42-A756-8223E0F24C69}"/>
                    </a:ext>
                  </a:extLst>
                </p14:cNvPr>
                <p14:cNvContentPartPr/>
                <p14:nvPr/>
              </p14:nvContentPartPr>
              <p14:xfrm>
                <a:off x="8935560" y="5939102"/>
                <a:ext cx="408240" cy="45000"/>
              </p14:xfrm>
            </p:contentPart>
          </mc:Choice>
          <mc:Fallback xmlns="">
            <p:pic>
              <p:nvPicPr>
                <p:cNvPr id="367" name="Ink 366">
                  <a:extLst>
                    <a:ext uri="{FF2B5EF4-FFF2-40B4-BE49-F238E27FC236}">
                      <a16:creationId xmlns:a16="http://schemas.microsoft.com/office/drawing/2014/main" id="{D3FD694B-FB0D-AF42-A756-8223E0F24C69}"/>
                    </a:ext>
                  </a:extLst>
                </p:cNvPr>
                <p:cNvPicPr/>
                <p:nvPr/>
              </p:nvPicPr>
              <p:blipFill>
                <a:blip r:embed="rId257"/>
                <a:stretch>
                  <a:fillRect/>
                </a:stretch>
              </p:blipFill>
              <p:spPr>
                <a:xfrm>
                  <a:off x="8920080" y="5923982"/>
                  <a:ext cx="438840" cy="75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58">
              <p14:nvContentPartPr>
                <p14:cNvPr id="368" name="Ink 367">
                  <a:extLst>
                    <a:ext uri="{FF2B5EF4-FFF2-40B4-BE49-F238E27FC236}">
                      <a16:creationId xmlns:a16="http://schemas.microsoft.com/office/drawing/2014/main" id="{9D3D27DC-45DA-AD47-A7B3-DB6738D7021A}"/>
                    </a:ext>
                  </a:extLst>
                </p14:cNvPr>
                <p14:cNvContentPartPr/>
                <p14:nvPr/>
              </p14:nvContentPartPr>
              <p14:xfrm>
                <a:off x="8943120" y="5984102"/>
                <a:ext cx="39600" cy="592560"/>
              </p14:xfrm>
            </p:contentPart>
          </mc:Choice>
          <mc:Fallback xmlns="">
            <p:pic>
              <p:nvPicPr>
                <p:cNvPr id="368" name="Ink 367">
                  <a:extLst>
                    <a:ext uri="{FF2B5EF4-FFF2-40B4-BE49-F238E27FC236}">
                      <a16:creationId xmlns:a16="http://schemas.microsoft.com/office/drawing/2014/main" id="{9D3D27DC-45DA-AD47-A7B3-DB6738D7021A}"/>
                    </a:ext>
                  </a:extLst>
                </p:cNvPr>
                <p:cNvPicPr/>
                <p:nvPr/>
              </p:nvPicPr>
              <p:blipFill>
                <a:blip r:embed="rId259"/>
                <a:stretch>
                  <a:fillRect/>
                </a:stretch>
              </p:blipFill>
              <p:spPr>
                <a:xfrm>
                  <a:off x="8928000" y="5968622"/>
                  <a:ext cx="69840" cy="623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60">
              <p14:nvContentPartPr>
                <p14:cNvPr id="369" name="Ink 368">
                  <a:extLst>
                    <a:ext uri="{FF2B5EF4-FFF2-40B4-BE49-F238E27FC236}">
                      <a16:creationId xmlns:a16="http://schemas.microsoft.com/office/drawing/2014/main" id="{F5779348-8864-1942-9601-66F02469C3D7}"/>
                    </a:ext>
                  </a:extLst>
                </p14:cNvPr>
                <p14:cNvContentPartPr/>
                <p14:nvPr/>
              </p14:nvContentPartPr>
              <p14:xfrm>
                <a:off x="8928720" y="5972222"/>
                <a:ext cx="457560" cy="643680"/>
              </p14:xfrm>
            </p:contentPart>
          </mc:Choice>
          <mc:Fallback xmlns="">
            <p:pic>
              <p:nvPicPr>
                <p:cNvPr id="369" name="Ink 368">
                  <a:extLst>
                    <a:ext uri="{FF2B5EF4-FFF2-40B4-BE49-F238E27FC236}">
                      <a16:creationId xmlns:a16="http://schemas.microsoft.com/office/drawing/2014/main" id="{F5779348-8864-1942-9601-66F02469C3D7}"/>
                    </a:ext>
                  </a:extLst>
                </p:cNvPr>
                <p:cNvPicPr/>
                <p:nvPr/>
              </p:nvPicPr>
              <p:blipFill>
                <a:blip r:embed="rId261"/>
                <a:stretch>
                  <a:fillRect/>
                </a:stretch>
              </p:blipFill>
              <p:spPr>
                <a:xfrm>
                  <a:off x="8913600" y="5957102"/>
                  <a:ext cx="488160" cy="674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62">
              <p14:nvContentPartPr>
                <p14:cNvPr id="370" name="Ink 369">
                  <a:extLst>
                    <a:ext uri="{FF2B5EF4-FFF2-40B4-BE49-F238E27FC236}">
                      <a16:creationId xmlns:a16="http://schemas.microsoft.com/office/drawing/2014/main" id="{7340F023-1BB9-2345-8EE7-71CB40E035B8}"/>
                    </a:ext>
                  </a:extLst>
                </p14:cNvPr>
                <p14:cNvContentPartPr/>
                <p14:nvPr/>
              </p14:nvContentPartPr>
              <p14:xfrm>
                <a:off x="8807040" y="6602582"/>
                <a:ext cx="281160" cy="85680"/>
              </p14:xfrm>
            </p:contentPart>
          </mc:Choice>
          <mc:Fallback xmlns="">
            <p:pic>
              <p:nvPicPr>
                <p:cNvPr id="370" name="Ink 369">
                  <a:extLst>
                    <a:ext uri="{FF2B5EF4-FFF2-40B4-BE49-F238E27FC236}">
                      <a16:creationId xmlns:a16="http://schemas.microsoft.com/office/drawing/2014/main" id="{7340F023-1BB9-2345-8EE7-71CB40E035B8}"/>
                    </a:ext>
                  </a:extLst>
                </p:cNvPr>
                <p:cNvPicPr/>
                <p:nvPr/>
              </p:nvPicPr>
              <p:blipFill>
                <a:blip r:embed="rId263"/>
                <a:stretch>
                  <a:fillRect/>
                </a:stretch>
              </p:blipFill>
              <p:spPr>
                <a:xfrm>
                  <a:off x="8791920" y="6587102"/>
                  <a:ext cx="311760" cy="116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64">
              <p14:nvContentPartPr>
                <p14:cNvPr id="371" name="Ink 370">
                  <a:extLst>
                    <a:ext uri="{FF2B5EF4-FFF2-40B4-BE49-F238E27FC236}">
                      <a16:creationId xmlns:a16="http://schemas.microsoft.com/office/drawing/2014/main" id="{A9B7821B-449E-4D43-B859-736EF5EA6136}"/>
                    </a:ext>
                  </a:extLst>
                </p14:cNvPr>
                <p14:cNvContentPartPr/>
                <p14:nvPr/>
              </p14:nvContentPartPr>
              <p14:xfrm>
                <a:off x="9266760" y="6600422"/>
                <a:ext cx="187920" cy="60840"/>
              </p14:xfrm>
            </p:contentPart>
          </mc:Choice>
          <mc:Fallback xmlns="">
            <p:pic>
              <p:nvPicPr>
                <p:cNvPr id="371" name="Ink 370">
                  <a:extLst>
                    <a:ext uri="{FF2B5EF4-FFF2-40B4-BE49-F238E27FC236}">
                      <a16:creationId xmlns:a16="http://schemas.microsoft.com/office/drawing/2014/main" id="{A9B7821B-449E-4D43-B859-736EF5EA6136}"/>
                    </a:ext>
                  </a:extLst>
                </p:cNvPr>
                <p:cNvPicPr/>
                <p:nvPr/>
              </p:nvPicPr>
              <p:blipFill>
                <a:blip r:embed="rId265"/>
                <a:stretch>
                  <a:fillRect/>
                </a:stretch>
              </p:blipFill>
              <p:spPr>
                <a:xfrm>
                  <a:off x="9251280" y="6584942"/>
                  <a:ext cx="218520" cy="91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66">
              <p14:nvContentPartPr>
                <p14:cNvPr id="373" name="Ink 372">
                  <a:extLst>
                    <a:ext uri="{FF2B5EF4-FFF2-40B4-BE49-F238E27FC236}">
                      <a16:creationId xmlns:a16="http://schemas.microsoft.com/office/drawing/2014/main" id="{F40C84D5-46B8-0F44-9102-781AF12499AF}"/>
                    </a:ext>
                  </a:extLst>
                </p14:cNvPr>
                <p14:cNvContentPartPr/>
                <p14:nvPr/>
              </p14:nvContentPartPr>
              <p14:xfrm>
                <a:off x="10253520" y="4852262"/>
                <a:ext cx="245880" cy="409320"/>
              </p14:xfrm>
            </p:contentPart>
          </mc:Choice>
          <mc:Fallback xmlns="">
            <p:pic>
              <p:nvPicPr>
                <p:cNvPr id="373" name="Ink 372">
                  <a:extLst>
                    <a:ext uri="{FF2B5EF4-FFF2-40B4-BE49-F238E27FC236}">
                      <a16:creationId xmlns:a16="http://schemas.microsoft.com/office/drawing/2014/main" id="{F40C84D5-46B8-0F44-9102-781AF12499AF}"/>
                    </a:ext>
                  </a:extLst>
                </p:cNvPr>
                <p:cNvPicPr/>
                <p:nvPr/>
              </p:nvPicPr>
              <p:blipFill>
                <a:blip r:embed="rId267"/>
                <a:stretch>
                  <a:fillRect/>
                </a:stretch>
              </p:blipFill>
              <p:spPr>
                <a:xfrm>
                  <a:off x="10238400" y="4837142"/>
                  <a:ext cx="276480" cy="439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68">
              <p14:nvContentPartPr>
                <p14:cNvPr id="374" name="Ink 373">
                  <a:extLst>
                    <a:ext uri="{FF2B5EF4-FFF2-40B4-BE49-F238E27FC236}">
                      <a16:creationId xmlns:a16="http://schemas.microsoft.com/office/drawing/2014/main" id="{AC7BD397-FCDA-394C-97E1-27CA66E6C542}"/>
                    </a:ext>
                  </a:extLst>
                </p14:cNvPr>
                <p14:cNvContentPartPr/>
                <p14:nvPr/>
              </p14:nvContentPartPr>
              <p14:xfrm>
                <a:off x="10287360" y="5113262"/>
                <a:ext cx="114480" cy="74880"/>
              </p14:xfrm>
            </p:contentPart>
          </mc:Choice>
          <mc:Fallback xmlns="">
            <p:pic>
              <p:nvPicPr>
                <p:cNvPr id="374" name="Ink 373">
                  <a:extLst>
                    <a:ext uri="{FF2B5EF4-FFF2-40B4-BE49-F238E27FC236}">
                      <a16:creationId xmlns:a16="http://schemas.microsoft.com/office/drawing/2014/main" id="{AC7BD397-FCDA-394C-97E1-27CA66E6C542}"/>
                    </a:ext>
                  </a:extLst>
                </p:cNvPr>
                <p:cNvPicPr/>
                <p:nvPr/>
              </p:nvPicPr>
              <p:blipFill>
                <a:blip r:embed="rId269"/>
                <a:stretch>
                  <a:fillRect/>
                </a:stretch>
              </p:blipFill>
              <p:spPr>
                <a:xfrm>
                  <a:off x="10272240" y="5098142"/>
                  <a:ext cx="144720" cy="105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70">
              <p14:nvContentPartPr>
                <p14:cNvPr id="375" name="Ink 374">
                  <a:extLst>
                    <a:ext uri="{FF2B5EF4-FFF2-40B4-BE49-F238E27FC236}">
                      <a16:creationId xmlns:a16="http://schemas.microsoft.com/office/drawing/2014/main" id="{512CED75-EA64-6D42-B503-6D4EE40BDB6D}"/>
                    </a:ext>
                  </a:extLst>
                </p14:cNvPr>
                <p14:cNvContentPartPr/>
                <p14:nvPr/>
              </p14:nvContentPartPr>
              <p14:xfrm>
                <a:off x="10322640" y="5147462"/>
                <a:ext cx="13680" cy="15120"/>
              </p14:xfrm>
            </p:contentPart>
          </mc:Choice>
          <mc:Fallback xmlns="">
            <p:pic>
              <p:nvPicPr>
                <p:cNvPr id="375" name="Ink 374">
                  <a:extLst>
                    <a:ext uri="{FF2B5EF4-FFF2-40B4-BE49-F238E27FC236}">
                      <a16:creationId xmlns:a16="http://schemas.microsoft.com/office/drawing/2014/main" id="{512CED75-EA64-6D42-B503-6D4EE40BDB6D}"/>
                    </a:ext>
                  </a:extLst>
                </p:cNvPr>
                <p:cNvPicPr/>
                <p:nvPr/>
              </p:nvPicPr>
              <p:blipFill>
                <a:blip r:embed="rId271"/>
                <a:stretch>
                  <a:fillRect/>
                </a:stretch>
              </p:blipFill>
              <p:spPr>
                <a:xfrm>
                  <a:off x="10307160" y="5131982"/>
                  <a:ext cx="44280" cy="45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72">
              <p14:nvContentPartPr>
                <p14:cNvPr id="376" name="Ink 375">
                  <a:extLst>
                    <a:ext uri="{FF2B5EF4-FFF2-40B4-BE49-F238E27FC236}">
                      <a16:creationId xmlns:a16="http://schemas.microsoft.com/office/drawing/2014/main" id="{8AF157CC-6ED3-B240-81F3-42428A33A3BB}"/>
                    </a:ext>
                  </a:extLst>
                </p14:cNvPr>
                <p14:cNvContentPartPr/>
                <p14:nvPr/>
              </p14:nvContentPartPr>
              <p14:xfrm>
                <a:off x="10272240" y="5157182"/>
                <a:ext cx="64440" cy="5400"/>
              </p14:xfrm>
            </p:contentPart>
          </mc:Choice>
          <mc:Fallback xmlns="">
            <p:pic>
              <p:nvPicPr>
                <p:cNvPr id="376" name="Ink 375">
                  <a:extLst>
                    <a:ext uri="{FF2B5EF4-FFF2-40B4-BE49-F238E27FC236}">
                      <a16:creationId xmlns:a16="http://schemas.microsoft.com/office/drawing/2014/main" id="{8AF157CC-6ED3-B240-81F3-42428A33A3BB}"/>
                    </a:ext>
                  </a:extLst>
                </p:cNvPr>
                <p:cNvPicPr/>
                <p:nvPr/>
              </p:nvPicPr>
              <p:blipFill>
                <a:blip r:embed="rId273"/>
                <a:stretch>
                  <a:fillRect/>
                </a:stretch>
              </p:blipFill>
              <p:spPr>
                <a:xfrm>
                  <a:off x="10256760" y="5142062"/>
                  <a:ext cx="94680" cy="35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74">
              <p14:nvContentPartPr>
                <p14:cNvPr id="377" name="Ink 376">
                  <a:extLst>
                    <a:ext uri="{FF2B5EF4-FFF2-40B4-BE49-F238E27FC236}">
                      <a16:creationId xmlns:a16="http://schemas.microsoft.com/office/drawing/2014/main" id="{77F190C6-D8DF-B24B-9691-DE47DE0070B6}"/>
                    </a:ext>
                  </a:extLst>
                </p14:cNvPr>
                <p14:cNvContentPartPr/>
                <p14:nvPr/>
              </p14:nvContentPartPr>
              <p14:xfrm>
                <a:off x="10335960" y="4993742"/>
                <a:ext cx="28800" cy="10080"/>
              </p14:xfrm>
            </p:contentPart>
          </mc:Choice>
          <mc:Fallback xmlns="">
            <p:pic>
              <p:nvPicPr>
                <p:cNvPr id="377" name="Ink 376">
                  <a:extLst>
                    <a:ext uri="{FF2B5EF4-FFF2-40B4-BE49-F238E27FC236}">
                      <a16:creationId xmlns:a16="http://schemas.microsoft.com/office/drawing/2014/main" id="{77F190C6-D8DF-B24B-9691-DE47DE0070B6}"/>
                    </a:ext>
                  </a:extLst>
                </p:cNvPr>
                <p:cNvPicPr/>
                <p:nvPr/>
              </p:nvPicPr>
              <p:blipFill>
                <a:blip r:embed="rId275"/>
                <a:stretch>
                  <a:fillRect/>
                </a:stretch>
              </p:blipFill>
              <p:spPr>
                <a:xfrm>
                  <a:off x="10320840" y="4978622"/>
                  <a:ext cx="59040" cy="40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76">
              <p14:nvContentPartPr>
                <p14:cNvPr id="378" name="Ink 377">
                  <a:extLst>
                    <a:ext uri="{FF2B5EF4-FFF2-40B4-BE49-F238E27FC236}">
                      <a16:creationId xmlns:a16="http://schemas.microsoft.com/office/drawing/2014/main" id="{7537984C-6DC4-B44B-BFE2-2F859A29F209}"/>
                    </a:ext>
                  </a:extLst>
                </p14:cNvPr>
                <p14:cNvContentPartPr/>
                <p14:nvPr/>
              </p14:nvContentPartPr>
              <p14:xfrm>
                <a:off x="10416960" y="5023262"/>
                <a:ext cx="23400" cy="14760"/>
              </p14:xfrm>
            </p:contentPart>
          </mc:Choice>
          <mc:Fallback xmlns="">
            <p:pic>
              <p:nvPicPr>
                <p:cNvPr id="378" name="Ink 377">
                  <a:extLst>
                    <a:ext uri="{FF2B5EF4-FFF2-40B4-BE49-F238E27FC236}">
                      <a16:creationId xmlns:a16="http://schemas.microsoft.com/office/drawing/2014/main" id="{7537984C-6DC4-B44B-BFE2-2F859A29F209}"/>
                    </a:ext>
                  </a:extLst>
                </p:cNvPr>
                <p:cNvPicPr/>
                <p:nvPr/>
              </p:nvPicPr>
              <p:blipFill>
                <a:blip r:embed="rId277"/>
                <a:stretch>
                  <a:fillRect/>
                </a:stretch>
              </p:blipFill>
              <p:spPr>
                <a:xfrm>
                  <a:off x="10401840" y="5007782"/>
                  <a:ext cx="53640" cy="45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78">
              <p14:nvContentPartPr>
                <p14:cNvPr id="380" name="Ink 379">
                  <a:extLst>
                    <a:ext uri="{FF2B5EF4-FFF2-40B4-BE49-F238E27FC236}">
                      <a16:creationId xmlns:a16="http://schemas.microsoft.com/office/drawing/2014/main" id="{D0C21C2F-3ACF-F043-B156-317296E999DB}"/>
                    </a:ext>
                  </a:extLst>
                </p14:cNvPr>
                <p14:cNvContentPartPr/>
                <p14:nvPr/>
              </p14:nvContentPartPr>
              <p14:xfrm>
                <a:off x="10241280" y="5115782"/>
                <a:ext cx="651600" cy="300600"/>
              </p14:xfrm>
            </p:contentPart>
          </mc:Choice>
          <mc:Fallback xmlns="">
            <p:pic>
              <p:nvPicPr>
                <p:cNvPr id="380" name="Ink 379">
                  <a:extLst>
                    <a:ext uri="{FF2B5EF4-FFF2-40B4-BE49-F238E27FC236}">
                      <a16:creationId xmlns:a16="http://schemas.microsoft.com/office/drawing/2014/main" id="{D0C21C2F-3ACF-F043-B156-317296E999DB}"/>
                    </a:ext>
                  </a:extLst>
                </p:cNvPr>
                <p:cNvPicPr/>
                <p:nvPr/>
              </p:nvPicPr>
              <p:blipFill>
                <a:blip r:embed="rId279"/>
                <a:stretch>
                  <a:fillRect/>
                </a:stretch>
              </p:blipFill>
              <p:spPr>
                <a:xfrm>
                  <a:off x="10226160" y="5100662"/>
                  <a:ext cx="682200" cy="331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80">
              <p14:nvContentPartPr>
                <p14:cNvPr id="381" name="Ink 380">
                  <a:extLst>
                    <a:ext uri="{FF2B5EF4-FFF2-40B4-BE49-F238E27FC236}">
                      <a16:creationId xmlns:a16="http://schemas.microsoft.com/office/drawing/2014/main" id="{9A239E16-4633-1F45-97E8-7130A22483EB}"/>
                    </a:ext>
                  </a:extLst>
                </p14:cNvPr>
                <p14:cNvContentPartPr/>
                <p14:nvPr/>
              </p14:nvContentPartPr>
              <p14:xfrm>
                <a:off x="10844640" y="5139542"/>
                <a:ext cx="126360" cy="156240"/>
              </p14:xfrm>
            </p:contentPart>
          </mc:Choice>
          <mc:Fallback xmlns="">
            <p:pic>
              <p:nvPicPr>
                <p:cNvPr id="381" name="Ink 380">
                  <a:extLst>
                    <a:ext uri="{FF2B5EF4-FFF2-40B4-BE49-F238E27FC236}">
                      <a16:creationId xmlns:a16="http://schemas.microsoft.com/office/drawing/2014/main" id="{9A239E16-4633-1F45-97E8-7130A22483EB}"/>
                    </a:ext>
                  </a:extLst>
                </p:cNvPr>
                <p:cNvPicPr/>
                <p:nvPr/>
              </p:nvPicPr>
              <p:blipFill>
                <a:blip r:embed="rId281"/>
                <a:stretch>
                  <a:fillRect/>
                </a:stretch>
              </p:blipFill>
              <p:spPr>
                <a:xfrm>
                  <a:off x="10829160" y="5124422"/>
                  <a:ext cx="156960" cy="186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82">
              <p14:nvContentPartPr>
                <p14:cNvPr id="382" name="Ink 381">
                  <a:extLst>
                    <a:ext uri="{FF2B5EF4-FFF2-40B4-BE49-F238E27FC236}">
                      <a16:creationId xmlns:a16="http://schemas.microsoft.com/office/drawing/2014/main" id="{5A2869F7-2F1D-FA45-B6BA-72012D2A0008}"/>
                    </a:ext>
                  </a:extLst>
                </p14:cNvPr>
                <p14:cNvContentPartPr/>
                <p14:nvPr/>
              </p14:nvContentPartPr>
              <p14:xfrm>
                <a:off x="10795320" y="5274542"/>
                <a:ext cx="61920" cy="780480"/>
              </p14:xfrm>
            </p:contentPart>
          </mc:Choice>
          <mc:Fallback xmlns="">
            <p:pic>
              <p:nvPicPr>
                <p:cNvPr id="382" name="Ink 381">
                  <a:extLst>
                    <a:ext uri="{FF2B5EF4-FFF2-40B4-BE49-F238E27FC236}">
                      <a16:creationId xmlns:a16="http://schemas.microsoft.com/office/drawing/2014/main" id="{5A2869F7-2F1D-FA45-B6BA-72012D2A0008}"/>
                    </a:ext>
                  </a:extLst>
                </p:cNvPr>
                <p:cNvPicPr/>
                <p:nvPr/>
              </p:nvPicPr>
              <p:blipFill>
                <a:blip r:embed="rId283"/>
                <a:stretch>
                  <a:fillRect/>
                </a:stretch>
              </p:blipFill>
              <p:spPr>
                <a:xfrm>
                  <a:off x="10779840" y="5259422"/>
                  <a:ext cx="92520" cy="811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84">
              <p14:nvContentPartPr>
                <p14:cNvPr id="383" name="Ink 382">
                  <a:extLst>
                    <a:ext uri="{FF2B5EF4-FFF2-40B4-BE49-F238E27FC236}">
                      <a16:creationId xmlns:a16="http://schemas.microsoft.com/office/drawing/2014/main" id="{FBD7E2F0-07C4-C349-AB08-445D00713DDF}"/>
                    </a:ext>
                  </a:extLst>
                </p14:cNvPr>
                <p14:cNvContentPartPr/>
                <p14:nvPr/>
              </p14:nvContentPartPr>
              <p14:xfrm>
                <a:off x="10960920" y="5266262"/>
                <a:ext cx="121680" cy="979200"/>
              </p14:xfrm>
            </p:contentPart>
          </mc:Choice>
          <mc:Fallback xmlns="">
            <p:pic>
              <p:nvPicPr>
                <p:cNvPr id="383" name="Ink 382">
                  <a:extLst>
                    <a:ext uri="{FF2B5EF4-FFF2-40B4-BE49-F238E27FC236}">
                      <a16:creationId xmlns:a16="http://schemas.microsoft.com/office/drawing/2014/main" id="{FBD7E2F0-07C4-C349-AB08-445D00713DDF}"/>
                    </a:ext>
                  </a:extLst>
                </p:cNvPr>
                <p:cNvPicPr/>
                <p:nvPr/>
              </p:nvPicPr>
              <p:blipFill>
                <a:blip r:embed="rId285"/>
                <a:stretch>
                  <a:fillRect/>
                </a:stretch>
              </p:blipFill>
              <p:spPr>
                <a:xfrm>
                  <a:off x="10945800" y="5251142"/>
                  <a:ext cx="152280" cy="1009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86">
              <p14:nvContentPartPr>
                <p14:cNvPr id="384" name="Ink 383">
                  <a:extLst>
                    <a:ext uri="{FF2B5EF4-FFF2-40B4-BE49-F238E27FC236}">
                      <a16:creationId xmlns:a16="http://schemas.microsoft.com/office/drawing/2014/main" id="{3B2FBB2F-82B5-F242-BCE6-61CA3634E548}"/>
                    </a:ext>
                  </a:extLst>
                </p14:cNvPr>
                <p14:cNvContentPartPr/>
                <p14:nvPr/>
              </p14:nvContentPartPr>
              <p14:xfrm>
                <a:off x="10788480" y="6007142"/>
                <a:ext cx="328320" cy="390600"/>
              </p14:xfrm>
            </p:contentPart>
          </mc:Choice>
          <mc:Fallback xmlns="">
            <p:pic>
              <p:nvPicPr>
                <p:cNvPr id="384" name="Ink 383">
                  <a:extLst>
                    <a:ext uri="{FF2B5EF4-FFF2-40B4-BE49-F238E27FC236}">
                      <a16:creationId xmlns:a16="http://schemas.microsoft.com/office/drawing/2014/main" id="{3B2FBB2F-82B5-F242-BCE6-61CA3634E548}"/>
                    </a:ext>
                  </a:extLst>
                </p:cNvPr>
                <p:cNvPicPr/>
                <p:nvPr/>
              </p:nvPicPr>
              <p:blipFill>
                <a:blip r:embed="rId287"/>
                <a:stretch>
                  <a:fillRect/>
                </a:stretch>
              </p:blipFill>
              <p:spPr>
                <a:xfrm>
                  <a:off x="10773360" y="5991662"/>
                  <a:ext cx="358920" cy="421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88">
              <p14:nvContentPartPr>
                <p14:cNvPr id="385" name="Ink 384">
                  <a:extLst>
                    <a:ext uri="{FF2B5EF4-FFF2-40B4-BE49-F238E27FC236}">
                      <a16:creationId xmlns:a16="http://schemas.microsoft.com/office/drawing/2014/main" id="{6B25303C-DA3B-C144-B024-E3EAB1D5B740}"/>
                    </a:ext>
                  </a:extLst>
                </p14:cNvPr>
                <p14:cNvContentPartPr/>
                <p14:nvPr/>
              </p14:nvContentPartPr>
              <p14:xfrm>
                <a:off x="10726200" y="6365702"/>
                <a:ext cx="467640" cy="65880"/>
              </p14:xfrm>
            </p:contentPart>
          </mc:Choice>
          <mc:Fallback xmlns="">
            <p:pic>
              <p:nvPicPr>
                <p:cNvPr id="385" name="Ink 384">
                  <a:extLst>
                    <a:ext uri="{FF2B5EF4-FFF2-40B4-BE49-F238E27FC236}">
                      <a16:creationId xmlns:a16="http://schemas.microsoft.com/office/drawing/2014/main" id="{6B25303C-DA3B-C144-B024-E3EAB1D5B740}"/>
                    </a:ext>
                  </a:extLst>
                </p:cNvPr>
                <p:cNvPicPr/>
                <p:nvPr/>
              </p:nvPicPr>
              <p:blipFill>
                <a:blip r:embed="rId289"/>
                <a:stretch>
                  <a:fillRect/>
                </a:stretch>
              </p:blipFill>
              <p:spPr>
                <a:xfrm>
                  <a:off x="10710720" y="6350582"/>
                  <a:ext cx="497880" cy="96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90">
              <p14:nvContentPartPr>
                <p14:cNvPr id="386" name="Ink 385">
                  <a:extLst>
                    <a:ext uri="{FF2B5EF4-FFF2-40B4-BE49-F238E27FC236}">
                      <a16:creationId xmlns:a16="http://schemas.microsoft.com/office/drawing/2014/main" id="{23324AFB-9EA6-9346-ACFC-CBF627D68EE9}"/>
                    </a:ext>
                  </a:extLst>
                </p14:cNvPr>
                <p14:cNvContentPartPr/>
                <p14:nvPr/>
              </p14:nvContentPartPr>
              <p14:xfrm>
                <a:off x="11138400" y="6299822"/>
                <a:ext cx="124200" cy="164880"/>
              </p14:xfrm>
            </p:contentPart>
          </mc:Choice>
          <mc:Fallback xmlns="">
            <p:pic>
              <p:nvPicPr>
                <p:cNvPr id="386" name="Ink 385">
                  <a:extLst>
                    <a:ext uri="{FF2B5EF4-FFF2-40B4-BE49-F238E27FC236}">
                      <a16:creationId xmlns:a16="http://schemas.microsoft.com/office/drawing/2014/main" id="{23324AFB-9EA6-9346-ACFC-CBF627D68EE9}"/>
                    </a:ext>
                  </a:extLst>
                </p:cNvPr>
                <p:cNvPicPr/>
                <p:nvPr/>
              </p:nvPicPr>
              <p:blipFill>
                <a:blip r:embed="rId291"/>
                <a:stretch>
                  <a:fillRect/>
                </a:stretch>
              </p:blipFill>
              <p:spPr>
                <a:xfrm>
                  <a:off x="11123280" y="6284702"/>
                  <a:ext cx="154800" cy="195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92">
              <p14:nvContentPartPr>
                <p14:cNvPr id="387" name="Ink 386">
                  <a:extLst>
                    <a:ext uri="{FF2B5EF4-FFF2-40B4-BE49-F238E27FC236}">
                      <a16:creationId xmlns:a16="http://schemas.microsoft.com/office/drawing/2014/main" id="{F84A21F5-B0C8-EE40-BE15-1E977B48A0FA}"/>
                    </a:ext>
                  </a:extLst>
                </p14:cNvPr>
                <p14:cNvContentPartPr/>
                <p14:nvPr/>
              </p14:nvContentPartPr>
              <p14:xfrm>
                <a:off x="10668960" y="6379742"/>
                <a:ext cx="141840" cy="176400"/>
              </p14:xfrm>
            </p:contentPart>
          </mc:Choice>
          <mc:Fallback xmlns="">
            <p:pic>
              <p:nvPicPr>
                <p:cNvPr id="387" name="Ink 386">
                  <a:extLst>
                    <a:ext uri="{FF2B5EF4-FFF2-40B4-BE49-F238E27FC236}">
                      <a16:creationId xmlns:a16="http://schemas.microsoft.com/office/drawing/2014/main" id="{F84A21F5-B0C8-EE40-BE15-1E977B48A0FA}"/>
                    </a:ext>
                  </a:extLst>
                </p:cNvPr>
                <p:cNvPicPr/>
                <p:nvPr/>
              </p:nvPicPr>
              <p:blipFill>
                <a:blip r:embed="rId293"/>
                <a:stretch>
                  <a:fillRect/>
                </a:stretch>
              </p:blipFill>
              <p:spPr>
                <a:xfrm>
                  <a:off x="10653840" y="6364622"/>
                  <a:ext cx="172440" cy="207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94">
              <p14:nvContentPartPr>
                <p14:cNvPr id="389" name="Ink 388">
                  <a:extLst>
                    <a:ext uri="{FF2B5EF4-FFF2-40B4-BE49-F238E27FC236}">
                      <a16:creationId xmlns:a16="http://schemas.microsoft.com/office/drawing/2014/main" id="{2BA9C492-E597-0143-8DD8-A15151EC2766}"/>
                    </a:ext>
                  </a:extLst>
                </p14:cNvPr>
                <p14:cNvContentPartPr/>
                <p14:nvPr/>
              </p14:nvContentPartPr>
              <p14:xfrm>
                <a:off x="11076840" y="5300822"/>
                <a:ext cx="360" cy="360"/>
              </p14:xfrm>
            </p:contentPart>
          </mc:Choice>
          <mc:Fallback xmlns="">
            <p:pic>
              <p:nvPicPr>
                <p:cNvPr id="389" name="Ink 388">
                  <a:extLst>
                    <a:ext uri="{FF2B5EF4-FFF2-40B4-BE49-F238E27FC236}">
                      <a16:creationId xmlns:a16="http://schemas.microsoft.com/office/drawing/2014/main" id="{2BA9C492-E597-0143-8DD8-A15151EC2766}"/>
                    </a:ext>
                  </a:extLst>
                </p:cNvPr>
                <p:cNvPicPr/>
                <p:nvPr/>
              </p:nvPicPr>
              <p:blipFill>
                <a:blip r:embed="rId13"/>
                <a:stretch>
                  <a:fillRect/>
                </a:stretch>
              </p:blipFill>
              <p:spPr>
                <a:xfrm>
                  <a:off x="11061360" y="5285702"/>
                  <a:ext cx="30960" cy="30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95">
              <p14:nvContentPartPr>
                <p14:cNvPr id="390" name="Ink 389">
                  <a:extLst>
                    <a:ext uri="{FF2B5EF4-FFF2-40B4-BE49-F238E27FC236}">
                      <a16:creationId xmlns:a16="http://schemas.microsoft.com/office/drawing/2014/main" id="{CB3F101B-9FB2-AD48-8DE3-BBB4ED637440}"/>
                    </a:ext>
                  </a:extLst>
                </p14:cNvPr>
                <p14:cNvContentPartPr/>
                <p14:nvPr/>
              </p14:nvContentPartPr>
              <p14:xfrm>
                <a:off x="11060640" y="5093462"/>
                <a:ext cx="253800" cy="403920"/>
              </p14:xfrm>
            </p:contentPart>
          </mc:Choice>
          <mc:Fallback xmlns="">
            <p:pic>
              <p:nvPicPr>
                <p:cNvPr id="390" name="Ink 389">
                  <a:extLst>
                    <a:ext uri="{FF2B5EF4-FFF2-40B4-BE49-F238E27FC236}">
                      <a16:creationId xmlns:a16="http://schemas.microsoft.com/office/drawing/2014/main" id="{CB3F101B-9FB2-AD48-8DE3-BBB4ED637440}"/>
                    </a:ext>
                  </a:extLst>
                </p:cNvPr>
                <p:cNvPicPr/>
                <p:nvPr/>
              </p:nvPicPr>
              <p:blipFill>
                <a:blip r:embed="rId296"/>
                <a:stretch>
                  <a:fillRect/>
                </a:stretch>
              </p:blipFill>
              <p:spPr>
                <a:xfrm>
                  <a:off x="11045160" y="5078342"/>
                  <a:ext cx="284040" cy="434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97">
              <p14:nvContentPartPr>
                <p14:cNvPr id="392" name="Ink 391">
                  <a:extLst>
                    <a:ext uri="{FF2B5EF4-FFF2-40B4-BE49-F238E27FC236}">
                      <a16:creationId xmlns:a16="http://schemas.microsoft.com/office/drawing/2014/main" id="{F7CF0985-25D2-C740-A95E-9D9BB7C1F1CA}"/>
                    </a:ext>
                  </a:extLst>
                </p14:cNvPr>
                <p14:cNvContentPartPr/>
                <p14:nvPr/>
              </p14:nvContentPartPr>
              <p14:xfrm>
                <a:off x="10068120" y="5173742"/>
                <a:ext cx="164160" cy="185760"/>
              </p14:xfrm>
            </p:contentPart>
          </mc:Choice>
          <mc:Fallback xmlns="">
            <p:pic>
              <p:nvPicPr>
                <p:cNvPr id="392" name="Ink 391">
                  <a:extLst>
                    <a:ext uri="{FF2B5EF4-FFF2-40B4-BE49-F238E27FC236}">
                      <a16:creationId xmlns:a16="http://schemas.microsoft.com/office/drawing/2014/main" id="{F7CF0985-25D2-C740-A95E-9D9BB7C1F1CA}"/>
                    </a:ext>
                  </a:extLst>
                </p:cNvPr>
                <p:cNvPicPr/>
                <p:nvPr/>
              </p:nvPicPr>
              <p:blipFill>
                <a:blip r:embed="rId298"/>
                <a:stretch>
                  <a:fillRect/>
                </a:stretch>
              </p:blipFill>
              <p:spPr>
                <a:xfrm>
                  <a:off x="10053000" y="5158622"/>
                  <a:ext cx="194400" cy="216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99">
              <p14:nvContentPartPr>
                <p14:cNvPr id="393" name="Ink 392">
                  <a:extLst>
                    <a:ext uri="{FF2B5EF4-FFF2-40B4-BE49-F238E27FC236}">
                      <a16:creationId xmlns:a16="http://schemas.microsoft.com/office/drawing/2014/main" id="{8C2C950B-9929-A34B-BB3D-E6C981396888}"/>
                    </a:ext>
                  </a:extLst>
                </p14:cNvPr>
                <p14:cNvContentPartPr/>
                <p14:nvPr/>
              </p14:nvContentPartPr>
              <p14:xfrm>
                <a:off x="10486440" y="5196782"/>
                <a:ext cx="158760" cy="184320"/>
              </p14:xfrm>
            </p:contentPart>
          </mc:Choice>
          <mc:Fallback xmlns="">
            <p:pic>
              <p:nvPicPr>
                <p:cNvPr id="393" name="Ink 392">
                  <a:extLst>
                    <a:ext uri="{FF2B5EF4-FFF2-40B4-BE49-F238E27FC236}">
                      <a16:creationId xmlns:a16="http://schemas.microsoft.com/office/drawing/2014/main" id="{8C2C950B-9929-A34B-BB3D-E6C981396888}"/>
                    </a:ext>
                  </a:extLst>
                </p:cNvPr>
                <p:cNvPicPr/>
                <p:nvPr/>
              </p:nvPicPr>
              <p:blipFill>
                <a:blip r:embed="rId300"/>
                <a:stretch>
                  <a:fillRect/>
                </a:stretch>
              </p:blipFill>
              <p:spPr>
                <a:xfrm>
                  <a:off x="10471320" y="5181662"/>
                  <a:ext cx="189360" cy="214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01">
              <p14:nvContentPartPr>
                <p14:cNvPr id="394" name="Ink 393">
                  <a:extLst>
                    <a:ext uri="{FF2B5EF4-FFF2-40B4-BE49-F238E27FC236}">
                      <a16:creationId xmlns:a16="http://schemas.microsoft.com/office/drawing/2014/main" id="{72B84CDC-B7E5-AD4E-9EA5-7B9A426AAC3D}"/>
                    </a:ext>
                  </a:extLst>
                </p14:cNvPr>
                <p14:cNvContentPartPr/>
                <p14:nvPr/>
              </p14:nvContentPartPr>
              <p14:xfrm>
                <a:off x="9894960" y="5335742"/>
                <a:ext cx="198360" cy="482040"/>
              </p14:xfrm>
            </p:contentPart>
          </mc:Choice>
          <mc:Fallback xmlns="">
            <p:pic>
              <p:nvPicPr>
                <p:cNvPr id="394" name="Ink 393">
                  <a:extLst>
                    <a:ext uri="{FF2B5EF4-FFF2-40B4-BE49-F238E27FC236}">
                      <a16:creationId xmlns:a16="http://schemas.microsoft.com/office/drawing/2014/main" id="{72B84CDC-B7E5-AD4E-9EA5-7B9A426AAC3D}"/>
                    </a:ext>
                  </a:extLst>
                </p:cNvPr>
                <p:cNvPicPr/>
                <p:nvPr/>
              </p:nvPicPr>
              <p:blipFill>
                <a:blip r:embed="rId302"/>
                <a:stretch>
                  <a:fillRect/>
                </a:stretch>
              </p:blipFill>
              <p:spPr>
                <a:xfrm>
                  <a:off x="9879840" y="5320622"/>
                  <a:ext cx="228960" cy="512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03">
              <p14:nvContentPartPr>
                <p14:cNvPr id="395" name="Ink 394">
                  <a:extLst>
                    <a:ext uri="{FF2B5EF4-FFF2-40B4-BE49-F238E27FC236}">
                      <a16:creationId xmlns:a16="http://schemas.microsoft.com/office/drawing/2014/main" id="{F196BBE6-F807-A34A-B075-91B45CB9FE58}"/>
                    </a:ext>
                  </a:extLst>
                </p14:cNvPr>
                <p14:cNvContentPartPr/>
                <p14:nvPr/>
              </p14:nvContentPartPr>
              <p14:xfrm>
                <a:off x="10041840" y="5509262"/>
                <a:ext cx="63000" cy="375120"/>
              </p14:xfrm>
            </p:contentPart>
          </mc:Choice>
          <mc:Fallback xmlns="">
            <p:pic>
              <p:nvPicPr>
                <p:cNvPr id="395" name="Ink 394">
                  <a:extLst>
                    <a:ext uri="{FF2B5EF4-FFF2-40B4-BE49-F238E27FC236}">
                      <a16:creationId xmlns:a16="http://schemas.microsoft.com/office/drawing/2014/main" id="{F196BBE6-F807-A34A-B075-91B45CB9FE58}"/>
                    </a:ext>
                  </a:extLst>
                </p:cNvPr>
                <p:cNvPicPr/>
                <p:nvPr/>
              </p:nvPicPr>
              <p:blipFill>
                <a:blip r:embed="rId304"/>
                <a:stretch>
                  <a:fillRect/>
                </a:stretch>
              </p:blipFill>
              <p:spPr>
                <a:xfrm>
                  <a:off x="10026720" y="5494142"/>
                  <a:ext cx="93240" cy="405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05">
              <p14:nvContentPartPr>
                <p14:cNvPr id="396" name="Ink 395">
                  <a:extLst>
                    <a:ext uri="{FF2B5EF4-FFF2-40B4-BE49-F238E27FC236}">
                      <a16:creationId xmlns:a16="http://schemas.microsoft.com/office/drawing/2014/main" id="{1508B101-EC22-3445-9572-D2E380909B35}"/>
                    </a:ext>
                  </a:extLst>
                </p14:cNvPr>
                <p14:cNvContentPartPr/>
                <p14:nvPr/>
              </p14:nvContentPartPr>
              <p14:xfrm>
                <a:off x="10653840" y="5416742"/>
                <a:ext cx="32040" cy="374760"/>
              </p14:xfrm>
            </p:contentPart>
          </mc:Choice>
          <mc:Fallback xmlns="">
            <p:pic>
              <p:nvPicPr>
                <p:cNvPr id="396" name="Ink 395">
                  <a:extLst>
                    <a:ext uri="{FF2B5EF4-FFF2-40B4-BE49-F238E27FC236}">
                      <a16:creationId xmlns:a16="http://schemas.microsoft.com/office/drawing/2014/main" id="{1508B101-EC22-3445-9572-D2E380909B35}"/>
                    </a:ext>
                  </a:extLst>
                </p:cNvPr>
                <p:cNvPicPr/>
                <p:nvPr/>
              </p:nvPicPr>
              <p:blipFill>
                <a:blip r:embed="rId306"/>
                <a:stretch>
                  <a:fillRect/>
                </a:stretch>
              </p:blipFill>
              <p:spPr>
                <a:xfrm>
                  <a:off x="10638360" y="5401622"/>
                  <a:ext cx="62640" cy="405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07">
              <p14:nvContentPartPr>
                <p14:cNvPr id="397" name="Ink 396">
                  <a:extLst>
                    <a:ext uri="{FF2B5EF4-FFF2-40B4-BE49-F238E27FC236}">
                      <a16:creationId xmlns:a16="http://schemas.microsoft.com/office/drawing/2014/main" id="{35828C2C-0093-3047-969C-E315A59E465C}"/>
                    </a:ext>
                  </a:extLst>
                </p14:cNvPr>
                <p14:cNvContentPartPr/>
                <p14:nvPr/>
              </p14:nvContentPartPr>
              <p14:xfrm>
                <a:off x="10443240" y="5567222"/>
                <a:ext cx="67320" cy="484200"/>
              </p14:xfrm>
            </p:contentPart>
          </mc:Choice>
          <mc:Fallback xmlns="">
            <p:pic>
              <p:nvPicPr>
                <p:cNvPr id="397" name="Ink 396">
                  <a:extLst>
                    <a:ext uri="{FF2B5EF4-FFF2-40B4-BE49-F238E27FC236}">
                      <a16:creationId xmlns:a16="http://schemas.microsoft.com/office/drawing/2014/main" id="{35828C2C-0093-3047-969C-E315A59E465C}"/>
                    </a:ext>
                  </a:extLst>
                </p:cNvPr>
                <p:cNvPicPr/>
                <p:nvPr/>
              </p:nvPicPr>
              <p:blipFill>
                <a:blip r:embed="rId308"/>
                <a:stretch>
                  <a:fillRect/>
                </a:stretch>
              </p:blipFill>
              <p:spPr>
                <a:xfrm>
                  <a:off x="10428120" y="5552102"/>
                  <a:ext cx="97560" cy="514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09">
              <p14:nvContentPartPr>
                <p14:cNvPr id="398" name="Ink 397">
                  <a:extLst>
                    <a:ext uri="{FF2B5EF4-FFF2-40B4-BE49-F238E27FC236}">
                      <a16:creationId xmlns:a16="http://schemas.microsoft.com/office/drawing/2014/main" id="{3C8CFBBB-409C-F040-B88A-2226DFF7937C}"/>
                    </a:ext>
                  </a:extLst>
                </p14:cNvPr>
                <p14:cNvContentPartPr/>
                <p14:nvPr/>
              </p14:nvContentPartPr>
              <p14:xfrm>
                <a:off x="10081440" y="5914262"/>
                <a:ext cx="415800" cy="40320"/>
              </p14:xfrm>
            </p:contentPart>
          </mc:Choice>
          <mc:Fallback xmlns="">
            <p:pic>
              <p:nvPicPr>
                <p:cNvPr id="398" name="Ink 397">
                  <a:extLst>
                    <a:ext uri="{FF2B5EF4-FFF2-40B4-BE49-F238E27FC236}">
                      <a16:creationId xmlns:a16="http://schemas.microsoft.com/office/drawing/2014/main" id="{3C8CFBBB-409C-F040-B88A-2226DFF7937C}"/>
                    </a:ext>
                  </a:extLst>
                </p:cNvPr>
                <p:cNvPicPr/>
                <p:nvPr/>
              </p:nvPicPr>
              <p:blipFill>
                <a:blip r:embed="rId310"/>
                <a:stretch>
                  <a:fillRect/>
                </a:stretch>
              </p:blipFill>
              <p:spPr>
                <a:xfrm>
                  <a:off x="10065960" y="5899142"/>
                  <a:ext cx="446400" cy="70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11">
              <p14:nvContentPartPr>
                <p14:cNvPr id="399" name="Ink 398">
                  <a:extLst>
                    <a:ext uri="{FF2B5EF4-FFF2-40B4-BE49-F238E27FC236}">
                      <a16:creationId xmlns:a16="http://schemas.microsoft.com/office/drawing/2014/main" id="{D0989828-5A70-EF4A-B49E-7C9FDC4C46F9}"/>
                    </a:ext>
                  </a:extLst>
                </p14:cNvPr>
                <p14:cNvContentPartPr/>
                <p14:nvPr/>
              </p14:nvContentPartPr>
              <p14:xfrm>
                <a:off x="10069920" y="5972222"/>
                <a:ext cx="473400" cy="606240"/>
              </p14:xfrm>
            </p:contentPart>
          </mc:Choice>
          <mc:Fallback xmlns="">
            <p:pic>
              <p:nvPicPr>
                <p:cNvPr id="399" name="Ink 398">
                  <a:extLst>
                    <a:ext uri="{FF2B5EF4-FFF2-40B4-BE49-F238E27FC236}">
                      <a16:creationId xmlns:a16="http://schemas.microsoft.com/office/drawing/2014/main" id="{D0989828-5A70-EF4A-B49E-7C9FDC4C46F9}"/>
                    </a:ext>
                  </a:extLst>
                </p:cNvPr>
                <p:cNvPicPr/>
                <p:nvPr/>
              </p:nvPicPr>
              <p:blipFill>
                <a:blip r:embed="rId312"/>
                <a:stretch>
                  <a:fillRect/>
                </a:stretch>
              </p:blipFill>
              <p:spPr>
                <a:xfrm>
                  <a:off x="10054440" y="5957102"/>
                  <a:ext cx="504000" cy="636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13">
              <p14:nvContentPartPr>
                <p14:cNvPr id="400" name="Ink 399">
                  <a:extLst>
                    <a:ext uri="{FF2B5EF4-FFF2-40B4-BE49-F238E27FC236}">
                      <a16:creationId xmlns:a16="http://schemas.microsoft.com/office/drawing/2014/main" id="{34DB0A72-2453-EF47-AC17-7F48CF02EF11}"/>
                    </a:ext>
                  </a:extLst>
                </p14:cNvPr>
                <p14:cNvContentPartPr/>
                <p14:nvPr/>
              </p14:nvContentPartPr>
              <p14:xfrm>
                <a:off x="10008000" y="6525902"/>
                <a:ext cx="266760" cy="160920"/>
              </p14:xfrm>
            </p:contentPart>
          </mc:Choice>
          <mc:Fallback xmlns="">
            <p:pic>
              <p:nvPicPr>
                <p:cNvPr id="400" name="Ink 399">
                  <a:extLst>
                    <a:ext uri="{FF2B5EF4-FFF2-40B4-BE49-F238E27FC236}">
                      <a16:creationId xmlns:a16="http://schemas.microsoft.com/office/drawing/2014/main" id="{34DB0A72-2453-EF47-AC17-7F48CF02EF11}"/>
                    </a:ext>
                  </a:extLst>
                </p:cNvPr>
                <p:cNvPicPr/>
                <p:nvPr/>
              </p:nvPicPr>
              <p:blipFill>
                <a:blip r:embed="rId314"/>
                <a:stretch>
                  <a:fillRect/>
                </a:stretch>
              </p:blipFill>
              <p:spPr>
                <a:xfrm>
                  <a:off x="9992520" y="6510422"/>
                  <a:ext cx="297360" cy="191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15">
              <p14:nvContentPartPr>
                <p14:cNvPr id="401" name="Ink 400">
                  <a:extLst>
                    <a:ext uri="{FF2B5EF4-FFF2-40B4-BE49-F238E27FC236}">
                      <a16:creationId xmlns:a16="http://schemas.microsoft.com/office/drawing/2014/main" id="{499FF64E-27C0-434D-A5A6-51686970CEE1}"/>
                    </a:ext>
                  </a:extLst>
                </p14:cNvPr>
                <p14:cNvContentPartPr/>
                <p14:nvPr/>
              </p14:nvContentPartPr>
              <p14:xfrm>
                <a:off x="10468440" y="6512582"/>
                <a:ext cx="173520" cy="123120"/>
              </p14:xfrm>
            </p:contentPart>
          </mc:Choice>
          <mc:Fallback xmlns="">
            <p:pic>
              <p:nvPicPr>
                <p:cNvPr id="401" name="Ink 400">
                  <a:extLst>
                    <a:ext uri="{FF2B5EF4-FFF2-40B4-BE49-F238E27FC236}">
                      <a16:creationId xmlns:a16="http://schemas.microsoft.com/office/drawing/2014/main" id="{499FF64E-27C0-434D-A5A6-51686970CEE1}"/>
                    </a:ext>
                  </a:extLst>
                </p:cNvPr>
                <p:cNvPicPr/>
                <p:nvPr/>
              </p:nvPicPr>
              <p:blipFill>
                <a:blip r:embed="rId316"/>
                <a:stretch>
                  <a:fillRect/>
                </a:stretch>
              </p:blipFill>
              <p:spPr>
                <a:xfrm>
                  <a:off x="10453320" y="6497462"/>
                  <a:ext cx="204120" cy="153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17">
              <p14:nvContentPartPr>
                <p14:cNvPr id="402" name="Ink 401">
                  <a:extLst>
                    <a:ext uri="{FF2B5EF4-FFF2-40B4-BE49-F238E27FC236}">
                      <a16:creationId xmlns:a16="http://schemas.microsoft.com/office/drawing/2014/main" id="{7B0B46BD-5C59-2D47-AA7B-F8A641EBA0BD}"/>
                    </a:ext>
                  </a:extLst>
                </p14:cNvPr>
                <p14:cNvContentPartPr/>
                <p14:nvPr/>
              </p14:nvContentPartPr>
              <p14:xfrm>
                <a:off x="9928800" y="5821742"/>
                <a:ext cx="235080" cy="204120"/>
              </p14:xfrm>
            </p:contentPart>
          </mc:Choice>
          <mc:Fallback xmlns="">
            <p:pic>
              <p:nvPicPr>
                <p:cNvPr id="402" name="Ink 401">
                  <a:extLst>
                    <a:ext uri="{FF2B5EF4-FFF2-40B4-BE49-F238E27FC236}">
                      <a16:creationId xmlns:a16="http://schemas.microsoft.com/office/drawing/2014/main" id="{7B0B46BD-5C59-2D47-AA7B-F8A641EBA0BD}"/>
                    </a:ext>
                  </a:extLst>
                </p:cNvPr>
                <p:cNvPicPr/>
                <p:nvPr/>
              </p:nvPicPr>
              <p:blipFill>
                <a:blip r:embed="rId318"/>
                <a:stretch>
                  <a:fillRect/>
                </a:stretch>
              </p:blipFill>
              <p:spPr>
                <a:xfrm>
                  <a:off x="9913680" y="5806622"/>
                  <a:ext cx="265680" cy="234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19">
              <p14:nvContentPartPr>
                <p14:cNvPr id="403" name="Ink 402">
                  <a:extLst>
                    <a:ext uri="{FF2B5EF4-FFF2-40B4-BE49-F238E27FC236}">
                      <a16:creationId xmlns:a16="http://schemas.microsoft.com/office/drawing/2014/main" id="{93A491D9-DA43-2A40-BE1B-C7640B4A089D}"/>
                    </a:ext>
                  </a:extLst>
                </p14:cNvPr>
                <p14:cNvContentPartPr/>
                <p14:nvPr/>
              </p14:nvContentPartPr>
              <p14:xfrm>
                <a:off x="10532160" y="5694662"/>
                <a:ext cx="151560" cy="335880"/>
              </p14:xfrm>
            </p:contentPart>
          </mc:Choice>
          <mc:Fallback xmlns="">
            <p:pic>
              <p:nvPicPr>
                <p:cNvPr id="403" name="Ink 402">
                  <a:extLst>
                    <a:ext uri="{FF2B5EF4-FFF2-40B4-BE49-F238E27FC236}">
                      <a16:creationId xmlns:a16="http://schemas.microsoft.com/office/drawing/2014/main" id="{93A491D9-DA43-2A40-BE1B-C7640B4A089D}"/>
                    </a:ext>
                  </a:extLst>
                </p:cNvPr>
                <p:cNvPicPr/>
                <p:nvPr/>
              </p:nvPicPr>
              <p:blipFill>
                <a:blip r:embed="rId320"/>
                <a:stretch>
                  <a:fillRect/>
                </a:stretch>
              </p:blipFill>
              <p:spPr>
                <a:xfrm>
                  <a:off x="10516680" y="5679182"/>
                  <a:ext cx="182160" cy="366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21">
              <p14:nvContentPartPr>
                <p14:cNvPr id="405" name="Ink 404">
                  <a:extLst>
                    <a:ext uri="{FF2B5EF4-FFF2-40B4-BE49-F238E27FC236}">
                      <a16:creationId xmlns:a16="http://schemas.microsoft.com/office/drawing/2014/main" id="{BFDC0A11-EA81-F342-8698-C86ED19DC4F4}"/>
                    </a:ext>
                  </a:extLst>
                </p14:cNvPr>
                <p14:cNvContentPartPr/>
                <p14:nvPr/>
              </p14:nvContentPartPr>
              <p14:xfrm>
                <a:off x="10317240" y="5081222"/>
                <a:ext cx="101160" cy="175320"/>
              </p14:xfrm>
            </p:contentPart>
          </mc:Choice>
          <mc:Fallback xmlns="">
            <p:pic>
              <p:nvPicPr>
                <p:cNvPr id="405" name="Ink 404">
                  <a:extLst>
                    <a:ext uri="{FF2B5EF4-FFF2-40B4-BE49-F238E27FC236}">
                      <a16:creationId xmlns:a16="http://schemas.microsoft.com/office/drawing/2014/main" id="{BFDC0A11-EA81-F342-8698-C86ED19DC4F4}"/>
                    </a:ext>
                  </a:extLst>
                </p:cNvPr>
                <p:cNvPicPr/>
                <p:nvPr/>
              </p:nvPicPr>
              <p:blipFill>
                <a:blip r:embed="rId322"/>
                <a:stretch>
                  <a:fillRect/>
                </a:stretch>
              </p:blipFill>
              <p:spPr>
                <a:xfrm>
                  <a:off x="10301760" y="5065742"/>
                  <a:ext cx="131760" cy="205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23">
              <p14:nvContentPartPr>
                <p14:cNvPr id="406" name="Ink 405">
                  <a:extLst>
                    <a:ext uri="{FF2B5EF4-FFF2-40B4-BE49-F238E27FC236}">
                      <a16:creationId xmlns:a16="http://schemas.microsoft.com/office/drawing/2014/main" id="{255263B7-65B2-AD40-8253-9E28C947DF1C}"/>
                    </a:ext>
                  </a:extLst>
                </p14:cNvPr>
                <p14:cNvContentPartPr/>
                <p14:nvPr/>
              </p14:nvContentPartPr>
              <p14:xfrm>
                <a:off x="10428480" y="5189942"/>
                <a:ext cx="449280" cy="81360"/>
              </p14:xfrm>
            </p:contentPart>
          </mc:Choice>
          <mc:Fallback xmlns="">
            <p:pic>
              <p:nvPicPr>
                <p:cNvPr id="406" name="Ink 405">
                  <a:extLst>
                    <a:ext uri="{FF2B5EF4-FFF2-40B4-BE49-F238E27FC236}">
                      <a16:creationId xmlns:a16="http://schemas.microsoft.com/office/drawing/2014/main" id="{255263B7-65B2-AD40-8253-9E28C947DF1C}"/>
                    </a:ext>
                  </a:extLst>
                </p:cNvPr>
                <p:cNvPicPr/>
                <p:nvPr/>
              </p:nvPicPr>
              <p:blipFill>
                <a:blip r:embed="rId324"/>
                <a:stretch>
                  <a:fillRect/>
                </a:stretch>
              </p:blipFill>
              <p:spPr>
                <a:xfrm>
                  <a:off x="10413360" y="5174822"/>
                  <a:ext cx="479520" cy="111960"/>
                </a:xfrm>
                <a:prstGeom prst="rect">
                  <a:avLst/>
                </a:prstGeom>
              </p:spPr>
            </p:pic>
          </mc:Fallback>
        </mc:AlternateContent>
      </p:grpSp>
    </p:spTree>
    <p:extLst>
      <p:ext uri="{BB962C8B-B14F-4D97-AF65-F5344CB8AC3E}">
        <p14:creationId xmlns:p14="http://schemas.microsoft.com/office/powerpoint/2010/main" val="1827350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>
            <a:extLst>
              <a:ext uri="{FF2B5EF4-FFF2-40B4-BE49-F238E27FC236}">
                <a16:creationId xmlns:a16="http://schemas.microsoft.com/office/drawing/2014/main" id="{FCC383C0-A49A-564B-A6ED-A8FA4A6344C1}"/>
              </a:ext>
            </a:extLst>
          </p:cNvPr>
          <p:cNvSpPr txBox="1">
            <a:spLocks/>
          </p:cNvSpPr>
          <p:nvPr/>
        </p:nvSpPr>
        <p:spPr>
          <a:xfrm>
            <a:off x="247890" y="434573"/>
            <a:ext cx="3016169" cy="5624373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3200" dirty="0"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endParaRPr>
          </a:p>
          <a:p>
            <a:endParaRPr lang="en-US" sz="3200" dirty="0"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endParaRPr>
          </a:p>
          <a:p>
            <a:endParaRPr lang="en-US" sz="3200" dirty="0"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endParaRPr>
          </a:p>
          <a:p>
            <a:r>
              <a:rPr lang="en-US" sz="32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Padahal</a:t>
            </a:r>
            <a:r>
              <a:rPr lang="en-US" sz="32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 </a:t>
            </a:r>
            <a:r>
              <a:rPr lang="en-US" sz="32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aktivitas-aktivitas</a:t>
            </a:r>
            <a:r>
              <a:rPr lang="en-US" sz="32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 </a:t>
            </a:r>
            <a:r>
              <a:rPr lang="en-US" sz="32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ini</a:t>
            </a:r>
            <a:r>
              <a:rPr lang="en-US" sz="32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 pun </a:t>
            </a:r>
            <a:r>
              <a:rPr lang="en-US" sz="32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bisa</a:t>
            </a:r>
            <a:r>
              <a:rPr lang="en-US" sz="32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 </a:t>
            </a:r>
            <a:r>
              <a:rPr lang="en-US" sz="32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menghasilkan</a:t>
            </a:r>
            <a:r>
              <a:rPr lang="en-US" sz="32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 </a:t>
            </a:r>
            <a:r>
              <a:rPr lang="en-US" sz="32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zat</a:t>
            </a:r>
            <a:r>
              <a:rPr lang="en-US" sz="32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 </a:t>
            </a:r>
            <a:r>
              <a:rPr lang="en-US" sz="32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pencemar</a:t>
            </a:r>
            <a:r>
              <a:rPr lang="en-US" sz="32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.</a:t>
            </a:r>
          </a:p>
        </p:txBody>
      </p:sp>
      <p:grpSp>
        <p:nvGrpSpPr>
          <p:cNvPr id="59" name="Group 58">
            <a:extLst>
              <a:ext uri="{FF2B5EF4-FFF2-40B4-BE49-F238E27FC236}">
                <a16:creationId xmlns:a16="http://schemas.microsoft.com/office/drawing/2014/main" id="{8F619E0E-F885-AA42-A6A8-2FD194C771C0}"/>
              </a:ext>
            </a:extLst>
          </p:cNvPr>
          <p:cNvGrpSpPr/>
          <p:nvPr/>
        </p:nvGrpSpPr>
        <p:grpSpPr>
          <a:xfrm>
            <a:off x="4585320" y="1390502"/>
            <a:ext cx="3796560" cy="2100240"/>
            <a:chOff x="4585320" y="1390502"/>
            <a:chExt cx="3796560" cy="210024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2">
              <p14:nvContentPartPr>
                <p14:cNvPr id="5" name="Ink 4">
                  <a:extLst>
                    <a:ext uri="{FF2B5EF4-FFF2-40B4-BE49-F238E27FC236}">
                      <a16:creationId xmlns:a16="http://schemas.microsoft.com/office/drawing/2014/main" id="{D44B37CD-FF85-624A-981C-C0C9F146D2D1}"/>
                    </a:ext>
                  </a:extLst>
                </p14:cNvPr>
                <p14:cNvContentPartPr/>
                <p14:nvPr/>
              </p14:nvContentPartPr>
              <p14:xfrm>
                <a:off x="5276160" y="1460702"/>
                <a:ext cx="305280" cy="342360"/>
              </p14:xfrm>
            </p:contentPart>
          </mc:Choice>
          <mc:Fallback xmlns="">
            <p:pic>
              <p:nvPicPr>
                <p:cNvPr id="5" name="Ink 4">
                  <a:extLst>
                    <a:ext uri="{FF2B5EF4-FFF2-40B4-BE49-F238E27FC236}">
                      <a16:creationId xmlns:a16="http://schemas.microsoft.com/office/drawing/2014/main" id="{D44B37CD-FF85-624A-981C-C0C9F146D2D1}"/>
                    </a:ext>
                  </a:extLst>
                </p:cNvPr>
                <p:cNvPicPr/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5261040" y="1445582"/>
                  <a:ext cx="335880" cy="372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">
              <p14:nvContentPartPr>
                <p14:cNvPr id="6" name="Ink 5">
                  <a:extLst>
                    <a:ext uri="{FF2B5EF4-FFF2-40B4-BE49-F238E27FC236}">
                      <a16:creationId xmlns:a16="http://schemas.microsoft.com/office/drawing/2014/main" id="{B1E27C2B-30D0-CF41-A5EB-A8D9F42278F5}"/>
                    </a:ext>
                  </a:extLst>
                </p14:cNvPr>
                <p14:cNvContentPartPr/>
                <p14:nvPr/>
              </p14:nvContentPartPr>
              <p14:xfrm>
                <a:off x="5151240" y="1828622"/>
                <a:ext cx="115200" cy="784080"/>
              </p14:xfrm>
            </p:contentPart>
          </mc:Choice>
          <mc:Fallback xmlns="">
            <p:pic>
              <p:nvPicPr>
                <p:cNvPr id="6" name="Ink 5">
                  <a:extLst>
                    <a:ext uri="{FF2B5EF4-FFF2-40B4-BE49-F238E27FC236}">
                      <a16:creationId xmlns:a16="http://schemas.microsoft.com/office/drawing/2014/main" id="{B1E27C2B-30D0-CF41-A5EB-A8D9F42278F5}"/>
                    </a:ext>
                  </a:extLst>
                </p:cNvPr>
                <p:cNvPicPr/>
                <p:nvPr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5136120" y="1813502"/>
                  <a:ext cx="145800" cy="814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">
              <p14:nvContentPartPr>
                <p14:cNvPr id="7" name="Ink 6">
                  <a:extLst>
                    <a:ext uri="{FF2B5EF4-FFF2-40B4-BE49-F238E27FC236}">
                      <a16:creationId xmlns:a16="http://schemas.microsoft.com/office/drawing/2014/main" id="{84EA5A24-2728-A641-BDDD-D506D85B1DA8}"/>
                    </a:ext>
                  </a:extLst>
                </p14:cNvPr>
                <p14:cNvContentPartPr/>
                <p14:nvPr/>
              </p14:nvContentPartPr>
              <p14:xfrm>
                <a:off x="5486040" y="1782182"/>
                <a:ext cx="399960" cy="282960"/>
              </p14:xfrm>
            </p:contentPart>
          </mc:Choice>
          <mc:Fallback xmlns="">
            <p:pic>
              <p:nvPicPr>
                <p:cNvPr id="7" name="Ink 6">
                  <a:extLst>
                    <a:ext uri="{FF2B5EF4-FFF2-40B4-BE49-F238E27FC236}">
                      <a16:creationId xmlns:a16="http://schemas.microsoft.com/office/drawing/2014/main" id="{84EA5A24-2728-A641-BDDD-D506D85B1DA8}"/>
                    </a:ext>
                  </a:extLst>
                </p:cNvPr>
                <p:cNvPicPr/>
                <p:nvPr/>
              </p:nvPicPr>
              <p:blipFill>
                <a:blip r:embed="rId9"/>
                <a:stretch>
                  <a:fillRect/>
                </a:stretch>
              </p:blipFill>
              <p:spPr>
                <a:xfrm>
                  <a:off x="5470920" y="1767062"/>
                  <a:ext cx="430560" cy="313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">
              <p14:nvContentPartPr>
                <p14:cNvPr id="8" name="Ink 7">
                  <a:extLst>
                    <a:ext uri="{FF2B5EF4-FFF2-40B4-BE49-F238E27FC236}">
                      <a16:creationId xmlns:a16="http://schemas.microsoft.com/office/drawing/2014/main" id="{C5B3F72A-8594-944F-ABE3-8A21C7AA14A8}"/>
                    </a:ext>
                  </a:extLst>
                </p14:cNvPr>
                <p14:cNvContentPartPr/>
                <p14:nvPr/>
              </p14:nvContentPartPr>
              <p14:xfrm>
                <a:off x="5740920" y="2056142"/>
                <a:ext cx="222120" cy="177840"/>
              </p14:xfrm>
            </p:contentPart>
          </mc:Choice>
          <mc:Fallback xmlns="">
            <p:pic>
              <p:nvPicPr>
                <p:cNvPr id="8" name="Ink 7">
                  <a:extLst>
                    <a:ext uri="{FF2B5EF4-FFF2-40B4-BE49-F238E27FC236}">
                      <a16:creationId xmlns:a16="http://schemas.microsoft.com/office/drawing/2014/main" id="{C5B3F72A-8594-944F-ABE3-8A21C7AA14A8}"/>
                    </a:ext>
                  </a:extLst>
                </p:cNvPr>
                <p:cNvPicPr/>
                <p:nvPr/>
              </p:nvPicPr>
              <p:blipFill>
                <a:blip r:embed="rId11"/>
                <a:stretch>
                  <a:fillRect/>
                </a:stretch>
              </p:blipFill>
              <p:spPr>
                <a:xfrm>
                  <a:off x="5725440" y="2041022"/>
                  <a:ext cx="252720" cy="208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">
              <p14:nvContentPartPr>
                <p14:cNvPr id="9" name="Ink 8">
                  <a:extLst>
                    <a:ext uri="{FF2B5EF4-FFF2-40B4-BE49-F238E27FC236}">
                      <a16:creationId xmlns:a16="http://schemas.microsoft.com/office/drawing/2014/main" id="{ACB80DB4-559C-3949-BFE2-A654A1608761}"/>
                    </a:ext>
                  </a:extLst>
                </p14:cNvPr>
                <p14:cNvContentPartPr/>
                <p14:nvPr/>
              </p14:nvContentPartPr>
              <p14:xfrm>
                <a:off x="5825520" y="1908182"/>
                <a:ext cx="207720" cy="182520"/>
              </p14:xfrm>
            </p:contentPart>
          </mc:Choice>
          <mc:Fallback xmlns="">
            <p:pic>
              <p:nvPicPr>
                <p:cNvPr id="9" name="Ink 8">
                  <a:extLst>
                    <a:ext uri="{FF2B5EF4-FFF2-40B4-BE49-F238E27FC236}">
                      <a16:creationId xmlns:a16="http://schemas.microsoft.com/office/drawing/2014/main" id="{ACB80DB4-559C-3949-BFE2-A654A1608761}"/>
                    </a:ext>
                  </a:extLst>
                </p:cNvPr>
                <p:cNvPicPr/>
                <p:nvPr/>
              </p:nvPicPr>
              <p:blipFill>
                <a:blip r:embed="rId13"/>
                <a:stretch>
                  <a:fillRect/>
                </a:stretch>
              </p:blipFill>
              <p:spPr>
                <a:xfrm>
                  <a:off x="5810400" y="1893062"/>
                  <a:ext cx="237960" cy="212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">
              <p14:nvContentPartPr>
                <p14:cNvPr id="10" name="Ink 9">
                  <a:extLst>
                    <a:ext uri="{FF2B5EF4-FFF2-40B4-BE49-F238E27FC236}">
                      <a16:creationId xmlns:a16="http://schemas.microsoft.com/office/drawing/2014/main" id="{448B430B-1151-974A-8E24-2E3B7A70FC0C}"/>
                    </a:ext>
                  </a:extLst>
                </p14:cNvPr>
                <p14:cNvContentPartPr/>
                <p14:nvPr/>
              </p14:nvContentPartPr>
              <p14:xfrm>
                <a:off x="5672160" y="2245142"/>
                <a:ext cx="57600" cy="318960"/>
              </p14:xfrm>
            </p:contentPart>
          </mc:Choice>
          <mc:Fallback xmlns="">
            <p:pic>
              <p:nvPicPr>
                <p:cNvPr id="10" name="Ink 9">
                  <a:extLst>
                    <a:ext uri="{FF2B5EF4-FFF2-40B4-BE49-F238E27FC236}">
                      <a16:creationId xmlns:a16="http://schemas.microsoft.com/office/drawing/2014/main" id="{448B430B-1151-974A-8E24-2E3B7A70FC0C}"/>
                    </a:ext>
                  </a:extLst>
                </p:cNvPr>
                <p:cNvPicPr/>
                <p:nvPr/>
              </p:nvPicPr>
              <p:blipFill>
                <a:blip r:embed="rId15"/>
                <a:stretch>
                  <a:fillRect/>
                </a:stretch>
              </p:blipFill>
              <p:spPr>
                <a:xfrm>
                  <a:off x="5657040" y="2230022"/>
                  <a:ext cx="87840" cy="349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">
              <p14:nvContentPartPr>
                <p14:cNvPr id="11" name="Ink 10">
                  <a:extLst>
                    <a:ext uri="{FF2B5EF4-FFF2-40B4-BE49-F238E27FC236}">
                      <a16:creationId xmlns:a16="http://schemas.microsoft.com/office/drawing/2014/main" id="{1761A986-1076-8A48-B304-532D71EC034D}"/>
                    </a:ext>
                  </a:extLst>
                </p14:cNvPr>
                <p14:cNvContentPartPr/>
                <p14:nvPr/>
              </p14:nvContentPartPr>
              <p14:xfrm>
                <a:off x="5220000" y="2622062"/>
                <a:ext cx="451440" cy="727200"/>
              </p14:xfrm>
            </p:contentPart>
          </mc:Choice>
          <mc:Fallback xmlns="">
            <p:pic>
              <p:nvPicPr>
                <p:cNvPr id="11" name="Ink 10">
                  <a:extLst>
                    <a:ext uri="{FF2B5EF4-FFF2-40B4-BE49-F238E27FC236}">
                      <a16:creationId xmlns:a16="http://schemas.microsoft.com/office/drawing/2014/main" id="{1761A986-1076-8A48-B304-532D71EC034D}"/>
                    </a:ext>
                  </a:extLst>
                </p:cNvPr>
                <p:cNvPicPr/>
                <p:nvPr/>
              </p:nvPicPr>
              <p:blipFill>
                <a:blip r:embed="rId17"/>
                <a:stretch>
                  <a:fillRect/>
                </a:stretch>
              </p:blipFill>
              <p:spPr>
                <a:xfrm>
                  <a:off x="5204880" y="2606942"/>
                  <a:ext cx="482040" cy="757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">
              <p14:nvContentPartPr>
                <p14:cNvPr id="12" name="Ink 11">
                  <a:extLst>
                    <a:ext uri="{FF2B5EF4-FFF2-40B4-BE49-F238E27FC236}">
                      <a16:creationId xmlns:a16="http://schemas.microsoft.com/office/drawing/2014/main" id="{7E5DE009-E382-414F-9533-9DBA073572D5}"/>
                    </a:ext>
                  </a:extLst>
                </p14:cNvPr>
                <p14:cNvContentPartPr/>
                <p14:nvPr/>
              </p14:nvContentPartPr>
              <p14:xfrm>
                <a:off x="5185440" y="2704142"/>
                <a:ext cx="55080" cy="720720"/>
              </p14:xfrm>
            </p:contentPart>
          </mc:Choice>
          <mc:Fallback xmlns="">
            <p:pic>
              <p:nvPicPr>
                <p:cNvPr id="12" name="Ink 11">
                  <a:extLst>
                    <a:ext uri="{FF2B5EF4-FFF2-40B4-BE49-F238E27FC236}">
                      <a16:creationId xmlns:a16="http://schemas.microsoft.com/office/drawing/2014/main" id="{7E5DE009-E382-414F-9533-9DBA073572D5}"/>
                    </a:ext>
                  </a:extLst>
                </p:cNvPr>
                <p:cNvPicPr/>
                <p:nvPr/>
              </p:nvPicPr>
              <p:blipFill>
                <a:blip r:embed="rId19"/>
                <a:stretch>
                  <a:fillRect/>
                </a:stretch>
              </p:blipFill>
              <p:spPr>
                <a:xfrm>
                  <a:off x="5169960" y="2689022"/>
                  <a:ext cx="85680" cy="751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">
              <p14:nvContentPartPr>
                <p14:cNvPr id="13" name="Ink 12">
                  <a:extLst>
                    <a:ext uri="{FF2B5EF4-FFF2-40B4-BE49-F238E27FC236}">
                      <a16:creationId xmlns:a16="http://schemas.microsoft.com/office/drawing/2014/main" id="{C8F55E12-85DA-9A48-A3C6-F1F23D03FAF8}"/>
                    </a:ext>
                  </a:extLst>
                </p14:cNvPr>
                <p14:cNvContentPartPr/>
                <p14:nvPr/>
              </p14:nvContentPartPr>
              <p14:xfrm>
                <a:off x="5271840" y="2928062"/>
                <a:ext cx="133560" cy="540720"/>
              </p14:xfrm>
            </p:contentPart>
          </mc:Choice>
          <mc:Fallback xmlns="">
            <p:pic>
              <p:nvPicPr>
                <p:cNvPr id="13" name="Ink 12">
                  <a:extLst>
                    <a:ext uri="{FF2B5EF4-FFF2-40B4-BE49-F238E27FC236}">
                      <a16:creationId xmlns:a16="http://schemas.microsoft.com/office/drawing/2014/main" id="{C8F55E12-85DA-9A48-A3C6-F1F23D03FAF8}"/>
                    </a:ext>
                  </a:extLst>
                </p:cNvPr>
                <p:cNvPicPr/>
                <p:nvPr/>
              </p:nvPicPr>
              <p:blipFill>
                <a:blip r:embed="rId21"/>
                <a:stretch>
                  <a:fillRect/>
                </a:stretch>
              </p:blipFill>
              <p:spPr>
                <a:xfrm>
                  <a:off x="5256720" y="2912942"/>
                  <a:ext cx="164160" cy="571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2">
              <p14:nvContentPartPr>
                <p14:cNvPr id="14" name="Ink 13">
                  <a:extLst>
                    <a:ext uri="{FF2B5EF4-FFF2-40B4-BE49-F238E27FC236}">
                      <a16:creationId xmlns:a16="http://schemas.microsoft.com/office/drawing/2014/main" id="{2C48EAA1-93D6-AA4E-8E1F-DD80BB833990}"/>
                    </a:ext>
                  </a:extLst>
                </p14:cNvPr>
                <p14:cNvContentPartPr/>
                <p14:nvPr/>
              </p14:nvContentPartPr>
              <p14:xfrm>
                <a:off x="5451480" y="2928062"/>
                <a:ext cx="204480" cy="546120"/>
              </p14:xfrm>
            </p:contentPart>
          </mc:Choice>
          <mc:Fallback xmlns="">
            <p:pic>
              <p:nvPicPr>
                <p:cNvPr id="14" name="Ink 13">
                  <a:extLst>
                    <a:ext uri="{FF2B5EF4-FFF2-40B4-BE49-F238E27FC236}">
                      <a16:creationId xmlns:a16="http://schemas.microsoft.com/office/drawing/2014/main" id="{2C48EAA1-93D6-AA4E-8E1F-DD80BB833990}"/>
                    </a:ext>
                  </a:extLst>
                </p:cNvPr>
                <p:cNvPicPr/>
                <p:nvPr/>
              </p:nvPicPr>
              <p:blipFill>
                <a:blip r:embed="rId23"/>
                <a:stretch>
                  <a:fillRect/>
                </a:stretch>
              </p:blipFill>
              <p:spPr>
                <a:xfrm>
                  <a:off x="5436360" y="2912942"/>
                  <a:ext cx="235080" cy="576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4">
              <p14:nvContentPartPr>
                <p14:cNvPr id="15" name="Ink 14">
                  <a:extLst>
                    <a:ext uri="{FF2B5EF4-FFF2-40B4-BE49-F238E27FC236}">
                      <a16:creationId xmlns:a16="http://schemas.microsoft.com/office/drawing/2014/main" id="{38A6E5D9-7580-1A42-913C-E1FAD2B6AC65}"/>
                    </a:ext>
                  </a:extLst>
                </p14:cNvPr>
                <p14:cNvContentPartPr/>
                <p14:nvPr/>
              </p14:nvContentPartPr>
              <p14:xfrm>
                <a:off x="5682960" y="3204182"/>
                <a:ext cx="91440" cy="198720"/>
              </p14:xfrm>
            </p:contentPart>
          </mc:Choice>
          <mc:Fallback xmlns="">
            <p:pic>
              <p:nvPicPr>
                <p:cNvPr id="15" name="Ink 14">
                  <a:extLst>
                    <a:ext uri="{FF2B5EF4-FFF2-40B4-BE49-F238E27FC236}">
                      <a16:creationId xmlns:a16="http://schemas.microsoft.com/office/drawing/2014/main" id="{38A6E5D9-7580-1A42-913C-E1FAD2B6AC65}"/>
                    </a:ext>
                  </a:extLst>
                </p:cNvPr>
                <p:cNvPicPr/>
                <p:nvPr/>
              </p:nvPicPr>
              <p:blipFill>
                <a:blip r:embed="rId25"/>
                <a:stretch>
                  <a:fillRect/>
                </a:stretch>
              </p:blipFill>
              <p:spPr>
                <a:xfrm>
                  <a:off x="5667840" y="3189062"/>
                  <a:ext cx="122040" cy="229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6">
              <p14:nvContentPartPr>
                <p14:cNvPr id="16" name="Ink 15">
                  <a:extLst>
                    <a:ext uri="{FF2B5EF4-FFF2-40B4-BE49-F238E27FC236}">
                      <a16:creationId xmlns:a16="http://schemas.microsoft.com/office/drawing/2014/main" id="{D0D23A2C-AC26-DF45-B73C-B06F2A405BE2}"/>
                    </a:ext>
                  </a:extLst>
                </p14:cNvPr>
                <p14:cNvContentPartPr/>
                <p14:nvPr/>
              </p14:nvContentPartPr>
              <p14:xfrm>
                <a:off x="5383800" y="3324782"/>
                <a:ext cx="89280" cy="137520"/>
              </p14:xfrm>
            </p:contentPart>
          </mc:Choice>
          <mc:Fallback xmlns="">
            <p:pic>
              <p:nvPicPr>
                <p:cNvPr id="16" name="Ink 15">
                  <a:extLst>
                    <a:ext uri="{FF2B5EF4-FFF2-40B4-BE49-F238E27FC236}">
                      <a16:creationId xmlns:a16="http://schemas.microsoft.com/office/drawing/2014/main" id="{D0D23A2C-AC26-DF45-B73C-B06F2A405BE2}"/>
                    </a:ext>
                  </a:extLst>
                </p:cNvPr>
                <p:cNvPicPr/>
                <p:nvPr/>
              </p:nvPicPr>
              <p:blipFill>
                <a:blip r:embed="rId27"/>
                <a:stretch>
                  <a:fillRect/>
                </a:stretch>
              </p:blipFill>
              <p:spPr>
                <a:xfrm>
                  <a:off x="5368320" y="3309662"/>
                  <a:ext cx="119880" cy="167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8">
              <p14:nvContentPartPr>
                <p14:cNvPr id="17" name="Ink 16">
                  <a:extLst>
                    <a:ext uri="{FF2B5EF4-FFF2-40B4-BE49-F238E27FC236}">
                      <a16:creationId xmlns:a16="http://schemas.microsoft.com/office/drawing/2014/main" id="{DE849D5E-1C7D-D14F-BE49-89353836A59E}"/>
                    </a:ext>
                  </a:extLst>
                </p14:cNvPr>
                <p14:cNvContentPartPr/>
                <p14:nvPr/>
              </p14:nvContentPartPr>
              <p14:xfrm>
                <a:off x="5393520" y="3472382"/>
                <a:ext cx="1440" cy="6480"/>
              </p14:xfrm>
            </p:contentPart>
          </mc:Choice>
          <mc:Fallback xmlns="">
            <p:pic>
              <p:nvPicPr>
                <p:cNvPr id="17" name="Ink 16">
                  <a:extLst>
                    <a:ext uri="{FF2B5EF4-FFF2-40B4-BE49-F238E27FC236}">
                      <a16:creationId xmlns:a16="http://schemas.microsoft.com/office/drawing/2014/main" id="{DE849D5E-1C7D-D14F-BE49-89353836A59E}"/>
                    </a:ext>
                  </a:extLst>
                </p:cNvPr>
                <p:cNvPicPr/>
                <p:nvPr/>
              </p:nvPicPr>
              <p:blipFill>
                <a:blip r:embed="rId29"/>
                <a:stretch>
                  <a:fillRect/>
                </a:stretch>
              </p:blipFill>
              <p:spPr>
                <a:xfrm>
                  <a:off x="5378400" y="3456902"/>
                  <a:ext cx="32040" cy="37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0">
              <p14:nvContentPartPr>
                <p14:cNvPr id="19" name="Ink 18">
                  <a:extLst>
                    <a:ext uri="{FF2B5EF4-FFF2-40B4-BE49-F238E27FC236}">
                      <a16:creationId xmlns:a16="http://schemas.microsoft.com/office/drawing/2014/main" id="{0E8B7B82-6FE3-D141-AB97-69394E42A7EA}"/>
                    </a:ext>
                  </a:extLst>
                </p14:cNvPr>
                <p14:cNvContentPartPr/>
                <p14:nvPr/>
              </p14:nvContentPartPr>
              <p14:xfrm>
                <a:off x="5659920" y="2323622"/>
                <a:ext cx="1125720" cy="127440"/>
              </p14:xfrm>
            </p:contentPart>
          </mc:Choice>
          <mc:Fallback xmlns="">
            <p:pic>
              <p:nvPicPr>
                <p:cNvPr id="19" name="Ink 18">
                  <a:extLst>
                    <a:ext uri="{FF2B5EF4-FFF2-40B4-BE49-F238E27FC236}">
                      <a16:creationId xmlns:a16="http://schemas.microsoft.com/office/drawing/2014/main" id="{0E8B7B82-6FE3-D141-AB97-69394E42A7EA}"/>
                    </a:ext>
                  </a:extLst>
                </p:cNvPr>
                <p:cNvPicPr/>
                <p:nvPr/>
              </p:nvPicPr>
              <p:blipFill>
                <a:blip r:embed="rId31"/>
                <a:stretch>
                  <a:fillRect/>
                </a:stretch>
              </p:blipFill>
              <p:spPr>
                <a:xfrm>
                  <a:off x="5644800" y="2308502"/>
                  <a:ext cx="1155960" cy="158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2">
              <p14:nvContentPartPr>
                <p14:cNvPr id="21" name="Ink 20">
                  <a:extLst>
                    <a:ext uri="{FF2B5EF4-FFF2-40B4-BE49-F238E27FC236}">
                      <a16:creationId xmlns:a16="http://schemas.microsoft.com/office/drawing/2014/main" id="{AB69F5BD-2B4C-ED46-A863-C65F937598B2}"/>
                    </a:ext>
                  </a:extLst>
                </p14:cNvPr>
                <p14:cNvContentPartPr/>
                <p14:nvPr/>
              </p14:nvContentPartPr>
              <p14:xfrm>
                <a:off x="4585320" y="2030942"/>
                <a:ext cx="557280" cy="523440"/>
              </p14:xfrm>
            </p:contentPart>
          </mc:Choice>
          <mc:Fallback xmlns="">
            <p:pic>
              <p:nvPicPr>
                <p:cNvPr id="21" name="Ink 20">
                  <a:extLst>
                    <a:ext uri="{FF2B5EF4-FFF2-40B4-BE49-F238E27FC236}">
                      <a16:creationId xmlns:a16="http://schemas.microsoft.com/office/drawing/2014/main" id="{AB69F5BD-2B4C-ED46-A863-C65F937598B2}"/>
                    </a:ext>
                  </a:extLst>
                </p:cNvPr>
                <p:cNvPicPr/>
                <p:nvPr/>
              </p:nvPicPr>
              <p:blipFill>
                <a:blip r:embed="rId33"/>
                <a:stretch>
                  <a:fillRect/>
                </a:stretch>
              </p:blipFill>
              <p:spPr>
                <a:xfrm>
                  <a:off x="4570200" y="2015822"/>
                  <a:ext cx="587880" cy="554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4">
              <p14:nvContentPartPr>
                <p14:cNvPr id="23" name="Ink 22">
                  <a:extLst>
                    <a:ext uri="{FF2B5EF4-FFF2-40B4-BE49-F238E27FC236}">
                      <a16:creationId xmlns:a16="http://schemas.microsoft.com/office/drawing/2014/main" id="{39213084-21CD-2F4E-A259-DBF3F342F770}"/>
                    </a:ext>
                  </a:extLst>
                </p14:cNvPr>
                <p14:cNvContentPartPr/>
                <p14:nvPr/>
              </p14:nvContentPartPr>
              <p14:xfrm>
                <a:off x="6655320" y="1585622"/>
                <a:ext cx="56880" cy="706680"/>
              </p14:xfrm>
            </p:contentPart>
          </mc:Choice>
          <mc:Fallback xmlns="">
            <p:pic>
              <p:nvPicPr>
                <p:cNvPr id="23" name="Ink 22">
                  <a:extLst>
                    <a:ext uri="{FF2B5EF4-FFF2-40B4-BE49-F238E27FC236}">
                      <a16:creationId xmlns:a16="http://schemas.microsoft.com/office/drawing/2014/main" id="{39213084-21CD-2F4E-A259-DBF3F342F770}"/>
                    </a:ext>
                  </a:extLst>
                </p:cNvPr>
                <p:cNvPicPr/>
                <p:nvPr/>
              </p:nvPicPr>
              <p:blipFill>
                <a:blip r:embed="rId35"/>
                <a:stretch>
                  <a:fillRect/>
                </a:stretch>
              </p:blipFill>
              <p:spPr>
                <a:xfrm>
                  <a:off x="6639840" y="1570142"/>
                  <a:ext cx="87120" cy="737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6">
              <p14:nvContentPartPr>
                <p14:cNvPr id="24" name="Ink 23">
                  <a:extLst>
                    <a:ext uri="{FF2B5EF4-FFF2-40B4-BE49-F238E27FC236}">
                      <a16:creationId xmlns:a16="http://schemas.microsoft.com/office/drawing/2014/main" id="{F8116BB5-DBAE-4848-AA2F-F36D8A01BBDD}"/>
                    </a:ext>
                  </a:extLst>
                </p14:cNvPr>
                <p14:cNvContentPartPr/>
                <p14:nvPr/>
              </p14:nvContentPartPr>
              <p14:xfrm>
                <a:off x="6655320" y="1500302"/>
                <a:ext cx="1222560" cy="753840"/>
              </p14:xfrm>
            </p:contentPart>
          </mc:Choice>
          <mc:Fallback xmlns="">
            <p:pic>
              <p:nvPicPr>
                <p:cNvPr id="24" name="Ink 23">
                  <a:extLst>
                    <a:ext uri="{FF2B5EF4-FFF2-40B4-BE49-F238E27FC236}">
                      <a16:creationId xmlns:a16="http://schemas.microsoft.com/office/drawing/2014/main" id="{F8116BB5-DBAE-4848-AA2F-F36D8A01BBDD}"/>
                    </a:ext>
                  </a:extLst>
                </p:cNvPr>
                <p:cNvPicPr/>
                <p:nvPr/>
              </p:nvPicPr>
              <p:blipFill>
                <a:blip r:embed="rId37"/>
                <a:stretch>
                  <a:fillRect/>
                </a:stretch>
              </p:blipFill>
              <p:spPr>
                <a:xfrm>
                  <a:off x="6639840" y="1484822"/>
                  <a:ext cx="1252800" cy="784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8">
              <p14:nvContentPartPr>
                <p14:cNvPr id="25" name="Ink 24">
                  <a:extLst>
                    <a:ext uri="{FF2B5EF4-FFF2-40B4-BE49-F238E27FC236}">
                      <a16:creationId xmlns:a16="http://schemas.microsoft.com/office/drawing/2014/main" id="{F0319655-3BA0-F441-AA15-CC64E3DA78F8}"/>
                    </a:ext>
                  </a:extLst>
                </p14:cNvPr>
                <p14:cNvContentPartPr/>
                <p14:nvPr/>
              </p14:nvContentPartPr>
              <p14:xfrm>
                <a:off x="6608880" y="1390502"/>
                <a:ext cx="1341000" cy="218520"/>
              </p14:xfrm>
            </p:contentPart>
          </mc:Choice>
          <mc:Fallback xmlns="">
            <p:pic>
              <p:nvPicPr>
                <p:cNvPr id="25" name="Ink 24">
                  <a:extLst>
                    <a:ext uri="{FF2B5EF4-FFF2-40B4-BE49-F238E27FC236}">
                      <a16:creationId xmlns:a16="http://schemas.microsoft.com/office/drawing/2014/main" id="{F0319655-3BA0-F441-AA15-CC64E3DA78F8}"/>
                    </a:ext>
                  </a:extLst>
                </p:cNvPr>
                <p:cNvPicPr/>
                <p:nvPr/>
              </p:nvPicPr>
              <p:blipFill>
                <a:blip r:embed="rId39"/>
                <a:stretch>
                  <a:fillRect/>
                </a:stretch>
              </p:blipFill>
              <p:spPr>
                <a:xfrm>
                  <a:off x="6593760" y="1375382"/>
                  <a:ext cx="1371600" cy="248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0">
              <p14:nvContentPartPr>
                <p14:cNvPr id="26" name="Ink 25">
                  <a:extLst>
                    <a:ext uri="{FF2B5EF4-FFF2-40B4-BE49-F238E27FC236}">
                      <a16:creationId xmlns:a16="http://schemas.microsoft.com/office/drawing/2014/main" id="{8AC8650E-FA29-DE41-908C-649734B00A10}"/>
                    </a:ext>
                  </a:extLst>
                </p14:cNvPr>
                <p14:cNvContentPartPr/>
                <p14:nvPr/>
              </p14:nvContentPartPr>
              <p14:xfrm>
                <a:off x="7934400" y="1435142"/>
                <a:ext cx="69480" cy="828720"/>
              </p14:xfrm>
            </p:contentPart>
          </mc:Choice>
          <mc:Fallback xmlns="">
            <p:pic>
              <p:nvPicPr>
                <p:cNvPr id="26" name="Ink 25">
                  <a:extLst>
                    <a:ext uri="{FF2B5EF4-FFF2-40B4-BE49-F238E27FC236}">
                      <a16:creationId xmlns:a16="http://schemas.microsoft.com/office/drawing/2014/main" id="{8AC8650E-FA29-DE41-908C-649734B00A10}"/>
                    </a:ext>
                  </a:extLst>
                </p:cNvPr>
                <p:cNvPicPr/>
                <p:nvPr/>
              </p:nvPicPr>
              <p:blipFill>
                <a:blip r:embed="rId41"/>
                <a:stretch>
                  <a:fillRect/>
                </a:stretch>
              </p:blipFill>
              <p:spPr>
                <a:xfrm>
                  <a:off x="7918920" y="1419662"/>
                  <a:ext cx="100080" cy="859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2">
              <p14:nvContentPartPr>
                <p14:cNvPr id="27" name="Ink 26">
                  <a:extLst>
                    <a:ext uri="{FF2B5EF4-FFF2-40B4-BE49-F238E27FC236}">
                      <a16:creationId xmlns:a16="http://schemas.microsoft.com/office/drawing/2014/main" id="{24795908-A953-4D48-A4D7-A57E5A32A807}"/>
                    </a:ext>
                  </a:extLst>
                </p14:cNvPr>
                <p14:cNvContentPartPr/>
                <p14:nvPr/>
              </p14:nvContentPartPr>
              <p14:xfrm>
                <a:off x="6770880" y="2245862"/>
                <a:ext cx="1611000" cy="93600"/>
              </p14:xfrm>
            </p:contentPart>
          </mc:Choice>
          <mc:Fallback xmlns="">
            <p:pic>
              <p:nvPicPr>
                <p:cNvPr id="27" name="Ink 26">
                  <a:extLst>
                    <a:ext uri="{FF2B5EF4-FFF2-40B4-BE49-F238E27FC236}">
                      <a16:creationId xmlns:a16="http://schemas.microsoft.com/office/drawing/2014/main" id="{24795908-A953-4D48-A4D7-A57E5A32A807}"/>
                    </a:ext>
                  </a:extLst>
                </p:cNvPr>
                <p:cNvPicPr/>
                <p:nvPr/>
              </p:nvPicPr>
              <p:blipFill>
                <a:blip r:embed="rId43"/>
                <a:stretch>
                  <a:fillRect/>
                </a:stretch>
              </p:blipFill>
              <p:spPr>
                <a:xfrm>
                  <a:off x="6755760" y="2230742"/>
                  <a:ext cx="1641600" cy="124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4">
              <p14:nvContentPartPr>
                <p14:cNvPr id="29" name="Ink 28">
                  <a:extLst>
                    <a:ext uri="{FF2B5EF4-FFF2-40B4-BE49-F238E27FC236}">
                      <a16:creationId xmlns:a16="http://schemas.microsoft.com/office/drawing/2014/main" id="{39DD9C5C-F615-D447-8ED8-67D1C0333A94}"/>
                    </a:ext>
                  </a:extLst>
                </p14:cNvPr>
                <p14:cNvContentPartPr/>
                <p14:nvPr/>
              </p14:nvContentPartPr>
              <p14:xfrm>
                <a:off x="6786360" y="1967582"/>
                <a:ext cx="227520" cy="311760"/>
              </p14:xfrm>
            </p:contentPart>
          </mc:Choice>
          <mc:Fallback xmlns="">
            <p:pic>
              <p:nvPicPr>
                <p:cNvPr id="29" name="Ink 28">
                  <a:extLst>
                    <a:ext uri="{FF2B5EF4-FFF2-40B4-BE49-F238E27FC236}">
                      <a16:creationId xmlns:a16="http://schemas.microsoft.com/office/drawing/2014/main" id="{39DD9C5C-F615-D447-8ED8-67D1C0333A94}"/>
                    </a:ext>
                  </a:extLst>
                </p:cNvPr>
                <p:cNvPicPr/>
                <p:nvPr/>
              </p:nvPicPr>
              <p:blipFill>
                <a:blip r:embed="rId45"/>
                <a:stretch>
                  <a:fillRect/>
                </a:stretch>
              </p:blipFill>
              <p:spPr>
                <a:xfrm>
                  <a:off x="6770880" y="1952102"/>
                  <a:ext cx="257760" cy="342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6">
              <p14:nvContentPartPr>
                <p14:cNvPr id="30" name="Ink 29">
                  <a:extLst>
                    <a:ext uri="{FF2B5EF4-FFF2-40B4-BE49-F238E27FC236}">
                      <a16:creationId xmlns:a16="http://schemas.microsoft.com/office/drawing/2014/main" id="{AB8FF7B8-E16A-8544-971D-09DBBA219DA3}"/>
                    </a:ext>
                  </a:extLst>
                </p14:cNvPr>
                <p14:cNvContentPartPr/>
                <p14:nvPr/>
              </p14:nvContentPartPr>
              <p14:xfrm>
                <a:off x="7151400" y="1956062"/>
                <a:ext cx="206640" cy="335160"/>
              </p14:xfrm>
            </p:contentPart>
          </mc:Choice>
          <mc:Fallback xmlns="">
            <p:pic>
              <p:nvPicPr>
                <p:cNvPr id="30" name="Ink 29">
                  <a:extLst>
                    <a:ext uri="{FF2B5EF4-FFF2-40B4-BE49-F238E27FC236}">
                      <a16:creationId xmlns:a16="http://schemas.microsoft.com/office/drawing/2014/main" id="{AB8FF7B8-E16A-8544-971D-09DBBA219DA3}"/>
                    </a:ext>
                  </a:extLst>
                </p:cNvPr>
                <p:cNvPicPr/>
                <p:nvPr/>
              </p:nvPicPr>
              <p:blipFill>
                <a:blip r:embed="rId47"/>
                <a:stretch>
                  <a:fillRect/>
                </a:stretch>
              </p:blipFill>
              <p:spPr>
                <a:xfrm>
                  <a:off x="7135920" y="1940582"/>
                  <a:ext cx="236880" cy="365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8">
              <p14:nvContentPartPr>
                <p14:cNvPr id="31" name="Ink 30">
                  <a:extLst>
                    <a:ext uri="{FF2B5EF4-FFF2-40B4-BE49-F238E27FC236}">
                      <a16:creationId xmlns:a16="http://schemas.microsoft.com/office/drawing/2014/main" id="{4D758924-BF5A-B940-99A6-BE3FBB4953FA}"/>
                    </a:ext>
                  </a:extLst>
                </p14:cNvPr>
                <p14:cNvContentPartPr/>
                <p14:nvPr/>
              </p14:nvContentPartPr>
              <p14:xfrm>
                <a:off x="7437600" y="1921142"/>
                <a:ext cx="232920" cy="328320"/>
              </p14:xfrm>
            </p:contentPart>
          </mc:Choice>
          <mc:Fallback xmlns="">
            <p:pic>
              <p:nvPicPr>
                <p:cNvPr id="31" name="Ink 30">
                  <a:extLst>
                    <a:ext uri="{FF2B5EF4-FFF2-40B4-BE49-F238E27FC236}">
                      <a16:creationId xmlns:a16="http://schemas.microsoft.com/office/drawing/2014/main" id="{4D758924-BF5A-B940-99A6-BE3FBB4953FA}"/>
                    </a:ext>
                  </a:extLst>
                </p:cNvPr>
                <p:cNvPicPr/>
                <p:nvPr/>
              </p:nvPicPr>
              <p:blipFill>
                <a:blip r:embed="rId49"/>
                <a:stretch>
                  <a:fillRect/>
                </a:stretch>
              </p:blipFill>
              <p:spPr>
                <a:xfrm>
                  <a:off x="7422480" y="1906022"/>
                  <a:ext cx="263520" cy="358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0">
              <p14:nvContentPartPr>
                <p14:cNvPr id="32" name="Ink 31">
                  <a:extLst>
                    <a:ext uri="{FF2B5EF4-FFF2-40B4-BE49-F238E27FC236}">
                      <a16:creationId xmlns:a16="http://schemas.microsoft.com/office/drawing/2014/main" id="{B8244426-8B3E-5444-97D7-40AB42568754}"/>
                    </a:ext>
                  </a:extLst>
                </p14:cNvPr>
                <p14:cNvContentPartPr/>
                <p14:nvPr/>
              </p14:nvContentPartPr>
              <p14:xfrm>
                <a:off x="7676640" y="1936622"/>
                <a:ext cx="198720" cy="281160"/>
              </p14:xfrm>
            </p:contentPart>
          </mc:Choice>
          <mc:Fallback xmlns="">
            <p:pic>
              <p:nvPicPr>
                <p:cNvPr id="32" name="Ink 31">
                  <a:extLst>
                    <a:ext uri="{FF2B5EF4-FFF2-40B4-BE49-F238E27FC236}">
                      <a16:creationId xmlns:a16="http://schemas.microsoft.com/office/drawing/2014/main" id="{B8244426-8B3E-5444-97D7-40AB42568754}"/>
                    </a:ext>
                  </a:extLst>
                </p:cNvPr>
                <p:cNvPicPr/>
                <p:nvPr/>
              </p:nvPicPr>
              <p:blipFill>
                <a:blip r:embed="rId51"/>
                <a:stretch>
                  <a:fillRect/>
                </a:stretch>
              </p:blipFill>
              <p:spPr>
                <a:xfrm>
                  <a:off x="7661520" y="1921502"/>
                  <a:ext cx="229320" cy="311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2">
              <p14:nvContentPartPr>
                <p14:cNvPr id="34" name="Ink 33">
                  <a:extLst>
                    <a:ext uri="{FF2B5EF4-FFF2-40B4-BE49-F238E27FC236}">
                      <a16:creationId xmlns:a16="http://schemas.microsoft.com/office/drawing/2014/main" id="{1A255303-1D9A-4644-8978-821250ABBDD1}"/>
                    </a:ext>
                  </a:extLst>
                </p14:cNvPr>
                <p14:cNvContentPartPr/>
                <p14:nvPr/>
              </p14:nvContentPartPr>
              <p14:xfrm>
                <a:off x="6771960" y="1692182"/>
                <a:ext cx="265680" cy="245880"/>
              </p14:xfrm>
            </p:contentPart>
          </mc:Choice>
          <mc:Fallback xmlns="">
            <p:pic>
              <p:nvPicPr>
                <p:cNvPr id="34" name="Ink 33">
                  <a:extLst>
                    <a:ext uri="{FF2B5EF4-FFF2-40B4-BE49-F238E27FC236}">
                      <a16:creationId xmlns:a16="http://schemas.microsoft.com/office/drawing/2014/main" id="{1A255303-1D9A-4644-8978-821250ABBDD1}"/>
                    </a:ext>
                  </a:extLst>
                </p:cNvPr>
                <p:cNvPicPr/>
                <p:nvPr/>
              </p:nvPicPr>
              <p:blipFill>
                <a:blip r:embed="rId53"/>
                <a:stretch>
                  <a:fillRect/>
                </a:stretch>
              </p:blipFill>
              <p:spPr>
                <a:xfrm>
                  <a:off x="6756840" y="1676702"/>
                  <a:ext cx="296280" cy="276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4">
              <p14:nvContentPartPr>
                <p14:cNvPr id="35" name="Ink 34">
                  <a:extLst>
                    <a:ext uri="{FF2B5EF4-FFF2-40B4-BE49-F238E27FC236}">
                      <a16:creationId xmlns:a16="http://schemas.microsoft.com/office/drawing/2014/main" id="{DCF48C92-5CAB-B346-B118-D76A86CED0BD}"/>
                    </a:ext>
                  </a:extLst>
                </p14:cNvPr>
                <p14:cNvContentPartPr/>
                <p14:nvPr/>
              </p14:nvContentPartPr>
              <p14:xfrm>
                <a:off x="7121880" y="1649342"/>
                <a:ext cx="219600" cy="275400"/>
              </p14:xfrm>
            </p:contentPart>
          </mc:Choice>
          <mc:Fallback xmlns="">
            <p:pic>
              <p:nvPicPr>
                <p:cNvPr id="35" name="Ink 34">
                  <a:extLst>
                    <a:ext uri="{FF2B5EF4-FFF2-40B4-BE49-F238E27FC236}">
                      <a16:creationId xmlns:a16="http://schemas.microsoft.com/office/drawing/2014/main" id="{DCF48C92-5CAB-B346-B118-D76A86CED0BD}"/>
                    </a:ext>
                  </a:extLst>
                </p:cNvPr>
                <p:cNvPicPr/>
                <p:nvPr/>
              </p:nvPicPr>
              <p:blipFill>
                <a:blip r:embed="rId55"/>
                <a:stretch>
                  <a:fillRect/>
                </a:stretch>
              </p:blipFill>
              <p:spPr>
                <a:xfrm>
                  <a:off x="7106400" y="1634222"/>
                  <a:ext cx="250200" cy="306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6">
              <p14:nvContentPartPr>
                <p14:cNvPr id="36" name="Ink 35">
                  <a:extLst>
                    <a:ext uri="{FF2B5EF4-FFF2-40B4-BE49-F238E27FC236}">
                      <a16:creationId xmlns:a16="http://schemas.microsoft.com/office/drawing/2014/main" id="{01E96EE4-6C40-C142-B32D-C586753835D0}"/>
                    </a:ext>
                  </a:extLst>
                </p14:cNvPr>
                <p14:cNvContentPartPr/>
                <p14:nvPr/>
              </p14:nvContentPartPr>
              <p14:xfrm>
                <a:off x="7412400" y="1629542"/>
                <a:ext cx="180000" cy="226080"/>
              </p14:xfrm>
            </p:contentPart>
          </mc:Choice>
          <mc:Fallback xmlns="">
            <p:pic>
              <p:nvPicPr>
                <p:cNvPr id="36" name="Ink 35">
                  <a:extLst>
                    <a:ext uri="{FF2B5EF4-FFF2-40B4-BE49-F238E27FC236}">
                      <a16:creationId xmlns:a16="http://schemas.microsoft.com/office/drawing/2014/main" id="{01E96EE4-6C40-C142-B32D-C586753835D0}"/>
                    </a:ext>
                  </a:extLst>
                </p:cNvPr>
                <p:cNvPicPr/>
                <p:nvPr/>
              </p:nvPicPr>
              <p:blipFill>
                <a:blip r:embed="rId57"/>
                <a:stretch>
                  <a:fillRect/>
                </a:stretch>
              </p:blipFill>
              <p:spPr>
                <a:xfrm>
                  <a:off x="7397280" y="1614422"/>
                  <a:ext cx="210600" cy="256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8">
              <p14:nvContentPartPr>
                <p14:cNvPr id="37" name="Ink 36">
                  <a:extLst>
                    <a:ext uri="{FF2B5EF4-FFF2-40B4-BE49-F238E27FC236}">
                      <a16:creationId xmlns:a16="http://schemas.microsoft.com/office/drawing/2014/main" id="{05F07DA5-4806-0E48-8728-E4C913082053}"/>
                    </a:ext>
                  </a:extLst>
                </p14:cNvPr>
                <p14:cNvContentPartPr/>
                <p14:nvPr/>
              </p14:nvContentPartPr>
              <p14:xfrm>
                <a:off x="7630560" y="1643582"/>
                <a:ext cx="177840" cy="213480"/>
              </p14:xfrm>
            </p:contentPart>
          </mc:Choice>
          <mc:Fallback xmlns="">
            <p:pic>
              <p:nvPicPr>
                <p:cNvPr id="37" name="Ink 36">
                  <a:extLst>
                    <a:ext uri="{FF2B5EF4-FFF2-40B4-BE49-F238E27FC236}">
                      <a16:creationId xmlns:a16="http://schemas.microsoft.com/office/drawing/2014/main" id="{05F07DA5-4806-0E48-8728-E4C913082053}"/>
                    </a:ext>
                  </a:extLst>
                </p:cNvPr>
                <p:cNvPicPr/>
                <p:nvPr/>
              </p:nvPicPr>
              <p:blipFill>
                <a:blip r:embed="rId59"/>
                <a:stretch>
                  <a:fillRect/>
                </a:stretch>
              </p:blipFill>
              <p:spPr>
                <a:xfrm>
                  <a:off x="7615440" y="1628102"/>
                  <a:ext cx="208440" cy="244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0">
              <p14:nvContentPartPr>
                <p14:cNvPr id="38" name="Ink 37">
                  <a:extLst>
                    <a:ext uri="{FF2B5EF4-FFF2-40B4-BE49-F238E27FC236}">
                      <a16:creationId xmlns:a16="http://schemas.microsoft.com/office/drawing/2014/main" id="{6AC05785-FE21-674A-A5C9-DC76109BFFA0}"/>
                    </a:ext>
                  </a:extLst>
                </p14:cNvPr>
                <p14:cNvContentPartPr/>
                <p14:nvPr/>
              </p14:nvContentPartPr>
              <p14:xfrm>
                <a:off x="7824240" y="1747622"/>
                <a:ext cx="360" cy="360"/>
              </p14:xfrm>
            </p:contentPart>
          </mc:Choice>
          <mc:Fallback xmlns="">
            <p:pic>
              <p:nvPicPr>
                <p:cNvPr id="38" name="Ink 37">
                  <a:extLst>
                    <a:ext uri="{FF2B5EF4-FFF2-40B4-BE49-F238E27FC236}">
                      <a16:creationId xmlns:a16="http://schemas.microsoft.com/office/drawing/2014/main" id="{6AC05785-FE21-674A-A5C9-DC76109BFFA0}"/>
                    </a:ext>
                  </a:extLst>
                </p:cNvPr>
                <p:cNvPicPr/>
                <p:nvPr/>
              </p:nvPicPr>
              <p:blipFill>
                <a:blip r:embed="rId29"/>
                <a:stretch>
                  <a:fillRect/>
                </a:stretch>
              </p:blipFill>
              <p:spPr>
                <a:xfrm>
                  <a:off x="7809120" y="1732502"/>
                  <a:ext cx="30960" cy="30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1">
              <p14:nvContentPartPr>
                <p14:cNvPr id="40" name="Ink 39">
                  <a:extLst>
                    <a:ext uri="{FF2B5EF4-FFF2-40B4-BE49-F238E27FC236}">
                      <a16:creationId xmlns:a16="http://schemas.microsoft.com/office/drawing/2014/main" id="{D31E06A9-954A-E240-91F8-42BC39393A17}"/>
                    </a:ext>
                  </a:extLst>
                </p14:cNvPr>
                <p14:cNvContentPartPr/>
                <p14:nvPr/>
              </p14:nvContentPartPr>
              <p14:xfrm>
                <a:off x="6006960" y="1873982"/>
                <a:ext cx="291600" cy="513000"/>
              </p14:xfrm>
            </p:contentPart>
          </mc:Choice>
          <mc:Fallback xmlns="">
            <p:pic>
              <p:nvPicPr>
                <p:cNvPr id="40" name="Ink 39">
                  <a:extLst>
                    <a:ext uri="{FF2B5EF4-FFF2-40B4-BE49-F238E27FC236}">
                      <a16:creationId xmlns:a16="http://schemas.microsoft.com/office/drawing/2014/main" id="{D31E06A9-954A-E240-91F8-42BC39393A17}"/>
                    </a:ext>
                  </a:extLst>
                </p:cNvPr>
                <p:cNvPicPr/>
                <p:nvPr/>
              </p:nvPicPr>
              <p:blipFill>
                <a:blip r:embed="rId62"/>
                <a:stretch>
                  <a:fillRect/>
                </a:stretch>
              </p:blipFill>
              <p:spPr>
                <a:xfrm>
                  <a:off x="5991840" y="1858862"/>
                  <a:ext cx="321840" cy="543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3">
              <p14:nvContentPartPr>
                <p14:cNvPr id="42" name="Ink 41">
                  <a:extLst>
                    <a:ext uri="{FF2B5EF4-FFF2-40B4-BE49-F238E27FC236}">
                      <a16:creationId xmlns:a16="http://schemas.microsoft.com/office/drawing/2014/main" id="{2F368469-E4FD-9148-95CE-AE7DAF7221AC}"/>
                    </a:ext>
                  </a:extLst>
                </p14:cNvPr>
                <p14:cNvContentPartPr/>
                <p14:nvPr/>
              </p14:nvContentPartPr>
              <p14:xfrm>
                <a:off x="5715360" y="1539182"/>
                <a:ext cx="222480" cy="242280"/>
              </p14:xfrm>
            </p:contentPart>
          </mc:Choice>
          <mc:Fallback xmlns="">
            <p:pic>
              <p:nvPicPr>
                <p:cNvPr id="42" name="Ink 41">
                  <a:extLst>
                    <a:ext uri="{FF2B5EF4-FFF2-40B4-BE49-F238E27FC236}">
                      <a16:creationId xmlns:a16="http://schemas.microsoft.com/office/drawing/2014/main" id="{2F368469-E4FD-9148-95CE-AE7DAF7221AC}"/>
                    </a:ext>
                  </a:extLst>
                </p:cNvPr>
                <p:cNvPicPr/>
                <p:nvPr/>
              </p:nvPicPr>
              <p:blipFill>
                <a:blip r:embed="rId64"/>
                <a:stretch>
                  <a:fillRect/>
                </a:stretch>
              </p:blipFill>
              <p:spPr>
                <a:xfrm>
                  <a:off x="5700240" y="1524062"/>
                  <a:ext cx="253080" cy="272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5">
              <p14:nvContentPartPr>
                <p14:cNvPr id="43" name="Ink 42">
                  <a:extLst>
                    <a:ext uri="{FF2B5EF4-FFF2-40B4-BE49-F238E27FC236}">
                      <a16:creationId xmlns:a16="http://schemas.microsoft.com/office/drawing/2014/main" id="{6A468030-D299-AD4E-9D77-847D8E0A00EF}"/>
                    </a:ext>
                  </a:extLst>
                </p14:cNvPr>
                <p14:cNvContentPartPr/>
                <p14:nvPr/>
              </p14:nvContentPartPr>
              <p14:xfrm>
                <a:off x="5772960" y="1479422"/>
                <a:ext cx="50760" cy="120960"/>
              </p14:xfrm>
            </p:contentPart>
          </mc:Choice>
          <mc:Fallback xmlns="">
            <p:pic>
              <p:nvPicPr>
                <p:cNvPr id="43" name="Ink 42">
                  <a:extLst>
                    <a:ext uri="{FF2B5EF4-FFF2-40B4-BE49-F238E27FC236}">
                      <a16:creationId xmlns:a16="http://schemas.microsoft.com/office/drawing/2014/main" id="{6A468030-D299-AD4E-9D77-847D8E0A00EF}"/>
                    </a:ext>
                  </a:extLst>
                </p:cNvPr>
                <p:cNvPicPr/>
                <p:nvPr/>
              </p:nvPicPr>
              <p:blipFill>
                <a:blip r:embed="rId66"/>
                <a:stretch>
                  <a:fillRect/>
                </a:stretch>
              </p:blipFill>
              <p:spPr>
                <a:xfrm>
                  <a:off x="5757840" y="1464302"/>
                  <a:ext cx="81360" cy="151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7">
              <p14:nvContentPartPr>
                <p14:cNvPr id="44" name="Ink 43">
                  <a:extLst>
                    <a:ext uri="{FF2B5EF4-FFF2-40B4-BE49-F238E27FC236}">
                      <a16:creationId xmlns:a16="http://schemas.microsoft.com/office/drawing/2014/main" id="{2E96F88C-5BD7-2C4C-9551-B0FBCFC5AF4A}"/>
                    </a:ext>
                  </a:extLst>
                </p14:cNvPr>
                <p14:cNvContentPartPr/>
                <p14:nvPr/>
              </p14:nvContentPartPr>
              <p14:xfrm>
                <a:off x="5721480" y="1817102"/>
                <a:ext cx="42840" cy="77400"/>
              </p14:xfrm>
            </p:contentPart>
          </mc:Choice>
          <mc:Fallback xmlns="">
            <p:pic>
              <p:nvPicPr>
                <p:cNvPr id="44" name="Ink 43">
                  <a:extLst>
                    <a:ext uri="{FF2B5EF4-FFF2-40B4-BE49-F238E27FC236}">
                      <a16:creationId xmlns:a16="http://schemas.microsoft.com/office/drawing/2014/main" id="{2E96F88C-5BD7-2C4C-9551-B0FBCFC5AF4A}"/>
                    </a:ext>
                  </a:extLst>
                </p:cNvPr>
                <p:cNvPicPr/>
                <p:nvPr/>
              </p:nvPicPr>
              <p:blipFill>
                <a:blip r:embed="rId68"/>
                <a:stretch>
                  <a:fillRect/>
                </a:stretch>
              </p:blipFill>
              <p:spPr>
                <a:xfrm>
                  <a:off x="5706360" y="1801622"/>
                  <a:ext cx="73440" cy="107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9">
              <p14:nvContentPartPr>
                <p14:cNvPr id="45" name="Ink 44">
                  <a:extLst>
                    <a:ext uri="{FF2B5EF4-FFF2-40B4-BE49-F238E27FC236}">
                      <a16:creationId xmlns:a16="http://schemas.microsoft.com/office/drawing/2014/main" id="{936F6258-439C-6849-BAA1-62E464673BBD}"/>
                    </a:ext>
                  </a:extLst>
                </p14:cNvPr>
                <p14:cNvContentPartPr/>
                <p14:nvPr/>
              </p14:nvContentPartPr>
              <p14:xfrm>
                <a:off x="5706000" y="1932662"/>
                <a:ext cx="18000" cy="41400"/>
              </p14:xfrm>
            </p:contentPart>
          </mc:Choice>
          <mc:Fallback xmlns="">
            <p:pic>
              <p:nvPicPr>
                <p:cNvPr id="45" name="Ink 44">
                  <a:extLst>
                    <a:ext uri="{FF2B5EF4-FFF2-40B4-BE49-F238E27FC236}">
                      <a16:creationId xmlns:a16="http://schemas.microsoft.com/office/drawing/2014/main" id="{936F6258-439C-6849-BAA1-62E464673BBD}"/>
                    </a:ext>
                  </a:extLst>
                </p:cNvPr>
                <p:cNvPicPr/>
                <p:nvPr/>
              </p:nvPicPr>
              <p:blipFill>
                <a:blip r:embed="rId70"/>
                <a:stretch>
                  <a:fillRect/>
                </a:stretch>
              </p:blipFill>
              <p:spPr>
                <a:xfrm>
                  <a:off x="5690880" y="1917542"/>
                  <a:ext cx="48240" cy="72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1">
              <p14:nvContentPartPr>
                <p14:cNvPr id="46" name="Ink 45">
                  <a:extLst>
                    <a:ext uri="{FF2B5EF4-FFF2-40B4-BE49-F238E27FC236}">
                      <a16:creationId xmlns:a16="http://schemas.microsoft.com/office/drawing/2014/main" id="{C9BBABD8-A3E7-044A-9A0E-6716B8B49897}"/>
                    </a:ext>
                  </a:extLst>
                </p14:cNvPr>
                <p14:cNvContentPartPr/>
                <p14:nvPr/>
              </p14:nvContentPartPr>
              <p14:xfrm>
                <a:off x="5740920" y="2002142"/>
                <a:ext cx="360" cy="360"/>
              </p14:xfrm>
            </p:contentPart>
          </mc:Choice>
          <mc:Fallback xmlns="">
            <p:pic>
              <p:nvPicPr>
                <p:cNvPr id="46" name="Ink 45">
                  <a:extLst>
                    <a:ext uri="{FF2B5EF4-FFF2-40B4-BE49-F238E27FC236}">
                      <a16:creationId xmlns:a16="http://schemas.microsoft.com/office/drawing/2014/main" id="{C9BBABD8-A3E7-044A-9A0E-6716B8B49897}"/>
                    </a:ext>
                  </a:extLst>
                </p:cNvPr>
                <p:cNvPicPr/>
                <p:nvPr/>
              </p:nvPicPr>
              <p:blipFill>
                <a:blip r:embed="rId29"/>
                <a:stretch>
                  <a:fillRect/>
                </a:stretch>
              </p:blipFill>
              <p:spPr>
                <a:xfrm>
                  <a:off x="5725440" y="1987022"/>
                  <a:ext cx="30960" cy="30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2">
              <p14:nvContentPartPr>
                <p14:cNvPr id="47" name="Ink 46">
                  <a:extLst>
                    <a:ext uri="{FF2B5EF4-FFF2-40B4-BE49-F238E27FC236}">
                      <a16:creationId xmlns:a16="http://schemas.microsoft.com/office/drawing/2014/main" id="{A5BB9B62-96D7-AD4B-8C9C-142FABB37760}"/>
                    </a:ext>
                  </a:extLst>
                </p14:cNvPr>
                <p14:cNvContentPartPr/>
                <p14:nvPr/>
              </p14:nvContentPartPr>
              <p14:xfrm>
                <a:off x="5879880" y="2173862"/>
                <a:ext cx="101880" cy="246600"/>
              </p14:xfrm>
            </p:contentPart>
          </mc:Choice>
          <mc:Fallback xmlns="">
            <p:pic>
              <p:nvPicPr>
                <p:cNvPr id="47" name="Ink 46">
                  <a:extLst>
                    <a:ext uri="{FF2B5EF4-FFF2-40B4-BE49-F238E27FC236}">
                      <a16:creationId xmlns:a16="http://schemas.microsoft.com/office/drawing/2014/main" id="{A5BB9B62-96D7-AD4B-8C9C-142FABB37760}"/>
                    </a:ext>
                  </a:extLst>
                </p:cNvPr>
                <p:cNvPicPr/>
                <p:nvPr/>
              </p:nvPicPr>
              <p:blipFill>
                <a:blip r:embed="rId73"/>
                <a:stretch>
                  <a:fillRect/>
                </a:stretch>
              </p:blipFill>
              <p:spPr>
                <a:xfrm>
                  <a:off x="5864400" y="2158742"/>
                  <a:ext cx="132480" cy="277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4">
              <p14:nvContentPartPr>
                <p14:cNvPr id="48" name="Ink 47">
                  <a:extLst>
                    <a:ext uri="{FF2B5EF4-FFF2-40B4-BE49-F238E27FC236}">
                      <a16:creationId xmlns:a16="http://schemas.microsoft.com/office/drawing/2014/main" id="{F9177868-BB32-0843-B9D1-D6888B1182C1}"/>
                    </a:ext>
                  </a:extLst>
                </p14:cNvPr>
                <p14:cNvContentPartPr/>
                <p14:nvPr/>
              </p14:nvContentPartPr>
              <p14:xfrm>
                <a:off x="5794920" y="2175302"/>
                <a:ext cx="108360" cy="213480"/>
              </p14:xfrm>
            </p:contentPart>
          </mc:Choice>
          <mc:Fallback xmlns="">
            <p:pic>
              <p:nvPicPr>
                <p:cNvPr id="48" name="Ink 47">
                  <a:extLst>
                    <a:ext uri="{FF2B5EF4-FFF2-40B4-BE49-F238E27FC236}">
                      <a16:creationId xmlns:a16="http://schemas.microsoft.com/office/drawing/2014/main" id="{F9177868-BB32-0843-B9D1-D6888B1182C1}"/>
                    </a:ext>
                  </a:extLst>
                </p:cNvPr>
                <p:cNvPicPr/>
                <p:nvPr/>
              </p:nvPicPr>
              <p:blipFill>
                <a:blip r:embed="rId75"/>
                <a:stretch>
                  <a:fillRect/>
                </a:stretch>
              </p:blipFill>
              <p:spPr>
                <a:xfrm>
                  <a:off x="5779800" y="2160182"/>
                  <a:ext cx="138960" cy="244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6">
              <p14:nvContentPartPr>
                <p14:cNvPr id="49" name="Ink 48">
                  <a:extLst>
                    <a:ext uri="{FF2B5EF4-FFF2-40B4-BE49-F238E27FC236}">
                      <a16:creationId xmlns:a16="http://schemas.microsoft.com/office/drawing/2014/main" id="{A00E1B43-A633-C44D-8AD9-7912A7D5D463}"/>
                    </a:ext>
                  </a:extLst>
                </p14:cNvPr>
                <p14:cNvContentPartPr/>
                <p14:nvPr/>
              </p14:nvContentPartPr>
              <p14:xfrm>
                <a:off x="4964760" y="2280062"/>
                <a:ext cx="130680" cy="190080"/>
              </p14:xfrm>
            </p:contentPart>
          </mc:Choice>
          <mc:Fallback xmlns="">
            <p:pic>
              <p:nvPicPr>
                <p:cNvPr id="49" name="Ink 48">
                  <a:extLst>
                    <a:ext uri="{FF2B5EF4-FFF2-40B4-BE49-F238E27FC236}">
                      <a16:creationId xmlns:a16="http://schemas.microsoft.com/office/drawing/2014/main" id="{A00E1B43-A633-C44D-8AD9-7912A7D5D463}"/>
                    </a:ext>
                  </a:extLst>
                </p:cNvPr>
                <p:cNvPicPr/>
                <p:nvPr/>
              </p:nvPicPr>
              <p:blipFill>
                <a:blip r:embed="rId77"/>
                <a:stretch>
                  <a:fillRect/>
                </a:stretch>
              </p:blipFill>
              <p:spPr>
                <a:xfrm>
                  <a:off x="4949640" y="2264942"/>
                  <a:ext cx="161280" cy="220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8">
              <p14:nvContentPartPr>
                <p14:cNvPr id="50" name="Ink 49">
                  <a:extLst>
                    <a:ext uri="{FF2B5EF4-FFF2-40B4-BE49-F238E27FC236}">
                      <a16:creationId xmlns:a16="http://schemas.microsoft.com/office/drawing/2014/main" id="{FBF676A1-2B91-D443-8879-027F6D480926}"/>
                    </a:ext>
                  </a:extLst>
                </p14:cNvPr>
                <p14:cNvContentPartPr/>
                <p14:nvPr/>
              </p14:nvContentPartPr>
              <p14:xfrm>
                <a:off x="4977000" y="2264582"/>
                <a:ext cx="175680" cy="177480"/>
              </p14:xfrm>
            </p:contentPart>
          </mc:Choice>
          <mc:Fallback xmlns="">
            <p:pic>
              <p:nvPicPr>
                <p:cNvPr id="50" name="Ink 49">
                  <a:extLst>
                    <a:ext uri="{FF2B5EF4-FFF2-40B4-BE49-F238E27FC236}">
                      <a16:creationId xmlns:a16="http://schemas.microsoft.com/office/drawing/2014/main" id="{FBF676A1-2B91-D443-8879-027F6D480926}"/>
                    </a:ext>
                  </a:extLst>
                </p:cNvPr>
                <p:cNvPicPr/>
                <p:nvPr/>
              </p:nvPicPr>
              <p:blipFill>
                <a:blip r:embed="rId79"/>
                <a:stretch>
                  <a:fillRect/>
                </a:stretch>
              </p:blipFill>
              <p:spPr>
                <a:xfrm>
                  <a:off x="4961520" y="2249102"/>
                  <a:ext cx="206280" cy="208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0">
              <p14:nvContentPartPr>
                <p14:cNvPr id="51" name="Ink 50">
                  <a:extLst>
                    <a:ext uri="{FF2B5EF4-FFF2-40B4-BE49-F238E27FC236}">
                      <a16:creationId xmlns:a16="http://schemas.microsoft.com/office/drawing/2014/main" id="{D56C803C-5DEE-3640-9DC3-319536827F99}"/>
                    </a:ext>
                  </a:extLst>
                </p14:cNvPr>
                <p14:cNvContentPartPr/>
                <p14:nvPr/>
              </p14:nvContentPartPr>
              <p14:xfrm>
                <a:off x="5089320" y="2210582"/>
                <a:ext cx="56880" cy="34560"/>
              </p14:xfrm>
            </p:contentPart>
          </mc:Choice>
          <mc:Fallback xmlns="">
            <p:pic>
              <p:nvPicPr>
                <p:cNvPr id="51" name="Ink 50">
                  <a:extLst>
                    <a:ext uri="{FF2B5EF4-FFF2-40B4-BE49-F238E27FC236}">
                      <a16:creationId xmlns:a16="http://schemas.microsoft.com/office/drawing/2014/main" id="{D56C803C-5DEE-3640-9DC3-319536827F99}"/>
                    </a:ext>
                  </a:extLst>
                </p:cNvPr>
                <p:cNvPicPr/>
                <p:nvPr/>
              </p:nvPicPr>
              <p:blipFill>
                <a:blip r:embed="rId81"/>
                <a:stretch>
                  <a:fillRect/>
                </a:stretch>
              </p:blipFill>
              <p:spPr>
                <a:xfrm>
                  <a:off x="5073840" y="2195462"/>
                  <a:ext cx="87480" cy="65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2">
              <p14:nvContentPartPr>
                <p14:cNvPr id="52" name="Ink 51">
                  <a:extLst>
                    <a:ext uri="{FF2B5EF4-FFF2-40B4-BE49-F238E27FC236}">
                      <a16:creationId xmlns:a16="http://schemas.microsoft.com/office/drawing/2014/main" id="{27E352EB-EBA1-5F4B-8BC7-DD30A217B6CC}"/>
                    </a:ext>
                  </a:extLst>
                </p14:cNvPr>
                <p14:cNvContentPartPr/>
                <p14:nvPr/>
              </p14:nvContentPartPr>
              <p14:xfrm>
                <a:off x="5098680" y="2127422"/>
                <a:ext cx="145080" cy="48600"/>
              </p14:xfrm>
            </p:contentPart>
          </mc:Choice>
          <mc:Fallback xmlns="">
            <p:pic>
              <p:nvPicPr>
                <p:cNvPr id="52" name="Ink 51">
                  <a:extLst>
                    <a:ext uri="{FF2B5EF4-FFF2-40B4-BE49-F238E27FC236}">
                      <a16:creationId xmlns:a16="http://schemas.microsoft.com/office/drawing/2014/main" id="{27E352EB-EBA1-5F4B-8BC7-DD30A217B6CC}"/>
                    </a:ext>
                  </a:extLst>
                </p:cNvPr>
                <p:cNvPicPr/>
                <p:nvPr/>
              </p:nvPicPr>
              <p:blipFill>
                <a:blip r:embed="rId83"/>
                <a:stretch>
                  <a:fillRect/>
                </a:stretch>
              </p:blipFill>
              <p:spPr>
                <a:xfrm>
                  <a:off x="5083560" y="2112302"/>
                  <a:ext cx="175680" cy="79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4">
              <p14:nvContentPartPr>
                <p14:cNvPr id="53" name="Ink 52">
                  <a:extLst>
                    <a:ext uri="{FF2B5EF4-FFF2-40B4-BE49-F238E27FC236}">
                      <a16:creationId xmlns:a16="http://schemas.microsoft.com/office/drawing/2014/main" id="{76DF56D0-0CB8-E749-8ABD-0C72B774A978}"/>
                    </a:ext>
                  </a:extLst>
                </p14:cNvPr>
                <p14:cNvContentPartPr/>
                <p14:nvPr/>
              </p14:nvContentPartPr>
              <p14:xfrm>
                <a:off x="5961600" y="2085662"/>
                <a:ext cx="185760" cy="100080"/>
              </p14:xfrm>
            </p:contentPart>
          </mc:Choice>
          <mc:Fallback xmlns="">
            <p:pic>
              <p:nvPicPr>
                <p:cNvPr id="53" name="Ink 52">
                  <a:extLst>
                    <a:ext uri="{FF2B5EF4-FFF2-40B4-BE49-F238E27FC236}">
                      <a16:creationId xmlns:a16="http://schemas.microsoft.com/office/drawing/2014/main" id="{76DF56D0-0CB8-E749-8ABD-0C72B774A978}"/>
                    </a:ext>
                  </a:extLst>
                </p:cNvPr>
                <p:cNvPicPr/>
                <p:nvPr/>
              </p:nvPicPr>
              <p:blipFill>
                <a:blip r:embed="rId85"/>
                <a:stretch>
                  <a:fillRect/>
                </a:stretch>
              </p:blipFill>
              <p:spPr>
                <a:xfrm>
                  <a:off x="5946480" y="2070542"/>
                  <a:ext cx="216360" cy="130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6">
              <p14:nvContentPartPr>
                <p14:cNvPr id="54" name="Ink 53">
                  <a:extLst>
                    <a:ext uri="{FF2B5EF4-FFF2-40B4-BE49-F238E27FC236}">
                      <a16:creationId xmlns:a16="http://schemas.microsoft.com/office/drawing/2014/main" id="{8A170ADC-384C-8D42-AFC2-98AF9C76E99F}"/>
                    </a:ext>
                  </a:extLst>
                </p14:cNvPr>
                <p14:cNvContentPartPr/>
                <p14:nvPr/>
              </p14:nvContentPartPr>
              <p14:xfrm>
                <a:off x="6076440" y="2002142"/>
                <a:ext cx="77400" cy="60840"/>
              </p14:xfrm>
            </p:contentPart>
          </mc:Choice>
          <mc:Fallback xmlns="">
            <p:pic>
              <p:nvPicPr>
                <p:cNvPr id="54" name="Ink 53">
                  <a:extLst>
                    <a:ext uri="{FF2B5EF4-FFF2-40B4-BE49-F238E27FC236}">
                      <a16:creationId xmlns:a16="http://schemas.microsoft.com/office/drawing/2014/main" id="{8A170ADC-384C-8D42-AFC2-98AF9C76E99F}"/>
                    </a:ext>
                  </a:extLst>
                </p:cNvPr>
                <p:cNvPicPr/>
                <p:nvPr/>
              </p:nvPicPr>
              <p:blipFill>
                <a:blip r:embed="rId87"/>
                <a:stretch>
                  <a:fillRect/>
                </a:stretch>
              </p:blipFill>
              <p:spPr>
                <a:xfrm>
                  <a:off x="6061320" y="1987022"/>
                  <a:ext cx="107640" cy="91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8">
              <p14:nvContentPartPr>
                <p14:cNvPr id="55" name="Ink 54">
                  <a:extLst>
                    <a:ext uri="{FF2B5EF4-FFF2-40B4-BE49-F238E27FC236}">
                      <a16:creationId xmlns:a16="http://schemas.microsoft.com/office/drawing/2014/main" id="{21C7C01D-C742-9A4D-8E2C-E9AC99E72764}"/>
                    </a:ext>
                  </a:extLst>
                </p14:cNvPr>
                <p14:cNvContentPartPr/>
                <p14:nvPr/>
              </p14:nvContentPartPr>
              <p14:xfrm>
                <a:off x="6122880" y="1967582"/>
                <a:ext cx="37440" cy="13320"/>
              </p14:xfrm>
            </p:contentPart>
          </mc:Choice>
          <mc:Fallback xmlns="">
            <p:pic>
              <p:nvPicPr>
                <p:cNvPr id="55" name="Ink 54">
                  <a:extLst>
                    <a:ext uri="{FF2B5EF4-FFF2-40B4-BE49-F238E27FC236}">
                      <a16:creationId xmlns:a16="http://schemas.microsoft.com/office/drawing/2014/main" id="{21C7C01D-C742-9A4D-8E2C-E9AC99E72764}"/>
                    </a:ext>
                  </a:extLst>
                </p:cNvPr>
                <p:cNvPicPr/>
                <p:nvPr/>
              </p:nvPicPr>
              <p:blipFill>
                <a:blip r:embed="rId89"/>
                <a:stretch>
                  <a:fillRect/>
                </a:stretch>
              </p:blipFill>
              <p:spPr>
                <a:xfrm>
                  <a:off x="6107760" y="1952102"/>
                  <a:ext cx="68040" cy="43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0">
              <p14:nvContentPartPr>
                <p14:cNvPr id="56" name="Ink 55">
                  <a:extLst>
                    <a:ext uri="{FF2B5EF4-FFF2-40B4-BE49-F238E27FC236}">
                      <a16:creationId xmlns:a16="http://schemas.microsoft.com/office/drawing/2014/main" id="{C609F71B-7333-0444-93A7-3081036694B5}"/>
                    </a:ext>
                  </a:extLst>
                </p14:cNvPr>
                <p14:cNvContentPartPr/>
                <p14:nvPr/>
              </p14:nvContentPartPr>
              <p14:xfrm>
                <a:off x="6284880" y="1921142"/>
                <a:ext cx="360" cy="360"/>
              </p14:xfrm>
            </p:contentPart>
          </mc:Choice>
          <mc:Fallback xmlns="">
            <p:pic>
              <p:nvPicPr>
                <p:cNvPr id="56" name="Ink 55">
                  <a:extLst>
                    <a:ext uri="{FF2B5EF4-FFF2-40B4-BE49-F238E27FC236}">
                      <a16:creationId xmlns:a16="http://schemas.microsoft.com/office/drawing/2014/main" id="{C609F71B-7333-0444-93A7-3081036694B5}"/>
                    </a:ext>
                  </a:extLst>
                </p:cNvPr>
                <p:cNvPicPr/>
                <p:nvPr/>
              </p:nvPicPr>
              <p:blipFill>
                <a:blip r:embed="rId29"/>
                <a:stretch>
                  <a:fillRect/>
                </a:stretch>
              </p:blipFill>
              <p:spPr>
                <a:xfrm>
                  <a:off x="6269760" y="1906022"/>
                  <a:ext cx="30960" cy="30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1">
              <p14:nvContentPartPr>
                <p14:cNvPr id="58" name="Ink 57">
                  <a:extLst>
                    <a:ext uri="{FF2B5EF4-FFF2-40B4-BE49-F238E27FC236}">
                      <a16:creationId xmlns:a16="http://schemas.microsoft.com/office/drawing/2014/main" id="{0B83CBF5-7B8E-0647-9144-8B6B08F542F5}"/>
                    </a:ext>
                  </a:extLst>
                </p14:cNvPr>
                <p14:cNvContentPartPr/>
                <p14:nvPr/>
              </p14:nvContentPartPr>
              <p14:xfrm>
                <a:off x="4609440" y="2526662"/>
                <a:ext cx="132840" cy="964080"/>
              </p14:xfrm>
            </p:contentPart>
          </mc:Choice>
          <mc:Fallback xmlns="">
            <p:pic>
              <p:nvPicPr>
                <p:cNvPr id="58" name="Ink 57">
                  <a:extLst>
                    <a:ext uri="{FF2B5EF4-FFF2-40B4-BE49-F238E27FC236}">
                      <a16:creationId xmlns:a16="http://schemas.microsoft.com/office/drawing/2014/main" id="{0B83CBF5-7B8E-0647-9144-8B6B08F542F5}"/>
                    </a:ext>
                  </a:extLst>
                </p:cNvPr>
                <p:cNvPicPr/>
                <p:nvPr/>
              </p:nvPicPr>
              <p:blipFill>
                <a:blip r:embed="rId92"/>
                <a:stretch>
                  <a:fillRect/>
                </a:stretch>
              </p:blipFill>
              <p:spPr>
                <a:xfrm>
                  <a:off x="4594320" y="2511542"/>
                  <a:ext cx="163440" cy="99468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62" name="Group 61">
            <a:extLst>
              <a:ext uri="{FF2B5EF4-FFF2-40B4-BE49-F238E27FC236}">
                <a16:creationId xmlns:a16="http://schemas.microsoft.com/office/drawing/2014/main" id="{FED93E01-7CF5-BD4B-8E3E-B4C181422256}"/>
              </a:ext>
            </a:extLst>
          </p:cNvPr>
          <p:cNvGrpSpPr/>
          <p:nvPr/>
        </p:nvGrpSpPr>
        <p:grpSpPr>
          <a:xfrm>
            <a:off x="8362080" y="1811702"/>
            <a:ext cx="392760" cy="1490400"/>
            <a:chOff x="8362080" y="1811702"/>
            <a:chExt cx="392760" cy="149040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93">
              <p14:nvContentPartPr>
                <p14:cNvPr id="60" name="Ink 59">
                  <a:extLst>
                    <a:ext uri="{FF2B5EF4-FFF2-40B4-BE49-F238E27FC236}">
                      <a16:creationId xmlns:a16="http://schemas.microsoft.com/office/drawing/2014/main" id="{4B1B5457-4218-8B40-A0E1-87E2A56F1CE8}"/>
                    </a:ext>
                  </a:extLst>
                </p14:cNvPr>
                <p14:cNvContentPartPr/>
                <p14:nvPr/>
              </p14:nvContentPartPr>
              <p14:xfrm>
                <a:off x="8362080" y="2291582"/>
                <a:ext cx="9720" cy="1010520"/>
              </p14:xfrm>
            </p:contentPart>
          </mc:Choice>
          <mc:Fallback xmlns="">
            <p:pic>
              <p:nvPicPr>
                <p:cNvPr id="60" name="Ink 59">
                  <a:extLst>
                    <a:ext uri="{FF2B5EF4-FFF2-40B4-BE49-F238E27FC236}">
                      <a16:creationId xmlns:a16="http://schemas.microsoft.com/office/drawing/2014/main" id="{4B1B5457-4218-8B40-A0E1-87E2A56F1CE8}"/>
                    </a:ext>
                  </a:extLst>
                </p:cNvPr>
                <p:cNvPicPr/>
                <p:nvPr/>
              </p:nvPicPr>
              <p:blipFill>
                <a:blip r:embed="rId94"/>
                <a:stretch>
                  <a:fillRect/>
                </a:stretch>
              </p:blipFill>
              <p:spPr>
                <a:xfrm>
                  <a:off x="8346600" y="2276462"/>
                  <a:ext cx="40320" cy="1041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5">
              <p14:nvContentPartPr>
                <p14:cNvPr id="61" name="Ink 60">
                  <a:extLst>
                    <a:ext uri="{FF2B5EF4-FFF2-40B4-BE49-F238E27FC236}">
                      <a16:creationId xmlns:a16="http://schemas.microsoft.com/office/drawing/2014/main" id="{15B2B71A-0181-BF4B-81C1-A634B6D26201}"/>
                    </a:ext>
                  </a:extLst>
                </p14:cNvPr>
                <p14:cNvContentPartPr/>
                <p14:nvPr/>
              </p14:nvContentPartPr>
              <p14:xfrm>
                <a:off x="8379720" y="1811702"/>
                <a:ext cx="375120" cy="491760"/>
              </p14:xfrm>
            </p:contentPart>
          </mc:Choice>
          <mc:Fallback xmlns="">
            <p:pic>
              <p:nvPicPr>
                <p:cNvPr id="61" name="Ink 60">
                  <a:extLst>
                    <a:ext uri="{FF2B5EF4-FFF2-40B4-BE49-F238E27FC236}">
                      <a16:creationId xmlns:a16="http://schemas.microsoft.com/office/drawing/2014/main" id="{15B2B71A-0181-BF4B-81C1-A634B6D26201}"/>
                    </a:ext>
                  </a:extLst>
                </p:cNvPr>
                <p:cNvPicPr/>
                <p:nvPr/>
              </p:nvPicPr>
              <p:blipFill>
                <a:blip r:embed="rId96"/>
                <a:stretch>
                  <a:fillRect/>
                </a:stretch>
              </p:blipFill>
              <p:spPr>
                <a:xfrm>
                  <a:off x="8364600" y="1796582"/>
                  <a:ext cx="405360" cy="52236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98" name="Group 97">
            <a:extLst>
              <a:ext uri="{FF2B5EF4-FFF2-40B4-BE49-F238E27FC236}">
                <a16:creationId xmlns:a16="http://schemas.microsoft.com/office/drawing/2014/main" id="{73EA999E-3FAC-8147-B7F4-72424B82EE1D}"/>
              </a:ext>
            </a:extLst>
          </p:cNvPr>
          <p:cNvGrpSpPr/>
          <p:nvPr/>
        </p:nvGrpSpPr>
        <p:grpSpPr>
          <a:xfrm>
            <a:off x="4768560" y="3906182"/>
            <a:ext cx="1829520" cy="912600"/>
            <a:chOff x="4768560" y="3906182"/>
            <a:chExt cx="1829520" cy="91260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97">
              <p14:nvContentPartPr>
                <p14:cNvPr id="63" name="Ink 62">
                  <a:extLst>
                    <a:ext uri="{FF2B5EF4-FFF2-40B4-BE49-F238E27FC236}">
                      <a16:creationId xmlns:a16="http://schemas.microsoft.com/office/drawing/2014/main" id="{0CA7C622-10F6-764C-A7C5-694CF0BB7DBA}"/>
                    </a:ext>
                  </a:extLst>
                </p14:cNvPr>
                <p14:cNvContentPartPr/>
                <p14:nvPr/>
              </p14:nvContentPartPr>
              <p14:xfrm>
                <a:off x="4784040" y="4004822"/>
                <a:ext cx="20160" cy="177120"/>
              </p14:xfrm>
            </p:contentPart>
          </mc:Choice>
          <mc:Fallback xmlns="">
            <p:pic>
              <p:nvPicPr>
                <p:cNvPr id="63" name="Ink 62">
                  <a:extLst>
                    <a:ext uri="{FF2B5EF4-FFF2-40B4-BE49-F238E27FC236}">
                      <a16:creationId xmlns:a16="http://schemas.microsoft.com/office/drawing/2014/main" id="{0CA7C622-10F6-764C-A7C5-694CF0BB7DBA}"/>
                    </a:ext>
                  </a:extLst>
                </p:cNvPr>
                <p:cNvPicPr/>
                <p:nvPr/>
              </p:nvPicPr>
              <p:blipFill>
                <a:blip r:embed="rId98"/>
                <a:stretch>
                  <a:fillRect/>
                </a:stretch>
              </p:blipFill>
              <p:spPr>
                <a:xfrm>
                  <a:off x="4768560" y="3989342"/>
                  <a:ext cx="50760" cy="207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9">
              <p14:nvContentPartPr>
                <p14:cNvPr id="64" name="Ink 63">
                  <a:extLst>
                    <a:ext uri="{FF2B5EF4-FFF2-40B4-BE49-F238E27FC236}">
                      <a16:creationId xmlns:a16="http://schemas.microsoft.com/office/drawing/2014/main" id="{96A8AE2E-FCFD-8445-9AED-AA04ECFD0D17}"/>
                    </a:ext>
                  </a:extLst>
                </p14:cNvPr>
                <p14:cNvContentPartPr/>
                <p14:nvPr/>
              </p14:nvContentPartPr>
              <p14:xfrm>
                <a:off x="4768560" y="4008062"/>
                <a:ext cx="144000" cy="222840"/>
              </p14:xfrm>
            </p:contentPart>
          </mc:Choice>
          <mc:Fallback xmlns="">
            <p:pic>
              <p:nvPicPr>
                <p:cNvPr id="64" name="Ink 63">
                  <a:extLst>
                    <a:ext uri="{FF2B5EF4-FFF2-40B4-BE49-F238E27FC236}">
                      <a16:creationId xmlns:a16="http://schemas.microsoft.com/office/drawing/2014/main" id="{96A8AE2E-FCFD-8445-9AED-AA04ECFD0D17}"/>
                    </a:ext>
                  </a:extLst>
                </p:cNvPr>
                <p:cNvPicPr/>
                <p:nvPr/>
              </p:nvPicPr>
              <p:blipFill>
                <a:blip r:embed="rId100"/>
                <a:stretch>
                  <a:fillRect/>
                </a:stretch>
              </p:blipFill>
              <p:spPr>
                <a:xfrm>
                  <a:off x="4753440" y="3992942"/>
                  <a:ext cx="174600" cy="253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1">
              <p14:nvContentPartPr>
                <p14:cNvPr id="65" name="Ink 64">
                  <a:extLst>
                    <a:ext uri="{FF2B5EF4-FFF2-40B4-BE49-F238E27FC236}">
                      <a16:creationId xmlns:a16="http://schemas.microsoft.com/office/drawing/2014/main" id="{733AD39F-87BF-AF49-979C-2E732A4C9F0C}"/>
                    </a:ext>
                  </a:extLst>
                </p14:cNvPr>
                <p14:cNvContentPartPr/>
                <p14:nvPr/>
              </p14:nvContentPartPr>
              <p14:xfrm>
                <a:off x="5124960" y="4039382"/>
                <a:ext cx="295200" cy="187200"/>
              </p14:xfrm>
            </p:contentPart>
          </mc:Choice>
          <mc:Fallback xmlns="">
            <p:pic>
              <p:nvPicPr>
                <p:cNvPr id="65" name="Ink 64">
                  <a:extLst>
                    <a:ext uri="{FF2B5EF4-FFF2-40B4-BE49-F238E27FC236}">
                      <a16:creationId xmlns:a16="http://schemas.microsoft.com/office/drawing/2014/main" id="{733AD39F-87BF-AF49-979C-2E732A4C9F0C}"/>
                    </a:ext>
                  </a:extLst>
                </p:cNvPr>
                <p:cNvPicPr/>
                <p:nvPr/>
              </p:nvPicPr>
              <p:blipFill>
                <a:blip r:embed="rId102"/>
                <a:stretch>
                  <a:fillRect/>
                </a:stretch>
              </p:blipFill>
              <p:spPr>
                <a:xfrm>
                  <a:off x="5109840" y="4024262"/>
                  <a:ext cx="325800" cy="217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3">
              <p14:nvContentPartPr>
                <p14:cNvPr id="66" name="Ink 65">
                  <a:extLst>
                    <a:ext uri="{FF2B5EF4-FFF2-40B4-BE49-F238E27FC236}">
                      <a16:creationId xmlns:a16="http://schemas.microsoft.com/office/drawing/2014/main" id="{03ACD696-9D82-D748-9E47-BC9DF94CCBAA}"/>
                    </a:ext>
                  </a:extLst>
                </p14:cNvPr>
                <p14:cNvContentPartPr/>
                <p14:nvPr/>
              </p14:nvContentPartPr>
              <p14:xfrm>
                <a:off x="5488920" y="4050902"/>
                <a:ext cx="156240" cy="120960"/>
              </p14:xfrm>
            </p:contentPart>
          </mc:Choice>
          <mc:Fallback xmlns="">
            <p:pic>
              <p:nvPicPr>
                <p:cNvPr id="66" name="Ink 65">
                  <a:extLst>
                    <a:ext uri="{FF2B5EF4-FFF2-40B4-BE49-F238E27FC236}">
                      <a16:creationId xmlns:a16="http://schemas.microsoft.com/office/drawing/2014/main" id="{03ACD696-9D82-D748-9E47-BC9DF94CCBAA}"/>
                    </a:ext>
                  </a:extLst>
                </p:cNvPr>
                <p:cNvPicPr/>
                <p:nvPr/>
              </p:nvPicPr>
              <p:blipFill>
                <a:blip r:embed="rId104"/>
                <a:stretch>
                  <a:fillRect/>
                </a:stretch>
              </p:blipFill>
              <p:spPr>
                <a:xfrm>
                  <a:off x="5473800" y="4035782"/>
                  <a:ext cx="186480" cy="151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5">
              <p14:nvContentPartPr>
                <p14:cNvPr id="67" name="Ink 66">
                  <a:extLst>
                    <a:ext uri="{FF2B5EF4-FFF2-40B4-BE49-F238E27FC236}">
                      <a16:creationId xmlns:a16="http://schemas.microsoft.com/office/drawing/2014/main" id="{58063507-DE45-9B45-BDC7-75B29FE95B03}"/>
                    </a:ext>
                  </a:extLst>
                </p14:cNvPr>
                <p14:cNvContentPartPr/>
                <p14:nvPr/>
              </p14:nvContentPartPr>
              <p14:xfrm>
                <a:off x="5625000" y="3946862"/>
                <a:ext cx="1440" cy="7920"/>
              </p14:xfrm>
            </p:contentPart>
          </mc:Choice>
          <mc:Fallback xmlns="">
            <p:pic>
              <p:nvPicPr>
                <p:cNvPr id="67" name="Ink 66">
                  <a:extLst>
                    <a:ext uri="{FF2B5EF4-FFF2-40B4-BE49-F238E27FC236}">
                      <a16:creationId xmlns:a16="http://schemas.microsoft.com/office/drawing/2014/main" id="{58063507-DE45-9B45-BDC7-75B29FE95B03}"/>
                    </a:ext>
                  </a:extLst>
                </p:cNvPr>
                <p:cNvPicPr/>
                <p:nvPr/>
              </p:nvPicPr>
              <p:blipFill>
                <a:blip r:embed="rId29"/>
                <a:stretch>
                  <a:fillRect/>
                </a:stretch>
              </p:blipFill>
              <p:spPr>
                <a:xfrm>
                  <a:off x="5609880" y="3931382"/>
                  <a:ext cx="31680" cy="38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6">
              <p14:nvContentPartPr>
                <p14:cNvPr id="68" name="Ink 67">
                  <a:extLst>
                    <a:ext uri="{FF2B5EF4-FFF2-40B4-BE49-F238E27FC236}">
                      <a16:creationId xmlns:a16="http://schemas.microsoft.com/office/drawing/2014/main" id="{38CC5F5C-2398-4C4C-AE4D-8C7D421BF193}"/>
                    </a:ext>
                  </a:extLst>
                </p14:cNvPr>
                <p14:cNvContentPartPr/>
                <p14:nvPr/>
              </p14:nvContentPartPr>
              <p14:xfrm>
                <a:off x="5800320" y="4085462"/>
                <a:ext cx="34200" cy="214560"/>
              </p14:xfrm>
            </p:contentPart>
          </mc:Choice>
          <mc:Fallback xmlns="">
            <p:pic>
              <p:nvPicPr>
                <p:cNvPr id="68" name="Ink 67">
                  <a:extLst>
                    <a:ext uri="{FF2B5EF4-FFF2-40B4-BE49-F238E27FC236}">
                      <a16:creationId xmlns:a16="http://schemas.microsoft.com/office/drawing/2014/main" id="{38CC5F5C-2398-4C4C-AE4D-8C7D421BF193}"/>
                    </a:ext>
                  </a:extLst>
                </p:cNvPr>
                <p:cNvPicPr/>
                <p:nvPr/>
              </p:nvPicPr>
              <p:blipFill>
                <a:blip r:embed="rId107"/>
                <a:stretch>
                  <a:fillRect/>
                </a:stretch>
              </p:blipFill>
              <p:spPr>
                <a:xfrm>
                  <a:off x="5785200" y="4070342"/>
                  <a:ext cx="64800" cy="244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8">
              <p14:nvContentPartPr>
                <p14:cNvPr id="69" name="Ink 68">
                  <a:extLst>
                    <a:ext uri="{FF2B5EF4-FFF2-40B4-BE49-F238E27FC236}">
                      <a16:creationId xmlns:a16="http://schemas.microsoft.com/office/drawing/2014/main" id="{D2BF4805-7DC5-4B42-96B0-7FEB2A84206D}"/>
                    </a:ext>
                  </a:extLst>
                </p14:cNvPr>
                <p14:cNvContentPartPr/>
                <p14:nvPr/>
              </p14:nvContentPartPr>
              <p14:xfrm>
                <a:off x="5763960" y="4041902"/>
                <a:ext cx="104760" cy="174240"/>
              </p14:xfrm>
            </p:contentPart>
          </mc:Choice>
          <mc:Fallback xmlns="">
            <p:pic>
              <p:nvPicPr>
                <p:cNvPr id="69" name="Ink 68">
                  <a:extLst>
                    <a:ext uri="{FF2B5EF4-FFF2-40B4-BE49-F238E27FC236}">
                      <a16:creationId xmlns:a16="http://schemas.microsoft.com/office/drawing/2014/main" id="{D2BF4805-7DC5-4B42-96B0-7FEB2A84206D}"/>
                    </a:ext>
                  </a:extLst>
                </p:cNvPr>
                <p:cNvPicPr/>
                <p:nvPr/>
              </p:nvPicPr>
              <p:blipFill>
                <a:blip r:embed="rId109"/>
                <a:stretch>
                  <a:fillRect/>
                </a:stretch>
              </p:blipFill>
              <p:spPr>
                <a:xfrm>
                  <a:off x="5748840" y="4026782"/>
                  <a:ext cx="135360" cy="204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0">
              <p14:nvContentPartPr>
                <p14:cNvPr id="70" name="Ink 69">
                  <a:extLst>
                    <a:ext uri="{FF2B5EF4-FFF2-40B4-BE49-F238E27FC236}">
                      <a16:creationId xmlns:a16="http://schemas.microsoft.com/office/drawing/2014/main" id="{7D7C6394-D85F-5843-945A-107DAC0A6550}"/>
                    </a:ext>
                  </a:extLst>
                </p14:cNvPr>
                <p14:cNvContentPartPr/>
                <p14:nvPr/>
              </p14:nvContentPartPr>
              <p14:xfrm>
                <a:off x="5902920" y="4064942"/>
                <a:ext cx="120600" cy="169200"/>
              </p14:xfrm>
            </p:contentPart>
          </mc:Choice>
          <mc:Fallback xmlns="">
            <p:pic>
              <p:nvPicPr>
                <p:cNvPr id="70" name="Ink 69">
                  <a:extLst>
                    <a:ext uri="{FF2B5EF4-FFF2-40B4-BE49-F238E27FC236}">
                      <a16:creationId xmlns:a16="http://schemas.microsoft.com/office/drawing/2014/main" id="{7D7C6394-D85F-5843-945A-107DAC0A6550}"/>
                    </a:ext>
                  </a:extLst>
                </p:cNvPr>
                <p:cNvPicPr/>
                <p:nvPr/>
              </p:nvPicPr>
              <p:blipFill>
                <a:blip r:embed="rId111"/>
                <a:stretch>
                  <a:fillRect/>
                </a:stretch>
              </p:blipFill>
              <p:spPr>
                <a:xfrm>
                  <a:off x="5887800" y="4049822"/>
                  <a:ext cx="150840" cy="199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2">
              <p14:nvContentPartPr>
                <p14:cNvPr id="71" name="Ink 70">
                  <a:extLst>
                    <a:ext uri="{FF2B5EF4-FFF2-40B4-BE49-F238E27FC236}">
                      <a16:creationId xmlns:a16="http://schemas.microsoft.com/office/drawing/2014/main" id="{E28B6447-4D3A-5D4D-93B2-949F631AC71A}"/>
                    </a:ext>
                  </a:extLst>
                </p14:cNvPr>
                <p14:cNvContentPartPr/>
                <p14:nvPr/>
              </p14:nvContentPartPr>
              <p14:xfrm>
                <a:off x="6073560" y="4069622"/>
                <a:ext cx="25560" cy="162720"/>
              </p14:xfrm>
            </p:contentPart>
          </mc:Choice>
          <mc:Fallback xmlns="">
            <p:pic>
              <p:nvPicPr>
                <p:cNvPr id="71" name="Ink 70">
                  <a:extLst>
                    <a:ext uri="{FF2B5EF4-FFF2-40B4-BE49-F238E27FC236}">
                      <a16:creationId xmlns:a16="http://schemas.microsoft.com/office/drawing/2014/main" id="{E28B6447-4D3A-5D4D-93B2-949F631AC71A}"/>
                    </a:ext>
                  </a:extLst>
                </p:cNvPr>
                <p:cNvPicPr/>
                <p:nvPr/>
              </p:nvPicPr>
              <p:blipFill>
                <a:blip r:embed="rId113"/>
                <a:stretch>
                  <a:fillRect/>
                </a:stretch>
              </p:blipFill>
              <p:spPr>
                <a:xfrm>
                  <a:off x="6058080" y="4054142"/>
                  <a:ext cx="56160" cy="192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4">
              <p14:nvContentPartPr>
                <p14:cNvPr id="72" name="Ink 71">
                  <a:extLst>
                    <a:ext uri="{FF2B5EF4-FFF2-40B4-BE49-F238E27FC236}">
                      <a16:creationId xmlns:a16="http://schemas.microsoft.com/office/drawing/2014/main" id="{A3A6C40A-7251-1C4E-8DCF-D7C5645689A9}"/>
                    </a:ext>
                  </a:extLst>
                </p14:cNvPr>
                <p14:cNvContentPartPr/>
                <p14:nvPr/>
              </p14:nvContentPartPr>
              <p14:xfrm>
                <a:off x="5868360" y="4073942"/>
                <a:ext cx="24840" cy="201960"/>
              </p14:xfrm>
            </p:contentPart>
          </mc:Choice>
          <mc:Fallback xmlns="">
            <p:pic>
              <p:nvPicPr>
                <p:cNvPr id="72" name="Ink 71">
                  <a:extLst>
                    <a:ext uri="{FF2B5EF4-FFF2-40B4-BE49-F238E27FC236}">
                      <a16:creationId xmlns:a16="http://schemas.microsoft.com/office/drawing/2014/main" id="{A3A6C40A-7251-1C4E-8DCF-D7C5645689A9}"/>
                    </a:ext>
                  </a:extLst>
                </p:cNvPr>
                <p:cNvPicPr/>
                <p:nvPr/>
              </p:nvPicPr>
              <p:blipFill>
                <a:blip r:embed="rId115"/>
                <a:stretch>
                  <a:fillRect/>
                </a:stretch>
              </p:blipFill>
              <p:spPr>
                <a:xfrm>
                  <a:off x="5852880" y="4058822"/>
                  <a:ext cx="55080" cy="232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6">
              <p14:nvContentPartPr>
                <p14:cNvPr id="73" name="Ink 72">
                  <a:extLst>
                    <a:ext uri="{FF2B5EF4-FFF2-40B4-BE49-F238E27FC236}">
                      <a16:creationId xmlns:a16="http://schemas.microsoft.com/office/drawing/2014/main" id="{0C9B8C3E-7BD6-9045-A5D0-9C724FD17EF1}"/>
                    </a:ext>
                  </a:extLst>
                </p14:cNvPr>
                <p14:cNvContentPartPr/>
                <p14:nvPr/>
              </p14:nvContentPartPr>
              <p14:xfrm>
                <a:off x="5877360" y="3906182"/>
                <a:ext cx="2880" cy="6480"/>
              </p14:xfrm>
            </p:contentPart>
          </mc:Choice>
          <mc:Fallback xmlns="">
            <p:pic>
              <p:nvPicPr>
                <p:cNvPr id="73" name="Ink 72">
                  <a:extLst>
                    <a:ext uri="{FF2B5EF4-FFF2-40B4-BE49-F238E27FC236}">
                      <a16:creationId xmlns:a16="http://schemas.microsoft.com/office/drawing/2014/main" id="{0C9B8C3E-7BD6-9045-A5D0-9C724FD17EF1}"/>
                    </a:ext>
                  </a:extLst>
                </p:cNvPr>
                <p:cNvPicPr/>
                <p:nvPr/>
              </p:nvPicPr>
              <p:blipFill>
                <a:blip r:embed="rId29"/>
                <a:stretch>
                  <a:fillRect/>
                </a:stretch>
              </p:blipFill>
              <p:spPr>
                <a:xfrm>
                  <a:off x="5861880" y="3890702"/>
                  <a:ext cx="33480" cy="36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7">
              <p14:nvContentPartPr>
                <p14:cNvPr id="74" name="Ink 73">
                  <a:extLst>
                    <a:ext uri="{FF2B5EF4-FFF2-40B4-BE49-F238E27FC236}">
                      <a16:creationId xmlns:a16="http://schemas.microsoft.com/office/drawing/2014/main" id="{FF8D7CE0-24C4-A646-9CC7-79B0A0DA5AE7}"/>
                    </a:ext>
                  </a:extLst>
                </p14:cNvPr>
                <p14:cNvContentPartPr/>
                <p14:nvPr/>
              </p14:nvContentPartPr>
              <p14:xfrm>
                <a:off x="6137640" y="4085462"/>
                <a:ext cx="127080" cy="169200"/>
              </p14:xfrm>
            </p:contentPart>
          </mc:Choice>
          <mc:Fallback xmlns="">
            <p:pic>
              <p:nvPicPr>
                <p:cNvPr id="74" name="Ink 73">
                  <a:extLst>
                    <a:ext uri="{FF2B5EF4-FFF2-40B4-BE49-F238E27FC236}">
                      <a16:creationId xmlns:a16="http://schemas.microsoft.com/office/drawing/2014/main" id="{FF8D7CE0-24C4-A646-9CC7-79B0A0DA5AE7}"/>
                    </a:ext>
                  </a:extLst>
                </p:cNvPr>
                <p:cNvPicPr/>
                <p:nvPr/>
              </p:nvPicPr>
              <p:blipFill>
                <a:blip r:embed="rId118"/>
                <a:stretch>
                  <a:fillRect/>
                </a:stretch>
              </p:blipFill>
              <p:spPr>
                <a:xfrm>
                  <a:off x="6122160" y="4070342"/>
                  <a:ext cx="157680" cy="199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9">
              <p14:nvContentPartPr>
                <p14:cNvPr id="75" name="Ink 74">
                  <a:extLst>
                    <a:ext uri="{FF2B5EF4-FFF2-40B4-BE49-F238E27FC236}">
                      <a16:creationId xmlns:a16="http://schemas.microsoft.com/office/drawing/2014/main" id="{B785563F-7368-2C49-B4AC-8BE1F54DEC4C}"/>
                    </a:ext>
                  </a:extLst>
                </p14:cNvPr>
                <p14:cNvContentPartPr/>
                <p14:nvPr/>
              </p14:nvContentPartPr>
              <p14:xfrm>
                <a:off x="6266520" y="4050902"/>
                <a:ext cx="148320" cy="402840"/>
              </p14:xfrm>
            </p:contentPart>
          </mc:Choice>
          <mc:Fallback xmlns="">
            <p:pic>
              <p:nvPicPr>
                <p:cNvPr id="75" name="Ink 74">
                  <a:extLst>
                    <a:ext uri="{FF2B5EF4-FFF2-40B4-BE49-F238E27FC236}">
                      <a16:creationId xmlns:a16="http://schemas.microsoft.com/office/drawing/2014/main" id="{B785563F-7368-2C49-B4AC-8BE1F54DEC4C}"/>
                    </a:ext>
                  </a:extLst>
                </p:cNvPr>
                <p:cNvPicPr/>
                <p:nvPr/>
              </p:nvPicPr>
              <p:blipFill>
                <a:blip r:embed="rId120"/>
                <a:stretch>
                  <a:fillRect/>
                </a:stretch>
              </p:blipFill>
              <p:spPr>
                <a:xfrm>
                  <a:off x="6251400" y="4035782"/>
                  <a:ext cx="178920" cy="433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1">
              <p14:nvContentPartPr>
                <p14:cNvPr id="77" name="Ink 76">
                  <a:extLst>
                    <a:ext uri="{FF2B5EF4-FFF2-40B4-BE49-F238E27FC236}">
                      <a16:creationId xmlns:a16="http://schemas.microsoft.com/office/drawing/2014/main" id="{388C875F-3D50-7B46-987A-5503B4A3683B}"/>
                    </a:ext>
                  </a:extLst>
                </p14:cNvPr>
                <p14:cNvContentPartPr/>
                <p14:nvPr/>
              </p14:nvContentPartPr>
              <p14:xfrm>
                <a:off x="4791600" y="4560302"/>
                <a:ext cx="40680" cy="191520"/>
              </p14:xfrm>
            </p:contentPart>
          </mc:Choice>
          <mc:Fallback xmlns="">
            <p:pic>
              <p:nvPicPr>
                <p:cNvPr id="77" name="Ink 76">
                  <a:extLst>
                    <a:ext uri="{FF2B5EF4-FFF2-40B4-BE49-F238E27FC236}">
                      <a16:creationId xmlns:a16="http://schemas.microsoft.com/office/drawing/2014/main" id="{388C875F-3D50-7B46-987A-5503B4A3683B}"/>
                    </a:ext>
                  </a:extLst>
                </p:cNvPr>
                <p:cNvPicPr/>
                <p:nvPr/>
              </p:nvPicPr>
              <p:blipFill>
                <a:blip r:embed="rId122"/>
                <a:stretch>
                  <a:fillRect/>
                </a:stretch>
              </p:blipFill>
              <p:spPr>
                <a:xfrm>
                  <a:off x="4776480" y="4544822"/>
                  <a:ext cx="71280" cy="222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3">
              <p14:nvContentPartPr>
                <p14:cNvPr id="78" name="Ink 77">
                  <a:extLst>
                    <a:ext uri="{FF2B5EF4-FFF2-40B4-BE49-F238E27FC236}">
                      <a16:creationId xmlns:a16="http://schemas.microsoft.com/office/drawing/2014/main" id="{092006BC-9893-CA4F-A816-4A4EEFC20222}"/>
                    </a:ext>
                  </a:extLst>
                </p14:cNvPr>
                <p14:cNvContentPartPr/>
                <p14:nvPr/>
              </p14:nvContentPartPr>
              <p14:xfrm>
                <a:off x="4803480" y="4540862"/>
                <a:ext cx="151920" cy="276840"/>
              </p14:xfrm>
            </p:contentPart>
          </mc:Choice>
          <mc:Fallback xmlns="">
            <p:pic>
              <p:nvPicPr>
                <p:cNvPr id="78" name="Ink 77">
                  <a:extLst>
                    <a:ext uri="{FF2B5EF4-FFF2-40B4-BE49-F238E27FC236}">
                      <a16:creationId xmlns:a16="http://schemas.microsoft.com/office/drawing/2014/main" id="{092006BC-9893-CA4F-A816-4A4EEFC20222}"/>
                    </a:ext>
                  </a:extLst>
                </p:cNvPr>
                <p:cNvPicPr/>
                <p:nvPr/>
              </p:nvPicPr>
              <p:blipFill>
                <a:blip r:embed="rId124"/>
                <a:stretch>
                  <a:fillRect/>
                </a:stretch>
              </p:blipFill>
              <p:spPr>
                <a:xfrm>
                  <a:off x="4788000" y="4525742"/>
                  <a:ext cx="182520" cy="307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5">
              <p14:nvContentPartPr>
                <p14:cNvPr id="91" name="Ink 90">
                  <a:extLst>
                    <a:ext uri="{FF2B5EF4-FFF2-40B4-BE49-F238E27FC236}">
                      <a16:creationId xmlns:a16="http://schemas.microsoft.com/office/drawing/2014/main" id="{6774647E-FC44-2B41-A788-53247418BCF8}"/>
                    </a:ext>
                  </a:extLst>
                </p14:cNvPr>
                <p14:cNvContentPartPr/>
                <p14:nvPr/>
              </p14:nvContentPartPr>
              <p14:xfrm>
                <a:off x="5210640" y="4560662"/>
                <a:ext cx="374400" cy="179280"/>
              </p14:xfrm>
            </p:contentPart>
          </mc:Choice>
          <mc:Fallback xmlns="">
            <p:pic>
              <p:nvPicPr>
                <p:cNvPr id="91" name="Ink 90">
                  <a:extLst>
                    <a:ext uri="{FF2B5EF4-FFF2-40B4-BE49-F238E27FC236}">
                      <a16:creationId xmlns:a16="http://schemas.microsoft.com/office/drawing/2014/main" id="{6774647E-FC44-2B41-A788-53247418BCF8}"/>
                    </a:ext>
                  </a:extLst>
                </p:cNvPr>
                <p:cNvPicPr/>
                <p:nvPr/>
              </p:nvPicPr>
              <p:blipFill>
                <a:blip r:embed="rId126"/>
                <a:stretch>
                  <a:fillRect/>
                </a:stretch>
              </p:blipFill>
              <p:spPr>
                <a:xfrm>
                  <a:off x="5195160" y="4545542"/>
                  <a:ext cx="404640" cy="209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7">
              <p14:nvContentPartPr>
                <p14:cNvPr id="92" name="Ink 91">
                  <a:extLst>
                    <a:ext uri="{FF2B5EF4-FFF2-40B4-BE49-F238E27FC236}">
                      <a16:creationId xmlns:a16="http://schemas.microsoft.com/office/drawing/2014/main" id="{C1BCD3C1-3C07-304E-863D-1D29FBAC810D}"/>
                    </a:ext>
                  </a:extLst>
                </p14:cNvPr>
                <p14:cNvContentPartPr/>
                <p14:nvPr/>
              </p14:nvContentPartPr>
              <p14:xfrm>
                <a:off x="5658840" y="4525382"/>
                <a:ext cx="147240" cy="164880"/>
              </p14:xfrm>
            </p:contentPart>
          </mc:Choice>
          <mc:Fallback xmlns="">
            <p:pic>
              <p:nvPicPr>
                <p:cNvPr id="92" name="Ink 91">
                  <a:extLst>
                    <a:ext uri="{FF2B5EF4-FFF2-40B4-BE49-F238E27FC236}">
                      <a16:creationId xmlns:a16="http://schemas.microsoft.com/office/drawing/2014/main" id="{C1BCD3C1-3C07-304E-863D-1D29FBAC810D}"/>
                    </a:ext>
                  </a:extLst>
                </p:cNvPr>
                <p:cNvPicPr/>
                <p:nvPr/>
              </p:nvPicPr>
              <p:blipFill>
                <a:blip r:embed="rId128"/>
                <a:stretch>
                  <a:fillRect/>
                </a:stretch>
              </p:blipFill>
              <p:spPr>
                <a:xfrm>
                  <a:off x="5643720" y="4510262"/>
                  <a:ext cx="177840" cy="195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9">
              <p14:nvContentPartPr>
                <p14:cNvPr id="93" name="Ink 92">
                  <a:extLst>
                    <a:ext uri="{FF2B5EF4-FFF2-40B4-BE49-F238E27FC236}">
                      <a16:creationId xmlns:a16="http://schemas.microsoft.com/office/drawing/2014/main" id="{66D9E4FA-56B8-0E46-A821-62D586C5B81E}"/>
                    </a:ext>
                  </a:extLst>
                </p14:cNvPr>
                <p14:cNvContentPartPr/>
                <p14:nvPr/>
              </p14:nvContentPartPr>
              <p14:xfrm>
                <a:off x="5787000" y="4444382"/>
                <a:ext cx="4680" cy="9000"/>
              </p14:xfrm>
            </p:contentPart>
          </mc:Choice>
          <mc:Fallback xmlns="">
            <p:pic>
              <p:nvPicPr>
                <p:cNvPr id="93" name="Ink 92">
                  <a:extLst>
                    <a:ext uri="{FF2B5EF4-FFF2-40B4-BE49-F238E27FC236}">
                      <a16:creationId xmlns:a16="http://schemas.microsoft.com/office/drawing/2014/main" id="{66D9E4FA-56B8-0E46-A821-62D586C5B81E}"/>
                    </a:ext>
                  </a:extLst>
                </p:cNvPr>
                <p:cNvPicPr/>
                <p:nvPr/>
              </p:nvPicPr>
              <p:blipFill>
                <a:blip r:embed="rId29"/>
                <a:stretch>
                  <a:fillRect/>
                </a:stretch>
              </p:blipFill>
              <p:spPr>
                <a:xfrm>
                  <a:off x="5771880" y="4429262"/>
                  <a:ext cx="35280" cy="39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0">
              <p14:nvContentPartPr>
                <p14:cNvPr id="94" name="Ink 93">
                  <a:extLst>
                    <a:ext uri="{FF2B5EF4-FFF2-40B4-BE49-F238E27FC236}">
                      <a16:creationId xmlns:a16="http://schemas.microsoft.com/office/drawing/2014/main" id="{F43105B0-FA93-F44A-93F3-1C33BBE1F90E}"/>
                    </a:ext>
                  </a:extLst>
                </p14:cNvPr>
                <p14:cNvContentPartPr/>
                <p14:nvPr/>
              </p14:nvContentPartPr>
              <p14:xfrm>
                <a:off x="6027480" y="4519262"/>
                <a:ext cx="100080" cy="220680"/>
              </p14:xfrm>
            </p:contentPart>
          </mc:Choice>
          <mc:Fallback xmlns="">
            <p:pic>
              <p:nvPicPr>
                <p:cNvPr id="94" name="Ink 93">
                  <a:extLst>
                    <a:ext uri="{FF2B5EF4-FFF2-40B4-BE49-F238E27FC236}">
                      <a16:creationId xmlns:a16="http://schemas.microsoft.com/office/drawing/2014/main" id="{F43105B0-FA93-F44A-93F3-1C33BBE1F90E}"/>
                    </a:ext>
                  </a:extLst>
                </p:cNvPr>
                <p:cNvPicPr/>
                <p:nvPr/>
              </p:nvPicPr>
              <p:blipFill>
                <a:blip r:embed="rId131"/>
                <a:stretch>
                  <a:fillRect/>
                </a:stretch>
              </p:blipFill>
              <p:spPr>
                <a:xfrm>
                  <a:off x="6012000" y="4504142"/>
                  <a:ext cx="130680" cy="250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2">
              <p14:nvContentPartPr>
                <p14:cNvPr id="95" name="Ink 94">
                  <a:extLst>
                    <a:ext uri="{FF2B5EF4-FFF2-40B4-BE49-F238E27FC236}">
                      <a16:creationId xmlns:a16="http://schemas.microsoft.com/office/drawing/2014/main" id="{2ECA3307-CF6D-1C46-8390-BC9CF8CC557B}"/>
                    </a:ext>
                  </a:extLst>
                </p14:cNvPr>
                <p14:cNvContentPartPr/>
                <p14:nvPr/>
              </p14:nvContentPartPr>
              <p14:xfrm>
                <a:off x="6201720" y="4571822"/>
                <a:ext cx="111240" cy="126360"/>
              </p14:xfrm>
            </p:contentPart>
          </mc:Choice>
          <mc:Fallback xmlns="">
            <p:pic>
              <p:nvPicPr>
                <p:cNvPr id="95" name="Ink 94">
                  <a:extLst>
                    <a:ext uri="{FF2B5EF4-FFF2-40B4-BE49-F238E27FC236}">
                      <a16:creationId xmlns:a16="http://schemas.microsoft.com/office/drawing/2014/main" id="{2ECA3307-CF6D-1C46-8390-BC9CF8CC557B}"/>
                    </a:ext>
                  </a:extLst>
                </p:cNvPr>
                <p:cNvPicPr/>
                <p:nvPr/>
              </p:nvPicPr>
              <p:blipFill>
                <a:blip r:embed="rId133"/>
                <a:stretch>
                  <a:fillRect/>
                </a:stretch>
              </p:blipFill>
              <p:spPr>
                <a:xfrm>
                  <a:off x="6186600" y="4556702"/>
                  <a:ext cx="141480" cy="156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4">
              <p14:nvContentPartPr>
                <p14:cNvPr id="96" name="Ink 95">
                  <a:extLst>
                    <a:ext uri="{FF2B5EF4-FFF2-40B4-BE49-F238E27FC236}">
                      <a16:creationId xmlns:a16="http://schemas.microsoft.com/office/drawing/2014/main" id="{DCC3A846-3AD6-EC48-B69E-398AA1F2AB16}"/>
                    </a:ext>
                  </a:extLst>
                </p14:cNvPr>
                <p14:cNvContentPartPr/>
                <p14:nvPr/>
              </p14:nvContentPartPr>
              <p14:xfrm>
                <a:off x="6354360" y="4525382"/>
                <a:ext cx="243720" cy="293400"/>
              </p14:xfrm>
            </p:contentPart>
          </mc:Choice>
          <mc:Fallback xmlns="">
            <p:pic>
              <p:nvPicPr>
                <p:cNvPr id="96" name="Ink 95">
                  <a:extLst>
                    <a:ext uri="{FF2B5EF4-FFF2-40B4-BE49-F238E27FC236}">
                      <a16:creationId xmlns:a16="http://schemas.microsoft.com/office/drawing/2014/main" id="{DCC3A846-3AD6-EC48-B69E-398AA1F2AB16}"/>
                    </a:ext>
                  </a:extLst>
                </p:cNvPr>
                <p:cNvPicPr/>
                <p:nvPr/>
              </p:nvPicPr>
              <p:blipFill>
                <a:blip r:embed="rId135"/>
                <a:stretch>
                  <a:fillRect/>
                </a:stretch>
              </p:blipFill>
              <p:spPr>
                <a:xfrm>
                  <a:off x="6339240" y="4510262"/>
                  <a:ext cx="273960" cy="323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6">
              <p14:nvContentPartPr>
                <p14:cNvPr id="97" name="Ink 96">
                  <a:extLst>
                    <a:ext uri="{FF2B5EF4-FFF2-40B4-BE49-F238E27FC236}">
                      <a16:creationId xmlns:a16="http://schemas.microsoft.com/office/drawing/2014/main" id="{20FE60F8-2D99-1E44-B0DD-1D464CAA1C99}"/>
                    </a:ext>
                  </a:extLst>
                </p14:cNvPr>
                <p14:cNvContentPartPr/>
                <p14:nvPr/>
              </p14:nvContentPartPr>
              <p14:xfrm>
                <a:off x="6469920" y="4444382"/>
                <a:ext cx="360" cy="360"/>
              </p14:xfrm>
            </p:contentPart>
          </mc:Choice>
          <mc:Fallback xmlns="">
            <p:pic>
              <p:nvPicPr>
                <p:cNvPr id="97" name="Ink 96">
                  <a:extLst>
                    <a:ext uri="{FF2B5EF4-FFF2-40B4-BE49-F238E27FC236}">
                      <a16:creationId xmlns:a16="http://schemas.microsoft.com/office/drawing/2014/main" id="{20FE60F8-2D99-1E44-B0DD-1D464CAA1C99}"/>
                    </a:ext>
                  </a:extLst>
                </p:cNvPr>
                <p:cNvPicPr/>
                <p:nvPr/>
              </p:nvPicPr>
              <p:blipFill>
                <a:blip r:embed="rId29"/>
                <a:stretch>
                  <a:fillRect/>
                </a:stretch>
              </p:blipFill>
              <p:spPr>
                <a:xfrm>
                  <a:off x="6454800" y="4429262"/>
                  <a:ext cx="30960" cy="3096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07" name="Group 106">
            <a:extLst>
              <a:ext uri="{FF2B5EF4-FFF2-40B4-BE49-F238E27FC236}">
                <a16:creationId xmlns:a16="http://schemas.microsoft.com/office/drawing/2014/main" id="{EBF79FA7-5512-B742-8214-3D15300DC36A}"/>
              </a:ext>
            </a:extLst>
          </p:cNvPr>
          <p:cNvGrpSpPr/>
          <p:nvPr/>
        </p:nvGrpSpPr>
        <p:grpSpPr>
          <a:xfrm>
            <a:off x="9006840" y="2187542"/>
            <a:ext cx="1861200" cy="1216440"/>
            <a:chOff x="9006840" y="2187542"/>
            <a:chExt cx="1861200" cy="121644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37">
              <p14:nvContentPartPr>
                <p14:cNvPr id="79" name="Ink 78">
                  <a:extLst>
                    <a:ext uri="{FF2B5EF4-FFF2-40B4-BE49-F238E27FC236}">
                      <a16:creationId xmlns:a16="http://schemas.microsoft.com/office/drawing/2014/main" id="{3B70974E-15C7-3E4D-A987-6B7D6A8A1456}"/>
                    </a:ext>
                  </a:extLst>
                </p14:cNvPr>
                <p14:cNvContentPartPr/>
                <p14:nvPr/>
              </p14:nvContentPartPr>
              <p14:xfrm>
                <a:off x="9355320" y="2581022"/>
                <a:ext cx="36720" cy="693360"/>
              </p14:xfrm>
            </p:contentPart>
          </mc:Choice>
          <mc:Fallback xmlns="">
            <p:pic>
              <p:nvPicPr>
                <p:cNvPr id="79" name="Ink 78">
                  <a:extLst>
                    <a:ext uri="{FF2B5EF4-FFF2-40B4-BE49-F238E27FC236}">
                      <a16:creationId xmlns:a16="http://schemas.microsoft.com/office/drawing/2014/main" id="{3B70974E-15C7-3E4D-A987-6B7D6A8A1456}"/>
                    </a:ext>
                  </a:extLst>
                </p:cNvPr>
                <p:cNvPicPr/>
                <p:nvPr/>
              </p:nvPicPr>
              <p:blipFill>
                <a:blip r:embed="rId138"/>
                <a:stretch>
                  <a:fillRect/>
                </a:stretch>
              </p:blipFill>
              <p:spPr>
                <a:xfrm>
                  <a:off x="9340200" y="2565542"/>
                  <a:ext cx="66960" cy="723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9">
              <p14:nvContentPartPr>
                <p14:cNvPr id="80" name="Ink 79">
                  <a:extLst>
                    <a:ext uri="{FF2B5EF4-FFF2-40B4-BE49-F238E27FC236}">
                      <a16:creationId xmlns:a16="http://schemas.microsoft.com/office/drawing/2014/main" id="{8CF34146-9C98-5546-8D4B-CBF771B0AC95}"/>
                    </a:ext>
                  </a:extLst>
                </p14:cNvPr>
                <p14:cNvContentPartPr/>
                <p14:nvPr/>
              </p14:nvContentPartPr>
              <p14:xfrm>
                <a:off x="9317520" y="2505782"/>
                <a:ext cx="1031760" cy="855720"/>
              </p14:xfrm>
            </p:contentPart>
          </mc:Choice>
          <mc:Fallback xmlns="">
            <p:pic>
              <p:nvPicPr>
                <p:cNvPr id="80" name="Ink 79">
                  <a:extLst>
                    <a:ext uri="{FF2B5EF4-FFF2-40B4-BE49-F238E27FC236}">
                      <a16:creationId xmlns:a16="http://schemas.microsoft.com/office/drawing/2014/main" id="{8CF34146-9C98-5546-8D4B-CBF771B0AC95}"/>
                    </a:ext>
                  </a:extLst>
                </p:cNvPr>
                <p:cNvPicPr/>
                <p:nvPr/>
              </p:nvPicPr>
              <p:blipFill>
                <a:blip r:embed="rId140"/>
                <a:stretch>
                  <a:fillRect/>
                </a:stretch>
              </p:blipFill>
              <p:spPr>
                <a:xfrm>
                  <a:off x="9302040" y="2490662"/>
                  <a:ext cx="1062360" cy="886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1">
              <p14:nvContentPartPr>
                <p14:cNvPr id="81" name="Ink 80">
                  <a:extLst>
                    <a:ext uri="{FF2B5EF4-FFF2-40B4-BE49-F238E27FC236}">
                      <a16:creationId xmlns:a16="http://schemas.microsoft.com/office/drawing/2014/main" id="{C6A4E594-4E8B-A341-9ED6-8C49615A9595}"/>
                    </a:ext>
                  </a:extLst>
                </p14:cNvPr>
                <p14:cNvContentPartPr/>
                <p14:nvPr/>
              </p14:nvContentPartPr>
              <p14:xfrm>
                <a:off x="9607680" y="2782262"/>
                <a:ext cx="442440" cy="426960"/>
              </p14:xfrm>
            </p:contentPart>
          </mc:Choice>
          <mc:Fallback xmlns="">
            <p:pic>
              <p:nvPicPr>
                <p:cNvPr id="81" name="Ink 80">
                  <a:extLst>
                    <a:ext uri="{FF2B5EF4-FFF2-40B4-BE49-F238E27FC236}">
                      <a16:creationId xmlns:a16="http://schemas.microsoft.com/office/drawing/2014/main" id="{C6A4E594-4E8B-A341-9ED6-8C49615A9595}"/>
                    </a:ext>
                  </a:extLst>
                </p:cNvPr>
                <p:cNvPicPr/>
                <p:nvPr/>
              </p:nvPicPr>
              <p:blipFill>
                <a:blip r:embed="rId142"/>
                <a:stretch>
                  <a:fillRect/>
                </a:stretch>
              </p:blipFill>
              <p:spPr>
                <a:xfrm>
                  <a:off x="9592200" y="2766782"/>
                  <a:ext cx="472680" cy="457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3">
              <p14:nvContentPartPr>
                <p14:cNvPr id="82" name="Ink 81">
                  <a:extLst>
                    <a:ext uri="{FF2B5EF4-FFF2-40B4-BE49-F238E27FC236}">
                      <a16:creationId xmlns:a16="http://schemas.microsoft.com/office/drawing/2014/main" id="{03CE52F7-4942-3D49-A3C1-C6AF8B0AD774}"/>
                    </a:ext>
                  </a:extLst>
                </p14:cNvPr>
                <p14:cNvContentPartPr/>
                <p14:nvPr/>
              </p14:nvContentPartPr>
              <p14:xfrm>
                <a:off x="9306000" y="2306342"/>
                <a:ext cx="1246320" cy="263520"/>
              </p14:xfrm>
            </p:contentPart>
          </mc:Choice>
          <mc:Fallback xmlns="">
            <p:pic>
              <p:nvPicPr>
                <p:cNvPr id="82" name="Ink 81">
                  <a:extLst>
                    <a:ext uri="{FF2B5EF4-FFF2-40B4-BE49-F238E27FC236}">
                      <a16:creationId xmlns:a16="http://schemas.microsoft.com/office/drawing/2014/main" id="{03CE52F7-4942-3D49-A3C1-C6AF8B0AD774}"/>
                    </a:ext>
                  </a:extLst>
                </p:cNvPr>
                <p:cNvPicPr/>
                <p:nvPr/>
              </p:nvPicPr>
              <p:blipFill>
                <a:blip r:embed="rId144"/>
                <a:stretch>
                  <a:fillRect/>
                </a:stretch>
              </p:blipFill>
              <p:spPr>
                <a:xfrm>
                  <a:off x="9290520" y="2290862"/>
                  <a:ext cx="1276920" cy="294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5">
              <p14:nvContentPartPr>
                <p14:cNvPr id="83" name="Ink 82">
                  <a:extLst>
                    <a:ext uri="{FF2B5EF4-FFF2-40B4-BE49-F238E27FC236}">
                      <a16:creationId xmlns:a16="http://schemas.microsoft.com/office/drawing/2014/main" id="{A17AB0F0-00DB-4544-90BB-C2E6225463E5}"/>
                    </a:ext>
                  </a:extLst>
                </p14:cNvPr>
                <p14:cNvContentPartPr/>
                <p14:nvPr/>
              </p14:nvContentPartPr>
              <p14:xfrm>
                <a:off x="10334520" y="2395622"/>
                <a:ext cx="234000" cy="1008360"/>
              </p14:xfrm>
            </p:contentPart>
          </mc:Choice>
          <mc:Fallback xmlns="">
            <p:pic>
              <p:nvPicPr>
                <p:cNvPr id="83" name="Ink 82">
                  <a:extLst>
                    <a:ext uri="{FF2B5EF4-FFF2-40B4-BE49-F238E27FC236}">
                      <a16:creationId xmlns:a16="http://schemas.microsoft.com/office/drawing/2014/main" id="{A17AB0F0-00DB-4544-90BB-C2E6225463E5}"/>
                    </a:ext>
                  </a:extLst>
                </p:cNvPr>
                <p:cNvPicPr/>
                <p:nvPr/>
              </p:nvPicPr>
              <p:blipFill>
                <a:blip r:embed="rId146"/>
                <a:stretch>
                  <a:fillRect/>
                </a:stretch>
              </p:blipFill>
              <p:spPr>
                <a:xfrm>
                  <a:off x="10319400" y="2380502"/>
                  <a:ext cx="264600" cy="1038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7">
              <p14:nvContentPartPr>
                <p14:cNvPr id="84" name="Ink 83">
                  <a:extLst>
                    <a:ext uri="{FF2B5EF4-FFF2-40B4-BE49-F238E27FC236}">
                      <a16:creationId xmlns:a16="http://schemas.microsoft.com/office/drawing/2014/main" id="{764C29A3-5775-9640-8A09-B02EC62480C9}"/>
                    </a:ext>
                  </a:extLst>
                </p14:cNvPr>
                <p14:cNvContentPartPr/>
                <p14:nvPr/>
              </p14:nvContentPartPr>
              <p14:xfrm>
                <a:off x="10382400" y="3344942"/>
                <a:ext cx="360" cy="360"/>
              </p14:xfrm>
            </p:contentPart>
          </mc:Choice>
          <mc:Fallback xmlns="">
            <p:pic>
              <p:nvPicPr>
                <p:cNvPr id="84" name="Ink 83">
                  <a:extLst>
                    <a:ext uri="{FF2B5EF4-FFF2-40B4-BE49-F238E27FC236}">
                      <a16:creationId xmlns:a16="http://schemas.microsoft.com/office/drawing/2014/main" id="{764C29A3-5775-9640-8A09-B02EC62480C9}"/>
                    </a:ext>
                  </a:extLst>
                </p:cNvPr>
                <p:cNvPicPr/>
                <p:nvPr/>
              </p:nvPicPr>
              <p:blipFill>
                <a:blip r:embed="rId29"/>
                <a:stretch>
                  <a:fillRect/>
                </a:stretch>
              </p:blipFill>
              <p:spPr>
                <a:xfrm>
                  <a:off x="10366920" y="3329822"/>
                  <a:ext cx="30960" cy="30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8">
              <p14:nvContentPartPr>
                <p14:cNvPr id="87" name="Ink 86">
                  <a:extLst>
                    <a:ext uri="{FF2B5EF4-FFF2-40B4-BE49-F238E27FC236}">
                      <a16:creationId xmlns:a16="http://schemas.microsoft.com/office/drawing/2014/main" id="{5157EEEF-9EBF-DD4B-BBAC-F8A952318F52}"/>
                    </a:ext>
                  </a:extLst>
                </p14:cNvPr>
                <p14:cNvContentPartPr/>
                <p14:nvPr/>
              </p14:nvContentPartPr>
              <p14:xfrm>
                <a:off x="9522000" y="2646182"/>
                <a:ext cx="28800" cy="61920"/>
              </p14:xfrm>
            </p:contentPart>
          </mc:Choice>
          <mc:Fallback xmlns="">
            <p:pic>
              <p:nvPicPr>
                <p:cNvPr id="87" name="Ink 86">
                  <a:extLst>
                    <a:ext uri="{FF2B5EF4-FFF2-40B4-BE49-F238E27FC236}">
                      <a16:creationId xmlns:a16="http://schemas.microsoft.com/office/drawing/2014/main" id="{5157EEEF-9EBF-DD4B-BBAC-F8A952318F52}"/>
                    </a:ext>
                  </a:extLst>
                </p:cNvPr>
                <p:cNvPicPr/>
                <p:nvPr/>
              </p:nvPicPr>
              <p:blipFill>
                <a:blip r:embed="rId149"/>
                <a:stretch>
                  <a:fillRect/>
                </a:stretch>
              </p:blipFill>
              <p:spPr>
                <a:xfrm>
                  <a:off x="9506880" y="2630702"/>
                  <a:ext cx="59400" cy="92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0">
              <p14:nvContentPartPr>
                <p14:cNvPr id="88" name="Ink 87">
                  <a:extLst>
                    <a:ext uri="{FF2B5EF4-FFF2-40B4-BE49-F238E27FC236}">
                      <a16:creationId xmlns:a16="http://schemas.microsoft.com/office/drawing/2014/main" id="{2939A857-8D00-C448-A624-6D40D8BCAF57}"/>
                    </a:ext>
                  </a:extLst>
                </p14:cNvPr>
                <p14:cNvContentPartPr/>
                <p14:nvPr/>
              </p14:nvContentPartPr>
              <p14:xfrm>
                <a:off x="9759960" y="2615582"/>
                <a:ext cx="37800" cy="72360"/>
              </p14:xfrm>
            </p:contentPart>
          </mc:Choice>
          <mc:Fallback xmlns="">
            <p:pic>
              <p:nvPicPr>
                <p:cNvPr id="88" name="Ink 87">
                  <a:extLst>
                    <a:ext uri="{FF2B5EF4-FFF2-40B4-BE49-F238E27FC236}">
                      <a16:creationId xmlns:a16="http://schemas.microsoft.com/office/drawing/2014/main" id="{2939A857-8D00-C448-A624-6D40D8BCAF57}"/>
                    </a:ext>
                  </a:extLst>
                </p:cNvPr>
                <p:cNvPicPr/>
                <p:nvPr/>
              </p:nvPicPr>
              <p:blipFill>
                <a:blip r:embed="rId151"/>
                <a:stretch>
                  <a:fillRect/>
                </a:stretch>
              </p:blipFill>
              <p:spPr>
                <a:xfrm>
                  <a:off x="9744840" y="2600462"/>
                  <a:ext cx="68040" cy="102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2">
              <p14:nvContentPartPr>
                <p14:cNvPr id="89" name="Ink 88">
                  <a:extLst>
                    <a:ext uri="{FF2B5EF4-FFF2-40B4-BE49-F238E27FC236}">
                      <a16:creationId xmlns:a16="http://schemas.microsoft.com/office/drawing/2014/main" id="{695AEE31-AE5B-C34A-BDEA-601A0F854D9A}"/>
                    </a:ext>
                  </a:extLst>
                </p14:cNvPr>
                <p14:cNvContentPartPr/>
                <p14:nvPr/>
              </p14:nvContentPartPr>
              <p14:xfrm>
                <a:off x="10029960" y="2615582"/>
                <a:ext cx="58320" cy="60480"/>
              </p14:xfrm>
            </p:contentPart>
          </mc:Choice>
          <mc:Fallback xmlns="">
            <p:pic>
              <p:nvPicPr>
                <p:cNvPr id="89" name="Ink 88">
                  <a:extLst>
                    <a:ext uri="{FF2B5EF4-FFF2-40B4-BE49-F238E27FC236}">
                      <a16:creationId xmlns:a16="http://schemas.microsoft.com/office/drawing/2014/main" id="{695AEE31-AE5B-C34A-BDEA-601A0F854D9A}"/>
                    </a:ext>
                  </a:extLst>
                </p:cNvPr>
                <p:cNvPicPr/>
                <p:nvPr/>
              </p:nvPicPr>
              <p:blipFill>
                <a:blip r:embed="rId153"/>
                <a:stretch>
                  <a:fillRect/>
                </a:stretch>
              </p:blipFill>
              <p:spPr>
                <a:xfrm>
                  <a:off x="10014480" y="2600462"/>
                  <a:ext cx="88920" cy="91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4">
              <p14:nvContentPartPr>
                <p14:cNvPr id="99" name="Ink 98">
                  <a:extLst>
                    <a:ext uri="{FF2B5EF4-FFF2-40B4-BE49-F238E27FC236}">
                      <a16:creationId xmlns:a16="http://schemas.microsoft.com/office/drawing/2014/main" id="{E5D1E1BF-D75A-5549-A8A1-6D69A34AED71}"/>
                    </a:ext>
                  </a:extLst>
                </p14:cNvPr>
                <p14:cNvContentPartPr/>
                <p14:nvPr/>
              </p14:nvContentPartPr>
              <p14:xfrm>
                <a:off x="9072360" y="2534582"/>
                <a:ext cx="37080" cy="105120"/>
              </p14:xfrm>
            </p:contentPart>
          </mc:Choice>
          <mc:Fallback xmlns="">
            <p:pic>
              <p:nvPicPr>
                <p:cNvPr id="99" name="Ink 98">
                  <a:extLst>
                    <a:ext uri="{FF2B5EF4-FFF2-40B4-BE49-F238E27FC236}">
                      <a16:creationId xmlns:a16="http://schemas.microsoft.com/office/drawing/2014/main" id="{E5D1E1BF-D75A-5549-A8A1-6D69A34AED71}"/>
                    </a:ext>
                  </a:extLst>
                </p:cNvPr>
                <p:cNvPicPr/>
                <p:nvPr/>
              </p:nvPicPr>
              <p:blipFill>
                <a:blip r:embed="rId155"/>
                <a:stretch>
                  <a:fillRect/>
                </a:stretch>
              </p:blipFill>
              <p:spPr>
                <a:xfrm>
                  <a:off x="9057240" y="2519462"/>
                  <a:ext cx="67320" cy="135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6">
              <p14:nvContentPartPr>
                <p14:cNvPr id="100" name="Ink 99">
                  <a:extLst>
                    <a:ext uri="{FF2B5EF4-FFF2-40B4-BE49-F238E27FC236}">
                      <a16:creationId xmlns:a16="http://schemas.microsoft.com/office/drawing/2014/main" id="{64288C73-20F2-6542-9E9A-7FD5DFC1BDA6}"/>
                    </a:ext>
                  </a:extLst>
                </p14:cNvPr>
                <p14:cNvContentPartPr/>
                <p14:nvPr/>
              </p14:nvContentPartPr>
              <p14:xfrm>
                <a:off x="9006840" y="2456462"/>
                <a:ext cx="56520" cy="128520"/>
              </p14:xfrm>
            </p:contentPart>
          </mc:Choice>
          <mc:Fallback xmlns="">
            <p:pic>
              <p:nvPicPr>
                <p:cNvPr id="100" name="Ink 99">
                  <a:extLst>
                    <a:ext uri="{FF2B5EF4-FFF2-40B4-BE49-F238E27FC236}">
                      <a16:creationId xmlns:a16="http://schemas.microsoft.com/office/drawing/2014/main" id="{64288C73-20F2-6542-9E9A-7FD5DFC1BDA6}"/>
                    </a:ext>
                  </a:extLst>
                </p:cNvPr>
                <p:cNvPicPr/>
                <p:nvPr/>
              </p:nvPicPr>
              <p:blipFill>
                <a:blip r:embed="rId157"/>
                <a:stretch>
                  <a:fillRect/>
                </a:stretch>
              </p:blipFill>
              <p:spPr>
                <a:xfrm>
                  <a:off x="8991360" y="2441342"/>
                  <a:ext cx="86760" cy="159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8">
              <p14:nvContentPartPr>
                <p14:cNvPr id="101" name="Ink 100">
                  <a:extLst>
                    <a:ext uri="{FF2B5EF4-FFF2-40B4-BE49-F238E27FC236}">
                      <a16:creationId xmlns:a16="http://schemas.microsoft.com/office/drawing/2014/main" id="{795607C9-67A8-5B40-8E59-84FD498526B0}"/>
                    </a:ext>
                  </a:extLst>
                </p14:cNvPr>
                <p14:cNvContentPartPr/>
                <p14:nvPr/>
              </p14:nvContentPartPr>
              <p14:xfrm>
                <a:off x="10729440" y="2280062"/>
                <a:ext cx="22320" cy="82440"/>
              </p14:xfrm>
            </p:contentPart>
          </mc:Choice>
          <mc:Fallback xmlns="">
            <p:pic>
              <p:nvPicPr>
                <p:cNvPr id="101" name="Ink 100">
                  <a:extLst>
                    <a:ext uri="{FF2B5EF4-FFF2-40B4-BE49-F238E27FC236}">
                      <a16:creationId xmlns:a16="http://schemas.microsoft.com/office/drawing/2014/main" id="{795607C9-67A8-5B40-8E59-84FD498526B0}"/>
                    </a:ext>
                  </a:extLst>
                </p:cNvPr>
                <p:cNvPicPr/>
                <p:nvPr/>
              </p:nvPicPr>
              <p:blipFill>
                <a:blip r:embed="rId159"/>
                <a:stretch>
                  <a:fillRect/>
                </a:stretch>
              </p:blipFill>
              <p:spPr>
                <a:xfrm>
                  <a:off x="10714320" y="2264942"/>
                  <a:ext cx="52560" cy="113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0">
              <p14:nvContentPartPr>
                <p14:cNvPr id="102" name="Ink 101">
                  <a:extLst>
                    <a:ext uri="{FF2B5EF4-FFF2-40B4-BE49-F238E27FC236}">
                      <a16:creationId xmlns:a16="http://schemas.microsoft.com/office/drawing/2014/main" id="{92C8EFE7-79AA-FE44-9DE5-A31AB4290CEC}"/>
                    </a:ext>
                  </a:extLst>
                </p14:cNvPr>
                <p14:cNvContentPartPr/>
                <p14:nvPr/>
              </p14:nvContentPartPr>
              <p14:xfrm>
                <a:off x="10787400" y="2187542"/>
                <a:ext cx="80640" cy="140040"/>
              </p14:xfrm>
            </p:contentPart>
          </mc:Choice>
          <mc:Fallback xmlns="">
            <p:pic>
              <p:nvPicPr>
                <p:cNvPr id="102" name="Ink 101">
                  <a:extLst>
                    <a:ext uri="{FF2B5EF4-FFF2-40B4-BE49-F238E27FC236}">
                      <a16:creationId xmlns:a16="http://schemas.microsoft.com/office/drawing/2014/main" id="{92C8EFE7-79AA-FE44-9DE5-A31AB4290CEC}"/>
                    </a:ext>
                  </a:extLst>
                </p:cNvPr>
                <p:cNvPicPr/>
                <p:nvPr/>
              </p:nvPicPr>
              <p:blipFill>
                <a:blip r:embed="rId161"/>
                <a:stretch>
                  <a:fillRect/>
                </a:stretch>
              </p:blipFill>
              <p:spPr>
                <a:xfrm>
                  <a:off x="10772280" y="2172062"/>
                  <a:ext cx="110880" cy="170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2">
              <p14:nvContentPartPr>
                <p14:cNvPr id="103" name="Ink 102">
                  <a:extLst>
                    <a:ext uri="{FF2B5EF4-FFF2-40B4-BE49-F238E27FC236}">
                      <a16:creationId xmlns:a16="http://schemas.microsoft.com/office/drawing/2014/main" id="{EFB01855-4FEF-904A-B040-169C4DB13DE2}"/>
                    </a:ext>
                  </a:extLst>
                </p14:cNvPr>
                <p14:cNvContentPartPr/>
                <p14:nvPr/>
              </p14:nvContentPartPr>
              <p14:xfrm>
                <a:off x="10672560" y="3009062"/>
                <a:ext cx="48600" cy="124200"/>
              </p14:xfrm>
            </p:contentPart>
          </mc:Choice>
          <mc:Fallback xmlns="">
            <p:pic>
              <p:nvPicPr>
                <p:cNvPr id="103" name="Ink 102">
                  <a:extLst>
                    <a:ext uri="{FF2B5EF4-FFF2-40B4-BE49-F238E27FC236}">
                      <a16:creationId xmlns:a16="http://schemas.microsoft.com/office/drawing/2014/main" id="{EFB01855-4FEF-904A-B040-169C4DB13DE2}"/>
                    </a:ext>
                  </a:extLst>
                </p:cNvPr>
                <p:cNvPicPr/>
                <p:nvPr/>
              </p:nvPicPr>
              <p:blipFill>
                <a:blip r:embed="rId163"/>
                <a:stretch>
                  <a:fillRect/>
                </a:stretch>
              </p:blipFill>
              <p:spPr>
                <a:xfrm>
                  <a:off x="10657080" y="2993942"/>
                  <a:ext cx="79200" cy="154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4">
              <p14:nvContentPartPr>
                <p14:cNvPr id="104" name="Ink 103">
                  <a:extLst>
                    <a:ext uri="{FF2B5EF4-FFF2-40B4-BE49-F238E27FC236}">
                      <a16:creationId xmlns:a16="http://schemas.microsoft.com/office/drawing/2014/main" id="{2B867F14-67F4-E147-BD6C-8FAC9D1946CE}"/>
                    </a:ext>
                  </a:extLst>
                </p14:cNvPr>
                <p14:cNvContentPartPr/>
                <p14:nvPr/>
              </p14:nvContentPartPr>
              <p14:xfrm>
                <a:off x="10762200" y="2997542"/>
                <a:ext cx="52920" cy="142200"/>
              </p14:xfrm>
            </p:contentPart>
          </mc:Choice>
          <mc:Fallback xmlns="">
            <p:pic>
              <p:nvPicPr>
                <p:cNvPr id="104" name="Ink 103">
                  <a:extLst>
                    <a:ext uri="{FF2B5EF4-FFF2-40B4-BE49-F238E27FC236}">
                      <a16:creationId xmlns:a16="http://schemas.microsoft.com/office/drawing/2014/main" id="{2B867F14-67F4-E147-BD6C-8FAC9D1946CE}"/>
                    </a:ext>
                  </a:extLst>
                </p:cNvPr>
                <p:cNvPicPr/>
                <p:nvPr/>
              </p:nvPicPr>
              <p:blipFill>
                <a:blip r:embed="rId165"/>
                <a:stretch>
                  <a:fillRect/>
                </a:stretch>
              </p:blipFill>
              <p:spPr>
                <a:xfrm>
                  <a:off x="10747080" y="2982422"/>
                  <a:ext cx="83520" cy="172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6">
              <p14:nvContentPartPr>
                <p14:cNvPr id="105" name="Ink 104">
                  <a:extLst>
                    <a:ext uri="{FF2B5EF4-FFF2-40B4-BE49-F238E27FC236}">
                      <a16:creationId xmlns:a16="http://schemas.microsoft.com/office/drawing/2014/main" id="{7AE35BE9-7F5C-6148-B6C6-0A8BA453AF62}"/>
                    </a:ext>
                  </a:extLst>
                </p14:cNvPr>
                <p14:cNvContentPartPr/>
                <p14:nvPr/>
              </p14:nvContentPartPr>
              <p14:xfrm>
                <a:off x="9267840" y="3194462"/>
                <a:ext cx="15480" cy="122040"/>
              </p14:xfrm>
            </p:contentPart>
          </mc:Choice>
          <mc:Fallback xmlns="">
            <p:pic>
              <p:nvPicPr>
                <p:cNvPr id="105" name="Ink 104">
                  <a:extLst>
                    <a:ext uri="{FF2B5EF4-FFF2-40B4-BE49-F238E27FC236}">
                      <a16:creationId xmlns:a16="http://schemas.microsoft.com/office/drawing/2014/main" id="{7AE35BE9-7F5C-6148-B6C6-0A8BA453AF62}"/>
                    </a:ext>
                  </a:extLst>
                </p:cNvPr>
                <p:cNvPicPr/>
                <p:nvPr/>
              </p:nvPicPr>
              <p:blipFill>
                <a:blip r:embed="rId167"/>
                <a:stretch>
                  <a:fillRect/>
                </a:stretch>
              </p:blipFill>
              <p:spPr>
                <a:xfrm>
                  <a:off x="9252360" y="3179342"/>
                  <a:ext cx="46080" cy="152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8">
              <p14:nvContentPartPr>
                <p14:cNvPr id="106" name="Ink 105">
                  <a:extLst>
                    <a:ext uri="{FF2B5EF4-FFF2-40B4-BE49-F238E27FC236}">
                      <a16:creationId xmlns:a16="http://schemas.microsoft.com/office/drawing/2014/main" id="{2E447E71-E24F-B34B-B83A-3DA44F16F4A0}"/>
                    </a:ext>
                  </a:extLst>
                </p14:cNvPr>
                <p14:cNvContentPartPr/>
                <p14:nvPr/>
              </p14:nvContentPartPr>
              <p14:xfrm>
                <a:off x="9193320" y="3176822"/>
                <a:ext cx="32040" cy="151560"/>
              </p14:xfrm>
            </p:contentPart>
          </mc:Choice>
          <mc:Fallback xmlns="">
            <p:pic>
              <p:nvPicPr>
                <p:cNvPr id="106" name="Ink 105">
                  <a:extLst>
                    <a:ext uri="{FF2B5EF4-FFF2-40B4-BE49-F238E27FC236}">
                      <a16:creationId xmlns:a16="http://schemas.microsoft.com/office/drawing/2014/main" id="{2E447E71-E24F-B34B-B83A-3DA44F16F4A0}"/>
                    </a:ext>
                  </a:extLst>
                </p:cNvPr>
                <p:cNvPicPr/>
                <p:nvPr/>
              </p:nvPicPr>
              <p:blipFill>
                <a:blip r:embed="rId169"/>
                <a:stretch>
                  <a:fillRect/>
                </a:stretch>
              </p:blipFill>
              <p:spPr>
                <a:xfrm>
                  <a:off x="9177840" y="3161702"/>
                  <a:ext cx="62640" cy="18216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10" name="Group 109">
            <a:extLst>
              <a:ext uri="{FF2B5EF4-FFF2-40B4-BE49-F238E27FC236}">
                <a16:creationId xmlns:a16="http://schemas.microsoft.com/office/drawing/2014/main" id="{D125BC4D-BCD3-4542-821C-3001C4232857}"/>
              </a:ext>
            </a:extLst>
          </p:cNvPr>
          <p:cNvGrpSpPr/>
          <p:nvPr/>
        </p:nvGrpSpPr>
        <p:grpSpPr>
          <a:xfrm>
            <a:off x="4838040" y="5053142"/>
            <a:ext cx="198360" cy="344520"/>
            <a:chOff x="4838040" y="5053142"/>
            <a:chExt cx="198360" cy="3445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70">
              <p14:nvContentPartPr>
                <p14:cNvPr id="108" name="Ink 107">
                  <a:extLst>
                    <a:ext uri="{FF2B5EF4-FFF2-40B4-BE49-F238E27FC236}">
                      <a16:creationId xmlns:a16="http://schemas.microsoft.com/office/drawing/2014/main" id="{B71307FF-D670-654B-BA01-9EBD963D2610}"/>
                    </a:ext>
                  </a:extLst>
                </p14:cNvPr>
                <p14:cNvContentPartPr/>
                <p14:nvPr/>
              </p14:nvContentPartPr>
              <p14:xfrm>
                <a:off x="4849560" y="5092742"/>
                <a:ext cx="41040" cy="270720"/>
              </p14:xfrm>
            </p:contentPart>
          </mc:Choice>
          <mc:Fallback xmlns="">
            <p:pic>
              <p:nvPicPr>
                <p:cNvPr id="108" name="Ink 107">
                  <a:extLst>
                    <a:ext uri="{FF2B5EF4-FFF2-40B4-BE49-F238E27FC236}">
                      <a16:creationId xmlns:a16="http://schemas.microsoft.com/office/drawing/2014/main" id="{B71307FF-D670-654B-BA01-9EBD963D2610}"/>
                    </a:ext>
                  </a:extLst>
                </p:cNvPr>
                <p:cNvPicPr/>
                <p:nvPr/>
              </p:nvPicPr>
              <p:blipFill>
                <a:blip r:embed="rId171"/>
                <a:stretch>
                  <a:fillRect/>
                </a:stretch>
              </p:blipFill>
              <p:spPr>
                <a:xfrm>
                  <a:off x="4834440" y="5077262"/>
                  <a:ext cx="71640" cy="300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2">
              <p14:nvContentPartPr>
                <p14:cNvPr id="109" name="Ink 108">
                  <a:extLst>
                    <a:ext uri="{FF2B5EF4-FFF2-40B4-BE49-F238E27FC236}">
                      <a16:creationId xmlns:a16="http://schemas.microsoft.com/office/drawing/2014/main" id="{076BD78C-AB41-314B-BDB6-975592C35692}"/>
                    </a:ext>
                  </a:extLst>
                </p14:cNvPr>
                <p14:cNvContentPartPr/>
                <p14:nvPr/>
              </p14:nvContentPartPr>
              <p14:xfrm>
                <a:off x="4838040" y="5053142"/>
                <a:ext cx="198360" cy="344520"/>
              </p14:xfrm>
            </p:contentPart>
          </mc:Choice>
          <mc:Fallback xmlns="">
            <p:pic>
              <p:nvPicPr>
                <p:cNvPr id="109" name="Ink 108">
                  <a:extLst>
                    <a:ext uri="{FF2B5EF4-FFF2-40B4-BE49-F238E27FC236}">
                      <a16:creationId xmlns:a16="http://schemas.microsoft.com/office/drawing/2014/main" id="{076BD78C-AB41-314B-BDB6-975592C35692}"/>
                    </a:ext>
                  </a:extLst>
                </p:cNvPr>
                <p:cNvPicPr/>
                <p:nvPr/>
              </p:nvPicPr>
              <p:blipFill>
                <a:blip r:embed="rId173"/>
                <a:stretch>
                  <a:fillRect/>
                </a:stretch>
              </p:blipFill>
              <p:spPr>
                <a:xfrm>
                  <a:off x="4822920" y="5037662"/>
                  <a:ext cx="228960" cy="37512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50" name="Group 149">
            <a:extLst>
              <a:ext uri="{FF2B5EF4-FFF2-40B4-BE49-F238E27FC236}">
                <a16:creationId xmlns:a16="http://schemas.microsoft.com/office/drawing/2014/main" id="{E8192399-CD2B-AA43-BF95-4E88F6F84047}"/>
              </a:ext>
            </a:extLst>
          </p:cNvPr>
          <p:cNvGrpSpPr/>
          <p:nvPr/>
        </p:nvGrpSpPr>
        <p:grpSpPr>
          <a:xfrm>
            <a:off x="7488720" y="3653822"/>
            <a:ext cx="3375720" cy="1392120"/>
            <a:chOff x="7488720" y="3653822"/>
            <a:chExt cx="3375720" cy="13921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74">
              <p14:nvContentPartPr>
                <p14:cNvPr id="111" name="Ink 110">
                  <a:extLst>
                    <a:ext uri="{FF2B5EF4-FFF2-40B4-BE49-F238E27FC236}">
                      <a16:creationId xmlns:a16="http://schemas.microsoft.com/office/drawing/2014/main" id="{FDA7B8D0-8769-3A4E-A944-7FD62159CEA7}"/>
                    </a:ext>
                  </a:extLst>
                </p14:cNvPr>
                <p14:cNvContentPartPr/>
                <p14:nvPr/>
              </p14:nvContentPartPr>
              <p14:xfrm>
                <a:off x="8159040" y="4120382"/>
                <a:ext cx="221040" cy="339120"/>
              </p14:xfrm>
            </p:contentPart>
          </mc:Choice>
          <mc:Fallback xmlns="">
            <p:pic>
              <p:nvPicPr>
                <p:cNvPr id="111" name="Ink 110">
                  <a:extLst>
                    <a:ext uri="{FF2B5EF4-FFF2-40B4-BE49-F238E27FC236}">
                      <a16:creationId xmlns:a16="http://schemas.microsoft.com/office/drawing/2014/main" id="{FDA7B8D0-8769-3A4E-A944-7FD62159CEA7}"/>
                    </a:ext>
                  </a:extLst>
                </p:cNvPr>
                <p:cNvPicPr/>
                <p:nvPr/>
              </p:nvPicPr>
              <p:blipFill>
                <a:blip r:embed="rId175"/>
                <a:stretch>
                  <a:fillRect/>
                </a:stretch>
              </p:blipFill>
              <p:spPr>
                <a:xfrm>
                  <a:off x="8143920" y="4105262"/>
                  <a:ext cx="251640" cy="369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6">
              <p14:nvContentPartPr>
                <p14:cNvPr id="112" name="Ink 111">
                  <a:extLst>
                    <a:ext uri="{FF2B5EF4-FFF2-40B4-BE49-F238E27FC236}">
                      <a16:creationId xmlns:a16="http://schemas.microsoft.com/office/drawing/2014/main" id="{D84CC3D2-3E3D-C34A-8D71-76FEDD3D8D1C}"/>
                    </a:ext>
                  </a:extLst>
                </p14:cNvPr>
                <p14:cNvContentPartPr/>
                <p14:nvPr/>
              </p14:nvContentPartPr>
              <p14:xfrm>
                <a:off x="7779600" y="4434662"/>
                <a:ext cx="581400" cy="606600"/>
              </p14:xfrm>
            </p:contentPart>
          </mc:Choice>
          <mc:Fallback xmlns="">
            <p:pic>
              <p:nvPicPr>
                <p:cNvPr id="112" name="Ink 111">
                  <a:extLst>
                    <a:ext uri="{FF2B5EF4-FFF2-40B4-BE49-F238E27FC236}">
                      <a16:creationId xmlns:a16="http://schemas.microsoft.com/office/drawing/2014/main" id="{D84CC3D2-3E3D-C34A-8D71-76FEDD3D8D1C}"/>
                    </a:ext>
                  </a:extLst>
                </p:cNvPr>
                <p:cNvPicPr/>
                <p:nvPr/>
              </p:nvPicPr>
              <p:blipFill>
                <a:blip r:embed="rId177"/>
                <a:stretch>
                  <a:fillRect/>
                </a:stretch>
              </p:blipFill>
              <p:spPr>
                <a:xfrm>
                  <a:off x="7764480" y="4419182"/>
                  <a:ext cx="612000" cy="637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8">
              <p14:nvContentPartPr>
                <p14:cNvPr id="113" name="Ink 112">
                  <a:extLst>
                    <a:ext uri="{FF2B5EF4-FFF2-40B4-BE49-F238E27FC236}">
                      <a16:creationId xmlns:a16="http://schemas.microsoft.com/office/drawing/2014/main" id="{1240C91E-0EAA-044D-91C4-7119DE6E2233}"/>
                    </a:ext>
                  </a:extLst>
                </p14:cNvPr>
                <p14:cNvContentPartPr/>
                <p14:nvPr/>
              </p14:nvContentPartPr>
              <p14:xfrm>
                <a:off x="8350920" y="4091222"/>
                <a:ext cx="184680" cy="87120"/>
              </p14:xfrm>
            </p:contentPart>
          </mc:Choice>
          <mc:Fallback xmlns="">
            <p:pic>
              <p:nvPicPr>
                <p:cNvPr id="113" name="Ink 112">
                  <a:extLst>
                    <a:ext uri="{FF2B5EF4-FFF2-40B4-BE49-F238E27FC236}">
                      <a16:creationId xmlns:a16="http://schemas.microsoft.com/office/drawing/2014/main" id="{1240C91E-0EAA-044D-91C4-7119DE6E2233}"/>
                    </a:ext>
                  </a:extLst>
                </p:cNvPr>
                <p:cNvPicPr/>
                <p:nvPr/>
              </p:nvPicPr>
              <p:blipFill>
                <a:blip r:embed="rId179"/>
                <a:stretch>
                  <a:fillRect/>
                </a:stretch>
              </p:blipFill>
              <p:spPr>
                <a:xfrm>
                  <a:off x="8335800" y="4076102"/>
                  <a:ext cx="214920" cy="117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0">
              <p14:nvContentPartPr>
                <p14:cNvPr id="114" name="Ink 113">
                  <a:extLst>
                    <a:ext uri="{FF2B5EF4-FFF2-40B4-BE49-F238E27FC236}">
                      <a16:creationId xmlns:a16="http://schemas.microsoft.com/office/drawing/2014/main" id="{5CB4E885-C374-1949-B96A-5AD1622BFE11}"/>
                    </a:ext>
                  </a:extLst>
                </p14:cNvPr>
                <p14:cNvContentPartPr/>
                <p14:nvPr/>
              </p14:nvContentPartPr>
              <p14:xfrm>
                <a:off x="8525520" y="4131902"/>
                <a:ext cx="51840" cy="105480"/>
              </p14:xfrm>
            </p:contentPart>
          </mc:Choice>
          <mc:Fallback xmlns="">
            <p:pic>
              <p:nvPicPr>
                <p:cNvPr id="114" name="Ink 113">
                  <a:extLst>
                    <a:ext uri="{FF2B5EF4-FFF2-40B4-BE49-F238E27FC236}">
                      <a16:creationId xmlns:a16="http://schemas.microsoft.com/office/drawing/2014/main" id="{5CB4E885-C374-1949-B96A-5AD1622BFE11}"/>
                    </a:ext>
                  </a:extLst>
                </p:cNvPr>
                <p:cNvPicPr/>
                <p:nvPr/>
              </p:nvPicPr>
              <p:blipFill>
                <a:blip r:embed="rId181"/>
                <a:stretch>
                  <a:fillRect/>
                </a:stretch>
              </p:blipFill>
              <p:spPr>
                <a:xfrm>
                  <a:off x="8510040" y="4116782"/>
                  <a:ext cx="82440" cy="136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2">
              <p14:nvContentPartPr>
                <p14:cNvPr id="116" name="Ink 115">
                  <a:extLst>
                    <a:ext uri="{FF2B5EF4-FFF2-40B4-BE49-F238E27FC236}">
                      <a16:creationId xmlns:a16="http://schemas.microsoft.com/office/drawing/2014/main" id="{D1862F76-5E37-DA49-BF76-C3D13581448B}"/>
                    </a:ext>
                  </a:extLst>
                </p14:cNvPr>
                <p14:cNvContentPartPr/>
                <p14:nvPr/>
              </p14:nvContentPartPr>
              <p14:xfrm>
                <a:off x="8391600" y="4157102"/>
                <a:ext cx="1509480" cy="604440"/>
              </p14:xfrm>
            </p:contentPart>
          </mc:Choice>
          <mc:Fallback xmlns="">
            <p:pic>
              <p:nvPicPr>
                <p:cNvPr id="116" name="Ink 115">
                  <a:extLst>
                    <a:ext uri="{FF2B5EF4-FFF2-40B4-BE49-F238E27FC236}">
                      <a16:creationId xmlns:a16="http://schemas.microsoft.com/office/drawing/2014/main" id="{D1862F76-5E37-DA49-BF76-C3D13581448B}"/>
                    </a:ext>
                  </a:extLst>
                </p:cNvPr>
                <p:cNvPicPr/>
                <p:nvPr/>
              </p:nvPicPr>
              <p:blipFill>
                <a:blip r:embed="rId183"/>
                <a:stretch>
                  <a:fillRect/>
                </a:stretch>
              </p:blipFill>
              <p:spPr>
                <a:xfrm>
                  <a:off x="8376120" y="4141982"/>
                  <a:ext cx="1539720" cy="635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4">
              <p14:nvContentPartPr>
                <p14:cNvPr id="118" name="Ink 117">
                  <a:extLst>
                    <a:ext uri="{FF2B5EF4-FFF2-40B4-BE49-F238E27FC236}">
                      <a16:creationId xmlns:a16="http://schemas.microsoft.com/office/drawing/2014/main" id="{80C55A36-10A2-A748-840E-768292D5325F}"/>
                    </a:ext>
                  </a:extLst>
                </p14:cNvPr>
                <p14:cNvContentPartPr/>
                <p14:nvPr/>
              </p14:nvContentPartPr>
              <p14:xfrm>
                <a:off x="8444160" y="4710782"/>
                <a:ext cx="606600" cy="66240"/>
              </p14:xfrm>
            </p:contentPart>
          </mc:Choice>
          <mc:Fallback xmlns="">
            <p:pic>
              <p:nvPicPr>
                <p:cNvPr id="118" name="Ink 117">
                  <a:extLst>
                    <a:ext uri="{FF2B5EF4-FFF2-40B4-BE49-F238E27FC236}">
                      <a16:creationId xmlns:a16="http://schemas.microsoft.com/office/drawing/2014/main" id="{80C55A36-10A2-A748-840E-768292D5325F}"/>
                    </a:ext>
                  </a:extLst>
                </p:cNvPr>
                <p:cNvPicPr/>
                <p:nvPr/>
              </p:nvPicPr>
              <p:blipFill>
                <a:blip r:embed="rId185"/>
                <a:stretch>
                  <a:fillRect/>
                </a:stretch>
              </p:blipFill>
              <p:spPr>
                <a:xfrm>
                  <a:off x="8429040" y="4695302"/>
                  <a:ext cx="637200" cy="96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6">
              <p14:nvContentPartPr>
                <p14:cNvPr id="119" name="Ink 118">
                  <a:extLst>
                    <a:ext uri="{FF2B5EF4-FFF2-40B4-BE49-F238E27FC236}">
                      <a16:creationId xmlns:a16="http://schemas.microsoft.com/office/drawing/2014/main" id="{8E63E80B-09D6-5C41-8B06-F13F2A4AD95C}"/>
                    </a:ext>
                  </a:extLst>
                </p14:cNvPr>
                <p14:cNvContentPartPr/>
                <p14:nvPr/>
              </p14:nvContentPartPr>
              <p14:xfrm>
                <a:off x="9109080" y="4762622"/>
                <a:ext cx="811440" cy="37440"/>
              </p14:xfrm>
            </p:contentPart>
          </mc:Choice>
          <mc:Fallback xmlns="">
            <p:pic>
              <p:nvPicPr>
                <p:cNvPr id="119" name="Ink 118">
                  <a:extLst>
                    <a:ext uri="{FF2B5EF4-FFF2-40B4-BE49-F238E27FC236}">
                      <a16:creationId xmlns:a16="http://schemas.microsoft.com/office/drawing/2014/main" id="{8E63E80B-09D6-5C41-8B06-F13F2A4AD95C}"/>
                    </a:ext>
                  </a:extLst>
                </p:cNvPr>
                <p:cNvPicPr/>
                <p:nvPr/>
              </p:nvPicPr>
              <p:blipFill>
                <a:blip r:embed="rId187"/>
                <a:stretch>
                  <a:fillRect/>
                </a:stretch>
              </p:blipFill>
              <p:spPr>
                <a:xfrm>
                  <a:off x="9093960" y="4747142"/>
                  <a:ext cx="842040" cy="68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8">
              <p14:nvContentPartPr>
                <p14:cNvPr id="120" name="Ink 119">
                  <a:extLst>
                    <a:ext uri="{FF2B5EF4-FFF2-40B4-BE49-F238E27FC236}">
                      <a16:creationId xmlns:a16="http://schemas.microsoft.com/office/drawing/2014/main" id="{0B8FC784-9179-FF48-8C88-E6B1631F2ABE}"/>
                    </a:ext>
                  </a:extLst>
                </p14:cNvPr>
                <p14:cNvContentPartPr/>
                <p14:nvPr/>
              </p14:nvContentPartPr>
              <p14:xfrm>
                <a:off x="9271080" y="4737422"/>
                <a:ext cx="386280" cy="288720"/>
              </p14:xfrm>
            </p:contentPart>
          </mc:Choice>
          <mc:Fallback xmlns="">
            <p:pic>
              <p:nvPicPr>
                <p:cNvPr id="120" name="Ink 119">
                  <a:extLst>
                    <a:ext uri="{FF2B5EF4-FFF2-40B4-BE49-F238E27FC236}">
                      <a16:creationId xmlns:a16="http://schemas.microsoft.com/office/drawing/2014/main" id="{0B8FC784-9179-FF48-8C88-E6B1631F2ABE}"/>
                    </a:ext>
                  </a:extLst>
                </p:cNvPr>
                <p:cNvPicPr/>
                <p:nvPr/>
              </p:nvPicPr>
              <p:blipFill>
                <a:blip r:embed="rId189"/>
                <a:stretch>
                  <a:fillRect/>
                </a:stretch>
              </p:blipFill>
              <p:spPr>
                <a:xfrm>
                  <a:off x="9255960" y="4721942"/>
                  <a:ext cx="416880" cy="319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0">
              <p14:nvContentPartPr>
                <p14:cNvPr id="121" name="Ink 120">
                  <a:extLst>
                    <a:ext uri="{FF2B5EF4-FFF2-40B4-BE49-F238E27FC236}">
                      <a16:creationId xmlns:a16="http://schemas.microsoft.com/office/drawing/2014/main" id="{6B6F869F-91B6-D34C-AF4A-5019CA1C3478}"/>
                    </a:ext>
                  </a:extLst>
                </p14:cNvPr>
                <p14:cNvContentPartPr/>
                <p14:nvPr/>
              </p14:nvContentPartPr>
              <p14:xfrm>
                <a:off x="8049600" y="4756862"/>
                <a:ext cx="109080" cy="110160"/>
              </p14:xfrm>
            </p:contentPart>
          </mc:Choice>
          <mc:Fallback xmlns="">
            <p:pic>
              <p:nvPicPr>
                <p:cNvPr id="121" name="Ink 120">
                  <a:extLst>
                    <a:ext uri="{FF2B5EF4-FFF2-40B4-BE49-F238E27FC236}">
                      <a16:creationId xmlns:a16="http://schemas.microsoft.com/office/drawing/2014/main" id="{6B6F869F-91B6-D34C-AF4A-5019CA1C3478}"/>
                    </a:ext>
                  </a:extLst>
                </p:cNvPr>
                <p:cNvPicPr/>
                <p:nvPr/>
              </p:nvPicPr>
              <p:blipFill>
                <a:blip r:embed="rId191"/>
                <a:stretch>
                  <a:fillRect/>
                </a:stretch>
              </p:blipFill>
              <p:spPr>
                <a:xfrm>
                  <a:off x="8034120" y="4741742"/>
                  <a:ext cx="139320" cy="140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2">
              <p14:nvContentPartPr>
                <p14:cNvPr id="122" name="Ink 121">
                  <a:extLst>
                    <a:ext uri="{FF2B5EF4-FFF2-40B4-BE49-F238E27FC236}">
                      <a16:creationId xmlns:a16="http://schemas.microsoft.com/office/drawing/2014/main" id="{F7D83375-209B-DB4F-A437-051085C0095A}"/>
                    </a:ext>
                  </a:extLst>
                </p14:cNvPr>
                <p14:cNvContentPartPr/>
                <p14:nvPr/>
              </p14:nvContentPartPr>
              <p14:xfrm>
                <a:off x="7835760" y="4640942"/>
                <a:ext cx="470520" cy="91440"/>
              </p14:xfrm>
            </p:contentPart>
          </mc:Choice>
          <mc:Fallback xmlns="">
            <p:pic>
              <p:nvPicPr>
                <p:cNvPr id="122" name="Ink 121">
                  <a:extLst>
                    <a:ext uri="{FF2B5EF4-FFF2-40B4-BE49-F238E27FC236}">
                      <a16:creationId xmlns:a16="http://schemas.microsoft.com/office/drawing/2014/main" id="{F7D83375-209B-DB4F-A437-051085C0095A}"/>
                    </a:ext>
                  </a:extLst>
                </p:cNvPr>
                <p:cNvPicPr/>
                <p:nvPr/>
              </p:nvPicPr>
              <p:blipFill>
                <a:blip r:embed="rId193"/>
                <a:stretch>
                  <a:fillRect/>
                </a:stretch>
              </p:blipFill>
              <p:spPr>
                <a:xfrm>
                  <a:off x="7820640" y="4625462"/>
                  <a:ext cx="501120" cy="122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4">
              <p14:nvContentPartPr>
                <p14:cNvPr id="123" name="Ink 122">
                  <a:extLst>
                    <a:ext uri="{FF2B5EF4-FFF2-40B4-BE49-F238E27FC236}">
                      <a16:creationId xmlns:a16="http://schemas.microsoft.com/office/drawing/2014/main" id="{C374B445-3962-914B-BBF5-1706D93C4E0A}"/>
                    </a:ext>
                  </a:extLst>
                </p14:cNvPr>
                <p14:cNvContentPartPr/>
                <p14:nvPr/>
              </p14:nvContentPartPr>
              <p14:xfrm>
                <a:off x="9400320" y="4813022"/>
                <a:ext cx="81360" cy="64080"/>
              </p14:xfrm>
            </p:contentPart>
          </mc:Choice>
          <mc:Fallback xmlns="">
            <p:pic>
              <p:nvPicPr>
                <p:cNvPr id="123" name="Ink 122">
                  <a:extLst>
                    <a:ext uri="{FF2B5EF4-FFF2-40B4-BE49-F238E27FC236}">
                      <a16:creationId xmlns:a16="http://schemas.microsoft.com/office/drawing/2014/main" id="{C374B445-3962-914B-BBF5-1706D93C4E0A}"/>
                    </a:ext>
                  </a:extLst>
                </p:cNvPr>
                <p:cNvPicPr/>
                <p:nvPr/>
              </p:nvPicPr>
              <p:blipFill>
                <a:blip r:embed="rId195"/>
                <a:stretch>
                  <a:fillRect/>
                </a:stretch>
              </p:blipFill>
              <p:spPr>
                <a:xfrm>
                  <a:off x="9385200" y="4797542"/>
                  <a:ext cx="111960" cy="94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6">
              <p14:nvContentPartPr>
                <p14:cNvPr id="124" name="Ink 123">
                  <a:extLst>
                    <a:ext uri="{FF2B5EF4-FFF2-40B4-BE49-F238E27FC236}">
                      <a16:creationId xmlns:a16="http://schemas.microsoft.com/office/drawing/2014/main" id="{9A142495-C3CA-B845-AFC9-37AEA48409C3}"/>
                    </a:ext>
                  </a:extLst>
                </p14:cNvPr>
                <p14:cNvContentPartPr/>
                <p14:nvPr/>
              </p14:nvContentPartPr>
              <p14:xfrm>
                <a:off x="9784080" y="4490822"/>
                <a:ext cx="65160" cy="96480"/>
              </p14:xfrm>
            </p:contentPart>
          </mc:Choice>
          <mc:Fallback xmlns="">
            <p:pic>
              <p:nvPicPr>
                <p:cNvPr id="124" name="Ink 123">
                  <a:extLst>
                    <a:ext uri="{FF2B5EF4-FFF2-40B4-BE49-F238E27FC236}">
                      <a16:creationId xmlns:a16="http://schemas.microsoft.com/office/drawing/2014/main" id="{9A142495-C3CA-B845-AFC9-37AEA48409C3}"/>
                    </a:ext>
                  </a:extLst>
                </p:cNvPr>
                <p:cNvPicPr/>
                <p:nvPr/>
              </p:nvPicPr>
              <p:blipFill>
                <a:blip r:embed="rId197"/>
                <a:stretch>
                  <a:fillRect/>
                </a:stretch>
              </p:blipFill>
              <p:spPr>
                <a:xfrm>
                  <a:off x="9768960" y="4475702"/>
                  <a:ext cx="95400" cy="127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8">
              <p14:nvContentPartPr>
                <p14:cNvPr id="125" name="Ink 124">
                  <a:extLst>
                    <a:ext uri="{FF2B5EF4-FFF2-40B4-BE49-F238E27FC236}">
                      <a16:creationId xmlns:a16="http://schemas.microsoft.com/office/drawing/2014/main" id="{9CB4E868-FC90-2344-89D5-F113BBF6A72E}"/>
                    </a:ext>
                  </a:extLst>
                </p14:cNvPr>
                <p14:cNvContentPartPr/>
                <p14:nvPr/>
              </p14:nvContentPartPr>
              <p14:xfrm>
                <a:off x="8935560" y="4351862"/>
                <a:ext cx="774360" cy="41400"/>
              </p14:xfrm>
            </p:contentPart>
          </mc:Choice>
          <mc:Fallback xmlns="">
            <p:pic>
              <p:nvPicPr>
                <p:cNvPr id="125" name="Ink 124">
                  <a:extLst>
                    <a:ext uri="{FF2B5EF4-FFF2-40B4-BE49-F238E27FC236}">
                      <a16:creationId xmlns:a16="http://schemas.microsoft.com/office/drawing/2014/main" id="{9CB4E868-FC90-2344-89D5-F113BBF6A72E}"/>
                    </a:ext>
                  </a:extLst>
                </p:cNvPr>
                <p:cNvPicPr/>
                <p:nvPr/>
              </p:nvPicPr>
              <p:blipFill>
                <a:blip r:embed="rId199"/>
                <a:stretch>
                  <a:fillRect/>
                </a:stretch>
              </p:blipFill>
              <p:spPr>
                <a:xfrm>
                  <a:off x="8920080" y="4336742"/>
                  <a:ext cx="804960" cy="72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0">
              <p14:nvContentPartPr>
                <p14:cNvPr id="126" name="Ink 125">
                  <a:extLst>
                    <a:ext uri="{FF2B5EF4-FFF2-40B4-BE49-F238E27FC236}">
                      <a16:creationId xmlns:a16="http://schemas.microsoft.com/office/drawing/2014/main" id="{45363557-62BE-CD44-9DEC-ADC6B2F61E01}"/>
                    </a:ext>
                  </a:extLst>
                </p14:cNvPr>
                <p14:cNvContentPartPr/>
                <p14:nvPr/>
              </p14:nvContentPartPr>
              <p14:xfrm>
                <a:off x="8345160" y="3798542"/>
                <a:ext cx="32400" cy="287280"/>
              </p14:xfrm>
            </p:contentPart>
          </mc:Choice>
          <mc:Fallback xmlns="">
            <p:pic>
              <p:nvPicPr>
                <p:cNvPr id="126" name="Ink 125">
                  <a:extLst>
                    <a:ext uri="{FF2B5EF4-FFF2-40B4-BE49-F238E27FC236}">
                      <a16:creationId xmlns:a16="http://schemas.microsoft.com/office/drawing/2014/main" id="{45363557-62BE-CD44-9DEC-ADC6B2F61E01}"/>
                    </a:ext>
                  </a:extLst>
                </p:cNvPr>
                <p:cNvPicPr/>
                <p:nvPr/>
              </p:nvPicPr>
              <p:blipFill>
                <a:blip r:embed="rId201"/>
                <a:stretch>
                  <a:fillRect/>
                </a:stretch>
              </p:blipFill>
              <p:spPr>
                <a:xfrm>
                  <a:off x="8330040" y="3783422"/>
                  <a:ext cx="63000" cy="317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2">
              <p14:nvContentPartPr>
                <p14:cNvPr id="127" name="Ink 126">
                  <a:extLst>
                    <a:ext uri="{FF2B5EF4-FFF2-40B4-BE49-F238E27FC236}">
                      <a16:creationId xmlns:a16="http://schemas.microsoft.com/office/drawing/2014/main" id="{764D5270-EDCD-0440-B272-33C5F3DCBF73}"/>
                    </a:ext>
                  </a:extLst>
                </p14:cNvPr>
                <p14:cNvContentPartPr/>
                <p14:nvPr/>
              </p14:nvContentPartPr>
              <p14:xfrm>
                <a:off x="8273160" y="3755702"/>
                <a:ext cx="176400" cy="117720"/>
              </p14:xfrm>
            </p:contentPart>
          </mc:Choice>
          <mc:Fallback xmlns="">
            <p:pic>
              <p:nvPicPr>
                <p:cNvPr id="127" name="Ink 126">
                  <a:extLst>
                    <a:ext uri="{FF2B5EF4-FFF2-40B4-BE49-F238E27FC236}">
                      <a16:creationId xmlns:a16="http://schemas.microsoft.com/office/drawing/2014/main" id="{764D5270-EDCD-0440-B272-33C5F3DCBF73}"/>
                    </a:ext>
                  </a:extLst>
                </p:cNvPr>
                <p:cNvPicPr/>
                <p:nvPr/>
              </p:nvPicPr>
              <p:blipFill>
                <a:blip r:embed="rId203"/>
                <a:stretch>
                  <a:fillRect/>
                </a:stretch>
              </p:blipFill>
              <p:spPr>
                <a:xfrm>
                  <a:off x="8258040" y="3740582"/>
                  <a:ext cx="207000" cy="148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4">
              <p14:nvContentPartPr>
                <p14:cNvPr id="128" name="Ink 127">
                  <a:extLst>
                    <a:ext uri="{FF2B5EF4-FFF2-40B4-BE49-F238E27FC236}">
                      <a16:creationId xmlns:a16="http://schemas.microsoft.com/office/drawing/2014/main" id="{31D0C838-7537-AD49-8A41-BC8852E27C3A}"/>
                    </a:ext>
                  </a:extLst>
                </p14:cNvPr>
                <p14:cNvContentPartPr/>
                <p14:nvPr/>
              </p14:nvContentPartPr>
              <p14:xfrm>
                <a:off x="7488720" y="4974302"/>
                <a:ext cx="2777400" cy="71640"/>
              </p14:xfrm>
            </p:contentPart>
          </mc:Choice>
          <mc:Fallback xmlns="">
            <p:pic>
              <p:nvPicPr>
                <p:cNvPr id="128" name="Ink 127">
                  <a:extLst>
                    <a:ext uri="{FF2B5EF4-FFF2-40B4-BE49-F238E27FC236}">
                      <a16:creationId xmlns:a16="http://schemas.microsoft.com/office/drawing/2014/main" id="{31D0C838-7537-AD49-8A41-BC8852E27C3A}"/>
                    </a:ext>
                  </a:extLst>
                </p:cNvPr>
                <p:cNvPicPr/>
                <p:nvPr/>
              </p:nvPicPr>
              <p:blipFill>
                <a:blip r:embed="rId205"/>
                <a:stretch>
                  <a:fillRect/>
                </a:stretch>
              </p:blipFill>
              <p:spPr>
                <a:xfrm>
                  <a:off x="7473240" y="4958822"/>
                  <a:ext cx="2807640" cy="102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6">
              <p14:nvContentPartPr>
                <p14:cNvPr id="129" name="Ink 128">
                  <a:extLst>
                    <a:ext uri="{FF2B5EF4-FFF2-40B4-BE49-F238E27FC236}">
                      <a16:creationId xmlns:a16="http://schemas.microsoft.com/office/drawing/2014/main" id="{899472C8-39E6-C740-9A6F-78A7DE45FFCB}"/>
                    </a:ext>
                  </a:extLst>
                </p14:cNvPr>
                <p14:cNvContentPartPr/>
                <p14:nvPr/>
              </p14:nvContentPartPr>
              <p14:xfrm>
                <a:off x="8789760" y="4796462"/>
                <a:ext cx="52920" cy="183600"/>
              </p14:xfrm>
            </p:contentPart>
          </mc:Choice>
          <mc:Fallback xmlns="">
            <p:pic>
              <p:nvPicPr>
                <p:cNvPr id="129" name="Ink 128">
                  <a:extLst>
                    <a:ext uri="{FF2B5EF4-FFF2-40B4-BE49-F238E27FC236}">
                      <a16:creationId xmlns:a16="http://schemas.microsoft.com/office/drawing/2014/main" id="{899472C8-39E6-C740-9A6F-78A7DE45FFCB}"/>
                    </a:ext>
                  </a:extLst>
                </p:cNvPr>
                <p:cNvPicPr/>
                <p:nvPr/>
              </p:nvPicPr>
              <p:blipFill>
                <a:blip r:embed="rId207"/>
                <a:stretch>
                  <a:fillRect/>
                </a:stretch>
              </p:blipFill>
              <p:spPr>
                <a:xfrm>
                  <a:off x="8774280" y="4781342"/>
                  <a:ext cx="83520" cy="213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8">
              <p14:nvContentPartPr>
                <p14:cNvPr id="130" name="Ink 129">
                  <a:extLst>
                    <a:ext uri="{FF2B5EF4-FFF2-40B4-BE49-F238E27FC236}">
                      <a16:creationId xmlns:a16="http://schemas.microsoft.com/office/drawing/2014/main" id="{0C428A8A-F561-BE40-9002-45D7841C8658}"/>
                    </a:ext>
                  </a:extLst>
                </p14:cNvPr>
                <p14:cNvContentPartPr/>
                <p14:nvPr/>
              </p14:nvContentPartPr>
              <p14:xfrm>
                <a:off x="10278000" y="4970702"/>
                <a:ext cx="586440" cy="29520"/>
              </p14:xfrm>
            </p:contentPart>
          </mc:Choice>
          <mc:Fallback xmlns="">
            <p:pic>
              <p:nvPicPr>
                <p:cNvPr id="130" name="Ink 129">
                  <a:extLst>
                    <a:ext uri="{FF2B5EF4-FFF2-40B4-BE49-F238E27FC236}">
                      <a16:creationId xmlns:a16="http://schemas.microsoft.com/office/drawing/2014/main" id="{0C428A8A-F561-BE40-9002-45D7841C8658}"/>
                    </a:ext>
                  </a:extLst>
                </p:cNvPr>
                <p:cNvPicPr/>
                <p:nvPr/>
              </p:nvPicPr>
              <p:blipFill>
                <a:blip r:embed="rId209"/>
                <a:stretch>
                  <a:fillRect/>
                </a:stretch>
              </p:blipFill>
              <p:spPr>
                <a:xfrm>
                  <a:off x="10262880" y="4955582"/>
                  <a:ext cx="617040" cy="60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0">
              <p14:nvContentPartPr>
                <p14:cNvPr id="132" name="Ink 131">
                  <a:extLst>
                    <a:ext uri="{FF2B5EF4-FFF2-40B4-BE49-F238E27FC236}">
                      <a16:creationId xmlns:a16="http://schemas.microsoft.com/office/drawing/2014/main" id="{0E0469F1-5440-7046-A8A1-75086FB8BF44}"/>
                    </a:ext>
                  </a:extLst>
                </p14:cNvPr>
                <p14:cNvContentPartPr/>
                <p14:nvPr/>
              </p14:nvContentPartPr>
              <p14:xfrm>
                <a:off x="8861040" y="3653822"/>
                <a:ext cx="222840" cy="201240"/>
              </p14:xfrm>
            </p:contentPart>
          </mc:Choice>
          <mc:Fallback xmlns="">
            <p:pic>
              <p:nvPicPr>
                <p:cNvPr id="132" name="Ink 131">
                  <a:extLst>
                    <a:ext uri="{FF2B5EF4-FFF2-40B4-BE49-F238E27FC236}">
                      <a16:creationId xmlns:a16="http://schemas.microsoft.com/office/drawing/2014/main" id="{0E0469F1-5440-7046-A8A1-75086FB8BF44}"/>
                    </a:ext>
                  </a:extLst>
                </p:cNvPr>
                <p:cNvPicPr/>
                <p:nvPr/>
              </p:nvPicPr>
              <p:blipFill>
                <a:blip r:embed="rId211"/>
                <a:stretch>
                  <a:fillRect/>
                </a:stretch>
              </p:blipFill>
              <p:spPr>
                <a:xfrm>
                  <a:off x="8845560" y="3638702"/>
                  <a:ext cx="253440" cy="231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2">
              <p14:nvContentPartPr>
                <p14:cNvPr id="133" name="Ink 132">
                  <a:extLst>
                    <a:ext uri="{FF2B5EF4-FFF2-40B4-BE49-F238E27FC236}">
                      <a16:creationId xmlns:a16="http://schemas.microsoft.com/office/drawing/2014/main" id="{731D7830-0861-7847-AFA4-69A3A073BF6A}"/>
                    </a:ext>
                  </a:extLst>
                </p14:cNvPr>
                <p14:cNvContentPartPr/>
                <p14:nvPr/>
              </p14:nvContentPartPr>
              <p14:xfrm>
                <a:off x="8733600" y="3877742"/>
                <a:ext cx="191160" cy="338040"/>
              </p14:xfrm>
            </p:contentPart>
          </mc:Choice>
          <mc:Fallback xmlns="">
            <p:pic>
              <p:nvPicPr>
                <p:cNvPr id="133" name="Ink 132">
                  <a:extLst>
                    <a:ext uri="{FF2B5EF4-FFF2-40B4-BE49-F238E27FC236}">
                      <a16:creationId xmlns:a16="http://schemas.microsoft.com/office/drawing/2014/main" id="{731D7830-0861-7847-AFA4-69A3A073BF6A}"/>
                    </a:ext>
                  </a:extLst>
                </p:cNvPr>
                <p:cNvPicPr/>
                <p:nvPr/>
              </p:nvPicPr>
              <p:blipFill>
                <a:blip r:embed="rId213"/>
                <a:stretch>
                  <a:fillRect/>
                </a:stretch>
              </p:blipFill>
              <p:spPr>
                <a:xfrm>
                  <a:off x="8718480" y="3862262"/>
                  <a:ext cx="221760" cy="368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4">
              <p14:nvContentPartPr>
                <p14:cNvPr id="134" name="Ink 133">
                  <a:extLst>
                    <a:ext uri="{FF2B5EF4-FFF2-40B4-BE49-F238E27FC236}">
                      <a16:creationId xmlns:a16="http://schemas.microsoft.com/office/drawing/2014/main" id="{FB518AC0-BC13-8742-9DE0-34D466819D8B}"/>
                    </a:ext>
                  </a:extLst>
                </p14:cNvPr>
                <p14:cNvContentPartPr/>
                <p14:nvPr/>
              </p14:nvContentPartPr>
              <p14:xfrm>
                <a:off x="9051120" y="3864422"/>
                <a:ext cx="135720" cy="306360"/>
              </p14:xfrm>
            </p:contentPart>
          </mc:Choice>
          <mc:Fallback xmlns="">
            <p:pic>
              <p:nvPicPr>
                <p:cNvPr id="134" name="Ink 133">
                  <a:extLst>
                    <a:ext uri="{FF2B5EF4-FFF2-40B4-BE49-F238E27FC236}">
                      <a16:creationId xmlns:a16="http://schemas.microsoft.com/office/drawing/2014/main" id="{FB518AC0-BC13-8742-9DE0-34D466819D8B}"/>
                    </a:ext>
                  </a:extLst>
                </p:cNvPr>
                <p:cNvPicPr/>
                <p:nvPr/>
              </p:nvPicPr>
              <p:blipFill>
                <a:blip r:embed="rId215"/>
                <a:stretch>
                  <a:fillRect/>
                </a:stretch>
              </p:blipFill>
              <p:spPr>
                <a:xfrm>
                  <a:off x="9036000" y="3849302"/>
                  <a:ext cx="165960" cy="336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6">
              <p14:nvContentPartPr>
                <p14:cNvPr id="135" name="Ink 134">
                  <a:extLst>
                    <a:ext uri="{FF2B5EF4-FFF2-40B4-BE49-F238E27FC236}">
                      <a16:creationId xmlns:a16="http://schemas.microsoft.com/office/drawing/2014/main" id="{24F59E48-0532-9646-AA6B-E68C62078469}"/>
                    </a:ext>
                  </a:extLst>
                </p14:cNvPr>
                <p14:cNvContentPartPr/>
                <p14:nvPr/>
              </p14:nvContentPartPr>
              <p14:xfrm>
                <a:off x="8727120" y="4236302"/>
                <a:ext cx="148320" cy="484920"/>
              </p14:xfrm>
            </p:contentPart>
          </mc:Choice>
          <mc:Fallback xmlns="">
            <p:pic>
              <p:nvPicPr>
                <p:cNvPr id="135" name="Ink 134">
                  <a:extLst>
                    <a:ext uri="{FF2B5EF4-FFF2-40B4-BE49-F238E27FC236}">
                      <a16:creationId xmlns:a16="http://schemas.microsoft.com/office/drawing/2014/main" id="{24F59E48-0532-9646-AA6B-E68C62078469}"/>
                    </a:ext>
                  </a:extLst>
                </p:cNvPr>
                <p:cNvPicPr/>
                <p:nvPr/>
              </p:nvPicPr>
              <p:blipFill>
                <a:blip r:embed="rId217"/>
                <a:stretch>
                  <a:fillRect/>
                </a:stretch>
              </p:blipFill>
              <p:spPr>
                <a:xfrm>
                  <a:off x="8712000" y="4220822"/>
                  <a:ext cx="178920" cy="515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8">
              <p14:nvContentPartPr>
                <p14:cNvPr id="136" name="Ink 135">
                  <a:extLst>
                    <a:ext uri="{FF2B5EF4-FFF2-40B4-BE49-F238E27FC236}">
                      <a16:creationId xmlns:a16="http://schemas.microsoft.com/office/drawing/2014/main" id="{3B11B41D-2840-F046-ACC5-7214E71B5C3C}"/>
                    </a:ext>
                  </a:extLst>
                </p14:cNvPr>
                <p14:cNvContentPartPr/>
                <p14:nvPr/>
              </p14:nvContentPartPr>
              <p14:xfrm>
                <a:off x="9003600" y="4479302"/>
                <a:ext cx="16920" cy="224280"/>
              </p14:xfrm>
            </p:contentPart>
          </mc:Choice>
          <mc:Fallback xmlns="">
            <p:pic>
              <p:nvPicPr>
                <p:cNvPr id="136" name="Ink 135">
                  <a:extLst>
                    <a:ext uri="{FF2B5EF4-FFF2-40B4-BE49-F238E27FC236}">
                      <a16:creationId xmlns:a16="http://schemas.microsoft.com/office/drawing/2014/main" id="{3B11B41D-2840-F046-ACC5-7214E71B5C3C}"/>
                    </a:ext>
                  </a:extLst>
                </p:cNvPr>
                <p:cNvPicPr/>
                <p:nvPr/>
              </p:nvPicPr>
              <p:blipFill>
                <a:blip r:embed="rId219"/>
                <a:stretch>
                  <a:fillRect/>
                </a:stretch>
              </p:blipFill>
              <p:spPr>
                <a:xfrm>
                  <a:off x="8988120" y="4463822"/>
                  <a:ext cx="47520" cy="254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20">
              <p14:nvContentPartPr>
                <p14:cNvPr id="138" name="Ink 137">
                  <a:extLst>
                    <a:ext uri="{FF2B5EF4-FFF2-40B4-BE49-F238E27FC236}">
                      <a16:creationId xmlns:a16="http://schemas.microsoft.com/office/drawing/2014/main" id="{DCE92DE8-B01D-4E48-BAD8-5B6E6CB035BD}"/>
                    </a:ext>
                  </a:extLst>
                </p14:cNvPr>
                <p14:cNvContentPartPr/>
                <p14:nvPr/>
              </p14:nvContentPartPr>
              <p14:xfrm>
                <a:off x="8889120" y="4768742"/>
                <a:ext cx="5040" cy="195840"/>
              </p14:xfrm>
            </p:contentPart>
          </mc:Choice>
          <mc:Fallback xmlns="">
            <p:pic>
              <p:nvPicPr>
                <p:cNvPr id="138" name="Ink 137">
                  <a:extLst>
                    <a:ext uri="{FF2B5EF4-FFF2-40B4-BE49-F238E27FC236}">
                      <a16:creationId xmlns:a16="http://schemas.microsoft.com/office/drawing/2014/main" id="{DCE92DE8-B01D-4E48-BAD8-5B6E6CB035BD}"/>
                    </a:ext>
                  </a:extLst>
                </p:cNvPr>
                <p:cNvPicPr/>
                <p:nvPr/>
              </p:nvPicPr>
              <p:blipFill>
                <a:blip r:embed="rId221"/>
                <a:stretch>
                  <a:fillRect/>
                </a:stretch>
              </p:blipFill>
              <p:spPr>
                <a:xfrm>
                  <a:off x="8874000" y="4753262"/>
                  <a:ext cx="35640" cy="226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22">
              <p14:nvContentPartPr>
                <p14:cNvPr id="139" name="Ink 138">
                  <a:extLst>
                    <a:ext uri="{FF2B5EF4-FFF2-40B4-BE49-F238E27FC236}">
                      <a16:creationId xmlns:a16="http://schemas.microsoft.com/office/drawing/2014/main" id="{B3F21E6A-66FF-0645-8A93-3415BFE5BCC5}"/>
                    </a:ext>
                  </a:extLst>
                </p14:cNvPr>
                <p14:cNvContentPartPr/>
                <p14:nvPr/>
              </p14:nvContentPartPr>
              <p14:xfrm>
                <a:off x="9071280" y="4814822"/>
                <a:ext cx="49680" cy="162360"/>
              </p14:xfrm>
            </p:contentPart>
          </mc:Choice>
          <mc:Fallback xmlns="">
            <p:pic>
              <p:nvPicPr>
                <p:cNvPr id="139" name="Ink 138">
                  <a:extLst>
                    <a:ext uri="{FF2B5EF4-FFF2-40B4-BE49-F238E27FC236}">
                      <a16:creationId xmlns:a16="http://schemas.microsoft.com/office/drawing/2014/main" id="{B3F21E6A-66FF-0645-8A93-3415BFE5BCC5}"/>
                    </a:ext>
                  </a:extLst>
                </p:cNvPr>
                <p:cNvPicPr/>
                <p:nvPr/>
              </p:nvPicPr>
              <p:blipFill>
                <a:blip r:embed="rId223"/>
                <a:stretch>
                  <a:fillRect/>
                </a:stretch>
              </p:blipFill>
              <p:spPr>
                <a:xfrm>
                  <a:off x="9056160" y="4799702"/>
                  <a:ext cx="80280" cy="192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24">
              <p14:nvContentPartPr>
                <p14:cNvPr id="140" name="Ink 139">
                  <a:extLst>
                    <a:ext uri="{FF2B5EF4-FFF2-40B4-BE49-F238E27FC236}">
                      <a16:creationId xmlns:a16="http://schemas.microsoft.com/office/drawing/2014/main" id="{CB77AB46-4F1D-FA43-A933-805F11C77E7B}"/>
                    </a:ext>
                  </a:extLst>
                </p14:cNvPr>
                <p14:cNvContentPartPr/>
                <p14:nvPr/>
              </p14:nvContentPartPr>
              <p14:xfrm>
                <a:off x="9183240" y="4837862"/>
                <a:ext cx="18720" cy="92520"/>
              </p14:xfrm>
            </p:contentPart>
          </mc:Choice>
          <mc:Fallback xmlns="">
            <p:pic>
              <p:nvPicPr>
                <p:cNvPr id="140" name="Ink 139">
                  <a:extLst>
                    <a:ext uri="{FF2B5EF4-FFF2-40B4-BE49-F238E27FC236}">
                      <a16:creationId xmlns:a16="http://schemas.microsoft.com/office/drawing/2014/main" id="{CB77AB46-4F1D-FA43-A933-805F11C77E7B}"/>
                    </a:ext>
                  </a:extLst>
                </p:cNvPr>
                <p:cNvPicPr/>
                <p:nvPr/>
              </p:nvPicPr>
              <p:blipFill>
                <a:blip r:embed="rId225"/>
                <a:stretch>
                  <a:fillRect/>
                </a:stretch>
              </p:blipFill>
              <p:spPr>
                <a:xfrm>
                  <a:off x="9168120" y="4822742"/>
                  <a:ext cx="49320" cy="123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26">
              <p14:nvContentPartPr>
                <p14:cNvPr id="141" name="Ink 140">
                  <a:extLst>
                    <a:ext uri="{FF2B5EF4-FFF2-40B4-BE49-F238E27FC236}">
                      <a16:creationId xmlns:a16="http://schemas.microsoft.com/office/drawing/2014/main" id="{6D9554AF-29CF-8647-8500-262821D6D169}"/>
                    </a:ext>
                  </a:extLst>
                </p14:cNvPr>
                <p14:cNvContentPartPr/>
                <p14:nvPr/>
              </p14:nvContentPartPr>
              <p14:xfrm>
                <a:off x="8952840" y="4921382"/>
                <a:ext cx="79200" cy="34200"/>
              </p14:xfrm>
            </p:contentPart>
          </mc:Choice>
          <mc:Fallback xmlns="">
            <p:pic>
              <p:nvPicPr>
                <p:cNvPr id="141" name="Ink 140">
                  <a:extLst>
                    <a:ext uri="{FF2B5EF4-FFF2-40B4-BE49-F238E27FC236}">
                      <a16:creationId xmlns:a16="http://schemas.microsoft.com/office/drawing/2014/main" id="{6D9554AF-29CF-8647-8500-262821D6D169}"/>
                    </a:ext>
                  </a:extLst>
                </p:cNvPr>
                <p:cNvPicPr/>
                <p:nvPr/>
              </p:nvPicPr>
              <p:blipFill>
                <a:blip r:embed="rId227"/>
                <a:stretch>
                  <a:fillRect/>
                </a:stretch>
              </p:blipFill>
              <p:spPr>
                <a:xfrm>
                  <a:off x="8937720" y="4906262"/>
                  <a:ext cx="109800" cy="64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28">
              <p14:nvContentPartPr>
                <p14:cNvPr id="143" name="Ink 142">
                  <a:extLst>
                    <a:ext uri="{FF2B5EF4-FFF2-40B4-BE49-F238E27FC236}">
                      <a16:creationId xmlns:a16="http://schemas.microsoft.com/office/drawing/2014/main" id="{CF0B9ABC-16E5-8A45-960F-521D66A9876D}"/>
                    </a:ext>
                  </a:extLst>
                </p14:cNvPr>
                <p14:cNvContentPartPr/>
                <p14:nvPr/>
              </p14:nvContentPartPr>
              <p14:xfrm>
                <a:off x="8356680" y="4768742"/>
                <a:ext cx="152640" cy="21600"/>
              </p14:xfrm>
            </p:contentPart>
          </mc:Choice>
          <mc:Fallback xmlns="">
            <p:pic>
              <p:nvPicPr>
                <p:cNvPr id="143" name="Ink 142">
                  <a:extLst>
                    <a:ext uri="{FF2B5EF4-FFF2-40B4-BE49-F238E27FC236}">
                      <a16:creationId xmlns:a16="http://schemas.microsoft.com/office/drawing/2014/main" id="{CF0B9ABC-16E5-8A45-960F-521D66A9876D}"/>
                    </a:ext>
                  </a:extLst>
                </p:cNvPr>
                <p:cNvPicPr/>
                <p:nvPr/>
              </p:nvPicPr>
              <p:blipFill>
                <a:blip r:embed="rId229"/>
                <a:stretch>
                  <a:fillRect/>
                </a:stretch>
              </p:blipFill>
              <p:spPr>
                <a:xfrm>
                  <a:off x="8341560" y="4753262"/>
                  <a:ext cx="182880" cy="52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30">
              <p14:nvContentPartPr>
                <p14:cNvPr id="145" name="Ink 144">
                  <a:extLst>
                    <a:ext uri="{FF2B5EF4-FFF2-40B4-BE49-F238E27FC236}">
                      <a16:creationId xmlns:a16="http://schemas.microsoft.com/office/drawing/2014/main" id="{30ED96EB-5DD8-8244-904F-BD1703578157}"/>
                    </a:ext>
                  </a:extLst>
                </p14:cNvPr>
                <p14:cNvContentPartPr/>
                <p14:nvPr/>
              </p14:nvContentPartPr>
              <p14:xfrm>
                <a:off x="9329040" y="3704222"/>
                <a:ext cx="393120" cy="451080"/>
              </p14:xfrm>
            </p:contentPart>
          </mc:Choice>
          <mc:Fallback xmlns="">
            <p:pic>
              <p:nvPicPr>
                <p:cNvPr id="145" name="Ink 144">
                  <a:extLst>
                    <a:ext uri="{FF2B5EF4-FFF2-40B4-BE49-F238E27FC236}">
                      <a16:creationId xmlns:a16="http://schemas.microsoft.com/office/drawing/2014/main" id="{30ED96EB-5DD8-8244-904F-BD1703578157}"/>
                    </a:ext>
                  </a:extLst>
                </p:cNvPr>
                <p:cNvPicPr/>
                <p:nvPr/>
              </p:nvPicPr>
              <p:blipFill>
                <a:blip r:embed="rId231"/>
                <a:stretch>
                  <a:fillRect/>
                </a:stretch>
              </p:blipFill>
              <p:spPr>
                <a:xfrm>
                  <a:off x="9313920" y="3689102"/>
                  <a:ext cx="423360" cy="481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32">
              <p14:nvContentPartPr>
                <p14:cNvPr id="146" name="Ink 145">
                  <a:extLst>
                    <a:ext uri="{FF2B5EF4-FFF2-40B4-BE49-F238E27FC236}">
                      <a16:creationId xmlns:a16="http://schemas.microsoft.com/office/drawing/2014/main" id="{F6D9D784-3E12-D84F-B4AF-BB25F6C60243}"/>
                    </a:ext>
                  </a:extLst>
                </p14:cNvPr>
                <p14:cNvContentPartPr/>
                <p14:nvPr/>
              </p14:nvContentPartPr>
              <p14:xfrm>
                <a:off x="9352080" y="3807902"/>
                <a:ext cx="122040" cy="181800"/>
              </p14:xfrm>
            </p:contentPart>
          </mc:Choice>
          <mc:Fallback xmlns="">
            <p:pic>
              <p:nvPicPr>
                <p:cNvPr id="146" name="Ink 145">
                  <a:extLst>
                    <a:ext uri="{FF2B5EF4-FFF2-40B4-BE49-F238E27FC236}">
                      <a16:creationId xmlns:a16="http://schemas.microsoft.com/office/drawing/2014/main" id="{F6D9D784-3E12-D84F-B4AF-BB25F6C60243}"/>
                    </a:ext>
                  </a:extLst>
                </p:cNvPr>
                <p:cNvPicPr/>
                <p:nvPr/>
              </p:nvPicPr>
              <p:blipFill>
                <a:blip r:embed="rId233"/>
                <a:stretch>
                  <a:fillRect/>
                </a:stretch>
              </p:blipFill>
              <p:spPr>
                <a:xfrm>
                  <a:off x="9336960" y="3792782"/>
                  <a:ext cx="152640" cy="212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34">
              <p14:nvContentPartPr>
                <p14:cNvPr id="147" name="Ink 146">
                  <a:extLst>
                    <a:ext uri="{FF2B5EF4-FFF2-40B4-BE49-F238E27FC236}">
                      <a16:creationId xmlns:a16="http://schemas.microsoft.com/office/drawing/2014/main" id="{78AD8DEB-C68C-A042-B39A-D5DF258C39CF}"/>
                    </a:ext>
                  </a:extLst>
                </p14:cNvPr>
                <p14:cNvContentPartPr/>
                <p14:nvPr/>
              </p14:nvContentPartPr>
              <p14:xfrm>
                <a:off x="9363240" y="3807542"/>
                <a:ext cx="47160" cy="89280"/>
              </p14:xfrm>
            </p:contentPart>
          </mc:Choice>
          <mc:Fallback xmlns="">
            <p:pic>
              <p:nvPicPr>
                <p:cNvPr id="147" name="Ink 146">
                  <a:extLst>
                    <a:ext uri="{FF2B5EF4-FFF2-40B4-BE49-F238E27FC236}">
                      <a16:creationId xmlns:a16="http://schemas.microsoft.com/office/drawing/2014/main" id="{78AD8DEB-C68C-A042-B39A-D5DF258C39CF}"/>
                    </a:ext>
                  </a:extLst>
                </p:cNvPr>
                <p:cNvPicPr/>
                <p:nvPr/>
              </p:nvPicPr>
              <p:blipFill>
                <a:blip r:embed="rId235"/>
                <a:stretch>
                  <a:fillRect/>
                </a:stretch>
              </p:blipFill>
              <p:spPr>
                <a:xfrm>
                  <a:off x="9347760" y="3792062"/>
                  <a:ext cx="77760" cy="119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36">
              <p14:nvContentPartPr>
                <p14:cNvPr id="148" name="Ink 147">
                  <a:extLst>
                    <a:ext uri="{FF2B5EF4-FFF2-40B4-BE49-F238E27FC236}">
                      <a16:creationId xmlns:a16="http://schemas.microsoft.com/office/drawing/2014/main" id="{6EC5F610-9974-6041-BE2B-B8E0F2BA81F0}"/>
                    </a:ext>
                  </a:extLst>
                </p14:cNvPr>
                <p14:cNvContentPartPr/>
                <p14:nvPr/>
              </p14:nvContentPartPr>
              <p14:xfrm>
                <a:off x="9567000" y="3742742"/>
                <a:ext cx="146160" cy="65520"/>
              </p14:xfrm>
            </p:contentPart>
          </mc:Choice>
          <mc:Fallback xmlns="">
            <p:pic>
              <p:nvPicPr>
                <p:cNvPr id="148" name="Ink 147">
                  <a:extLst>
                    <a:ext uri="{FF2B5EF4-FFF2-40B4-BE49-F238E27FC236}">
                      <a16:creationId xmlns:a16="http://schemas.microsoft.com/office/drawing/2014/main" id="{6EC5F610-9974-6041-BE2B-B8E0F2BA81F0}"/>
                    </a:ext>
                  </a:extLst>
                </p:cNvPr>
                <p:cNvPicPr/>
                <p:nvPr/>
              </p:nvPicPr>
              <p:blipFill>
                <a:blip r:embed="rId237"/>
                <a:stretch>
                  <a:fillRect/>
                </a:stretch>
              </p:blipFill>
              <p:spPr>
                <a:xfrm>
                  <a:off x="9551880" y="3727622"/>
                  <a:ext cx="176760" cy="96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38">
              <p14:nvContentPartPr>
                <p14:cNvPr id="149" name="Ink 148">
                  <a:extLst>
                    <a:ext uri="{FF2B5EF4-FFF2-40B4-BE49-F238E27FC236}">
                      <a16:creationId xmlns:a16="http://schemas.microsoft.com/office/drawing/2014/main" id="{D6AA0BFF-A83F-5A4D-8E16-DC95C1F6D08D}"/>
                    </a:ext>
                  </a:extLst>
                </p14:cNvPr>
                <p14:cNvContentPartPr/>
                <p14:nvPr/>
              </p14:nvContentPartPr>
              <p14:xfrm>
                <a:off x="9572040" y="4143062"/>
                <a:ext cx="91800" cy="35640"/>
              </p14:xfrm>
            </p:contentPart>
          </mc:Choice>
          <mc:Fallback xmlns="">
            <p:pic>
              <p:nvPicPr>
                <p:cNvPr id="149" name="Ink 148">
                  <a:extLst>
                    <a:ext uri="{FF2B5EF4-FFF2-40B4-BE49-F238E27FC236}">
                      <a16:creationId xmlns:a16="http://schemas.microsoft.com/office/drawing/2014/main" id="{D6AA0BFF-A83F-5A4D-8E16-DC95C1F6D08D}"/>
                    </a:ext>
                  </a:extLst>
                </p:cNvPr>
                <p:cNvPicPr/>
                <p:nvPr/>
              </p:nvPicPr>
              <p:blipFill>
                <a:blip r:embed="rId239"/>
                <a:stretch>
                  <a:fillRect/>
                </a:stretch>
              </p:blipFill>
              <p:spPr>
                <a:xfrm>
                  <a:off x="9556920" y="4127582"/>
                  <a:ext cx="122400" cy="6624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58" name="Group 157">
            <a:extLst>
              <a:ext uri="{FF2B5EF4-FFF2-40B4-BE49-F238E27FC236}">
                <a16:creationId xmlns:a16="http://schemas.microsoft.com/office/drawing/2014/main" id="{CFBB36BE-CBEF-7344-B09C-4E6C9A990DF3}"/>
              </a:ext>
            </a:extLst>
          </p:cNvPr>
          <p:cNvGrpSpPr/>
          <p:nvPr/>
        </p:nvGrpSpPr>
        <p:grpSpPr>
          <a:xfrm>
            <a:off x="10023480" y="3599462"/>
            <a:ext cx="1060560" cy="334440"/>
            <a:chOff x="10023480" y="3599462"/>
            <a:chExt cx="1060560" cy="33444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240">
              <p14:nvContentPartPr>
                <p14:cNvPr id="151" name="Ink 150">
                  <a:extLst>
                    <a:ext uri="{FF2B5EF4-FFF2-40B4-BE49-F238E27FC236}">
                      <a16:creationId xmlns:a16="http://schemas.microsoft.com/office/drawing/2014/main" id="{2E02C9CD-B58D-6648-A48B-2687B8D93F8B}"/>
                    </a:ext>
                  </a:extLst>
                </p14:cNvPr>
                <p14:cNvContentPartPr/>
                <p14:nvPr/>
              </p14:nvContentPartPr>
              <p14:xfrm>
                <a:off x="10062720" y="3645902"/>
                <a:ext cx="10080" cy="183960"/>
              </p14:xfrm>
            </p:contentPart>
          </mc:Choice>
          <mc:Fallback xmlns="">
            <p:pic>
              <p:nvPicPr>
                <p:cNvPr id="151" name="Ink 150">
                  <a:extLst>
                    <a:ext uri="{FF2B5EF4-FFF2-40B4-BE49-F238E27FC236}">
                      <a16:creationId xmlns:a16="http://schemas.microsoft.com/office/drawing/2014/main" id="{2E02C9CD-B58D-6648-A48B-2687B8D93F8B}"/>
                    </a:ext>
                  </a:extLst>
                </p:cNvPr>
                <p:cNvPicPr/>
                <p:nvPr/>
              </p:nvPicPr>
              <p:blipFill>
                <a:blip r:embed="rId241"/>
                <a:stretch>
                  <a:fillRect/>
                </a:stretch>
              </p:blipFill>
              <p:spPr>
                <a:xfrm>
                  <a:off x="10047600" y="3630422"/>
                  <a:ext cx="40680" cy="214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42">
              <p14:nvContentPartPr>
                <p14:cNvPr id="152" name="Ink 151">
                  <a:extLst>
                    <a:ext uri="{FF2B5EF4-FFF2-40B4-BE49-F238E27FC236}">
                      <a16:creationId xmlns:a16="http://schemas.microsoft.com/office/drawing/2014/main" id="{BF36E9BB-1A49-9244-8F71-ADD5F327E362}"/>
                    </a:ext>
                  </a:extLst>
                </p14:cNvPr>
                <p14:cNvContentPartPr/>
                <p14:nvPr/>
              </p14:nvContentPartPr>
              <p14:xfrm>
                <a:off x="10023480" y="3605582"/>
                <a:ext cx="149040" cy="244440"/>
              </p14:xfrm>
            </p:contentPart>
          </mc:Choice>
          <mc:Fallback xmlns="">
            <p:pic>
              <p:nvPicPr>
                <p:cNvPr id="152" name="Ink 151">
                  <a:extLst>
                    <a:ext uri="{FF2B5EF4-FFF2-40B4-BE49-F238E27FC236}">
                      <a16:creationId xmlns:a16="http://schemas.microsoft.com/office/drawing/2014/main" id="{BF36E9BB-1A49-9244-8F71-ADD5F327E362}"/>
                    </a:ext>
                  </a:extLst>
                </p:cNvPr>
                <p:cNvPicPr/>
                <p:nvPr/>
              </p:nvPicPr>
              <p:blipFill>
                <a:blip r:embed="rId243"/>
                <a:stretch>
                  <a:fillRect/>
                </a:stretch>
              </p:blipFill>
              <p:spPr>
                <a:xfrm>
                  <a:off x="10008360" y="3590462"/>
                  <a:ext cx="179640" cy="274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44">
              <p14:nvContentPartPr>
                <p14:cNvPr id="153" name="Ink 152">
                  <a:extLst>
                    <a:ext uri="{FF2B5EF4-FFF2-40B4-BE49-F238E27FC236}">
                      <a16:creationId xmlns:a16="http://schemas.microsoft.com/office/drawing/2014/main" id="{EC5A7E60-8508-F34E-8040-5BCE52FBFF9D}"/>
                    </a:ext>
                  </a:extLst>
                </p14:cNvPr>
                <p14:cNvContentPartPr/>
                <p14:nvPr/>
              </p14:nvContentPartPr>
              <p14:xfrm>
                <a:off x="10231920" y="3718622"/>
                <a:ext cx="273240" cy="118440"/>
              </p14:xfrm>
            </p:contentPart>
          </mc:Choice>
          <mc:Fallback xmlns="">
            <p:pic>
              <p:nvPicPr>
                <p:cNvPr id="153" name="Ink 152">
                  <a:extLst>
                    <a:ext uri="{FF2B5EF4-FFF2-40B4-BE49-F238E27FC236}">
                      <a16:creationId xmlns:a16="http://schemas.microsoft.com/office/drawing/2014/main" id="{EC5A7E60-8508-F34E-8040-5BCE52FBFF9D}"/>
                    </a:ext>
                  </a:extLst>
                </p:cNvPr>
                <p:cNvPicPr/>
                <p:nvPr/>
              </p:nvPicPr>
              <p:blipFill>
                <a:blip r:embed="rId245"/>
                <a:stretch>
                  <a:fillRect/>
                </a:stretch>
              </p:blipFill>
              <p:spPr>
                <a:xfrm>
                  <a:off x="10216440" y="3703142"/>
                  <a:ext cx="303480" cy="148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46">
              <p14:nvContentPartPr>
                <p14:cNvPr id="154" name="Ink 153">
                  <a:extLst>
                    <a:ext uri="{FF2B5EF4-FFF2-40B4-BE49-F238E27FC236}">
                      <a16:creationId xmlns:a16="http://schemas.microsoft.com/office/drawing/2014/main" id="{7E0EBCDF-263A-334A-84B0-F2DD006242CE}"/>
                    </a:ext>
                  </a:extLst>
                </p14:cNvPr>
                <p14:cNvContentPartPr/>
                <p14:nvPr/>
              </p14:nvContentPartPr>
              <p14:xfrm>
                <a:off x="10563840" y="3703862"/>
                <a:ext cx="111240" cy="230040"/>
              </p14:xfrm>
            </p:contentPart>
          </mc:Choice>
          <mc:Fallback xmlns="">
            <p:pic>
              <p:nvPicPr>
                <p:cNvPr id="154" name="Ink 153">
                  <a:extLst>
                    <a:ext uri="{FF2B5EF4-FFF2-40B4-BE49-F238E27FC236}">
                      <a16:creationId xmlns:a16="http://schemas.microsoft.com/office/drawing/2014/main" id="{7E0EBCDF-263A-334A-84B0-F2DD006242CE}"/>
                    </a:ext>
                  </a:extLst>
                </p:cNvPr>
                <p:cNvPicPr/>
                <p:nvPr/>
              </p:nvPicPr>
              <p:blipFill>
                <a:blip r:embed="rId247"/>
                <a:stretch>
                  <a:fillRect/>
                </a:stretch>
              </p:blipFill>
              <p:spPr>
                <a:xfrm>
                  <a:off x="10548720" y="3688382"/>
                  <a:ext cx="141480" cy="260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48">
              <p14:nvContentPartPr>
                <p14:cNvPr id="155" name="Ink 154">
                  <a:extLst>
                    <a:ext uri="{FF2B5EF4-FFF2-40B4-BE49-F238E27FC236}">
                      <a16:creationId xmlns:a16="http://schemas.microsoft.com/office/drawing/2014/main" id="{BD0900EE-31BF-4541-A1A3-E33C94678CA1}"/>
                    </a:ext>
                  </a:extLst>
                </p14:cNvPr>
                <p14:cNvContentPartPr/>
                <p14:nvPr/>
              </p14:nvContentPartPr>
              <p14:xfrm>
                <a:off x="10752840" y="3634382"/>
                <a:ext cx="95400" cy="184320"/>
              </p14:xfrm>
            </p:contentPart>
          </mc:Choice>
          <mc:Fallback xmlns="">
            <p:pic>
              <p:nvPicPr>
                <p:cNvPr id="155" name="Ink 154">
                  <a:extLst>
                    <a:ext uri="{FF2B5EF4-FFF2-40B4-BE49-F238E27FC236}">
                      <a16:creationId xmlns:a16="http://schemas.microsoft.com/office/drawing/2014/main" id="{BD0900EE-31BF-4541-A1A3-E33C94678CA1}"/>
                    </a:ext>
                  </a:extLst>
                </p:cNvPr>
                <p:cNvPicPr/>
                <p:nvPr/>
              </p:nvPicPr>
              <p:blipFill>
                <a:blip r:embed="rId249"/>
                <a:stretch>
                  <a:fillRect/>
                </a:stretch>
              </p:blipFill>
              <p:spPr>
                <a:xfrm>
                  <a:off x="10737360" y="3618902"/>
                  <a:ext cx="126000" cy="214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50">
              <p14:nvContentPartPr>
                <p14:cNvPr id="156" name="Ink 155">
                  <a:extLst>
                    <a:ext uri="{FF2B5EF4-FFF2-40B4-BE49-F238E27FC236}">
                      <a16:creationId xmlns:a16="http://schemas.microsoft.com/office/drawing/2014/main" id="{59724F4A-108D-834B-81D2-23450AE74402}"/>
                    </a:ext>
                  </a:extLst>
                </p14:cNvPr>
                <p14:cNvContentPartPr/>
                <p14:nvPr/>
              </p14:nvContentPartPr>
              <p14:xfrm>
                <a:off x="10914840" y="3667142"/>
                <a:ext cx="92520" cy="124920"/>
              </p14:xfrm>
            </p:contentPart>
          </mc:Choice>
          <mc:Fallback xmlns="">
            <p:pic>
              <p:nvPicPr>
                <p:cNvPr id="156" name="Ink 155">
                  <a:extLst>
                    <a:ext uri="{FF2B5EF4-FFF2-40B4-BE49-F238E27FC236}">
                      <a16:creationId xmlns:a16="http://schemas.microsoft.com/office/drawing/2014/main" id="{59724F4A-108D-834B-81D2-23450AE74402}"/>
                    </a:ext>
                  </a:extLst>
                </p:cNvPr>
                <p:cNvPicPr/>
                <p:nvPr/>
              </p:nvPicPr>
              <p:blipFill>
                <a:blip r:embed="rId251"/>
                <a:stretch>
                  <a:fillRect/>
                </a:stretch>
              </p:blipFill>
              <p:spPr>
                <a:xfrm>
                  <a:off x="10899360" y="3651662"/>
                  <a:ext cx="123120" cy="155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52">
              <p14:nvContentPartPr>
                <p14:cNvPr id="157" name="Ink 156">
                  <a:extLst>
                    <a:ext uri="{FF2B5EF4-FFF2-40B4-BE49-F238E27FC236}">
                      <a16:creationId xmlns:a16="http://schemas.microsoft.com/office/drawing/2014/main" id="{12519E75-453B-4B41-816F-5CFE08118F6E}"/>
                    </a:ext>
                  </a:extLst>
                </p14:cNvPr>
                <p14:cNvContentPartPr/>
                <p14:nvPr/>
              </p14:nvContentPartPr>
              <p14:xfrm>
                <a:off x="11053800" y="3599462"/>
                <a:ext cx="30240" cy="208080"/>
              </p14:xfrm>
            </p:contentPart>
          </mc:Choice>
          <mc:Fallback xmlns="">
            <p:pic>
              <p:nvPicPr>
                <p:cNvPr id="157" name="Ink 156">
                  <a:extLst>
                    <a:ext uri="{FF2B5EF4-FFF2-40B4-BE49-F238E27FC236}">
                      <a16:creationId xmlns:a16="http://schemas.microsoft.com/office/drawing/2014/main" id="{12519E75-453B-4B41-816F-5CFE08118F6E}"/>
                    </a:ext>
                  </a:extLst>
                </p:cNvPr>
                <p:cNvPicPr/>
                <p:nvPr/>
              </p:nvPicPr>
              <p:blipFill>
                <a:blip r:embed="rId253"/>
                <a:stretch>
                  <a:fillRect/>
                </a:stretch>
              </p:blipFill>
              <p:spPr>
                <a:xfrm>
                  <a:off x="11038320" y="3584342"/>
                  <a:ext cx="60840" cy="23868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68" name="Group 167">
            <a:extLst>
              <a:ext uri="{FF2B5EF4-FFF2-40B4-BE49-F238E27FC236}">
                <a16:creationId xmlns:a16="http://schemas.microsoft.com/office/drawing/2014/main" id="{7DE37D74-0CB3-5644-9C93-E8A6900845D9}"/>
              </a:ext>
            </a:extLst>
          </p:cNvPr>
          <p:cNvGrpSpPr/>
          <p:nvPr/>
        </p:nvGrpSpPr>
        <p:grpSpPr>
          <a:xfrm>
            <a:off x="5291640" y="5000582"/>
            <a:ext cx="1258920" cy="502560"/>
            <a:chOff x="5291640" y="5000582"/>
            <a:chExt cx="1258920" cy="5025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254">
              <p14:nvContentPartPr>
                <p14:cNvPr id="159" name="Ink 158">
                  <a:extLst>
                    <a:ext uri="{FF2B5EF4-FFF2-40B4-BE49-F238E27FC236}">
                      <a16:creationId xmlns:a16="http://schemas.microsoft.com/office/drawing/2014/main" id="{9831AFC4-30EC-E340-9529-7C25F166A158}"/>
                    </a:ext>
                  </a:extLst>
                </p14:cNvPr>
                <p14:cNvContentPartPr/>
                <p14:nvPr/>
              </p14:nvContentPartPr>
              <p14:xfrm>
                <a:off x="5291640" y="5115782"/>
                <a:ext cx="162720" cy="387360"/>
              </p14:xfrm>
            </p:contentPart>
          </mc:Choice>
          <mc:Fallback xmlns="">
            <p:pic>
              <p:nvPicPr>
                <p:cNvPr id="159" name="Ink 158">
                  <a:extLst>
                    <a:ext uri="{FF2B5EF4-FFF2-40B4-BE49-F238E27FC236}">
                      <a16:creationId xmlns:a16="http://schemas.microsoft.com/office/drawing/2014/main" id="{9831AFC4-30EC-E340-9529-7C25F166A158}"/>
                    </a:ext>
                  </a:extLst>
                </p:cNvPr>
                <p:cNvPicPr/>
                <p:nvPr/>
              </p:nvPicPr>
              <p:blipFill>
                <a:blip r:embed="rId255"/>
                <a:stretch>
                  <a:fillRect/>
                </a:stretch>
              </p:blipFill>
              <p:spPr>
                <a:xfrm>
                  <a:off x="5276520" y="5100662"/>
                  <a:ext cx="192960" cy="417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56">
              <p14:nvContentPartPr>
                <p14:cNvPr id="160" name="Ink 159">
                  <a:extLst>
                    <a:ext uri="{FF2B5EF4-FFF2-40B4-BE49-F238E27FC236}">
                      <a16:creationId xmlns:a16="http://schemas.microsoft.com/office/drawing/2014/main" id="{930D6AD9-2E78-F645-9E27-8CC2235FFDD6}"/>
                    </a:ext>
                  </a:extLst>
                </p14:cNvPr>
                <p14:cNvContentPartPr/>
                <p14:nvPr/>
              </p14:nvContentPartPr>
              <p14:xfrm>
                <a:off x="5486760" y="5185262"/>
                <a:ext cx="170280" cy="158760"/>
              </p14:xfrm>
            </p:contentPart>
          </mc:Choice>
          <mc:Fallback xmlns="">
            <p:pic>
              <p:nvPicPr>
                <p:cNvPr id="160" name="Ink 159">
                  <a:extLst>
                    <a:ext uri="{FF2B5EF4-FFF2-40B4-BE49-F238E27FC236}">
                      <a16:creationId xmlns:a16="http://schemas.microsoft.com/office/drawing/2014/main" id="{930D6AD9-2E78-F645-9E27-8CC2235FFDD6}"/>
                    </a:ext>
                  </a:extLst>
                </p:cNvPr>
                <p:cNvPicPr/>
                <p:nvPr/>
              </p:nvPicPr>
              <p:blipFill>
                <a:blip r:embed="rId257"/>
                <a:stretch>
                  <a:fillRect/>
                </a:stretch>
              </p:blipFill>
              <p:spPr>
                <a:xfrm>
                  <a:off x="5471640" y="5170142"/>
                  <a:ext cx="200880" cy="189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58">
              <p14:nvContentPartPr>
                <p14:cNvPr id="161" name="Ink 160">
                  <a:extLst>
                    <a:ext uri="{FF2B5EF4-FFF2-40B4-BE49-F238E27FC236}">
                      <a16:creationId xmlns:a16="http://schemas.microsoft.com/office/drawing/2014/main" id="{B01E90BC-C3F4-C24D-A2AF-4AAF7BC8C2EC}"/>
                    </a:ext>
                  </a:extLst>
                </p14:cNvPr>
                <p14:cNvContentPartPr/>
                <p14:nvPr/>
              </p14:nvContentPartPr>
              <p14:xfrm>
                <a:off x="5659920" y="5185262"/>
                <a:ext cx="129960" cy="156600"/>
              </p14:xfrm>
            </p:contentPart>
          </mc:Choice>
          <mc:Fallback xmlns="">
            <p:pic>
              <p:nvPicPr>
                <p:cNvPr id="161" name="Ink 160">
                  <a:extLst>
                    <a:ext uri="{FF2B5EF4-FFF2-40B4-BE49-F238E27FC236}">
                      <a16:creationId xmlns:a16="http://schemas.microsoft.com/office/drawing/2014/main" id="{B01E90BC-C3F4-C24D-A2AF-4AAF7BC8C2EC}"/>
                    </a:ext>
                  </a:extLst>
                </p:cNvPr>
                <p:cNvPicPr/>
                <p:nvPr/>
              </p:nvPicPr>
              <p:blipFill>
                <a:blip r:embed="rId259"/>
                <a:stretch>
                  <a:fillRect/>
                </a:stretch>
              </p:blipFill>
              <p:spPr>
                <a:xfrm>
                  <a:off x="5644440" y="5170142"/>
                  <a:ext cx="160560" cy="187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60">
              <p14:nvContentPartPr>
                <p14:cNvPr id="162" name="Ink 161">
                  <a:extLst>
                    <a:ext uri="{FF2B5EF4-FFF2-40B4-BE49-F238E27FC236}">
                      <a16:creationId xmlns:a16="http://schemas.microsoft.com/office/drawing/2014/main" id="{4608CD11-0891-9E4A-AA56-D1CA8056B302}"/>
                    </a:ext>
                  </a:extLst>
                </p14:cNvPr>
                <p14:cNvContentPartPr/>
                <p14:nvPr/>
              </p14:nvContentPartPr>
              <p14:xfrm>
                <a:off x="5844960" y="5092742"/>
                <a:ext cx="45720" cy="256680"/>
              </p14:xfrm>
            </p:contentPart>
          </mc:Choice>
          <mc:Fallback xmlns="">
            <p:pic>
              <p:nvPicPr>
                <p:cNvPr id="162" name="Ink 161">
                  <a:extLst>
                    <a:ext uri="{FF2B5EF4-FFF2-40B4-BE49-F238E27FC236}">
                      <a16:creationId xmlns:a16="http://schemas.microsoft.com/office/drawing/2014/main" id="{4608CD11-0891-9E4A-AA56-D1CA8056B302}"/>
                    </a:ext>
                  </a:extLst>
                </p:cNvPr>
                <p:cNvPicPr/>
                <p:nvPr/>
              </p:nvPicPr>
              <p:blipFill>
                <a:blip r:embed="rId261"/>
                <a:stretch>
                  <a:fillRect/>
                </a:stretch>
              </p:blipFill>
              <p:spPr>
                <a:xfrm>
                  <a:off x="5829840" y="5077262"/>
                  <a:ext cx="76320" cy="287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62">
              <p14:nvContentPartPr>
                <p14:cNvPr id="163" name="Ink 162">
                  <a:extLst>
                    <a:ext uri="{FF2B5EF4-FFF2-40B4-BE49-F238E27FC236}">
                      <a16:creationId xmlns:a16="http://schemas.microsoft.com/office/drawing/2014/main" id="{D2216A5F-FF6F-6F43-8AFF-6C9ACD425F0E}"/>
                    </a:ext>
                  </a:extLst>
                </p14:cNvPr>
                <p14:cNvContentPartPr/>
                <p14:nvPr/>
              </p14:nvContentPartPr>
              <p14:xfrm>
                <a:off x="5821920" y="5229542"/>
                <a:ext cx="175320" cy="110160"/>
              </p14:xfrm>
            </p:contentPart>
          </mc:Choice>
          <mc:Fallback xmlns="">
            <p:pic>
              <p:nvPicPr>
                <p:cNvPr id="163" name="Ink 162">
                  <a:extLst>
                    <a:ext uri="{FF2B5EF4-FFF2-40B4-BE49-F238E27FC236}">
                      <a16:creationId xmlns:a16="http://schemas.microsoft.com/office/drawing/2014/main" id="{D2216A5F-FF6F-6F43-8AFF-6C9ACD425F0E}"/>
                    </a:ext>
                  </a:extLst>
                </p:cNvPr>
                <p:cNvPicPr/>
                <p:nvPr/>
              </p:nvPicPr>
              <p:blipFill>
                <a:blip r:embed="rId263"/>
                <a:stretch>
                  <a:fillRect/>
                </a:stretch>
              </p:blipFill>
              <p:spPr>
                <a:xfrm>
                  <a:off x="5806800" y="5214422"/>
                  <a:ext cx="205560" cy="140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64">
              <p14:nvContentPartPr>
                <p14:cNvPr id="164" name="Ink 163">
                  <a:extLst>
                    <a:ext uri="{FF2B5EF4-FFF2-40B4-BE49-F238E27FC236}">
                      <a16:creationId xmlns:a16="http://schemas.microsoft.com/office/drawing/2014/main" id="{20910D59-05CA-AD41-86A2-E6B571E62F4F}"/>
                    </a:ext>
                  </a:extLst>
                </p14:cNvPr>
                <p14:cNvContentPartPr/>
                <p14:nvPr/>
              </p14:nvContentPartPr>
              <p14:xfrm>
                <a:off x="5925960" y="5115782"/>
                <a:ext cx="360" cy="11880"/>
              </p14:xfrm>
            </p:contentPart>
          </mc:Choice>
          <mc:Fallback xmlns="">
            <p:pic>
              <p:nvPicPr>
                <p:cNvPr id="164" name="Ink 163">
                  <a:extLst>
                    <a:ext uri="{FF2B5EF4-FFF2-40B4-BE49-F238E27FC236}">
                      <a16:creationId xmlns:a16="http://schemas.microsoft.com/office/drawing/2014/main" id="{20910D59-05CA-AD41-86A2-E6B571E62F4F}"/>
                    </a:ext>
                  </a:extLst>
                </p:cNvPr>
                <p:cNvPicPr/>
                <p:nvPr/>
              </p:nvPicPr>
              <p:blipFill>
                <a:blip r:embed="rId265"/>
                <a:stretch>
                  <a:fillRect/>
                </a:stretch>
              </p:blipFill>
              <p:spPr>
                <a:xfrm>
                  <a:off x="5910840" y="5100662"/>
                  <a:ext cx="30960" cy="42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66">
              <p14:nvContentPartPr>
                <p14:cNvPr id="165" name="Ink 164">
                  <a:extLst>
                    <a:ext uri="{FF2B5EF4-FFF2-40B4-BE49-F238E27FC236}">
                      <a16:creationId xmlns:a16="http://schemas.microsoft.com/office/drawing/2014/main" id="{F17FD608-FD3F-4D4E-A744-EB7167D83EEE}"/>
                    </a:ext>
                  </a:extLst>
                </p14:cNvPr>
                <p14:cNvContentPartPr/>
                <p14:nvPr/>
              </p14:nvContentPartPr>
              <p14:xfrm>
                <a:off x="6172200" y="5111102"/>
                <a:ext cx="80280" cy="192960"/>
              </p14:xfrm>
            </p:contentPart>
          </mc:Choice>
          <mc:Fallback xmlns="">
            <p:pic>
              <p:nvPicPr>
                <p:cNvPr id="165" name="Ink 164">
                  <a:extLst>
                    <a:ext uri="{FF2B5EF4-FFF2-40B4-BE49-F238E27FC236}">
                      <a16:creationId xmlns:a16="http://schemas.microsoft.com/office/drawing/2014/main" id="{F17FD608-FD3F-4D4E-A744-EB7167D83EEE}"/>
                    </a:ext>
                  </a:extLst>
                </p:cNvPr>
                <p:cNvPicPr/>
                <p:nvPr/>
              </p:nvPicPr>
              <p:blipFill>
                <a:blip r:embed="rId267"/>
                <a:stretch>
                  <a:fillRect/>
                </a:stretch>
              </p:blipFill>
              <p:spPr>
                <a:xfrm>
                  <a:off x="6157080" y="5095982"/>
                  <a:ext cx="110880" cy="223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68">
              <p14:nvContentPartPr>
                <p14:cNvPr id="166" name="Ink 165">
                  <a:extLst>
                    <a:ext uri="{FF2B5EF4-FFF2-40B4-BE49-F238E27FC236}">
                      <a16:creationId xmlns:a16="http://schemas.microsoft.com/office/drawing/2014/main" id="{5A1CED36-6263-7147-9CEC-13AF1B3CFC7B}"/>
                    </a:ext>
                  </a:extLst>
                </p14:cNvPr>
                <p14:cNvContentPartPr/>
                <p14:nvPr/>
              </p14:nvContentPartPr>
              <p14:xfrm>
                <a:off x="6377400" y="5000582"/>
                <a:ext cx="173160" cy="302040"/>
              </p14:xfrm>
            </p:contentPart>
          </mc:Choice>
          <mc:Fallback xmlns="">
            <p:pic>
              <p:nvPicPr>
                <p:cNvPr id="166" name="Ink 165">
                  <a:extLst>
                    <a:ext uri="{FF2B5EF4-FFF2-40B4-BE49-F238E27FC236}">
                      <a16:creationId xmlns:a16="http://schemas.microsoft.com/office/drawing/2014/main" id="{5A1CED36-6263-7147-9CEC-13AF1B3CFC7B}"/>
                    </a:ext>
                  </a:extLst>
                </p:cNvPr>
                <p:cNvPicPr/>
                <p:nvPr/>
              </p:nvPicPr>
              <p:blipFill>
                <a:blip r:embed="rId269"/>
                <a:stretch>
                  <a:fillRect/>
                </a:stretch>
              </p:blipFill>
              <p:spPr>
                <a:xfrm>
                  <a:off x="6362280" y="4985102"/>
                  <a:ext cx="203760" cy="332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70">
              <p14:nvContentPartPr>
                <p14:cNvPr id="167" name="Ink 166">
                  <a:extLst>
                    <a:ext uri="{FF2B5EF4-FFF2-40B4-BE49-F238E27FC236}">
                      <a16:creationId xmlns:a16="http://schemas.microsoft.com/office/drawing/2014/main" id="{C471486C-5B71-A74C-8A73-C6B69EA6AD47}"/>
                    </a:ext>
                  </a:extLst>
                </p14:cNvPr>
                <p14:cNvContentPartPr/>
                <p14:nvPr/>
              </p14:nvContentPartPr>
              <p14:xfrm>
                <a:off x="6539400" y="5023262"/>
                <a:ext cx="360" cy="360"/>
              </p14:xfrm>
            </p:contentPart>
          </mc:Choice>
          <mc:Fallback xmlns="">
            <p:pic>
              <p:nvPicPr>
                <p:cNvPr id="167" name="Ink 166">
                  <a:extLst>
                    <a:ext uri="{FF2B5EF4-FFF2-40B4-BE49-F238E27FC236}">
                      <a16:creationId xmlns:a16="http://schemas.microsoft.com/office/drawing/2014/main" id="{C471486C-5B71-A74C-8A73-C6B69EA6AD47}"/>
                    </a:ext>
                  </a:extLst>
                </p:cNvPr>
                <p:cNvPicPr/>
                <p:nvPr/>
              </p:nvPicPr>
              <p:blipFill>
                <a:blip r:embed="rId29"/>
                <a:stretch>
                  <a:fillRect/>
                </a:stretch>
              </p:blipFill>
              <p:spPr>
                <a:xfrm>
                  <a:off x="6524280" y="5008142"/>
                  <a:ext cx="30960" cy="30960"/>
                </a:xfrm>
                <a:prstGeom prst="rect">
                  <a:avLst/>
                </a:prstGeom>
              </p:spPr>
            </p:pic>
          </mc:Fallback>
        </mc:AlternateContent>
      </p:grpSp>
    </p:spTree>
    <p:extLst>
      <p:ext uri="{BB962C8B-B14F-4D97-AF65-F5344CB8AC3E}">
        <p14:creationId xmlns:p14="http://schemas.microsoft.com/office/powerpoint/2010/main" val="41357213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8" name="Ink 7">
                <a:extLst>
                  <a:ext uri="{FF2B5EF4-FFF2-40B4-BE49-F238E27FC236}">
                    <a16:creationId xmlns:a16="http://schemas.microsoft.com/office/drawing/2014/main" id="{22E4A36C-14F0-284F-B312-205750A71CA8}"/>
                  </a:ext>
                </a:extLst>
              </p14:cNvPr>
              <p14:cNvContentPartPr/>
              <p14:nvPr/>
            </p14:nvContentPartPr>
            <p14:xfrm>
              <a:off x="9307217" y="2183829"/>
              <a:ext cx="504000" cy="532080"/>
            </p14:xfrm>
          </p:contentPart>
        </mc:Choice>
        <mc:Fallback xmlns="">
          <p:pic>
            <p:nvPicPr>
              <p:cNvPr id="8" name="Ink 7">
                <a:extLst>
                  <a:ext uri="{FF2B5EF4-FFF2-40B4-BE49-F238E27FC236}">
                    <a16:creationId xmlns:a16="http://schemas.microsoft.com/office/drawing/2014/main" id="{22E4A36C-14F0-284F-B312-205750A71CA8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9291737" y="2168709"/>
                <a:ext cx="534600" cy="562320"/>
              </a:xfrm>
              <a:prstGeom prst="rect">
                <a:avLst/>
              </a:prstGeom>
            </p:spPr>
          </p:pic>
        </mc:Fallback>
      </mc:AlternateContent>
      <p:grpSp>
        <p:nvGrpSpPr>
          <p:cNvPr id="63" name="Group 62">
            <a:extLst>
              <a:ext uri="{FF2B5EF4-FFF2-40B4-BE49-F238E27FC236}">
                <a16:creationId xmlns:a16="http://schemas.microsoft.com/office/drawing/2014/main" id="{641441FE-92C8-B54C-8926-59D33295E65F}"/>
              </a:ext>
            </a:extLst>
          </p:cNvPr>
          <p:cNvGrpSpPr/>
          <p:nvPr/>
        </p:nvGrpSpPr>
        <p:grpSpPr>
          <a:xfrm>
            <a:off x="7037280" y="3807902"/>
            <a:ext cx="108000" cy="89640"/>
            <a:chOff x="7037280" y="3807902"/>
            <a:chExt cx="108000" cy="8964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6">
              <p14:nvContentPartPr>
                <p14:cNvPr id="61" name="Ink 60">
                  <a:extLst>
                    <a:ext uri="{FF2B5EF4-FFF2-40B4-BE49-F238E27FC236}">
                      <a16:creationId xmlns:a16="http://schemas.microsoft.com/office/drawing/2014/main" id="{49FC8143-5E5C-5A45-9089-E2D3B4BBAC30}"/>
                    </a:ext>
                  </a:extLst>
                </p14:cNvPr>
                <p14:cNvContentPartPr/>
                <p14:nvPr/>
              </p14:nvContentPartPr>
              <p14:xfrm>
                <a:off x="7037280" y="3807902"/>
                <a:ext cx="108000" cy="85320"/>
              </p14:xfrm>
            </p:contentPart>
          </mc:Choice>
          <mc:Fallback xmlns="">
            <p:pic>
              <p:nvPicPr>
                <p:cNvPr id="61" name="Ink 60">
                  <a:extLst>
                    <a:ext uri="{FF2B5EF4-FFF2-40B4-BE49-F238E27FC236}">
                      <a16:creationId xmlns:a16="http://schemas.microsoft.com/office/drawing/2014/main" id="{49FC8143-5E5C-5A45-9089-E2D3B4BBAC30}"/>
                    </a:ext>
                  </a:extLst>
                </p:cNvPr>
                <p:cNvPicPr/>
                <p:nvPr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7021800" y="3792782"/>
                  <a:ext cx="138600" cy="115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">
              <p14:nvContentPartPr>
                <p14:cNvPr id="62" name="Ink 61">
                  <a:extLst>
                    <a:ext uri="{FF2B5EF4-FFF2-40B4-BE49-F238E27FC236}">
                      <a16:creationId xmlns:a16="http://schemas.microsoft.com/office/drawing/2014/main" id="{522B8A12-642D-A749-9DAF-14F3E84E20D0}"/>
                    </a:ext>
                  </a:extLst>
                </p14:cNvPr>
                <p14:cNvContentPartPr/>
                <p14:nvPr/>
              </p14:nvContentPartPr>
              <p14:xfrm>
                <a:off x="7095240" y="3819422"/>
                <a:ext cx="11520" cy="78120"/>
              </p14:xfrm>
            </p:contentPart>
          </mc:Choice>
          <mc:Fallback xmlns="">
            <p:pic>
              <p:nvPicPr>
                <p:cNvPr id="62" name="Ink 61">
                  <a:extLst>
                    <a:ext uri="{FF2B5EF4-FFF2-40B4-BE49-F238E27FC236}">
                      <a16:creationId xmlns:a16="http://schemas.microsoft.com/office/drawing/2014/main" id="{522B8A12-642D-A749-9DAF-14F3E84E20D0}"/>
                    </a:ext>
                  </a:extLst>
                </p:cNvPr>
                <p:cNvPicPr/>
                <p:nvPr/>
              </p:nvPicPr>
              <p:blipFill>
                <a:blip r:embed="rId9"/>
                <a:stretch>
                  <a:fillRect/>
                </a:stretch>
              </p:blipFill>
              <p:spPr>
                <a:xfrm>
                  <a:off x="7079760" y="3804302"/>
                  <a:ext cx="42120" cy="10872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10">
            <p14:nvContentPartPr>
              <p14:cNvPr id="59" name="Ink 58">
                <a:extLst>
                  <a:ext uri="{FF2B5EF4-FFF2-40B4-BE49-F238E27FC236}">
                    <a16:creationId xmlns:a16="http://schemas.microsoft.com/office/drawing/2014/main" id="{D3715FA0-8018-C349-A44C-0BEF7F8D3A30}"/>
                  </a:ext>
                </a:extLst>
              </p14:cNvPr>
              <p14:cNvContentPartPr/>
              <p14:nvPr/>
            </p14:nvContentPartPr>
            <p14:xfrm>
              <a:off x="7280280" y="3437462"/>
              <a:ext cx="104040" cy="160920"/>
            </p14:xfrm>
          </p:contentPart>
        </mc:Choice>
        <mc:Fallback xmlns="">
          <p:pic>
            <p:nvPicPr>
              <p:cNvPr id="59" name="Ink 58">
                <a:extLst>
                  <a:ext uri="{FF2B5EF4-FFF2-40B4-BE49-F238E27FC236}">
                    <a16:creationId xmlns:a16="http://schemas.microsoft.com/office/drawing/2014/main" id="{D3715FA0-8018-C349-A44C-0BEF7F8D3A30}"/>
                  </a:ext>
                </a:extLst>
              </p:cNvPr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7265160" y="3422342"/>
                <a:ext cx="134280" cy="191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2">
            <p14:nvContentPartPr>
              <p14:cNvPr id="60" name="Ink 59">
                <a:extLst>
                  <a:ext uri="{FF2B5EF4-FFF2-40B4-BE49-F238E27FC236}">
                    <a16:creationId xmlns:a16="http://schemas.microsoft.com/office/drawing/2014/main" id="{176DB951-4285-744F-9BD5-E6B9E445C815}"/>
                  </a:ext>
                </a:extLst>
              </p14:cNvPr>
              <p14:cNvContentPartPr/>
              <p14:nvPr/>
            </p14:nvContentPartPr>
            <p14:xfrm>
              <a:off x="7325640" y="3521342"/>
              <a:ext cx="24480" cy="92520"/>
            </p14:xfrm>
          </p:contentPart>
        </mc:Choice>
        <mc:Fallback xmlns="">
          <p:pic>
            <p:nvPicPr>
              <p:cNvPr id="60" name="Ink 59">
                <a:extLst>
                  <a:ext uri="{FF2B5EF4-FFF2-40B4-BE49-F238E27FC236}">
                    <a16:creationId xmlns:a16="http://schemas.microsoft.com/office/drawing/2014/main" id="{176DB951-4285-744F-9BD5-E6B9E445C815}"/>
                  </a:ext>
                </a:extLst>
              </p:cNvPr>
              <p:cNvPicPr/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7310520" y="3505862"/>
                <a:ext cx="54720" cy="123120"/>
              </a:xfrm>
              <a:prstGeom prst="rect">
                <a:avLst/>
              </a:prstGeom>
            </p:spPr>
          </p:pic>
        </mc:Fallback>
      </mc:AlternateContent>
      <p:grpSp>
        <p:nvGrpSpPr>
          <p:cNvPr id="131" name="Group 130">
            <a:extLst>
              <a:ext uri="{FF2B5EF4-FFF2-40B4-BE49-F238E27FC236}">
                <a16:creationId xmlns:a16="http://schemas.microsoft.com/office/drawing/2014/main" id="{1111802B-B84F-2142-9EA0-54E4A2FEC442}"/>
              </a:ext>
            </a:extLst>
          </p:cNvPr>
          <p:cNvGrpSpPr/>
          <p:nvPr/>
        </p:nvGrpSpPr>
        <p:grpSpPr>
          <a:xfrm>
            <a:off x="4743360" y="451262"/>
            <a:ext cx="7173720" cy="2950560"/>
            <a:chOff x="4743360" y="451262"/>
            <a:chExt cx="7173720" cy="29505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4">
              <p14:nvContentPartPr>
                <p14:cNvPr id="10" name="Ink 9">
                  <a:extLst>
                    <a:ext uri="{FF2B5EF4-FFF2-40B4-BE49-F238E27FC236}">
                      <a16:creationId xmlns:a16="http://schemas.microsoft.com/office/drawing/2014/main" id="{ED68500E-2344-2246-B7B4-10948767A8BA}"/>
                    </a:ext>
                  </a:extLst>
                </p14:cNvPr>
                <p14:cNvContentPartPr/>
                <p14:nvPr/>
              </p14:nvContentPartPr>
              <p14:xfrm>
                <a:off x="5636520" y="2557982"/>
                <a:ext cx="572040" cy="167760"/>
              </p14:xfrm>
            </p:contentPart>
          </mc:Choice>
          <mc:Fallback xmlns="">
            <p:pic>
              <p:nvPicPr>
                <p:cNvPr id="10" name="Ink 9">
                  <a:extLst>
                    <a:ext uri="{FF2B5EF4-FFF2-40B4-BE49-F238E27FC236}">
                      <a16:creationId xmlns:a16="http://schemas.microsoft.com/office/drawing/2014/main" id="{ED68500E-2344-2246-B7B4-10948767A8BA}"/>
                    </a:ext>
                  </a:extLst>
                </p:cNvPr>
                <p:cNvPicPr/>
                <p:nvPr/>
              </p:nvPicPr>
              <p:blipFill>
                <a:blip r:embed="rId15"/>
                <a:stretch>
                  <a:fillRect/>
                </a:stretch>
              </p:blipFill>
              <p:spPr>
                <a:xfrm>
                  <a:off x="5621400" y="2542502"/>
                  <a:ext cx="602640" cy="198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">
              <p14:nvContentPartPr>
                <p14:cNvPr id="11" name="Ink 10">
                  <a:extLst>
                    <a:ext uri="{FF2B5EF4-FFF2-40B4-BE49-F238E27FC236}">
                      <a16:creationId xmlns:a16="http://schemas.microsoft.com/office/drawing/2014/main" id="{B67522D0-86FA-B746-B22A-3C6FD78DD4BA}"/>
                    </a:ext>
                  </a:extLst>
                </p14:cNvPr>
                <p14:cNvContentPartPr/>
                <p14:nvPr/>
              </p14:nvContentPartPr>
              <p14:xfrm>
                <a:off x="6215400" y="2594702"/>
                <a:ext cx="145800" cy="33120"/>
              </p14:xfrm>
            </p:contentPart>
          </mc:Choice>
          <mc:Fallback xmlns="">
            <p:pic>
              <p:nvPicPr>
                <p:cNvPr id="11" name="Ink 10">
                  <a:extLst>
                    <a:ext uri="{FF2B5EF4-FFF2-40B4-BE49-F238E27FC236}">
                      <a16:creationId xmlns:a16="http://schemas.microsoft.com/office/drawing/2014/main" id="{B67522D0-86FA-B746-B22A-3C6FD78DD4BA}"/>
                    </a:ext>
                  </a:extLst>
                </p:cNvPr>
                <p:cNvPicPr/>
                <p:nvPr/>
              </p:nvPicPr>
              <p:blipFill>
                <a:blip r:embed="rId17"/>
                <a:stretch>
                  <a:fillRect/>
                </a:stretch>
              </p:blipFill>
              <p:spPr>
                <a:xfrm>
                  <a:off x="6200280" y="2579222"/>
                  <a:ext cx="176040" cy="63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">
              <p14:nvContentPartPr>
                <p14:cNvPr id="12" name="Ink 11">
                  <a:extLst>
                    <a:ext uri="{FF2B5EF4-FFF2-40B4-BE49-F238E27FC236}">
                      <a16:creationId xmlns:a16="http://schemas.microsoft.com/office/drawing/2014/main" id="{5D6C9CAE-76B6-2746-BCED-948F77CFB4E1}"/>
                    </a:ext>
                  </a:extLst>
                </p14:cNvPr>
                <p14:cNvContentPartPr/>
                <p14:nvPr/>
              </p14:nvContentPartPr>
              <p14:xfrm>
                <a:off x="6225840" y="2609822"/>
                <a:ext cx="173520" cy="136440"/>
              </p14:xfrm>
            </p:contentPart>
          </mc:Choice>
          <mc:Fallback xmlns="">
            <p:pic>
              <p:nvPicPr>
                <p:cNvPr id="12" name="Ink 11">
                  <a:extLst>
                    <a:ext uri="{FF2B5EF4-FFF2-40B4-BE49-F238E27FC236}">
                      <a16:creationId xmlns:a16="http://schemas.microsoft.com/office/drawing/2014/main" id="{5D6C9CAE-76B6-2746-BCED-948F77CFB4E1}"/>
                    </a:ext>
                  </a:extLst>
                </p:cNvPr>
                <p:cNvPicPr/>
                <p:nvPr/>
              </p:nvPicPr>
              <p:blipFill>
                <a:blip r:embed="rId19"/>
                <a:stretch>
                  <a:fillRect/>
                </a:stretch>
              </p:blipFill>
              <p:spPr>
                <a:xfrm>
                  <a:off x="6210720" y="2594702"/>
                  <a:ext cx="204120" cy="166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">
              <p14:nvContentPartPr>
                <p14:cNvPr id="13" name="Ink 12">
                  <a:extLst>
                    <a:ext uri="{FF2B5EF4-FFF2-40B4-BE49-F238E27FC236}">
                      <a16:creationId xmlns:a16="http://schemas.microsoft.com/office/drawing/2014/main" id="{FAAADAC1-B55C-6A4C-8AF3-3A91AB2FCC03}"/>
                    </a:ext>
                  </a:extLst>
                </p14:cNvPr>
                <p14:cNvContentPartPr/>
                <p14:nvPr/>
              </p14:nvContentPartPr>
              <p14:xfrm>
                <a:off x="6280560" y="2516222"/>
                <a:ext cx="37440" cy="77760"/>
              </p14:xfrm>
            </p:contentPart>
          </mc:Choice>
          <mc:Fallback xmlns="">
            <p:pic>
              <p:nvPicPr>
                <p:cNvPr id="13" name="Ink 12">
                  <a:extLst>
                    <a:ext uri="{FF2B5EF4-FFF2-40B4-BE49-F238E27FC236}">
                      <a16:creationId xmlns:a16="http://schemas.microsoft.com/office/drawing/2014/main" id="{FAAADAC1-B55C-6A4C-8AF3-3A91AB2FCC03}"/>
                    </a:ext>
                  </a:extLst>
                </p:cNvPr>
                <p:cNvPicPr/>
                <p:nvPr/>
              </p:nvPicPr>
              <p:blipFill>
                <a:blip r:embed="rId21"/>
                <a:stretch>
                  <a:fillRect/>
                </a:stretch>
              </p:blipFill>
              <p:spPr>
                <a:xfrm>
                  <a:off x="6265440" y="2500742"/>
                  <a:ext cx="68040" cy="108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2">
              <p14:nvContentPartPr>
                <p14:cNvPr id="14" name="Ink 13">
                  <a:extLst>
                    <a:ext uri="{FF2B5EF4-FFF2-40B4-BE49-F238E27FC236}">
                      <a16:creationId xmlns:a16="http://schemas.microsoft.com/office/drawing/2014/main" id="{ECB1F0CF-3B5C-2142-ACC2-15AA931C4567}"/>
                    </a:ext>
                  </a:extLst>
                </p14:cNvPr>
                <p14:cNvContentPartPr/>
                <p14:nvPr/>
              </p14:nvContentPartPr>
              <p14:xfrm>
                <a:off x="6334560" y="2476982"/>
                <a:ext cx="21240" cy="115920"/>
              </p14:xfrm>
            </p:contentPart>
          </mc:Choice>
          <mc:Fallback xmlns="">
            <p:pic>
              <p:nvPicPr>
                <p:cNvPr id="14" name="Ink 13">
                  <a:extLst>
                    <a:ext uri="{FF2B5EF4-FFF2-40B4-BE49-F238E27FC236}">
                      <a16:creationId xmlns:a16="http://schemas.microsoft.com/office/drawing/2014/main" id="{ECB1F0CF-3B5C-2142-ACC2-15AA931C4567}"/>
                    </a:ext>
                  </a:extLst>
                </p:cNvPr>
                <p:cNvPicPr/>
                <p:nvPr/>
              </p:nvPicPr>
              <p:blipFill>
                <a:blip r:embed="rId23"/>
                <a:stretch>
                  <a:fillRect/>
                </a:stretch>
              </p:blipFill>
              <p:spPr>
                <a:xfrm>
                  <a:off x="6319080" y="2461502"/>
                  <a:ext cx="51840" cy="146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4">
              <p14:nvContentPartPr>
                <p14:cNvPr id="15" name="Ink 14">
                  <a:extLst>
                    <a:ext uri="{FF2B5EF4-FFF2-40B4-BE49-F238E27FC236}">
                      <a16:creationId xmlns:a16="http://schemas.microsoft.com/office/drawing/2014/main" id="{5C82D4D4-49C3-BE4D-906F-D049A9F03181}"/>
                    </a:ext>
                  </a:extLst>
                </p14:cNvPr>
                <p14:cNvContentPartPr/>
                <p14:nvPr/>
              </p14:nvContentPartPr>
              <p14:xfrm>
                <a:off x="6355440" y="2476982"/>
                <a:ext cx="54000" cy="100440"/>
              </p14:xfrm>
            </p:contentPart>
          </mc:Choice>
          <mc:Fallback xmlns="">
            <p:pic>
              <p:nvPicPr>
                <p:cNvPr id="15" name="Ink 14">
                  <a:extLst>
                    <a:ext uri="{FF2B5EF4-FFF2-40B4-BE49-F238E27FC236}">
                      <a16:creationId xmlns:a16="http://schemas.microsoft.com/office/drawing/2014/main" id="{5C82D4D4-49C3-BE4D-906F-D049A9F03181}"/>
                    </a:ext>
                  </a:extLst>
                </p:cNvPr>
                <p:cNvPicPr/>
                <p:nvPr/>
              </p:nvPicPr>
              <p:blipFill>
                <a:blip r:embed="rId25"/>
                <a:stretch>
                  <a:fillRect/>
                </a:stretch>
              </p:blipFill>
              <p:spPr>
                <a:xfrm>
                  <a:off x="6339960" y="2461502"/>
                  <a:ext cx="84600" cy="131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6">
              <p14:nvContentPartPr>
                <p14:cNvPr id="17" name="Ink 16">
                  <a:extLst>
                    <a:ext uri="{FF2B5EF4-FFF2-40B4-BE49-F238E27FC236}">
                      <a16:creationId xmlns:a16="http://schemas.microsoft.com/office/drawing/2014/main" id="{E92CC76D-41E7-414C-BE73-19BECFD52151}"/>
                    </a:ext>
                  </a:extLst>
                </p14:cNvPr>
                <p14:cNvContentPartPr/>
                <p14:nvPr/>
              </p14:nvContentPartPr>
              <p14:xfrm>
                <a:off x="5051520" y="1921142"/>
                <a:ext cx="516240" cy="581760"/>
              </p14:xfrm>
            </p:contentPart>
          </mc:Choice>
          <mc:Fallback xmlns="">
            <p:pic>
              <p:nvPicPr>
                <p:cNvPr id="17" name="Ink 16">
                  <a:extLst>
                    <a:ext uri="{FF2B5EF4-FFF2-40B4-BE49-F238E27FC236}">
                      <a16:creationId xmlns:a16="http://schemas.microsoft.com/office/drawing/2014/main" id="{E92CC76D-41E7-414C-BE73-19BECFD52151}"/>
                    </a:ext>
                  </a:extLst>
                </p:cNvPr>
                <p:cNvPicPr/>
                <p:nvPr/>
              </p:nvPicPr>
              <p:blipFill>
                <a:blip r:embed="rId27"/>
                <a:stretch>
                  <a:fillRect/>
                </a:stretch>
              </p:blipFill>
              <p:spPr>
                <a:xfrm>
                  <a:off x="5036400" y="1906022"/>
                  <a:ext cx="546480" cy="612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8">
              <p14:nvContentPartPr>
                <p14:cNvPr id="19" name="Ink 18">
                  <a:extLst>
                    <a:ext uri="{FF2B5EF4-FFF2-40B4-BE49-F238E27FC236}">
                      <a16:creationId xmlns:a16="http://schemas.microsoft.com/office/drawing/2014/main" id="{89EAA955-8DE2-F948-8D7E-19BA70CF2AE1}"/>
                    </a:ext>
                  </a:extLst>
                </p14:cNvPr>
                <p14:cNvContentPartPr/>
                <p14:nvPr/>
              </p14:nvContentPartPr>
              <p14:xfrm>
                <a:off x="5595480" y="2569502"/>
                <a:ext cx="34200" cy="51840"/>
              </p14:xfrm>
            </p:contentPart>
          </mc:Choice>
          <mc:Fallback xmlns="">
            <p:pic>
              <p:nvPicPr>
                <p:cNvPr id="19" name="Ink 18">
                  <a:extLst>
                    <a:ext uri="{FF2B5EF4-FFF2-40B4-BE49-F238E27FC236}">
                      <a16:creationId xmlns:a16="http://schemas.microsoft.com/office/drawing/2014/main" id="{89EAA955-8DE2-F948-8D7E-19BA70CF2AE1}"/>
                    </a:ext>
                  </a:extLst>
                </p:cNvPr>
                <p:cNvPicPr/>
                <p:nvPr/>
              </p:nvPicPr>
              <p:blipFill>
                <a:blip r:embed="rId29"/>
                <a:stretch>
                  <a:fillRect/>
                </a:stretch>
              </p:blipFill>
              <p:spPr>
                <a:xfrm>
                  <a:off x="5580000" y="2554022"/>
                  <a:ext cx="64800" cy="82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0">
              <p14:nvContentPartPr>
                <p14:cNvPr id="20" name="Ink 19">
                  <a:extLst>
                    <a:ext uri="{FF2B5EF4-FFF2-40B4-BE49-F238E27FC236}">
                      <a16:creationId xmlns:a16="http://schemas.microsoft.com/office/drawing/2014/main" id="{BBB8F4C2-DAFA-AF47-B0D2-FFACB9FD2412}"/>
                    </a:ext>
                  </a:extLst>
                </p14:cNvPr>
                <p14:cNvContentPartPr/>
                <p14:nvPr/>
              </p14:nvContentPartPr>
              <p14:xfrm>
                <a:off x="5371560" y="2569502"/>
                <a:ext cx="242280" cy="595080"/>
              </p14:xfrm>
            </p:contentPart>
          </mc:Choice>
          <mc:Fallback xmlns="">
            <p:pic>
              <p:nvPicPr>
                <p:cNvPr id="20" name="Ink 19">
                  <a:extLst>
                    <a:ext uri="{FF2B5EF4-FFF2-40B4-BE49-F238E27FC236}">
                      <a16:creationId xmlns:a16="http://schemas.microsoft.com/office/drawing/2014/main" id="{BBB8F4C2-DAFA-AF47-B0D2-FFACB9FD2412}"/>
                    </a:ext>
                  </a:extLst>
                </p:cNvPr>
                <p:cNvPicPr/>
                <p:nvPr/>
              </p:nvPicPr>
              <p:blipFill>
                <a:blip r:embed="rId31"/>
                <a:stretch>
                  <a:fillRect/>
                </a:stretch>
              </p:blipFill>
              <p:spPr>
                <a:xfrm>
                  <a:off x="5356440" y="2554022"/>
                  <a:ext cx="272880" cy="625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2">
              <p14:nvContentPartPr>
                <p14:cNvPr id="22" name="Ink 21">
                  <a:extLst>
                    <a:ext uri="{FF2B5EF4-FFF2-40B4-BE49-F238E27FC236}">
                      <a16:creationId xmlns:a16="http://schemas.microsoft.com/office/drawing/2014/main" id="{460BC5BD-F123-D548-AE4B-A91271E70744}"/>
                    </a:ext>
                  </a:extLst>
                </p14:cNvPr>
                <p14:cNvContentPartPr/>
                <p14:nvPr/>
              </p14:nvContentPartPr>
              <p14:xfrm>
                <a:off x="4743360" y="2523062"/>
                <a:ext cx="384120" cy="784800"/>
              </p14:xfrm>
            </p:contentPart>
          </mc:Choice>
          <mc:Fallback xmlns="">
            <p:pic>
              <p:nvPicPr>
                <p:cNvPr id="22" name="Ink 21">
                  <a:extLst>
                    <a:ext uri="{FF2B5EF4-FFF2-40B4-BE49-F238E27FC236}">
                      <a16:creationId xmlns:a16="http://schemas.microsoft.com/office/drawing/2014/main" id="{460BC5BD-F123-D548-AE4B-A91271E70744}"/>
                    </a:ext>
                  </a:extLst>
                </p:cNvPr>
                <p:cNvPicPr/>
                <p:nvPr/>
              </p:nvPicPr>
              <p:blipFill>
                <a:blip r:embed="rId33"/>
                <a:stretch>
                  <a:fillRect/>
                </a:stretch>
              </p:blipFill>
              <p:spPr>
                <a:xfrm>
                  <a:off x="4728240" y="2507942"/>
                  <a:ext cx="414720" cy="815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4">
              <p14:nvContentPartPr>
                <p14:cNvPr id="23" name="Ink 22">
                  <a:extLst>
                    <a:ext uri="{FF2B5EF4-FFF2-40B4-BE49-F238E27FC236}">
                      <a16:creationId xmlns:a16="http://schemas.microsoft.com/office/drawing/2014/main" id="{39C4911F-9B27-7548-B287-6D110482C27E}"/>
                    </a:ext>
                  </a:extLst>
                </p14:cNvPr>
                <p14:cNvContentPartPr/>
                <p14:nvPr/>
              </p14:nvContentPartPr>
              <p14:xfrm>
                <a:off x="4875840" y="2858942"/>
                <a:ext cx="437040" cy="478440"/>
              </p14:xfrm>
            </p:contentPart>
          </mc:Choice>
          <mc:Fallback xmlns="">
            <p:pic>
              <p:nvPicPr>
                <p:cNvPr id="23" name="Ink 22">
                  <a:extLst>
                    <a:ext uri="{FF2B5EF4-FFF2-40B4-BE49-F238E27FC236}">
                      <a16:creationId xmlns:a16="http://schemas.microsoft.com/office/drawing/2014/main" id="{39C4911F-9B27-7548-B287-6D110482C27E}"/>
                    </a:ext>
                  </a:extLst>
                </p:cNvPr>
                <p:cNvPicPr/>
                <p:nvPr/>
              </p:nvPicPr>
              <p:blipFill>
                <a:blip r:embed="rId35"/>
                <a:stretch>
                  <a:fillRect/>
                </a:stretch>
              </p:blipFill>
              <p:spPr>
                <a:xfrm>
                  <a:off x="4860720" y="2843462"/>
                  <a:ext cx="467640" cy="509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6">
              <p14:nvContentPartPr>
                <p14:cNvPr id="24" name="Ink 23">
                  <a:extLst>
                    <a:ext uri="{FF2B5EF4-FFF2-40B4-BE49-F238E27FC236}">
                      <a16:creationId xmlns:a16="http://schemas.microsoft.com/office/drawing/2014/main" id="{BFFB5472-9990-5B46-94CB-BD536DAAC0C6}"/>
                    </a:ext>
                  </a:extLst>
                </p14:cNvPr>
                <p14:cNvContentPartPr/>
                <p14:nvPr/>
              </p14:nvContentPartPr>
              <p14:xfrm>
                <a:off x="5304600" y="2847062"/>
                <a:ext cx="212040" cy="392760"/>
              </p14:xfrm>
            </p:contentPart>
          </mc:Choice>
          <mc:Fallback xmlns="">
            <p:pic>
              <p:nvPicPr>
                <p:cNvPr id="24" name="Ink 23">
                  <a:extLst>
                    <a:ext uri="{FF2B5EF4-FFF2-40B4-BE49-F238E27FC236}">
                      <a16:creationId xmlns:a16="http://schemas.microsoft.com/office/drawing/2014/main" id="{BFFB5472-9990-5B46-94CB-BD536DAAC0C6}"/>
                    </a:ext>
                  </a:extLst>
                </p:cNvPr>
                <p:cNvPicPr/>
                <p:nvPr/>
              </p:nvPicPr>
              <p:blipFill>
                <a:blip r:embed="rId37"/>
                <a:stretch>
                  <a:fillRect/>
                </a:stretch>
              </p:blipFill>
              <p:spPr>
                <a:xfrm>
                  <a:off x="5289480" y="2831942"/>
                  <a:ext cx="242640" cy="423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8">
              <p14:nvContentPartPr>
                <p14:cNvPr id="25" name="Ink 24">
                  <a:extLst>
                    <a:ext uri="{FF2B5EF4-FFF2-40B4-BE49-F238E27FC236}">
                      <a16:creationId xmlns:a16="http://schemas.microsoft.com/office/drawing/2014/main" id="{2F0A50EE-3C20-C242-8FA3-8FCE04CCF740}"/>
                    </a:ext>
                  </a:extLst>
                </p14:cNvPr>
                <p14:cNvContentPartPr/>
                <p14:nvPr/>
              </p14:nvContentPartPr>
              <p14:xfrm>
                <a:off x="4826520" y="3320462"/>
                <a:ext cx="105840" cy="81360"/>
              </p14:xfrm>
            </p:contentPart>
          </mc:Choice>
          <mc:Fallback xmlns="">
            <p:pic>
              <p:nvPicPr>
                <p:cNvPr id="25" name="Ink 24">
                  <a:extLst>
                    <a:ext uri="{FF2B5EF4-FFF2-40B4-BE49-F238E27FC236}">
                      <a16:creationId xmlns:a16="http://schemas.microsoft.com/office/drawing/2014/main" id="{2F0A50EE-3C20-C242-8FA3-8FCE04CCF740}"/>
                    </a:ext>
                  </a:extLst>
                </p:cNvPr>
                <p:cNvPicPr/>
                <p:nvPr/>
              </p:nvPicPr>
              <p:blipFill>
                <a:blip r:embed="rId39"/>
                <a:stretch>
                  <a:fillRect/>
                </a:stretch>
              </p:blipFill>
              <p:spPr>
                <a:xfrm>
                  <a:off x="4811040" y="3305342"/>
                  <a:ext cx="136440" cy="111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0">
              <p14:nvContentPartPr>
                <p14:cNvPr id="27" name="Ink 26">
                  <a:extLst>
                    <a:ext uri="{FF2B5EF4-FFF2-40B4-BE49-F238E27FC236}">
                      <a16:creationId xmlns:a16="http://schemas.microsoft.com/office/drawing/2014/main" id="{4B31D4CD-AF9E-0E4E-A4E0-CFD2088CBBD0}"/>
                    </a:ext>
                  </a:extLst>
                </p14:cNvPr>
                <p14:cNvContentPartPr/>
                <p14:nvPr/>
              </p14:nvContentPartPr>
              <p14:xfrm>
                <a:off x="5115960" y="2510822"/>
                <a:ext cx="449280" cy="179640"/>
              </p14:xfrm>
            </p:contentPart>
          </mc:Choice>
          <mc:Fallback xmlns="">
            <p:pic>
              <p:nvPicPr>
                <p:cNvPr id="27" name="Ink 26">
                  <a:extLst>
                    <a:ext uri="{FF2B5EF4-FFF2-40B4-BE49-F238E27FC236}">
                      <a16:creationId xmlns:a16="http://schemas.microsoft.com/office/drawing/2014/main" id="{4B31D4CD-AF9E-0E4E-A4E0-CFD2088CBBD0}"/>
                    </a:ext>
                  </a:extLst>
                </p:cNvPr>
                <p:cNvPicPr/>
                <p:nvPr/>
              </p:nvPicPr>
              <p:blipFill>
                <a:blip r:embed="rId41"/>
                <a:stretch>
                  <a:fillRect/>
                </a:stretch>
              </p:blipFill>
              <p:spPr>
                <a:xfrm>
                  <a:off x="5100480" y="2495702"/>
                  <a:ext cx="479520" cy="210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2">
              <p14:nvContentPartPr>
                <p14:cNvPr id="29" name="Ink 28">
                  <a:extLst>
                    <a:ext uri="{FF2B5EF4-FFF2-40B4-BE49-F238E27FC236}">
                      <a16:creationId xmlns:a16="http://schemas.microsoft.com/office/drawing/2014/main" id="{9818543D-E33E-CB4A-B7DA-99EF5615E296}"/>
                    </a:ext>
                  </a:extLst>
                </p14:cNvPr>
                <p14:cNvContentPartPr/>
                <p14:nvPr/>
              </p14:nvContentPartPr>
              <p14:xfrm>
                <a:off x="7673760" y="2152622"/>
                <a:ext cx="106200" cy="71640"/>
              </p14:xfrm>
            </p:contentPart>
          </mc:Choice>
          <mc:Fallback xmlns="">
            <p:pic>
              <p:nvPicPr>
                <p:cNvPr id="29" name="Ink 28">
                  <a:extLst>
                    <a:ext uri="{FF2B5EF4-FFF2-40B4-BE49-F238E27FC236}">
                      <a16:creationId xmlns:a16="http://schemas.microsoft.com/office/drawing/2014/main" id="{9818543D-E33E-CB4A-B7DA-99EF5615E296}"/>
                    </a:ext>
                  </a:extLst>
                </p:cNvPr>
                <p:cNvPicPr/>
                <p:nvPr/>
              </p:nvPicPr>
              <p:blipFill>
                <a:blip r:embed="rId43"/>
                <a:stretch>
                  <a:fillRect/>
                </a:stretch>
              </p:blipFill>
              <p:spPr>
                <a:xfrm>
                  <a:off x="7658640" y="2137502"/>
                  <a:ext cx="136800" cy="102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4">
              <p14:nvContentPartPr>
                <p14:cNvPr id="30" name="Ink 29">
                  <a:extLst>
                    <a:ext uri="{FF2B5EF4-FFF2-40B4-BE49-F238E27FC236}">
                      <a16:creationId xmlns:a16="http://schemas.microsoft.com/office/drawing/2014/main" id="{ED08F8A8-3692-1644-B943-A75A3E8EBBFD}"/>
                    </a:ext>
                  </a:extLst>
                </p14:cNvPr>
                <p14:cNvContentPartPr/>
                <p14:nvPr/>
              </p14:nvContentPartPr>
              <p14:xfrm>
                <a:off x="7717320" y="2199062"/>
                <a:ext cx="12600" cy="81360"/>
              </p14:xfrm>
            </p:contentPart>
          </mc:Choice>
          <mc:Fallback xmlns="">
            <p:pic>
              <p:nvPicPr>
                <p:cNvPr id="30" name="Ink 29">
                  <a:extLst>
                    <a:ext uri="{FF2B5EF4-FFF2-40B4-BE49-F238E27FC236}">
                      <a16:creationId xmlns:a16="http://schemas.microsoft.com/office/drawing/2014/main" id="{ED08F8A8-3692-1644-B943-A75A3E8EBBFD}"/>
                    </a:ext>
                  </a:extLst>
                </p:cNvPr>
                <p:cNvPicPr/>
                <p:nvPr/>
              </p:nvPicPr>
              <p:blipFill>
                <a:blip r:embed="rId45"/>
                <a:stretch>
                  <a:fillRect/>
                </a:stretch>
              </p:blipFill>
              <p:spPr>
                <a:xfrm>
                  <a:off x="7701840" y="2183582"/>
                  <a:ext cx="42840" cy="111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6">
              <p14:nvContentPartPr>
                <p14:cNvPr id="31" name="Ink 30">
                  <a:extLst>
                    <a:ext uri="{FF2B5EF4-FFF2-40B4-BE49-F238E27FC236}">
                      <a16:creationId xmlns:a16="http://schemas.microsoft.com/office/drawing/2014/main" id="{9259D1D6-5AF3-9E4E-8C90-00F93FA006C6}"/>
                    </a:ext>
                  </a:extLst>
                </p14:cNvPr>
                <p14:cNvContentPartPr/>
                <p14:nvPr/>
              </p14:nvContentPartPr>
              <p14:xfrm>
                <a:off x="7456680" y="2326142"/>
                <a:ext cx="97560" cy="97560"/>
              </p14:xfrm>
            </p:contentPart>
          </mc:Choice>
          <mc:Fallback xmlns="">
            <p:pic>
              <p:nvPicPr>
                <p:cNvPr id="31" name="Ink 30">
                  <a:extLst>
                    <a:ext uri="{FF2B5EF4-FFF2-40B4-BE49-F238E27FC236}">
                      <a16:creationId xmlns:a16="http://schemas.microsoft.com/office/drawing/2014/main" id="{9259D1D6-5AF3-9E4E-8C90-00F93FA006C6}"/>
                    </a:ext>
                  </a:extLst>
                </p:cNvPr>
                <p:cNvPicPr/>
                <p:nvPr/>
              </p:nvPicPr>
              <p:blipFill>
                <a:blip r:embed="rId47"/>
                <a:stretch>
                  <a:fillRect/>
                </a:stretch>
              </p:blipFill>
              <p:spPr>
                <a:xfrm>
                  <a:off x="7441560" y="2311022"/>
                  <a:ext cx="127800" cy="128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8">
              <p14:nvContentPartPr>
                <p14:cNvPr id="32" name="Ink 31">
                  <a:extLst>
                    <a:ext uri="{FF2B5EF4-FFF2-40B4-BE49-F238E27FC236}">
                      <a16:creationId xmlns:a16="http://schemas.microsoft.com/office/drawing/2014/main" id="{3DAC10DE-22ED-DB41-8768-849A82CDA69E}"/>
                    </a:ext>
                  </a:extLst>
                </p14:cNvPr>
                <p14:cNvContentPartPr/>
                <p14:nvPr/>
              </p14:nvContentPartPr>
              <p14:xfrm>
                <a:off x="7477200" y="2372582"/>
                <a:ext cx="16920" cy="59040"/>
              </p14:xfrm>
            </p:contentPart>
          </mc:Choice>
          <mc:Fallback xmlns="">
            <p:pic>
              <p:nvPicPr>
                <p:cNvPr id="32" name="Ink 31">
                  <a:extLst>
                    <a:ext uri="{FF2B5EF4-FFF2-40B4-BE49-F238E27FC236}">
                      <a16:creationId xmlns:a16="http://schemas.microsoft.com/office/drawing/2014/main" id="{3DAC10DE-22ED-DB41-8768-849A82CDA69E}"/>
                    </a:ext>
                  </a:extLst>
                </p:cNvPr>
                <p:cNvPicPr/>
                <p:nvPr/>
              </p:nvPicPr>
              <p:blipFill>
                <a:blip r:embed="rId49"/>
                <a:stretch>
                  <a:fillRect/>
                </a:stretch>
              </p:blipFill>
              <p:spPr>
                <a:xfrm>
                  <a:off x="7461720" y="2357462"/>
                  <a:ext cx="47160" cy="89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0">
              <p14:nvContentPartPr>
                <p14:cNvPr id="33" name="Ink 32">
                  <a:extLst>
                    <a:ext uri="{FF2B5EF4-FFF2-40B4-BE49-F238E27FC236}">
                      <a16:creationId xmlns:a16="http://schemas.microsoft.com/office/drawing/2014/main" id="{2CB032EC-0C3D-CD4D-B7B2-A3A796B13525}"/>
                    </a:ext>
                  </a:extLst>
                </p14:cNvPr>
                <p14:cNvContentPartPr/>
                <p14:nvPr/>
              </p14:nvContentPartPr>
              <p14:xfrm>
                <a:off x="7187760" y="2523062"/>
                <a:ext cx="91080" cy="104760"/>
              </p14:xfrm>
            </p:contentPart>
          </mc:Choice>
          <mc:Fallback xmlns="">
            <p:pic>
              <p:nvPicPr>
                <p:cNvPr id="33" name="Ink 32">
                  <a:extLst>
                    <a:ext uri="{FF2B5EF4-FFF2-40B4-BE49-F238E27FC236}">
                      <a16:creationId xmlns:a16="http://schemas.microsoft.com/office/drawing/2014/main" id="{2CB032EC-0C3D-CD4D-B7B2-A3A796B13525}"/>
                    </a:ext>
                  </a:extLst>
                </p:cNvPr>
                <p:cNvPicPr/>
                <p:nvPr/>
              </p:nvPicPr>
              <p:blipFill>
                <a:blip r:embed="rId51"/>
                <a:stretch>
                  <a:fillRect/>
                </a:stretch>
              </p:blipFill>
              <p:spPr>
                <a:xfrm>
                  <a:off x="7172640" y="2507942"/>
                  <a:ext cx="121680" cy="135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2">
              <p14:nvContentPartPr>
                <p14:cNvPr id="34" name="Ink 33">
                  <a:extLst>
                    <a:ext uri="{FF2B5EF4-FFF2-40B4-BE49-F238E27FC236}">
                      <a16:creationId xmlns:a16="http://schemas.microsoft.com/office/drawing/2014/main" id="{02D4AAC4-01F7-C04A-80CB-9EE6054B1D8E}"/>
                    </a:ext>
                  </a:extLst>
                </p14:cNvPr>
                <p14:cNvContentPartPr/>
                <p14:nvPr/>
              </p14:nvContentPartPr>
              <p14:xfrm>
                <a:off x="7216200" y="2544302"/>
                <a:ext cx="18360" cy="87120"/>
              </p14:xfrm>
            </p:contentPart>
          </mc:Choice>
          <mc:Fallback xmlns="">
            <p:pic>
              <p:nvPicPr>
                <p:cNvPr id="34" name="Ink 33">
                  <a:extLst>
                    <a:ext uri="{FF2B5EF4-FFF2-40B4-BE49-F238E27FC236}">
                      <a16:creationId xmlns:a16="http://schemas.microsoft.com/office/drawing/2014/main" id="{02D4AAC4-01F7-C04A-80CB-9EE6054B1D8E}"/>
                    </a:ext>
                  </a:extLst>
                </p:cNvPr>
                <p:cNvPicPr/>
                <p:nvPr/>
              </p:nvPicPr>
              <p:blipFill>
                <a:blip r:embed="rId53"/>
                <a:stretch>
                  <a:fillRect/>
                </a:stretch>
              </p:blipFill>
              <p:spPr>
                <a:xfrm>
                  <a:off x="7200720" y="2528822"/>
                  <a:ext cx="48600" cy="117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4">
              <p14:nvContentPartPr>
                <p14:cNvPr id="35" name="Ink 34">
                  <a:extLst>
                    <a:ext uri="{FF2B5EF4-FFF2-40B4-BE49-F238E27FC236}">
                      <a16:creationId xmlns:a16="http://schemas.microsoft.com/office/drawing/2014/main" id="{C8FACFE0-A0BC-6A4C-8E53-218D291D7FDA}"/>
                    </a:ext>
                  </a:extLst>
                </p14:cNvPr>
                <p14:cNvContentPartPr/>
                <p14:nvPr/>
              </p14:nvContentPartPr>
              <p14:xfrm>
                <a:off x="6944760" y="2741582"/>
                <a:ext cx="131400" cy="58680"/>
              </p14:xfrm>
            </p:contentPart>
          </mc:Choice>
          <mc:Fallback xmlns="">
            <p:pic>
              <p:nvPicPr>
                <p:cNvPr id="35" name="Ink 34">
                  <a:extLst>
                    <a:ext uri="{FF2B5EF4-FFF2-40B4-BE49-F238E27FC236}">
                      <a16:creationId xmlns:a16="http://schemas.microsoft.com/office/drawing/2014/main" id="{C8FACFE0-A0BC-6A4C-8E53-218D291D7FDA}"/>
                    </a:ext>
                  </a:extLst>
                </p:cNvPr>
                <p:cNvPicPr/>
                <p:nvPr/>
              </p:nvPicPr>
              <p:blipFill>
                <a:blip r:embed="rId55"/>
                <a:stretch>
                  <a:fillRect/>
                </a:stretch>
              </p:blipFill>
              <p:spPr>
                <a:xfrm>
                  <a:off x="6929280" y="2726102"/>
                  <a:ext cx="162000" cy="88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6">
              <p14:nvContentPartPr>
                <p14:cNvPr id="36" name="Ink 35">
                  <a:extLst>
                    <a:ext uri="{FF2B5EF4-FFF2-40B4-BE49-F238E27FC236}">
                      <a16:creationId xmlns:a16="http://schemas.microsoft.com/office/drawing/2014/main" id="{774C1961-5835-3049-9862-A2BBCECCEFBD}"/>
                    </a:ext>
                  </a:extLst>
                </p14:cNvPr>
                <p14:cNvContentPartPr/>
                <p14:nvPr/>
              </p14:nvContentPartPr>
              <p14:xfrm>
                <a:off x="7009920" y="2739422"/>
                <a:ext cx="4320" cy="67320"/>
              </p14:xfrm>
            </p:contentPart>
          </mc:Choice>
          <mc:Fallback xmlns="">
            <p:pic>
              <p:nvPicPr>
                <p:cNvPr id="36" name="Ink 35">
                  <a:extLst>
                    <a:ext uri="{FF2B5EF4-FFF2-40B4-BE49-F238E27FC236}">
                      <a16:creationId xmlns:a16="http://schemas.microsoft.com/office/drawing/2014/main" id="{774C1961-5835-3049-9862-A2BBCECCEFBD}"/>
                    </a:ext>
                  </a:extLst>
                </p:cNvPr>
                <p:cNvPicPr/>
                <p:nvPr/>
              </p:nvPicPr>
              <p:blipFill>
                <a:blip r:embed="rId57"/>
                <a:stretch>
                  <a:fillRect/>
                </a:stretch>
              </p:blipFill>
              <p:spPr>
                <a:xfrm>
                  <a:off x="6994800" y="2723942"/>
                  <a:ext cx="34920" cy="97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8">
              <p14:nvContentPartPr>
                <p14:cNvPr id="37" name="Ink 36">
                  <a:extLst>
                    <a:ext uri="{FF2B5EF4-FFF2-40B4-BE49-F238E27FC236}">
                      <a16:creationId xmlns:a16="http://schemas.microsoft.com/office/drawing/2014/main" id="{E2EE1B7C-65B0-0D49-B918-3C4A18107A73}"/>
                    </a:ext>
                  </a:extLst>
                </p14:cNvPr>
                <p14:cNvContentPartPr/>
                <p14:nvPr/>
              </p14:nvContentPartPr>
              <p14:xfrm>
                <a:off x="6712920" y="2893502"/>
                <a:ext cx="104040" cy="67680"/>
              </p14:xfrm>
            </p:contentPart>
          </mc:Choice>
          <mc:Fallback xmlns="">
            <p:pic>
              <p:nvPicPr>
                <p:cNvPr id="37" name="Ink 36">
                  <a:extLst>
                    <a:ext uri="{FF2B5EF4-FFF2-40B4-BE49-F238E27FC236}">
                      <a16:creationId xmlns:a16="http://schemas.microsoft.com/office/drawing/2014/main" id="{E2EE1B7C-65B0-0D49-B918-3C4A18107A73}"/>
                    </a:ext>
                  </a:extLst>
                </p:cNvPr>
                <p:cNvPicPr/>
                <p:nvPr/>
              </p:nvPicPr>
              <p:blipFill>
                <a:blip r:embed="rId59"/>
                <a:stretch>
                  <a:fillRect/>
                </a:stretch>
              </p:blipFill>
              <p:spPr>
                <a:xfrm>
                  <a:off x="6697800" y="2878022"/>
                  <a:ext cx="134640" cy="98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0">
              <p14:nvContentPartPr>
                <p14:cNvPr id="38" name="Ink 37">
                  <a:extLst>
                    <a:ext uri="{FF2B5EF4-FFF2-40B4-BE49-F238E27FC236}">
                      <a16:creationId xmlns:a16="http://schemas.microsoft.com/office/drawing/2014/main" id="{DAB33406-66D7-1C46-B5F1-42837E8A433B}"/>
                    </a:ext>
                  </a:extLst>
                </p14:cNvPr>
                <p14:cNvContentPartPr/>
                <p14:nvPr/>
              </p14:nvContentPartPr>
              <p14:xfrm>
                <a:off x="6755400" y="2871902"/>
                <a:ext cx="15840" cy="90360"/>
              </p14:xfrm>
            </p:contentPart>
          </mc:Choice>
          <mc:Fallback xmlns="">
            <p:pic>
              <p:nvPicPr>
                <p:cNvPr id="38" name="Ink 37">
                  <a:extLst>
                    <a:ext uri="{FF2B5EF4-FFF2-40B4-BE49-F238E27FC236}">
                      <a16:creationId xmlns:a16="http://schemas.microsoft.com/office/drawing/2014/main" id="{DAB33406-66D7-1C46-B5F1-42837E8A433B}"/>
                    </a:ext>
                  </a:extLst>
                </p:cNvPr>
                <p:cNvPicPr/>
                <p:nvPr/>
              </p:nvPicPr>
              <p:blipFill>
                <a:blip r:embed="rId61"/>
                <a:stretch>
                  <a:fillRect/>
                </a:stretch>
              </p:blipFill>
              <p:spPr>
                <a:xfrm>
                  <a:off x="6740280" y="2856782"/>
                  <a:ext cx="46440" cy="120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2">
              <p14:nvContentPartPr>
                <p14:cNvPr id="39" name="Ink 38">
                  <a:extLst>
                    <a:ext uri="{FF2B5EF4-FFF2-40B4-BE49-F238E27FC236}">
                      <a16:creationId xmlns:a16="http://schemas.microsoft.com/office/drawing/2014/main" id="{9A82BD27-92F3-A349-AD71-DC629048C8A1}"/>
                    </a:ext>
                  </a:extLst>
                </p14:cNvPr>
                <p14:cNvContentPartPr/>
                <p14:nvPr/>
              </p14:nvContentPartPr>
              <p14:xfrm>
                <a:off x="6446880" y="3078542"/>
                <a:ext cx="126000" cy="74520"/>
              </p14:xfrm>
            </p:contentPart>
          </mc:Choice>
          <mc:Fallback xmlns="">
            <p:pic>
              <p:nvPicPr>
                <p:cNvPr id="39" name="Ink 38">
                  <a:extLst>
                    <a:ext uri="{FF2B5EF4-FFF2-40B4-BE49-F238E27FC236}">
                      <a16:creationId xmlns:a16="http://schemas.microsoft.com/office/drawing/2014/main" id="{9A82BD27-92F3-A349-AD71-DC629048C8A1}"/>
                    </a:ext>
                  </a:extLst>
                </p:cNvPr>
                <p:cNvPicPr/>
                <p:nvPr/>
              </p:nvPicPr>
              <p:blipFill>
                <a:blip r:embed="rId63"/>
                <a:stretch>
                  <a:fillRect/>
                </a:stretch>
              </p:blipFill>
              <p:spPr>
                <a:xfrm>
                  <a:off x="6431760" y="3063422"/>
                  <a:ext cx="156240" cy="104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4">
              <p14:nvContentPartPr>
                <p14:cNvPr id="40" name="Ink 39">
                  <a:extLst>
                    <a:ext uri="{FF2B5EF4-FFF2-40B4-BE49-F238E27FC236}">
                      <a16:creationId xmlns:a16="http://schemas.microsoft.com/office/drawing/2014/main" id="{7DBF7173-62B2-9C4E-A72E-B71A5F75172C}"/>
                    </a:ext>
                  </a:extLst>
                </p14:cNvPr>
                <p14:cNvContentPartPr/>
                <p14:nvPr/>
              </p14:nvContentPartPr>
              <p14:xfrm>
                <a:off x="6501240" y="3082502"/>
                <a:ext cx="3960" cy="100080"/>
              </p14:xfrm>
            </p:contentPart>
          </mc:Choice>
          <mc:Fallback xmlns="">
            <p:pic>
              <p:nvPicPr>
                <p:cNvPr id="40" name="Ink 39">
                  <a:extLst>
                    <a:ext uri="{FF2B5EF4-FFF2-40B4-BE49-F238E27FC236}">
                      <a16:creationId xmlns:a16="http://schemas.microsoft.com/office/drawing/2014/main" id="{7DBF7173-62B2-9C4E-A72E-B71A5F75172C}"/>
                    </a:ext>
                  </a:extLst>
                </p:cNvPr>
                <p:cNvPicPr/>
                <p:nvPr/>
              </p:nvPicPr>
              <p:blipFill>
                <a:blip r:embed="rId65"/>
                <a:stretch>
                  <a:fillRect/>
                </a:stretch>
              </p:blipFill>
              <p:spPr>
                <a:xfrm>
                  <a:off x="6485760" y="3067382"/>
                  <a:ext cx="34560" cy="130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6">
              <p14:nvContentPartPr>
                <p14:cNvPr id="41" name="Ink 40">
                  <a:extLst>
                    <a:ext uri="{FF2B5EF4-FFF2-40B4-BE49-F238E27FC236}">
                      <a16:creationId xmlns:a16="http://schemas.microsoft.com/office/drawing/2014/main" id="{314282DB-505D-D54A-860F-78C933D75F1B}"/>
                    </a:ext>
                  </a:extLst>
                </p14:cNvPr>
                <p14:cNvContentPartPr/>
                <p14:nvPr/>
              </p14:nvContentPartPr>
              <p14:xfrm>
                <a:off x="6122880" y="3275462"/>
                <a:ext cx="136440" cy="77400"/>
              </p14:xfrm>
            </p:contentPart>
          </mc:Choice>
          <mc:Fallback xmlns="">
            <p:pic>
              <p:nvPicPr>
                <p:cNvPr id="41" name="Ink 40">
                  <a:extLst>
                    <a:ext uri="{FF2B5EF4-FFF2-40B4-BE49-F238E27FC236}">
                      <a16:creationId xmlns:a16="http://schemas.microsoft.com/office/drawing/2014/main" id="{314282DB-505D-D54A-860F-78C933D75F1B}"/>
                    </a:ext>
                  </a:extLst>
                </p:cNvPr>
                <p:cNvPicPr/>
                <p:nvPr/>
              </p:nvPicPr>
              <p:blipFill>
                <a:blip r:embed="rId67"/>
                <a:stretch>
                  <a:fillRect/>
                </a:stretch>
              </p:blipFill>
              <p:spPr>
                <a:xfrm>
                  <a:off x="6107400" y="3260342"/>
                  <a:ext cx="166680" cy="107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8">
              <p14:nvContentPartPr>
                <p14:cNvPr id="42" name="Ink 41">
                  <a:extLst>
                    <a:ext uri="{FF2B5EF4-FFF2-40B4-BE49-F238E27FC236}">
                      <a16:creationId xmlns:a16="http://schemas.microsoft.com/office/drawing/2014/main" id="{ED9C4177-4180-8247-AFE5-CF0DB420DDE3}"/>
                    </a:ext>
                  </a:extLst>
                </p14:cNvPr>
                <p14:cNvContentPartPr/>
                <p14:nvPr/>
              </p14:nvContentPartPr>
              <p14:xfrm>
                <a:off x="6212880" y="3263582"/>
                <a:ext cx="37800" cy="66240"/>
              </p14:xfrm>
            </p:contentPart>
          </mc:Choice>
          <mc:Fallback xmlns="">
            <p:pic>
              <p:nvPicPr>
                <p:cNvPr id="42" name="Ink 41">
                  <a:extLst>
                    <a:ext uri="{FF2B5EF4-FFF2-40B4-BE49-F238E27FC236}">
                      <a16:creationId xmlns:a16="http://schemas.microsoft.com/office/drawing/2014/main" id="{ED9C4177-4180-8247-AFE5-CF0DB420DDE3}"/>
                    </a:ext>
                  </a:extLst>
                </p:cNvPr>
                <p:cNvPicPr/>
                <p:nvPr/>
              </p:nvPicPr>
              <p:blipFill>
                <a:blip r:embed="rId69"/>
                <a:stretch>
                  <a:fillRect/>
                </a:stretch>
              </p:blipFill>
              <p:spPr>
                <a:xfrm>
                  <a:off x="6197400" y="3248102"/>
                  <a:ext cx="68400" cy="96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0">
              <p14:nvContentPartPr>
                <p14:cNvPr id="3" name="Ink 2">
                  <a:extLst>
                    <a:ext uri="{FF2B5EF4-FFF2-40B4-BE49-F238E27FC236}">
                      <a16:creationId xmlns:a16="http://schemas.microsoft.com/office/drawing/2014/main" id="{4FC652DF-6DFF-9B4E-AED7-BC375E246733}"/>
                    </a:ext>
                  </a:extLst>
                </p14:cNvPr>
                <p14:cNvContentPartPr/>
                <p14:nvPr/>
              </p14:nvContentPartPr>
              <p14:xfrm>
                <a:off x="5590440" y="1475102"/>
                <a:ext cx="510840" cy="438840"/>
              </p14:xfrm>
            </p:contentPart>
          </mc:Choice>
          <mc:Fallback xmlns="">
            <p:pic>
              <p:nvPicPr>
                <p:cNvPr id="3" name="Ink 2">
                  <a:extLst>
                    <a:ext uri="{FF2B5EF4-FFF2-40B4-BE49-F238E27FC236}">
                      <a16:creationId xmlns:a16="http://schemas.microsoft.com/office/drawing/2014/main" id="{4FC652DF-6DFF-9B4E-AED7-BC375E246733}"/>
                    </a:ext>
                  </a:extLst>
                </p:cNvPr>
                <p:cNvPicPr/>
                <p:nvPr/>
              </p:nvPicPr>
              <p:blipFill>
                <a:blip r:embed="rId71"/>
                <a:stretch>
                  <a:fillRect/>
                </a:stretch>
              </p:blipFill>
              <p:spPr>
                <a:xfrm>
                  <a:off x="5574960" y="1459622"/>
                  <a:ext cx="541440" cy="469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2">
              <p14:nvContentPartPr>
                <p14:cNvPr id="4" name="Ink 3">
                  <a:extLst>
                    <a:ext uri="{FF2B5EF4-FFF2-40B4-BE49-F238E27FC236}">
                      <a16:creationId xmlns:a16="http://schemas.microsoft.com/office/drawing/2014/main" id="{955F1FD1-08DA-124C-BAC2-D3AEFF3B59CD}"/>
                    </a:ext>
                  </a:extLst>
                </p14:cNvPr>
                <p14:cNvContentPartPr/>
                <p14:nvPr/>
              </p14:nvContentPartPr>
              <p14:xfrm>
                <a:off x="5578920" y="1562582"/>
                <a:ext cx="400680" cy="419760"/>
              </p14:xfrm>
            </p:contentPart>
          </mc:Choice>
          <mc:Fallback xmlns="">
            <p:pic>
              <p:nvPicPr>
                <p:cNvPr id="4" name="Ink 3">
                  <a:extLst>
                    <a:ext uri="{FF2B5EF4-FFF2-40B4-BE49-F238E27FC236}">
                      <a16:creationId xmlns:a16="http://schemas.microsoft.com/office/drawing/2014/main" id="{955F1FD1-08DA-124C-BAC2-D3AEFF3B59CD}"/>
                    </a:ext>
                  </a:extLst>
                </p:cNvPr>
                <p:cNvPicPr/>
                <p:nvPr/>
              </p:nvPicPr>
              <p:blipFill>
                <a:blip r:embed="rId73"/>
                <a:stretch>
                  <a:fillRect/>
                </a:stretch>
              </p:blipFill>
              <p:spPr>
                <a:xfrm>
                  <a:off x="5563440" y="1547102"/>
                  <a:ext cx="431280" cy="450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4">
              <p14:nvContentPartPr>
                <p14:cNvPr id="5" name="Ink 4">
                  <a:extLst>
                    <a:ext uri="{FF2B5EF4-FFF2-40B4-BE49-F238E27FC236}">
                      <a16:creationId xmlns:a16="http://schemas.microsoft.com/office/drawing/2014/main" id="{4C7F6885-02E9-4F4D-A795-65CE327214B9}"/>
                    </a:ext>
                  </a:extLst>
                </p14:cNvPr>
                <p14:cNvContentPartPr/>
                <p14:nvPr/>
              </p14:nvContentPartPr>
              <p14:xfrm>
                <a:off x="5940720" y="1932662"/>
                <a:ext cx="136080" cy="110520"/>
              </p14:xfrm>
            </p:contentPart>
          </mc:Choice>
          <mc:Fallback xmlns="">
            <p:pic>
              <p:nvPicPr>
                <p:cNvPr id="5" name="Ink 4">
                  <a:extLst>
                    <a:ext uri="{FF2B5EF4-FFF2-40B4-BE49-F238E27FC236}">
                      <a16:creationId xmlns:a16="http://schemas.microsoft.com/office/drawing/2014/main" id="{4C7F6885-02E9-4F4D-A795-65CE327214B9}"/>
                    </a:ext>
                  </a:extLst>
                </p:cNvPr>
                <p:cNvPicPr/>
                <p:nvPr/>
              </p:nvPicPr>
              <p:blipFill>
                <a:blip r:embed="rId75"/>
                <a:stretch>
                  <a:fillRect/>
                </a:stretch>
              </p:blipFill>
              <p:spPr>
                <a:xfrm>
                  <a:off x="5925600" y="1917542"/>
                  <a:ext cx="166680" cy="141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6">
              <p14:nvContentPartPr>
                <p14:cNvPr id="6" name="Ink 5">
                  <a:extLst>
                    <a:ext uri="{FF2B5EF4-FFF2-40B4-BE49-F238E27FC236}">
                      <a16:creationId xmlns:a16="http://schemas.microsoft.com/office/drawing/2014/main" id="{8FC194F3-9FB6-A141-8E42-995DA1A741FF}"/>
                    </a:ext>
                  </a:extLst>
                </p14:cNvPr>
                <p14:cNvContentPartPr/>
                <p14:nvPr/>
              </p14:nvContentPartPr>
              <p14:xfrm>
                <a:off x="5657760" y="1770662"/>
                <a:ext cx="196560" cy="288000"/>
              </p14:xfrm>
            </p:contentPart>
          </mc:Choice>
          <mc:Fallback xmlns="">
            <p:pic>
              <p:nvPicPr>
                <p:cNvPr id="6" name="Ink 5">
                  <a:extLst>
                    <a:ext uri="{FF2B5EF4-FFF2-40B4-BE49-F238E27FC236}">
                      <a16:creationId xmlns:a16="http://schemas.microsoft.com/office/drawing/2014/main" id="{8FC194F3-9FB6-A141-8E42-995DA1A741FF}"/>
                    </a:ext>
                  </a:extLst>
                </p:cNvPr>
                <p:cNvPicPr/>
                <p:nvPr/>
              </p:nvPicPr>
              <p:blipFill>
                <a:blip r:embed="rId77"/>
                <a:stretch>
                  <a:fillRect/>
                </a:stretch>
              </p:blipFill>
              <p:spPr>
                <a:xfrm>
                  <a:off x="5642640" y="1755542"/>
                  <a:ext cx="227160" cy="318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8">
              <p14:nvContentPartPr>
                <p14:cNvPr id="44" name="Ink 43">
                  <a:extLst>
                    <a:ext uri="{FF2B5EF4-FFF2-40B4-BE49-F238E27FC236}">
                      <a16:creationId xmlns:a16="http://schemas.microsoft.com/office/drawing/2014/main" id="{47D14D5C-D030-FB48-958D-FA835A2F1DAA}"/>
                    </a:ext>
                  </a:extLst>
                </p14:cNvPr>
                <p14:cNvContentPartPr/>
                <p14:nvPr/>
              </p14:nvContentPartPr>
              <p14:xfrm>
                <a:off x="5578920" y="1956062"/>
                <a:ext cx="138600" cy="250920"/>
              </p14:xfrm>
            </p:contentPart>
          </mc:Choice>
          <mc:Fallback xmlns="">
            <p:pic>
              <p:nvPicPr>
                <p:cNvPr id="44" name="Ink 43">
                  <a:extLst>
                    <a:ext uri="{FF2B5EF4-FFF2-40B4-BE49-F238E27FC236}">
                      <a16:creationId xmlns:a16="http://schemas.microsoft.com/office/drawing/2014/main" id="{47D14D5C-D030-FB48-958D-FA835A2F1DAA}"/>
                    </a:ext>
                  </a:extLst>
                </p:cNvPr>
                <p:cNvPicPr/>
                <p:nvPr/>
              </p:nvPicPr>
              <p:blipFill>
                <a:blip r:embed="rId79"/>
                <a:stretch>
                  <a:fillRect/>
                </a:stretch>
              </p:blipFill>
              <p:spPr>
                <a:xfrm>
                  <a:off x="5563440" y="1940582"/>
                  <a:ext cx="169200" cy="281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0">
              <p14:nvContentPartPr>
                <p14:cNvPr id="46" name="Ink 45">
                  <a:extLst>
                    <a:ext uri="{FF2B5EF4-FFF2-40B4-BE49-F238E27FC236}">
                      <a16:creationId xmlns:a16="http://schemas.microsoft.com/office/drawing/2014/main" id="{8A285CB0-C295-CC42-864A-E27ACDA0111D}"/>
                    </a:ext>
                  </a:extLst>
                </p14:cNvPr>
                <p14:cNvContentPartPr/>
                <p14:nvPr/>
              </p14:nvContentPartPr>
              <p14:xfrm>
                <a:off x="8403120" y="2152622"/>
                <a:ext cx="135720" cy="85680"/>
              </p14:xfrm>
            </p:contentPart>
          </mc:Choice>
          <mc:Fallback xmlns="">
            <p:pic>
              <p:nvPicPr>
                <p:cNvPr id="46" name="Ink 45">
                  <a:extLst>
                    <a:ext uri="{FF2B5EF4-FFF2-40B4-BE49-F238E27FC236}">
                      <a16:creationId xmlns:a16="http://schemas.microsoft.com/office/drawing/2014/main" id="{8A285CB0-C295-CC42-864A-E27ACDA0111D}"/>
                    </a:ext>
                  </a:extLst>
                </p:cNvPr>
                <p:cNvPicPr/>
                <p:nvPr/>
              </p:nvPicPr>
              <p:blipFill>
                <a:blip r:embed="rId81"/>
                <a:stretch>
                  <a:fillRect/>
                </a:stretch>
              </p:blipFill>
              <p:spPr>
                <a:xfrm>
                  <a:off x="8388000" y="2137502"/>
                  <a:ext cx="166320" cy="116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2">
              <p14:nvContentPartPr>
                <p14:cNvPr id="47" name="Ink 46">
                  <a:extLst>
                    <a:ext uri="{FF2B5EF4-FFF2-40B4-BE49-F238E27FC236}">
                      <a16:creationId xmlns:a16="http://schemas.microsoft.com/office/drawing/2014/main" id="{1D9B6FEA-6EFA-4746-99B9-B0B9A664E28F}"/>
                    </a:ext>
                  </a:extLst>
                </p14:cNvPr>
                <p14:cNvContentPartPr/>
                <p14:nvPr/>
              </p14:nvContentPartPr>
              <p14:xfrm>
                <a:off x="8472600" y="2210582"/>
                <a:ext cx="14760" cy="88200"/>
              </p14:xfrm>
            </p:contentPart>
          </mc:Choice>
          <mc:Fallback xmlns="">
            <p:pic>
              <p:nvPicPr>
                <p:cNvPr id="47" name="Ink 46">
                  <a:extLst>
                    <a:ext uri="{FF2B5EF4-FFF2-40B4-BE49-F238E27FC236}">
                      <a16:creationId xmlns:a16="http://schemas.microsoft.com/office/drawing/2014/main" id="{1D9B6FEA-6EFA-4746-99B9-B0B9A664E28F}"/>
                    </a:ext>
                  </a:extLst>
                </p:cNvPr>
                <p:cNvPicPr/>
                <p:nvPr/>
              </p:nvPicPr>
              <p:blipFill>
                <a:blip r:embed="rId83"/>
                <a:stretch>
                  <a:fillRect/>
                </a:stretch>
              </p:blipFill>
              <p:spPr>
                <a:xfrm>
                  <a:off x="8457120" y="2195462"/>
                  <a:ext cx="45360" cy="118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4">
              <p14:nvContentPartPr>
                <p14:cNvPr id="48" name="Ink 47">
                  <a:extLst>
                    <a:ext uri="{FF2B5EF4-FFF2-40B4-BE49-F238E27FC236}">
                      <a16:creationId xmlns:a16="http://schemas.microsoft.com/office/drawing/2014/main" id="{258FBE38-6152-3747-B6E8-7601F3D1BC6F}"/>
                    </a:ext>
                  </a:extLst>
                </p14:cNvPr>
                <p14:cNvContentPartPr/>
                <p14:nvPr/>
              </p14:nvContentPartPr>
              <p14:xfrm>
                <a:off x="8194680" y="2452142"/>
                <a:ext cx="108360" cy="57240"/>
              </p14:xfrm>
            </p:contentPart>
          </mc:Choice>
          <mc:Fallback xmlns="">
            <p:pic>
              <p:nvPicPr>
                <p:cNvPr id="48" name="Ink 47">
                  <a:extLst>
                    <a:ext uri="{FF2B5EF4-FFF2-40B4-BE49-F238E27FC236}">
                      <a16:creationId xmlns:a16="http://schemas.microsoft.com/office/drawing/2014/main" id="{258FBE38-6152-3747-B6E8-7601F3D1BC6F}"/>
                    </a:ext>
                  </a:extLst>
                </p:cNvPr>
                <p:cNvPicPr/>
                <p:nvPr/>
              </p:nvPicPr>
              <p:blipFill>
                <a:blip r:embed="rId85"/>
                <a:stretch>
                  <a:fillRect/>
                </a:stretch>
              </p:blipFill>
              <p:spPr>
                <a:xfrm>
                  <a:off x="8179560" y="2436662"/>
                  <a:ext cx="138960" cy="87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6">
              <p14:nvContentPartPr>
                <p14:cNvPr id="49" name="Ink 48">
                  <a:extLst>
                    <a:ext uri="{FF2B5EF4-FFF2-40B4-BE49-F238E27FC236}">
                      <a16:creationId xmlns:a16="http://schemas.microsoft.com/office/drawing/2014/main" id="{2A1CD90C-383E-6B4D-B852-D80A59AD2601}"/>
                    </a:ext>
                  </a:extLst>
                </p14:cNvPr>
                <p14:cNvContentPartPr/>
                <p14:nvPr/>
              </p14:nvContentPartPr>
              <p14:xfrm>
                <a:off x="8218440" y="2446382"/>
                <a:ext cx="23040" cy="94680"/>
              </p14:xfrm>
            </p:contentPart>
          </mc:Choice>
          <mc:Fallback xmlns="">
            <p:pic>
              <p:nvPicPr>
                <p:cNvPr id="49" name="Ink 48">
                  <a:extLst>
                    <a:ext uri="{FF2B5EF4-FFF2-40B4-BE49-F238E27FC236}">
                      <a16:creationId xmlns:a16="http://schemas.microsoft.com/office/drawing/2014/main" id="{2A1CD90C-383E-6B4D-B852-D80A59AD2601}"/>
                    </a:ext>
                  </a:extLst>
                </p:cNvPr>
                <p:cNvPicPr/>
                <p:nvPr/>
              </p:nvPicPr>
              <p:blipFill>
                <a:blip r:embed="rId87"/>
                <a:stretch>
                  <a:fillRect/>
                </a:stretch>
              </p:blipFill>
              <p:spPr>
                <a:xfrm>
                  <a:off x="8202960" y="2431262"/>
                  <a:ext cx="53640" cy="125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8">
              <p14:nvContentPartPr>
                <p14:cNvPr id="50" name="Ink 49">
                  <a:extLst>
                    <a:ext uri="{FF2B5EF4-FFF2-40B4-BE49-F238E27FC236}">
                      <a16:creationId xmlns:a16="http://schemas.microsoft.com/office/drawing/2014/main" id="{2FA57ACA-1558-7341-B99A-B1417F922BEB}"/>
                    </a:ext>
                  </a:extLst>
                </p14:cNvPr>
                <p14:cNvContentPartPr/>
                <p14:nvPr/>
              </p14:nvContentPartPr>
              <p14:xfrm>
                <a:off x="7951680" y="2662022"/>
                <a:ext cx="139680" cy="87480"/>
              </p14:xfrm>
            </p:contentPart>
          </mc:Choice>
          <mc:Fallback xmlns="">
            <p:pic>
              <p:nvPicPr>
                <p:cNvPr id="50" name="Ink 49">
                  <a:extLst>
                    <a:ext uri="{FF2B5EF4-FFF2-40B4-BE49-F238E27FC236}">
                      <a16:creationId xmlns:a16="http://schemas.microsoft.com/office/drawing/2014/main" id="{2FA57ACA-1558-7341-B99A-B1417F922BEB}"/>
                    </a:ext>
                  </a:extLst>
                </p:cNvPr>
                <p:cNvPicPr/>
                <p:nvPr/>
              </p:nvPicPr>
              <p:blipFill>
                <a:blip r:embed="rId89"/>
                <a:stretch>
                  <a:fillRect/>
                </a:stretch>
              </p:blipFill>
              <p:spPr>
                <a:xfrm>
                  <a:off x="7936560" y="2646902"/>
                  <a:ext cx="170280" cy="118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0">
              <p14:nvContentPartPr>
                <p14:cNvPr id="51" name="Ink 50">
                  <a:extLst>
                    <a:ext uri="{FF2B5EF4-FFF2-40B4-BE49-F238E27FC236}">
                      <a16:creationId xmlns:a16="http://schemas.microsoft.com/office/drawing/2014/main" id="{F3F3192B-278C-644B-A730-04B6E9F92E42}"/>
                    </a:ext>
                  </a:extLst>
                </p14:cNvPr>
                <p14:cNvContentPartPr/>
                <p14:nvPr/>
              </p14:nvContentPartPr>
              <p14:xfrm>
                <a:off x="8003520" y="2671382"/>
                <a:ext cx="18000" cy="96840"/>
              </p14:xfrm>
            </p:contentPart>
          </mc:Choice>
          <mc:Fallback xmlns="">
            <p:pic>
              <p:nvPicPr>
                <p:cNvPr id="51" name="Ink 50">
                  <a:extLst>
                    <a:ext uri="{FF2B5EF4-FFF2-40B4-BE49-F238E27FC236}">
                      <a16:creationId xmlns:a16="http://schemas.microsoft.com/office/drawing/2014/main" id="{F3F3192B-278C-644B-A730-04B6E9F92E42}"/>
                    </a:ext>
                  </a:extLst>
                </p:cNvPr>
                <p:cNvPicPr/>
                <p:nvPr/>
              </p:nvPicPr>
              <p:blipFill>
                <a:blip r:embed="rId91"/>
                <a:stretch>
                  <a:fillRect/>
                </a:stretch>
              </p:blipFill>
              <p:spPr>
                <a:xfrm>
                  <a:off x="7988040" y="2656262"/>
                  <a:ext cx="48600" cy="127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2">
              <p14:nvContentPartPr>
                <p14:cNvPr id="52" name="Ink 51">
                  <a:extLst>
                    <a:ext uri="{FF2B5EF4-FFF2-40B4-BE49-F238E27FC236}">
                      <a16:creationId xmlns:a16="http://schemas.microsoft.com/office/drawing/2014/main" id="{F59CA119-1D28-FB46-912B-CFA23DBFED47}"/>
                    </a:ext>
                  </a:extLst>
                </p14:cNvPr>
                <p14:cNvContentPartPr/>
                <p14:nvPr/>
              </p14:nvContentPartPr>
              <p14:xfrm>
                <a:off x="7789680" y="2881982"/>
                <a:ext cx="122040" cy="64080"/>
              </p14:xfrm>
            </p:contentPart>
          </mc:Choice>
          <mc:Fallback xmlns="">
            <p:pic>
              <p:nvPicPr>
                <p:cNvPr id="52" name="Ink 51">
                  <a:extLst>
                    <a:ext uri="{FF2B5EF4-FFF2-40B4-BE49-F238E27FC236}">
                      <a16:creationId xmlns:a16="http://schemas.microsoft.com/office/drawing/2014/main" id="{F59CA119-1D28-FB46-912B-CFA23DBFED47}"/>
                    </a:ext>
                  </a:extLst>
                </p:cNvPr>
                <p:cNvPicPr/>
                <p:nvPr/>
              </p:nvPicPr>
              <p:blipFill>
                <a:blip r:embed="rId93"/>
                <a:stretch>
                  <a:fillRect/>
                </a:stretch>
              </p:blipFill>
              <p:spPr>
                <a:xfrm>
                  <a:off x="7774200" y="2866502"/>
                  <a:ext cx="152640" cy="94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4">
              <p14:nvContentPartPr>
                <p14:cNvPr id="53" name="Ink 52">
                  <a:extLst>
                    <a:ext uri="{FF2B5EF4-FFF2-40B4-BE49-F238E27FC236}">
                      <a16:creationId xmlns:a16="http://schemas.microsoft.com/office/drawing/2014/main" id="{98758FA4-D073-6848-A5DE-07964619717D}"/>
                    </a:ext>
                  </a:extLst>
                </p14:cNvPr>
                <p14:cNvContentPartPr/>
                <p14:nvPr/>
              </p14:nvContentPartPr>
              <p14:xfrm>
                <a:off x="7821360" y="2870822"/>
                <a:ext cx="37800" cy="111240"/>
              </p14:xfrm>
            </p:contentPart>
          </mc:Choice>
          <mc:Fallback xmlns="">
            <p:pic>
              <p:nvPicPr>
                <p:cNvPr id="53" name="Ink 52">
                  <a:extLst>
                    <a:ext uri="{FF2B5EF4-FFF2-40B4-BE49-F238E27FC236}">
                      <a16:creationId xmlns:a16="http://schemas.microsoft.com/office/drawing/2014/main" id="{98758FA4-D073-6848-A5DE-07964619717D}"/>
                    </a:ext>
                  </a:extLst>
                </p:cNvPr>
                <p:cNvPicPr/>
                <p:nvPr/>
              </p:nvPicPr>
              <p:blipFill>
                <a:blip r:embed="rId95"/>
                <a:stretch>
                  <a:fillRect/>
                </a:stretch>
              </p:blipFill>
              <p:spPr>
                <a:xfrm>
                  <a:off x="7806240" y="2855702"/>
                  <a:ext cx="68400" cy="141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6">
              <p14:nvContentPartPr>
                <p14:cNvPr id="54" name="Ink 53">
                  <a:extLst>
                    <a:ext uri="{FF2B5EF4-FFF2-40B4-BE49-F238E27FC236}">
                      <a16:creationId xmlns:a16="http://schemas.microsoft.com/office/drawing/2014/main" id="{B44151EC-D088-234B-A451-7B41384AB03F}"/>
                    </a:ext>
                  </a:extLst>
                </p14:cNvPr>
                <p14:cNvContentPartPr/>
                <p14:nvPr/>
              </p14:nvContentPartPr>
              <p14:xfrm>
                <a:off x="7592760" y="3043982"/>
                <a:ext cx="98280" cy="117000"/>
              </p14:xfrm>
            </p:contentPart>
          </mc:Choice>
          <mc:Fallback xmlns="">
            <p:pic>
              <p:nvPicPr>
                <p:cNvPr id="54" name="Ink 53">
                  <a:extLst>
                    <a:ext uri="{FF2B5EF4-FFF2-40B4-BE49-F238E27FC236}">
                      <a16:creationId xmlns:a16="http://schemas.microsoft.com/office/drawing/2014/main" id="{B44151EC-D088-234B-A451-7B41384AB03F}"/>
                    </a:ext>
                  </a:extLst>
                </p:cNvPr>
                <p:cNvPicPr/>
                <p:nvPr/>
              </p:nvPicPr>
              <p:blipFill>
                <a:blip r:embed="rId97"/>
                <a:stretch>
                  <a:fillRect/>
                </a:stretch>
              </p:blipFill>
              <p:spPr>
                <a:xfrm>
                  <a:off x="7577640" y="3028862"/>
                  <a:ext cx="128880" cy="147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8">
              <p14:nvContentPartPr>
                <p14:cNvPr id="55" name="Ink 54">
                  <a:extLst>
                    <a:ext uri="{FF2B5EF4-FFF2-40B4-BE49-F238E27FC236}">
                      <a16:creationId xmlns:a16="http://schemas.microsoft.com/office/drawing/2014/main" id="{6FF7DE04-E1A0-ED4C-AF98-7F03B5A88357}"/>
                    </a:ext>
                  </a:extLst>
                </p14:cNvPr>
                <p14:cNvContentPartPr/>
                <p14:nvPr/>
              </p14:nvContentPartPr>
              <p14:xfrm>
                <a:off x="7624080" y="3055502"/>
                <a:ext cx="78120" cy="93240"/>
              </p14:xfrm>
            </p:contentPart>
          </mc:Choice>
          <mc:Fallback xmlns="">
            <p:pic>
              <p:nvPicPr>
                <p:cNvPr id="55" name="Ink 54">
                  <a:extLst>
                    <a:ext uri="{FF2B5EF4-FFF2-40B4-BE49-F238E27FC236}">
                      <a16:creationId xmlns:a16="http://schemas.microsoft.com/office/drawing/2014/main" id="{6FF7DE04-E1A0-ED4C-AF98-7F03B5A88357}"/>
                    </a:ext>
                  </a:extLst>
                </p:cNvPr>
                <p:cNvPicPr/>
                <p:nvPr/>
              </p:nvPicPr>
              <p:blipFill>
                <a:blip r:embed="rId99"/>
                <a:stretch>
                  <a:fillRect/>
                </a:stretch>
              </p:blipFill>
              <p:spPr>
                <a:xfrm>
                  <a:off x="7608600" y="3040382"/>
                  <a:ext cx="108720" cy="123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0">
              <p14:nvContentPartPr>
                <p14:cNvPr id="56" name="Ink 55">
                  <a:extLst>
                    <a:ext uri="{FF2B5EF4-FFF2-40B4-BE49-F238E27FC236}">
                      <a16:creationId xmlns:a16="http://schemas.microsoft.com/office/drawing/2014/main" id="{925CED3A-FEDA-CA44-B7A6-ADEE29131122}"/>
                    </a:ext>
                  </a:extLst>
                </p14:cNvPr>
                <p14:cNvContentPartPr/>
                <p14:nvPr/>
              </p14:nvContentPartPr>
              <p14:xfrm>
                <a:off x="7419240" y="3229022"/>
                <a:ext cx="83520" cy="136800"/>
              </p14:xfrm>
            </p:contentPart>
          </mc:Choice>
          <mc:Fallback xmlns="">
            <p:pic>
              <p:nvPicPr>
                <p:cNvPr id="56" name="Ink 55">
                  <a:extLst>
                    <a:ext uri="{FF2B5EF4-FFF2-40B4-BE49-F238E27FC236}">
                      <a16:creationId xmlns:a16="http://schemas.microsoft.com/office/drawing/2014/main" id="{925CED3A-FEDA-CA44-B7A6-ADEE29131122}"/>
                    </a:ext>
                  </a:extLst>
                </p:cNvPr>
                <p:cNvPicPr/>
                <p:nvPr/>
              </p:nvPicPr>
              <p:blipFill>
                <a:blip r:embed="rId101"/>
                <a:stretch>
                  <a:fillRect/>
                </a:stretch>
              </p:blipFill>
              <p:spPr>
                <a:xfrm>
                  <a:off x="7404120" y="3213902"/>
                  <a:ext cx="113760" cy="167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2">
              <p14:nvContentPartPr>
                <p14:cNvPr id="57" name="Ink 56">
                  <a:extLst>
                    <a:ext uri="{FF2B5EF4-FFF2-40B4-BE49-F238E27FC236}">
                      <a16:creationId xmlns:a16="http://schemas.microsoft.com/office/drawing/2014/main" id="{EC8EB3C8-CA23-B343-893D-0C075A59F778}"/>
                    </a:ext>
                  </a:extLst>
                </p14:cNvPr>
                <p14:cNvContentPartPr/>
                <p14:nvPr/>
              </p14:nvContentPartPr>
              <p14:xfrm>
                <a:off x="7464960" y="3275462"/>
                <a:ext cx="24120" cy="93600"/>
              </p14:xfrm>
            </p:contentPart>
          </mc:Choice>
          <mc:Fallback xmlns="">
            <p:pic>
              <p:nvPicPr>
                <p:cNvPr id="57" name="Ink 56">
                  <a:extLst>
                    <a:ext uri="{FF2B5EF4-FFF2-40B4-BE49-F238E27FC236}">
                      <a16:creationId xmlns:a16="http://schemas.microsoft.com/office/drawing/2014/main" id="{EC8EB3C8-CA23-B343-893D-0C075A59F778}"/>
                    </a:ext>
                  </a:extLst>
                </p:cNvPr>
                <p:cNvPicPr/>
                <p:nvPr/>
              </p:nvPicPr>
              <p:blipFill>
                <a:blip r:embed="rId103"/>
                <a:stretch>
                  <a:fillRect/>
                </a:stretch>
              </p:blipFill>
              <p:spPr>
                <a:xfrm>
                  <a:off x="7449840" y="3259982"/>
                  <a:ext cx="54360" cy="124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4">
              <p14:nvContentPartPr>
                <p14:cNvPr id="65" name="Ink 64">
                  <a:extLst>
                    <a:ext uri="{FF2B5EF4-FFF2-40B4-BE49-F238E27FC236}">
                      <a16:creationId xmlns:a16="http://schemas.microsoft.com/office/drawing/2014/main" id="{6C9C6DAD-8F79-154A-99BD-00F1B5E79A4A}"/>
                    </a:ext>
                  </a:extLst>
                </p14:cNvPr>
                <p14:cNvContentPartPr/>
                <p14:nvPr/>
              </p14:nvContentPartPr>
              <p14:xfrm>
                <a:off x="9130680" y="1710902"/>
                <a:ext cx="820440" cy="360000"/>
              </p14:xfrm>
            </p:contentPart>
          </mc:Choice>
          <mc:Fallback xmlns="">
            <p:pic>
              <p:nvPicPr>
                <p:cNvPr id="65" name="Ink 64">
                  <a:extLst>
                    <a:ext uri="{FF2B5EF4-FFF2-40B4-BE49-F238E27FC236}">
                      <a16:creationId xmlns:a16="http://schemas.microsoft.com/office/drawing/2014/main" id="{6C9C6DAD-8F79-154A-99BD-00F1B5E79A4A}"/>
                    </a:ext>
                  </a:extLst>
                </p:cNvPr>
                <p:cNvPicPr/>
                <p:nvPr/>
              </p:nvPicPr>
              <p:blipFill>
                <a:blip r:embed="rId105"/>
                <a:stretch>
                  <a:fillRect/>
                </a:stretch>
              </p:blipFill>
              <p:spPr>
                <a:xfrm>
                  <a:off x="9115200" y="1695422"/>
                  <a:ext cx="851040" cy="390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6">
              <p14:nvContentPartPr>
                <p14:cNvPr id="66" name="Ink 65">
                  <a:extLst>
                    <a:ext uri="{FF2B5EF4-FFF2-40B4-BE49-F238E27FC236}">
                      <a16:creationId xmlns:a16="http://schemas.microsoft.com/office/drawing/2014/main" id="{44FFDF3A-1CBA-DB4F-ABE2-68020DB9B091}"/>
                    </a:ext>
                  </a:extLst>
                </p14:cNvPr>
                <p14:cNvContentPartPr/>
                <p14:nvPr/>
              </p14:nvContentPartPr>
              <p14:xfrm>
                <a:off x="9433080" y="1591382"/>
                <a:ext cx="1044360" cy="168120"/>
              </p14:xfrm>
            </p:contentPart>
          </mc:Choice>
          <mc:Fallback xmlns="">
            <p:pic>
              <p:nvPicPr>
                <p:cNvPr id="66" name="Ink 65">
                  <a:extLst>
                    <a:ext uri="{FF2B5EF4-FFF2-40B4-BE49-F238E27FC236}">
                      <a16:creationId xmlns:a16="http://schemas.microsoft.com/office/drawing/2014/main" id="{44FFDF3A-1CBA-DB4F-ABE2-68020DB9B091}"/>
                    </a:ext>
                  </a:extLst>
                </p:cNvPr>
                <p:cNvPicPr/>
                <p:nvPr/>
              </p:nvPicPr>
              <p:blipFill>
                <a:blip r:embed="rId107"/>
                <a:stretch>
                  <a:fillRect/>
                </a:stretch>
              </p:blipFill>
              <p:spPr>
                <a:xfrm>
                  <a:off x="9417960" y="1575902"/>
                  <a:ext cx="1074960" cy="198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8">
              <p14:nvContentPartPr>
                <p14:cNvPr id="67" name="Ink 66">
                  <a:extLst>
                    <a:ext uri="{FF2B5EF4-FFF2-40B4-BE49-F238E27FC236}">
                      <a16:creationId xmlns:a16="http://schemas.microsoft.com/office/drawing/2014/main" id="{7BB115CA-B8E6-BB4C-8509-CFCBC1966C53}"/>
                    </a:ext>
                  </a:extLst>
                </p14:cNvPr>
                <p14:cNvContentPartPr/>
                <p14:nvPr/>
              </p14:nvContentPartPr>
              <p14:xfrm>
                <a:off x="9722520" y="1948862"/>
                <a:ext cx="931680" cy="169560"/>
              </p14:xfrm>
            </p:contentPart>
          </mc:Choice>
          <mc:Fallback xmlns="">
            <p:pic>
              <p:nvPicPr>
                <p:cNvPr id="67" name="Ink 66">
                  <a:extLst>
                    <a:ext uri="{FF2B5EF4-FFF2-40B4-BE49-F238E27FC236}">
                      <a16:creationId xmlns:a16="http://schemas.microsoft.com/office/drawing/2014/main" id="{7BB115CA-B8E6-BB4C-8509-CFCBC1966C53}"/>
                    </a:ext>
                  </a:extLst>
                </p:cNvPr>
                <p:cNvPicPr/>
                <p:nvPr/>
              </p:nvPicPr>
              <p:blipFill>
                <a:blip r:embed="rId109"/>
                <a:stretch>
                  <a:fillRect/>
                </a:stretch>
              </p:blipFill>
              <p:spPr>
                <a:xfrm>
                  <a:off x="9707400" y="1933382"/>
                  <a:ext cx="961920" cy="200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0">
              <p14:nvContentPartPr>
                <p14:cNvPr id="68" name="Ink 67">
                  <a:extLst>
                    <a:ext uri="{FF2B5EF4-FFF2-40B4-BE49-F238E27FC236}">
                      <a16:creationId xmlns:a16="http://schemas.microsoft.com/office/drawing/2014/main" id="{0F99304F-1521-A344-9D14-8537A8538417}"/>
                    </a:ext>
                  </a:extLst>
                </p14:cNvPr>
                <p14:cNvContentPartPr/>
                <p14:nvPr/>
              </p14:nvContentPartPr>
              <p14:xfrm>
                <a:off x="10474920" y="1529462"/>
                <a:ext cx="224280" cy="456840"/>
              </p14:xfrm>
            </p:contentPart>
          </mc:Choice>
          <mc:Fallback xmlns="">
            <p:pic>
              <p:nvPicPr>
                <p:cNvPr id="68" name="Ink 67">
                  <a:extLst>
                    <a:ext uri="{FF2B5EF4-FFF2-40B4-BE49-F238E27FC236}">
                      <a16:creationId xmlns:a16="http://schemas.microsoft.com/office/drawing/2014/main" id="{0F99304F-1521-A344-9D14-8537A8538417}"/>
                    </a:ext>
                  </a:extLst>
                </p:cNvPr>
                <p:cNvPicPr/>
                <p:nvPr/>
              </p:nvPicPr>
              <p:blipFill>
                <a:blip r:embed="rId111"/>
                <a:stretch>
                  <a:fillRect/>
                </a:stretch>
              </p:blipFill>
              <p:spPr>
                <a:xfrm>
                  <a:off x="10459440" y="1514342"/>
                  <a:ext cx="254880" cy="487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2">
              <p14:nvContentPartPr>
                <p14:cNvPr id="69" name="Ink 68">
                  <a:extLst>
                    <a:ext uri="{FF2B5EF4-FFF2-40B4-BE49-F238E27FC236}">
                      <a16:creationId xmlns:a16="http://schemas.microsoft.com/office/drawing/2014/main" id="{188494A4-2BDD-1F4C-96A7-092187DA3AAC}"/>
                    </a:ext>
                  </a:extLst>
                </p14:cNvPr>
                <p14:cNvContentPartPr/>
                <p14:nvPr/>
              </p14:nvContentPartPr>
              <p14:xfrm>
                <a:off x="10625400" y="1548542"/>
                <a:ext cx="274320" cy="468720"/>
              </p14:xfrm>
            </p:contentPart>
          </mc:Choice>
          <mc:Fallback xmlns="">
            <p:pic>
              <p:nvPicPr>
                <p:cNvPr id="69" name="Ink 68">
                  <a:extLst>
                    <a:ext uri="{FF2B5EF4-FFF2-40B4-BE49-F238E27FC236}">
                      <a16:creationId xmlns:a16="http://schemas.microsoft.com/office/drawing/2014/main" id="{188494A4-2BDD-1F4C-96A7-092187DA3AAC}"/>
                    </a:ext>
                  </a:extLst>
                </p:cNvPr>
                <p:cNvPicPr/>
                <p:nvPr/>
              </p:nvPicPr>
              <p:blipFill>
                <a:blip r:embed="rId113"/>
                <a:stretch>
                  <a:fillRect/>
                </a:stretch>
              </p:blipFill>
              <p:spPr>
                <a:xfrm>
                  <a:off x="10609920" y="1533062"/>
                  <a:ext cx="304920" cy="498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4">
              <p14:nvContentPartPr>
                <p14:cNvPr id="70" name="Ink 69">
                  <a:extLst>
                    <a:ext uri="{FF2B5EF4-FFF2-40B4-BE49-F238E27FC236}">
                      <a16:creationId xmlns:a16="http://schemas.microsoft.com/office/drawing/2014/main" id="{DD6CC255-AF64-DC45-ACAE-7A820C738981}"/>
                    </a:ext>
                  </a:extLst>
                </p14:cNvPr>
                <p14:cNvContentPartPr/>
                <p14:nvPr/>
              </p14:nvContentPartPr>
              <p14:xfrm>
                <a:off x="10868400" y="1514342"/>
                <a:ext cx="362520" cy="239400"/>
              </p14:xfrm>
            </p:contentPart>
          </mc:Choice>
          <mc:Fallback xmlns="">
            <p:pic>
              <p:nvPicPr>
                <p:cNvPr id="70" name="Ink 69">
                  <a:extLst>
                    <a:ext uri="{FF2B5EF4-FFF2-40B4-BE49-F238E27FC236}">
                      <a16:creationId xmlns:a16="http://schemas.microsoft.com/office/drawing/2014/main" id="{DD6CC255-AF64-DC45-ACAE-7A820C738981}"/>
                    </a:ext>
                  </a:extLst>
                </p:cNvPr>
                <p:cNvPicPr/>
                <p:nvPr/>
              </p:nvPicPr>
              <p:blipFill>
                <a:blip r:embed="rId115"/>
                <a:stretch>
                  <a:fillRect/>
                </a:stretch>
              </p:blipFill>
              <p:spPr>
                <a:xfrm>
                  <a:off x="10853280" y="1499222"/>
                  <a:ext cx="393120" cy="270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6">
              <p14:nvContentPartPr>
                <p14:cNvPr id="71" name="Ink 70">
                  <a:extLst>
                    <a:ext uri="{FF2B5EF4-FFF2-40B4-BE49-F238E27FC236}">
                      <a16:creationId xmlns:a16="http://schemas.microsoft.com/office/drawing/2014/main" id="{DB70996B-F587-A145-A5F1-A5AF05D67898}"/>
                    </a:ext>
                  </a:extLst>
                </p14:cNvPr>
                <p14:cNvContentPartPr/>
                <p14:nvPr/>
              </p14:nvContentPartPr>
              <p14:xfrm>
                <a:off x="11198880" y="1759142"/>
                <a:ext cx="29880" cy="203040"/>
              </p14:xfrm>
            </p:contentPart>
          </mc:Choice>
          <mc:Fallback xmlns="">
            <p:pic>
              <p:nvPicPr>
                <p:cNvPr id="71" name="Ink 70">
                  <a:extLst>
                    <a:ext uri="{FF2B5EF4-FFF2-40B4-BE49-F238E27FC236}">
                      <a16:creationId xmlns:a16="http://schemas.microsoft.com/office/drawing/2014/main" id="{DB70996B-F587-A145-A5F1-A5AF05D67898}"/>
                    </a:ext>
                  </a:extLst>
                </p:cNvPr>
                <p:cNvPicPr/>
                <p:nvPr/>
              </p:nvPicPr>
              <p:blipFill>
                <a:blip r:embed="rId117"/>
                <a:stretch>
                  <a:fillRect/>
                </a:stretch>
              </p:blipFill>
              <p:spPr>
                <a:xfrm>
                  <a:off x="11183400" y="1744022"/>
                  <a:ext cx="60480" cy="233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8">
              <p14:nvContentPartPr>
                <p14:cNvPr id="72" name="Ink 71">
                  <a:extLst>
                    <a:ext uri="{FF2B5EF4-FFF2-40B4-BE49-F238E27FC236}">
                      <a16:creationId xmlns:a16="http://schemas.microsoft.com/office/drawing/2014/main" id="{B820184F-16B3-2E40-A84D-FD62E31CB31A}"/>
                    </a:ext>
                  </a:extLst>
                </p14:cNvPr>
                <p14:cNvContentPartPr/>
                <p14:nvPr/>
              </p14:nvContentPartPr>
              <p14:xfrm>
                <a:off x="10914840" y="1952102"/>
                <a:ext cx="265320" cy="38880"/>
              </p14:xfrm>
            </p:contentPart>
          </mc:Choice>
          <mc:Fallback xmlns="">
            <p:pic>
              <p:nvPicPr>
                <p:cNvPr id="72" name="Ink 71">
                  <a:extLst>
                    <a:ext uri="{FF2B5EF4-FFF2-40B4-BE49-F238E27FC236}">
                      <a16:creationId xmlns:a16="http://schemas.microsoft.com/office/drawing/2014/main" id="{B820184F-16B3-2E40-A84D-FD62E31CB31A}"/>
                    </a:ext>
                  </a:extLst>
                </p:cNvPr>
                <p:cNvPicPr/>
                <p:nvPr/>
              </p:nvPicPr>
              <p:blipFill>
                <a:blip r:embed="rId119"/>
                <a:stretch>
                  <a:fillRect/>
                </a:stretch>
              </p:blipFill>
              <p:spPr>
                <a:xfrm>
                  <a:off x="10899720" y="1936622"/>
                  <a:ext cx="295560" cy="69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0">
              <p14:nvContentPartPr>
                <p14:cNvPr id="73" name="Ink 72">
                  <a:extLst>
                    <a:ext uri="{FF2B5EF4-FFF2-40B4-BE49-F238E27FC236}">
                      <a16:creationId xmlns:a16="http://schemas.microsoft.com/office/drawing/2014/main" id="{007E4289-2059-5942-BDF9-C2A0DB4BE042}"/>
                    </a:ext>
                  </a:extLst>
                </p14:cNvPr>
                <p14:cNvContentPartPr/>
                <p14:nvPr/>
              </p14:nvContentPartPr>
              <p14:xfrm>
                <a:off x="10970640" y="1977302"/>
                <a:ext cx="123120" cy="203400"/>
              </p14:xfrm>
            </p:contentPart>
          </mc:Choice>
          <mc:Fallback xmlns="">
            <p:pic>
              <p:nvPicPr>
                <p:cNvPr id="73" name="Ink 72">
                  <a:extLst>
                    <a:ext uri="{FF2B5EF4-FFF2-40B4-BE49-F238E27FC236}">
                      <a16:creationId xmlns:a16="http://schemas.microsoft.com/office/drawing/2014/main" id="{007E4289-2059-5942-BDF9-C2A0DB4BE042}"/>
                    </a:ext>
                  </a:extLst>
                </p:cNvPr>
                <p:cNvPicPr/>
                <p:nvPr/>
              </p:nvPicPr>
              <p:blipFill>
                <a:blip r:embed="rId121"/>
                <a:stretch>
                  <a:fillRect/>
                </a:stretch>
              </p:blipFill>
              <p:spPr>
                <a:xfrm>
                  <a:off x="10955520" y="1961822"/>
                  <a:ext cx="153720" cy="233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2">
              <p14:nvContentPartPr>
                <p14:cNvPr id="74" name="Ink 73">
                  <a:extLst>
                    <a:ext uri="{FF2B5EF4-FFF2-40B4-BE49-F238E27FC236}">
                      <a16:creationId xmlns:a16="http://schemas.microsoft.com/office/drawing/2014/main" id="{4223C6BA-84A6-7142-A45D-24DABFF69054}"/>
                    </a:ext>
                  </a:extLst>
                </p14:cNvPr>
                <p14:cNvContentPartPr/>
                <p14:nvPr/>
              </p14:nvContentPartPr>
              <p14:xfrm>
                <a:off x="10884960" y="2002502"/>
                <a:ext cx="89280" cy="195480"/>
              </p14:xfrm>
            </p:contentPart>
          </mc:Choice>
          <mc:Fallback xmlns="">
            <p:pic>
              <p:nvPicPr>
                <p:cNvPr id="74" name="Ink 73">
                  <a:extLst>
                    <a:ext uri="{FF2B5EF4-FFF2-40B4-BE49-F238E27FC236}">
                      <a16:creationId xmlns:a16="http://schemas.microsoft.com/office/drawing/2014/main" id="{4223C6BA-84A6-7142-A45D-24DABFF69054}"/>
                    </a:ext>
                  </a:extLst>
                </p:cNvPr>
                <p:cNvPicPr/>
                <p:nvPr/>
              </p:nvPicPr>
              <p:blipFill>
                <a:blip r:embed="rId123"/>
                <a:stretch>
                  <a:fillRect/>
                </a:stretch>
              </p:blipFill>
              <p:spPr>
                <a:xfrm>
                  <a:off x="10869840" y="1987382"/>
                  <a:ext cx="119520" cy="226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4">
              <p14:nvContentPartPr>
                <p14:cNvPr id="75" name="Ink 74">
                  <a:extLst>
                    <a:ext uri="{FF2B5EF4-FFF2-40B4-BE49-F238E27FC236}">
                      <a16:creationId xmlns:a16="http://schemas.microsoft.com/office/drawing/2014/main" id="{D3E57AAA-C5CA-E44C-A70A-94657E0A42E6}"/>
                    </a:ext>
                  </a:extLst>
                </p14:cNvPr>
                <p14:cNvContentPartPr/>
                <p14:nvPr/>
              </p14:nvContentPartPr>
              <p14:xfrm>
                <a:off x="10196640" y="1996022"/>
                <a:ext cx="174600" cy="297720"/>
              </p14:xfrm>
            </p:contentPart>
          </mc:Choice>
          <mc:Fallback xmlns="">
            <p:pic>
              <p:nvPicPr>
                <p:cNvPr id="75" name="Ink 74">
                  <a:extLst>
                    <a:ext uri="{FF2B5EF4-FFF2-40B4-BE49-F238E27FC236}">
                      <a16:creationId xmlns:a16="http://schemas.microsoft.com/office/drawing/2014/main" id="{D3E57AAA-C5CA-E44C-A70A-94657E0A42E6}"/>
                    </a:ext>
                  </a:extLst>
                </p:cNvPr>
                <p:cNvPicPr/>
                <p:nvPr/>
              </p:nvPicPr>
              <p:blipFill>
                <a:blip r:embed="rId125"/>
                <a:stretch>
                  <a:fillRect/>
                </a:stretch>
              </p:blipFill>
              <p:spPr>
                <a:xfrm>
                  <a:off x="10181160" y="1980542"/>
                  <a:ext cx="205200" cy="327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6">
              <p14:nvContentPartPr>
                <p14:cNvPr id="76" name="Ink 75">
                  <a:extLst>
                    <a:ext uri="{FF2B5EF4-FFF2-40B4-BE49-F238E27FC236}">
                      <a16:creationId xmlns:a16="http://schemas.microsoft.com/office/drawing/2014/main" id="{F3C24F63-D1CD-204D-B90C-E731682D1A69}"/>
                    </a:ext>
                  </a:extLst>
                </p14:cNvPr>
                <p14:cNvContentPartPr/>
                <p14:nvPr/>
              </p14:nvContentPartPr>
              <p14:xfrm>
                <a:off x="10127520" y="2025542"/>
                <a:ext cx="116280" cy="280080"/>
              </p14:xfrm>
            </p:contentPart>
          </mc:Choice>
          <mc:Fallback xmlns="">
            <p:pic>
              <p:nvPicPr>
                <p:cNvPr id="76" name="Ink 75">
                  <a:extLst>
                    <a:ext uri="{FF2B5EF4-FFF2-40B4-BE49-F238E27FC236}">
                      <a16:creationId xmlns:a16="http://schemas.microsoft.com/office/drawing/2014/main" id="{F3C24F63-D1CD-204D-B90C-E731682D1A69}"/>
                    </a:ext>
                  </a:extLst>
                </p:cNvPr>
                <p:cNvPicPr/>
                <p:nvPr/>
              </p:nvPicPr>
              <p:blipFill>
                <a:blip r:embed="rId127"/>
                <a:stretch>
                  <a:fillRect/>
                </a:stretch>
              </p:blipFill>
              <p:spPr>
                <a:xfrm>
                  <a:off x="10112040" y="2010062"/>
                  <a:ext cx="146880" cy="310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8">
              <p14:nvContentPartPr>
                <p14:cNvPr id="77" name="Ink 76">
                  <a:extLst>
                    <a:ext uri="{FF2B5EF4-FFF2-40B4-BE49-F238E27FC236}">
                      <a16:creationId xmlns:a16="http://schemas.microsoft.com/office/drawing/2014/main" id="{9931FC09-8AF6-F043-980B-0D8A5B5D514D}"/>
                    </a:ext>
                  </a:extLst>
                </p14:cNvPr>
                <p14:cNvContentPartPr/>
                <p14:nvPr/>
              </p14:nvContentPartPr>
              <p14:xfrm>
                <a:off x="9965520" y="2060102"/>
                <a:ext cx="360" cy="360"/>
              </p14:xfrm>
            </p:contentPart>
          </mc:Choice>
          <mc:Fallback xmlns="">
            <p:pic>
              <p:nvPicPr>
                <p:cNvPr id="77" name="Ink 76">
                  <a:extLst>
                    <a:ext uri="{FF2B5EF4-FFF2-40B4-BE49-F238E27FC236}">
                      <a16:creationId xmlns:a16="http://schemas.microsoft.com/office/drawing/2014/main" id="{9931FC09-8AF6-F043-980B-0D8A5B5D514D}"/>
                    </a:ext>
                  </a:extLst>
                </p:cNvPr>
                <p:cNvPicPr/>
                <p:nvPr/>
              </p:nvPicPr>
              <p:blipFill>
                <a:blip r:embed="rId129"/>
                <a:stretch>
                  <a:fillRect/>
                </a:stretch>
              </p:blipFill>
              <p:spPr>
                <a:xfrm>
                  <a:off x="9950400" y="2044982"/>
                  <a:ext cx="30960" cy="30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0">
              <p14:nvContentPartPr>
                <p14:cNvPr id="78" name="Ink 77">
                  <a:extLst>
                    <a:ext uri="{FF2B5EF4-FFF2-40B4-BE49-F238E27FC236}">
                      <a16:creationId xmlns:a16="http://schemas.microsoft.com/office/drawing/2014/main" id="{5055208B-0596-BA4C-A1AD-96953430D3C6}"/>
                    </a:ext>
                  </a:extLst>
                </p14:cNvPr>
                <p14:cNvContentPartPr/>
                <p14:nvPr/>
              </p14:nvContentPartPr>
              <p14:xfrm>
                <a:off x="9909360" y="2060102"/>
                <a:ext cx="220680" cy="250920"/>
              </p14:xfrm>
            </p:contentPart>
          </mc:Choice>
          <mc:Fallback xmlns="">
            <p:pic>
              <p:nvPicPr>
                <p:cNvPr id="78" name="Ink 77">
                  <a:extLst>
                    <a:ext uri="{FF2B5EF4-FFF2-40B4-BE49-F238E27FC236}">
                      <a16:creationId xmlns:a16="http://schemas.microsoft.com/office/drawing/2014/main" id="{5055208B-0596-BA4C-A1AD-96953430D3C6}"/>
                    </a:ext>
                  </a:extLst>
                </p:cNvPr>
                <p:cNvPicPr/>
                <p:nvPr/>
              </p:nvPicPr>
              <p:blipFill>
                <a:blip r:embed="rId131"/>
                <a:stretch>
                  <a:fillRect/>
                </a:stretch>
              </p:blipFill>
              <p:spPr>
                <a:xfrm>
                  <a:off x="9893880" y="2044982"/>
                  <a:ext cx="251280" cy="281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2">
              <p14:nvContentPartPr>
                <p14:cNvPr id="79" name="Ink 78">
                  <a:extLst>
                    <a:ext uri="{FF2B5EF4-FFF2-40B4-BE49-F238E27FC236}">
                      <a16:creationId xmlns:a16="http://schemas.microsoft.com/office/drawing/2014/main" id="{A48ADDEB-8127-F740-B59D-5532F9A796CB}"/>
                    </a:ext>
                  </a:extLst>
                </p14:cNvPr>
                <p14:cNvContentPartPr/>
                <p14:nvPr/>
              </p14:nvContentPartPr>
              <p14:xfrm>
                <a:off x="9841320" y="2075942"/>
                <a:ext cx="133200" cy="262440"/>
              </p14:xfrm>
            </p:contentPart>
          </mc:Choice>
          <mc:Fallback xmlns="">
            <p:pic>
              <p:nvPicPr>
                <p:cNvPr id="79" name="Ink 78">
                  <a:extLst>
                    <a:ext uri="{FF2B5EF4-FFF2-40B4-BE49-F238E27FC236}">
                      <a16:creationId xmlns:a16="http://schemas.microsoft.com/office/drawing/2014/main" id="{A48ADDEB-8127-F740-B59D-5532F9A796CB}"/>
                    </a:ext>
                  </a:extLst>
                </p:cNvPr>
                <p:cNvPicPr/>
                <p:nvPr/>
              </p:nvPicPr>
              <p:blipFill>
                <a:blip r:embed="rId133"/>
                <a:stretch>
                  <a:fillRect/>
                </a:stretch>
              </p:blipFill>
              <p:spPr>
                <a:xfrm>
                  <a:off x="9825840" y="2060822"/>
                  <a:ext cx="163440" cy="292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4">
              <p14:nvContentPartPr>
                <p14:cNvPr id="81" name="Ink 80">
                  <a:extLst>
                    <a:ext uri="{FF2B5EF4-FFF2-40B4-BE49-F238E27FC236}">
                      <a16:creationId xmlns:a16="http://schemas.microsoft.com/office/drawing/2014/main" id="{50758BCB-3EBA-0440-B25D-CE2D885BAD0B}"/>
                    </a:ext>
                  </a:extLst>
                </p14:cNvPr>
                <p14:cNvContentPartPr/>
                <p14:nvPr/>
              </p14:nvContentPartPr>
              <p14:xfrm>
                <a:off x="9251280" y="2120942"/>
                <a:ext cx="551880" cy="91440"/>
              </p14:xfrm>
            </p:contentPart>
          </mc:Choice>
          <mc:Fallback xmlns="">
            <p:pic>
              <p:nvPicPr>
                <p:cNvPr id="81" name="Ink 80">
                  <a:extLst>
                    <a:ext uri="{FF2B5EF4-FFF2-40B4-BE49-F238E27FC236}">
                      <a16:creationId xmlns:a16="http://schemas.microsoft.com/office/drawing/2014/main" id="{50758BCB-3EBA-0440-B25D-CE2D885BAD0B}"/>
                    </a:ext>
                  </a:extLst>
                </p:cNvPr>
                <p:cNvPicPr/>
                <p:nvPr/>
              </p:nvPicPr>
              <p:blipFill>
                <a:blip r:embed="rId135"/>
                <a:stretch>
                  <a:fillRect/>
                </a:stretch>
              </p:blipFill>
              <p:spPr>
                <a:xfrm>
                  <a:off x="9236160" y="2105462"/>
                  <a:ext cx="582480" cy="122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6">
              <p14:nvContentPartPr>
                <p14:cNvPr id="82" name="Ink 81">
                  <a:extLst>
                    <a:ext uri="{FF2B5EF4-FFF2-40B4-BE49-F238E27FC236}">
                      <a16:creationId xmlns:a16="http://schemas.microsoft.com/office/drawing/2014/main" id="{2B8489B9-B3D8-FC47-A8A3-B41EA76BAB3B}"/>
                    </a:ext>
                  </a:extLst>
                </p14:cNvPr>
                <p14:cNvContentPartPr/>
                <p14:nvPr/>
              </p14:nvContentPartPr>
              <p14:xfrm>
                <a:off x="9281880" y="2175662"/>
                <a:ext cx="80280" cy="14400"/>
              </p14:xfrm>
            </p:contentPart>
          </mc:Choice>
          <mc:Fallback xmlns="">
            <p:pic>
              <p:nvPicPr>
                <p:cNvPr id="82" name="Ink 81">
                  <a:extLst>
                    <a:ext uri="{FF2B5EF4-FFF2-40B4-BE49-F238E27FC236}">
                      <a16:creationId xmlns:a16="http://schemas.microsoft.com/office/drawing/2014/main" id="{2B8489B9-B3D8-FC47-A8A3-B41EA76BAB3B}"/>
                    </a:ext>
                  </a:extLst>
                </p:cNvPr>
                <p:cNvPicPr/>
                <p:nvPr/>
              </p:nvPicPr>
              <p:blipFill>
                <a:blip r:embed="rId137"/>
                <a:stretch>
                  <a:fillRect/>
                </a:stretch>
              </p:blipFill>
              <p:spPr>
                <a:xfrm>
                  <a:off x="9266760" y="2160542"/>
                  <a:ext cx="110880" cy="45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8">
              <p14:nvContentPartPr>
                <p14:cNvPr id="83" name="Ink 82">
                  <a:extLst>
                    <a:ext uri="{FF2B5EF4-FFF2-40B4-BE49-F238E27FC236}">
                      <a16:creationId xmlns:a16="http://schemas.microsoft.com/office/drawing/2014/main" id="{31D924E3-7F11-8549-8ABA-03FA23B756E3}"/>
                    </a:ext>
                  </a:extLst>
                </p14:cNvPr>
                <p14:cNvContentPartPr/>
                <p14:nvPr/>
              </p14:nvContentPartPr>
              <p14:xfrm>
                <a:off x="9702000" y="2168102"/>
                <a:ext cx="44280" cy="36360"/>
              </p14:xfrm>
            </p:contentPart>
          </mc:Choice>
          <mc:Fallback xmlns="">
            <p:pic>
              <p:nvPicPr>
                <p:cNvPr id="83" name="Ink 82">
                  <a:extLst>
                    <a:ext uri="{FF2B5EF4-FFF2-40B4-BE49-F238E27FC236}">
                      <a16:creationId xmlns:a16="http://schemas.microsoft.com/office/drawing/2014/main" id="{31D924E3-7F11-8549-8ABA-03FA23B756E3}"/>
                    </a:ext>
                  </a:extLst>
                </p:cNvPr>
                <p:cNvPicPr/>
                <p:nvPr/>
              </p:nvPicPr>
              <p:blipFill>
                <a:blip r:embed="rId139"/>
                <a:stretch>
                  <a:fillRect/>
                </a:stretch>
              </p:blipFill>
              <p:spPr>
                <a:xfrm>
                  <a:off x="9686520" y="2152622"/>
                  <a:ext cx="74520" cy="66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0">
              <p14:nvContentPartPr>
                <p14:cNvPr id="84" name="Ink 83">
                  <a:extLst>
                    <a:ext uri="{FF2B5EF4-FFF2-40B4-BE49-F238E27FC236}">
                      <a16:creationId xmlns:a16="http://schemas.microsoft.com/office/drawing/2014/main" id="{CBD405C2-7F76-F64E-8DA7-6FBB29C1E8DD}"/>
                    </a:ext>
                  </a:extLst>
                </p14:cNvPr>
                <p14:cNvContentPartPr/>
                <p14:nvPr/>
              </p14:nvContentPartPr>
              <p14:xfrm>
                <a:off x="9439920" y="2232902"/>
                <a:ext cx="327240" cy="128520"/>
              </p14:xfrm>
            </p:contentPart>
          </mc:Choice>
          <mc:Fallback xmlns="">
            <p:pic>
              <p:nvPicPr>
                <p:cNvPr id="84" name="Ink 83">
                  <a:extLst>
                    <a:ext uri="{FF2B5EF4-FFF2-40B4-BE49-F238E27FC236}">
                      <a16:creationId xmlns:a16="http://schemas.microsoft.com/office/drawing/2014/main" id="{CBD405C2-7F76-F64E-8DA7-6FBB29C1E8DD}"/>
                    </a:ext>
                  </a:extLst>
                </p:cNvPr>
                <p:cNvPicPr/>
                <p:nvPr/>
              </p:nvPicPr>
              <p:blipFill>
                <a:blip r:embed="rId141"/>
                <a:stretch>
                  <a:fillRect/>
                </a:stretch>
              </p:blipFill>
              <p:spPr>
                <a:xfrm>
                  <a:off x="9424800" y="2217422"/>
                  <a:ext cx="357480" cy="159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2">
              <p14:nvContentPartPr>
                <p14:cNvPr id="85" name="Ink 84">
                  <a:extLst>
                    <a:ext uri="{FF2B5EF4-FFF2-40B4-BE49-F238E27FC236}">
                      <a16:creationId xmlns:a16="http://schemas.microsoft.com/office/drawing/2014/main" id="{63140EFE-FA27-084F-8217-5FD3779D3386}"/>
                    </a:ext>
                  </a:extLst>
                </p14:cNvPr>
                <p14:cNvContentPartPr/>
                <p14:nvPr/>
              </p14:nvContentPartPr>
              <p14:xfrm>
                <a:off x="9433080" y="2196542"/>
                <a:ext cx="44280" cy="37440"/>
              </p14:xfrm>
            </p:contentPart>
          </mc:Choice>
          <mc:Fallback xmlns="">
            <p:pic>
              <p:nvPicPr>
                <p:cNvPr id="85" name="Ink 84">
                  <a:extLst>
                    <a:ext uri="{FF2B5EF4-FFF2-40B4-BE49-F238E27FC236}">
                      <a16:creationId xmlns:a16="http://schemas.microsoft.com/office/drawing/2014/main" id="{63140EFE-FA27-084F-8217-5FD3779D3386}"/>
                    </a:ext>
                  </a:extLst>
                </p:cNvPr>
                <p:cNvPicPr/>
                <p:nvPr/>
              </p:nvPicPr>
              <p:blipFill>
                <a:blip r:embed="rId143"/>
                <a:stretch>
                  <a:fillRect/>
                </a:stretch>
              </p:blipFill>
              <p:spPr>
                <a:xfrm>
                  <a:off x="9417960" y="2181422"/>
                  <a:ext cx="74880" cy="68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4">
              <p14:nvContentPartPr>
                <p14:cNvPr id="86" name="Ink 85">
                  <a:extLst>
                    <a:ext uri="{FF2B5EF4-FFF2-40B4-BE49-F238E27FC236}">
                      <a16:creationId xmlns:a16="http://schemas.microsoft.com/office/drawing/2014/main" id="{3B735776-F4C2-7043-8909-A112205C5EB3}"/>
                    </a:ext>
                  </a:extLst>
                </p14:cNvPr>
                <p14:cNvContentPartPr/>
                <p14:nvPr/>
              </p14:nvContentPartPr>
              <p14:xfrm>
                <a:off x="9525240" y="2199062"/>
                <a:ext cx="185760" cy="137160"/>
              </p14:xfrm>
            </p:contentPart>
          </mc:Choice>
          <mc:Fallback xmlns="">
            <p:pic>
              <p:nvPicPr>
                <p:cNvPr id="86" name="Ink 85">
                  <a:extLst>
                    <a:ext uri="{FF2B5EF4-FFF2-40B4-BE49-F238E27FC236}">
                      <a16:creationId xmlns:a16="http://schemas.microsoft.com/office/drawing/2014/main" id="{3B735776-F4C2-7043-8909-A112205C5EB3}"/>
                    </a:ext>
                  </a:extLst>
                </p:cNvPr>
                <p:cNvPicPr/>
                <p:nvPr/>
              </p:nvPicPr>
              <p:blipFill>
                <a:blip r:embed="rId145"/>
                <a:stretch>
                  <a:fillRect/>
                </a:stretch>
              </p:blipFill>
              <p:spPr>
                <a:xfrm>
                  <a:off x="9510120" y="2183582"/>
                  <a:ext cx="216360" cy="167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6">
              <p14:nvContentPartPr>
                <p14:cNvPr id="87" name="Ink 86">
                  <a:extLst>
                    <a:ext uri="{FF2B5EF4-FFF2-40B4-BE49-F238E27FC236}">
                      <a16:creationId xmlns:a16="http://schemas.microsoft.com/office/drawing/2014/main" id="{0B59CEFE-84D4-6949-ABFF-09763A6A386E}"/>
                    </a:ext>
                  </a:extLst>
                </p14:cNvPr>
                <p14:cNvContentPartPr/>
                <p14:nvPr/>
              </p14:nvContentPartPr>
              <p14:xfrm>
                <a:off x="9502560" y="2321462"/>
                <a:ext cx="16560" cy="5760"/>
              </p14:xfrm>
            </p:contentPart>
          </mc:Choice>
          <mc:Fallback xmlns="">
            <p:pic>
              <p:nvPicPr>
                <p:cNvPr id="87" name="Ink 86">
                  <a:extLst>
                    <a:ext uri="{FF2B5EF4-FFF2-40B4-BE49-F238E27FC236}">
                      <a16:creationId xmlns:a16="http://schemas.microsoft.com/office/drawing/2014/main" id="{0B59CEFE-84D4-6949-ABFF-09763A6A386E}"/>
                    </a:ext>
                  </a:extLst>
                </p:cNvPr>
                <p:cNvPicPr/>
                <p:nvPr/>
              </p:nvPicPr>
              <p:blipFill>
                <a:blip r:embed="rId147"/>
                <a:stretch>
                  <a:fillRect/>
                </a:stretch>
              </p:blipFill>
              <p:spPr>
                <a:xfrm>
                  <a:off x="9487440" y="2306342"/>
                  <a:ext cx="47160" cy="36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8">
              <p14:nvContentPartPr>
                <p14:cNvPr id="89" name="Ink 88">
                  <a:extLst>
                    <a:ext uri="{FF2B5EF4-FFF2-40B4-BE49-F238E27FC236}">
                      <a16:creationId xmlns:a16="http://schemas.microsoft.com/office/drawing/2014/main" id="{33C7F119-1520-7E4B-B486-B223618926EB}"/>
                    </a:ext>
                  </a:extLst>
                </p14:cNvPr>
                <p14:cNvContentPartPr/>
                <p14:nvPr/>
              </p14:nvContentPartPr>
              <p14:xfrm>
                <a:off x="9974880" y="1527662"/>
                <a:ext cx="14760" cy="97920"/>
              </p14:xfrm>
            </p:contentPart>
          </mc:Choice>
          <mc:Fallback xmlns="">
            <p:pic>
              <p:nvPicPr>
                <p:cNvPr id="89" name="Ink 88">
                  <a:extLst>
                    <a:ext uri="{FF2B5EF4-FFF2-40B4-BE49-F238E27FC236}">
                      <a16:creationId xmlns:a16="http://schemas.microsoft.com/office/drawing/2014/main" id="{33C7F119-1520-7E4B-B486-B223618926EB}"/>
                    </a:ext>
                  </a:extLst>
                </p:cNvPr>
                <p:cNvPicPr/>
                <p:nvPr/>
              </p:nvPicPr>
              <p:blipFill>
                <a:blip r:embed="rId149"/>
                <a:stretch>
                  <a:fillRect/>
                </a:stretch>
              </p:blipFill>
              <p:spPr>
                <a:xfrm>
                  <a:off x="9959760" y="1512542"/>
                  <a:ext cx="45000" cy="128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0">
              <p14:nvContentPartPr>
                <p14:cNvPr id="90" name="Ink 89">
                  <a:extLst>
                    <a:ext uri="{FF2B5EF4-FFF2-40B4-BE49-F238E27FC236}">
                      <a16:creationId xmlns:a16="http://schemas.microsoft.com/office/drawing/2014/main" id="{9A828D7C-8B5C-BA47-8C39-D85F7E2605B8}"/>
                    </a:ext>
                  </a:extLst>
                </p14:cNvPr>
                <p14:cNvContentPartPr/>
                <p14:nvPr/>
              </p14:nvContentPartPr>
              <p14:xfrm>
                <a:off x="9965520" y="1508942"/>
                <a:ext cx="142560" cy="133200"/>
              </p14:xfrm>
            </p:contentPart>
          </mc:Choice>
          <mc:Fallback xmlns="">
            <p:pic>
              <p:nvPicPr>
                <p:cNvPr id="90" name="Ink 89">
                  <a:extLst>
                    <a:ext uri="{FF2B5EF4-FFF2-40B4-BE49-F238E27FC236}">
                      <a16:creationId xmlns:a16="http://schemas.microsoft.com/office/drawing/2014/main" id="{9A828D7C-8B5C-BA47-8C39-D85F7E2605B8}"/>
                    </a:ext>
                  </a:extLst>
                </p:cNvPr>
                <p:cNvPicPr/>
                <p:nvPr/>
              </p:nvPicPr>
              <p:blipFill>
                <a:blip r:embed="rId151"/>
                <a:stretch>
                  <a:fillRect/>
                </a:stretch>
              </p:blipFill>
              <p:spPr>
                <a:xfrm>
                  <a:off x="9950400" y="1493822"/>
                  <a:ext cx="172800" cy="163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2">
              <p14:nvContentPartPr>
                <p14:cNvPr id="91" name="Ink 90">
                  <a:extLst>
                    <a:ext uri="{FF2B5EF4-FFF2-40B4-BE49-F238E27FC236}">
                      <a16:creationId xmlns:a16="http://schemas.microsoft.com/office/drawing/2014/main" id="{8E7A8CA8-E287-B147-A9AF-96123E8E759B}"/>
                    </a:ext>
                  </a:extLst>
                </p14:cNvPr>
                <p14:cNvContentPartPr/>
                <p14:nvPr/>
              </p14:nvContentPartPr>
              <p14:xfrm>
                <a:off x="10010160" y="1539182"/>
                <a:ext cx="45360" cy="57960"/>
              </p14:xfrm>
            </p:contentPart>
          </mc:Choice>
          <mc:Fallback xmlns="">
            <p:pic>
              <p:nvPicPr>
                <p:cNvPr id="91" name="Ink 90">
                  <a:extLst>
                    <a:ext uri="{FF2B5EF4-FFF2-40B4-BE49-F238E27FC236}">
                      <a16:creationId xmlns:a16="http://schemas.microsoft.com/office/drawing/2014/main" id="{8E7A8CA8-E287-B147-A9AF-96123E8E759B}"/>
                    </a:ext>
                  </a:extLst>
                </p:cNvPr>
                <p:cNvPicPr/>
                <p:nvPr/>
              </p:nvPicPr>
              <p:blipFill>
                <a:blip r:embed="rId153"/>
                <a:stretch>
                  <a:fillRect/>
                </a:stretch>
              </p:blipFill>
              <p:spPr>
                <a:xfrm>
                  <a:off x="9994680" y="1524062"/>
                  <a:ext cx="75960" cy="88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4">
              <p14:nvContentPartPr>
                <p14:cNvPr id="92" name="Ink 91">
                  <a:extLst>
                    <a:ext uri="{FF2B5EF4-FFF2-40B4-BE49-F238E27FC236}">
                      <a16:creationId xmlns:a16="http://schemas.microsoft.com/office/drawing/2014/main" id="{9D2FC254-25B1-624B-8AD2-A05373DA0CC8}"/>
                    </a:ext>
                  </a:extLst>
                </p14:cNvPr>
                <p14:cNvContentPartPr/>
                <p14:nvPr/>
              </p14:nvContentPartPr>
              <p14:xfrm>
                <a:off x="10011960" y="1318142"/>
                <a:ext cx="15840" cy="193320"/>
              </p14:xfrm>
            </p:contentPart>
          </mc:Choice>
          <mc:Fallback xmlns="">
            <p:pic>
              <p:nvPicPr>
                <p:cNvPr id="92" name="Ink 91">
                  <a:extLst>
                    <a:ext uri="{FF2B5EF4-FFF2-40B4-BE49-F238E27FC236}">
                      <a16:creationId xmlns:a16="http://schemas.microsoft.com/office/drawing/2014/main" id="{9D2FC254-25B1-624B-8AD2-A05373DA0CC8}"/>
                    </a:ext>
                  </a:extLst>
                </p:cNvPr>
                <p:cNvPicPr/>
                <p:nvPr/>
              </p:nvPicPr>
              <p:blipFill>
                <a:blip r:embed="rId155"/>
                <a:stretch>
                  <a:fillRect/>
                </a:stretch>
              </p:blipFill>
              <p:spPr>
                <a:xfrm>
                  <a:off x="9996840" y="1303022"/>
                  <a:ext cx="46440" cy="223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6">
              <p14:nvContentPartPr>
                <p14:cNvPr id="93" name="Ink 92">
                  <a:extLst>
                    <a:ext uri="{FF2B5EF4-FFF2-40B4-BE49-F238E27FC236}">
                      <a16:creationId xmlns:a16="http://schemas.microsoft.com/office/drawing/2014/main" id="{2F61F247-4775-4149-9E18-3D9959D51501}"/>
                    </a:ext>
                  </a:extLst>
                </p14:cNvPr>
                <p14:cNvContentPartPr/>
                <p14:nvPr/>
              </p14:nvContentPartPr>
              <p14:xfrm>
                <a:off x="10035000" y="1319222"/>
                <a:ext cx="6120" cy="163800"/>
              </p14:xfrm>
            </p:contentPart>
          </mc:Choice>
          <mc:Fallback xmlns="">
            <p:pic>
              <p:nvPicPr>
                <p:cNvPr id="93" name="Ink 92">
                  <a:extLst>
                    <a:ext uri="{FF2B5EF4-FFF2-40B4-BE49-F238E27FC236}">
                      <a16:creationId xmlns:a16="http://schemas.microsoft.com/office/drawing/2014/main" id="{2F61F247-4775-4149-9E18-3D9959D51501}"/>
                    </a:ext>
                  </a:extLst>
                </p:cNvPr>
                <p:cNvPicPr/>
                <p:nvPr/>
              </p:nvPicPr>
              <p:blipFill>
                <a:blip r:embed="rId157"/>
                <a:stretch>
                  <a:fillRect/>
                </a:stretch>
              </p:blipFill>
              <p:spPr>
                <a:xfrm>
                  <a:off x="10019880" y="1304102"/>
                  <a:ext cx="36360" cy="194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8">
              <p14:nvContentPartPr>
                <p14:cNvPr id="94" name="Ink 93">
                  <a:extLst>
                    <a:ext uri="{FF2B5EF4-FFF2-40B4-BE49-F238E27FC236}">
                      <a16:creationId xmlns:a16="http://schemas.microsoft.com/office/drawing/2014/main" id="{E70AAF1B-66C0-3B4F-866E-E653BC15483D}"/>
                    </a:ext>
                  </a:extLst>
                </p14:cNvPr>
                <p14:cNvContentPartPr/>
                <p14:nvPr/>
              </p14:nvContentPartPr>
              <p14:xfrm>
                <a:off x="9100080" y="1282142"/>
                <a:ext cx="917280" cy="153720"/>
              </p14:xfrm>
            </p:contentPart>
          </mc:Choice>
          <mc:Fallback xmlns="">
            <p:pic>
              <p:nvPicPr>
                <p:cNvPr id="94" name="Ink 93">
                  <a:extLst>
                    <a:ext uri="{FF2B5EF4-FFF2-40B4-BE49-F238E27FC236}">
                      <a16:creationId xmlns:a16="http://schemas.microsoft.com/office/drawing/2014/main" id="{E70AAF1B-66C0-3B4F-866E-E653BC15483D}"/>
                    </a:ext>
                  </a:extLst>
                </p:cNvPr>
                <p:cNvPicPr/>
                <p:nvPr/>
              </p:nvPicPr>
              <p:blipFill>
                <a:blip r:embed="rId159"/>
                <a:stretch>
                  <a:fillRect/>
                </a:stretch>
              </p:blipFill>
              <p:spPr>
                <a:xfrm>
                  <a:off x="9084600" y="1266662"/>
                  <a:ext cx="947520" cy="184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0">
              <p14:nvContentPartPr>
                <p14:cNvPr id="96" name="Ink 95">
                  <a:extLst>
                    <a:ext uri="{FF2B5EF4-FFF2-40B4-BE49-F238E27FC236}">
                      <a16:creationId xmlns:a16="http://schemas.microsoft.com/office/drawing/2014/main" id="{69C2EE5B-7740-AD48-827A-F6384A88FF24}"/>
                    </a:ext>
                  </a:extLst>
                </p14:cNvPr>
                <p14:cNvContentPartPr/>
                <p14:nvPr/>
              </p14:nvContentPartPr>
              <p14:xfrm>
                <a:off x="9065880" y="1414622"/>
                <a:ext cx="66600" cy="51840"/>
              </p14:xfrm>
            </p:contentPart>
          </mc:Choice>
          <mc:Fallback xmlns="">
            <p:pic>
              <p:nvPicPr>
                <p:cNvPr id="96" name="Ink 95">
                  <a:extLst>
                    <a:ext uri="{FF2B5EF4-FFF2-40B4-BE49-F238E27FC236}">
                      <a16:creationId xmlns:a16="http://schemas.microsoft.com/office/drawing/2014/main" id="{69C2EE5B-7740-AD48-827A-F6384A88FF24}"/>
                    </a:ext>
                  </a:extLst>
                </p:cNvPr>
                <p:cNvPicPr/>
                <p:nvPr/>
              </p:nvPicPr>
              <p:blipFill>
                <a:blip r:embed="rId161"/>
                <a:stretch>
                  <a:fillRect/>
                </a:stretch>
              </p:blipFill>
              <p:spPr>
                <a:xfrm>
                  <a:off x="9050760" y="1399502"/>
                  <a:ext cx="97200" cy="82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2">
              <p14:nvContentPartPr>
                <p14:cNvPr id="97" name="Ink 96">
                  <a:extLst>
                    <a:ext uri="{FF2B5EF4-FFF2-40B4-BE49-F238E27FC236}">
                      <a16:creationId xmlns:a16="http://schemas.microsoft.com/office/drawing/2014/main" id="{AD04CF61-A4B7-CF42-AA5A-302AB556A36F}"/>
                    </a:ext>
                  </a:extLst>
                </p14:cNvPr>
                <p14:cNvContentPartPr/>
                <p14:nvPr/>
              </p14:nvContentPartPr>
              <p14:xfrm>
                <a:off x="8100000" y="1427942"/>
                <a:ext cx="882360" cy="266760"/>
              </p14:xfrm>
            </p:contentPart>
          </mc:Choice>
          <mc:Fallback xmlns="">
            <p:pic>
              <p:nvPicPr>
                <p:cNvPr id="97" name="Ink 96">
                  <a:extLst>
                    <a:ext uri="{FF2B5EF4-FFF2-40B4-BE49-F238E27FC236}">
                      <a16:creationId xmlns:a16="http://schemas.microsoft.com/office/drawing/2014/main" id="{AD04CF61-A4B7-CF42-AA5A-302AB556A36F}"/>
                    </a:ext>
                  </a:extLst>
                </p:cNvPr>
                <p:cNvPicPr/>
                <p:nvPr/>
              </p:nvPicPr>
              <p:blipFill>
                <a:blip r:embed="rId163"/>
                <a:stretch>
                  <a:fillRect/>
                </a:stretch>
              </p:blipFill>
              <p:spPr>
                <a:xfrm>
                  <a:off x="8084520" y="1412822"/>
                  <a:ext cx="912600" cy="297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4">
              <p14:nvContentPartPr>
                <p14:cNvPr id="98" name="Ink 97">
                  <a:extLst>
                    <a:ext uri="{FF2B5EF4-FFF2-40B4-BE49-F238E27FC236}">
                      <a16:creationId xmlns:a16="http://schemas.microsoft.com/office/drawing/2014/main" id="{AF09224C-B263-594B-82F5-07010EF7A57C}"/>
                    </a:ext>
                  </a:extLst>
                </p14:cNvPr>
                <p14:cNvContentPartPr/>
                <p14:nvPr/>
              </p14:nvContentPartPr>
              <p14:xfrm>
                <a:off x="8207280" y="1469702"/>
                <a:ext cx="867600" cy="504360"/>
              </p14:xfrm>
            </p:contentPart>
          </mc:Choice>
          <mc:Fallback xmlns="">
            <p:pic>
              <p:nvPicPr>
                <p:cNvPr id="98" name="Ink 97">
                  <a:extLst>
                    <a:ext uri="{FF2B5EF4-FFF2-40B4-BE49-F238E27FC236}">
                      <a16:creationId xmlns:a16="http://schemas.microsoft.com/office/drawing/2014/main" id="{AF09224C-B263-594B-82F5-07010EF7A57C}"/>
                    </a:ext>
                  </a:extLst>
                </p:cNvPr>
                <p:cNvPicPr/>
                <p:nvPr/>
              </p:nvPicPr>
              <p:blipFill>
                <a:blip r:embed="rId165"/>
                <a:stretch>
                  <a:fillRect/>
                </a:stretch>
              </p:blipFill>
              <p:spPr>
                <a:xfrm>
                  <a:off x="8192160" y="1454582"/>
                  <a:ext cx="897840" cy="534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6">
              <p14:nvContentPartPr>
                <p14:cNvPr id="99" name="Ink 98">
                  <a:extLst>
                    <a:ext uri="{FF2B5EF4-FFF2-40B4-BE49-F238E27FC236}">
                      <a16:creationId xmlns:a16="http://schemas.microsoft.com/office/drawing/2014/main" id="{E1C11D49-400C-1C4B-840C-E2A188465A39}"/>
                    </a:ext>
                  </a:extLst>
                </p14:cNvPr>
                <p14:cNvContentPartPr/>
                <p14:nvPr/>
              </p14:nvContentPartPr>
              <p14:xfrm>
                <a:off x="8650440" y="1516142"/>
                <a:ext cx="563400" cy="814680"/>
              </p14:xfrm>
            </p:contentPart>
          </mc:Choice>
          <mc:Fallback xmlns="">
            <p:pic>
              <p:nvPicPr>
                <p:cNvPr id="99" name="Ink 98">
                  <a:extLst>
                    <a:ext uri="{FF2B5EF4-FFF2-40B4-BE49-F238E27FC236}">
                      <a16:creationId xmlns:a16="http://schemas.microsoft.com/office/drawing/2014/main" id="{E1C11D49-400C-1C4B-840C-E2A188465A39}"/>
                    </a:ext>
                  </a:extLst>
                </p:cNvPr>
                <p:cNvPicPr/>
                <p:nvPr/>
              </p:nvPicPr>
              <p:blipFill>
                <a:blip r:embed="rId167"/>
                <a:stretch>
                  <a:fillRect/>
                </a:stretch>
              </p:blipFill>
              <p:spPr>
                <a:xfrm>
                  <a:off x="8634960" y="1500662"/>
                  <a:ext cx="593640" cy="845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8">
              <p14:nvContentPartPr>
                <p14:cNvPr id="100" name="Ink 99">
                  <a:extLst>
                    <a:ext uri="{FF2B5EF4-FFF2-40B4-BE49-F238E27FC236}">
                      <a16:creationId xmlns:a16="http://schemas.microsoft.com/office/drawing/2014/main" id="{47F05A4D-3F9B-2243-B00E-ED3718E89C3F}"/>
                    </a:ext>
                  </a:extLst>
                </p14:cNvPr>
                <p14:cNvContentPartPr/>
                <p14:nvPr/>
              </p14:nvContentPartPr>
              <p14:xfrm>
                <a:off x="8975880" y="1562582"/>
                <a:ext cx="249120" cy="639000"/>
              </p14:xfrm>
            </p:contentPart>
          </mc:Choice>
          <mc:Fallback xmlns="">
            <p:pic>
              <p:nvPicPr>
                <p:cNvPr id="100" name="Ink 99">
                  <a:extLst>
                    <a:ext uri="{FF2B5EF4-FFF2-40B4-BE49-F238E27FC236}">
                      <a16:creationId xmlns:a16="http://schemas.microsoft.com/office/drawing/2014/main" id="{47F05A4D-3F9B-2243-B00E-ED3718E89C3F}"/>
                    </a:ext>
                  </a:extLst>
                </p:cNvPr>
                <p:cNvPicPr/>
                <p:nvPr/>
              </p:nvPicPr>
              <p:blipFill>
                <a:blip r:embed="rId169"/>
                <a:stretch>
                  <a:fillRect/>
                </a:stretch>
              </p:blipFill>
              <p:spPr>
                <a:xfrm>
                  <a:off x="8960760" y="1547102"/>
                  <a:ext cx="279720" cy="669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0">
              <p14:nvContentPartPr>
                <p14:cNvPr id="101" name="Ink 100">
                  <a:extLst>
                    <a:ext uri="{FF2B5EF4-FFF2-40B4-BE49-F238E27FC236}">
                      <a16:creationId xmlns:a16="http://schemas.microsoft.com/office/drawing/2014/main" id="{E0542030-C65F-5442-93CC-DE36FA0976A3}"/>
                    </a:ext>
                  </a:extLst>
                </p14:cNvPr>
                <p14:cNvContentPartPr/>
                <p14:nvPr/>
              </p14:nvContentPartPr>
              <p14:xfrm>
                <a:off x="7882920" y="1261622"/>
                <a:ext cx="1215000" cy="469080"/>
              </p14:xfrm>
            </p:contentPart>
          </mc:Choice>
          <mc:Fallback xmlns="">
            <p:pic>
              <p:nvPicPr>
                <p:cNvPr id="101" name="Ink 100">
                  <a:extLst>
                    <a:ext uri="{FF2B5EF4-FFF2-40B4-BE49-F238E27FC236}">
                      <a16:creationId xmlns:a16="http://schemas.microsoft.com/office/drawing/2014/main" id="{E0542030-C65F-5442-93CC-DE36FA0976A3}"/>
                    </a:ext>
                  </a:extLst>
                </p:cNvPr>
                <p:cNvPicPr/>
                <p:nvPr/>
              </p:nvPicPr>
              <p:blipFill>
                <a:blip r:embed="rId171"/>
                <a:stretch>
                  <a:fillRect/>
                </a:stretch>
              </p:blipFill>
              <p:spPr>
                <a:xfrm>
                  <a:off x="7867440" y="1246502"/>
                  <a:ext cx="1245600" cy="499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2">
              <p14:nvContentPartPr>
                <p14:cNvPr id="102" name="Ink 101">
                  <a:extLst>
                    <a:ext uri="{FF2B5EF4-FFF2-40B4-BE49-F238E27FC236}">
                      <a16:creationId xmlns:a16="http://schemas.microsoft.com/office/drawing/2014/main" id="{C01C3C54-6890-5849-8F63-C656464326E1}"/>
                    </a:ext>
                  </a:extLst>
                </p14:cNvPr>
                <p14:cNvContentPartPr/>
                <p14:nvPr/>
              </p14:nvContentPartPr>
              <p14:xfrm>
                <a:off x="7432200" y="1106102"/>
                <a:ext cx="1237320" cy="830880"/>
              </p14:xfrm>
            </p:contentPart>
          </mc:Choice>
          <mc:Fallback xmlns="">
            <p:pic>
              <p:nvPicPr>
                <p:cNvPr id="102" name="Ink 101">
                  <a:extLst>
                    <a:ext uri="{FF2B5EF4-FFF2-40B4-BE49-F238E27FC236}">
                      <a16:creationId xmlns:a16="http://schemas.microsoft.com/office/drawing/2014/main" id="{C01C3C54-6890-5849-8F63-C656464326E1}"/>
                    </a:ext>
                  </a:extLst>
                </p:cNvPr>
                <p:cNvPicPr/>
                <p:nvPr/>
              </p:nvPicPr>
              <p:blipFill>
                <a:blip r:embed="rId173"/>
                <a:stretch>
                  <a:fillRect/>
                </a:stretch>
              </p:blipFill>
              <p:spPr>
                <a:xfrm>
                  <a:off x="7416720" y="1090982"/>
                  <a:ext cx="1267920" cy="861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4">
              <p14:nvContentPartPr>
                <p14:cNvPr id="104" name="Ink 103">
                  <a:extLst>
                    <a:ext uri="{FF2B5EF4-FFF2-40B4-BE49-F238E27FC236}">
                      <a16:creationId xmlns:a16="http://schemas.microsoft.com/office/drawing/2014/main" id="{08E3100E-7E74-614D-90B9-32D98AB49758}"/>
                    </a:ext>
                  </a:extLst>
                </p14:cNvPr>
                <p14:cNvContentPartPr/>
                <p14:nvPr/>
              </p14:nvContentPartPr>
              <p14:xfrm>
                <a:off x="10205280" y="894782"/>
                <a:ext cx="12600" cy="575280"/>
              </p14:xfrm>
            </p:contentPart>
          </mc:Choice>
          <mc:Fallback xmlns="">
            <p:pic>
              <p:nvPicPr>
                <p:cNvPr id="104" name="Ink 103">
                  <a:extLst>
                    <a:ext uri="{FF2B5EF4-FFF2-40B4-BE49-F238E27FC236}">
                      <a16:creationId xmlns:a16="http://schemas.microsoft.com/office/drawing/2014/main" id="{08E3100E-7E74-614D-90B9-32D98AB49758}"/>
                    </a:ext>
                  </a:extLst>
                </p:cNvPr>
                <p:cNvPicPr/>
                <p:nvPr/>
              </p:nvPicPr>
              <p:blipFill>
                <a:blip r:embed="rId175"/>
                <a:stretch>
                  <a:fillRect/>
                </a:stretch>
              </p:blipFill>
              <p:spPr>
                <a:xfrm>
                  <a:off x="10190160" y="879662"/>
                  <a:ext cx="42840" cy="605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6">
              <p14:nvContentPartPr>
                <p14:cNvPr id="106" name="Ink 105">
                  <a:extLst>
                    <a:ext uri="{FF2B5EF4-FFF2-40B4-BE49-F238E27FC236}">
                      <a16:creationId xmlns:a16="http://schemas.microsoft.com/office/drawing/2014/main" id="{9217247D-D841-004E-AB37-BE8046692EED}"/>
                    </a:ext>
                  </a:extLst>
                </p14:cNvPr>
                <p14:cNvContentPartPr/>
                <p14:nvPr/>
              </p14:nvContentPartPr>
              <p14:xfrm>
                <a:off x="9849960" y="543782"/>
                <a:ext cx="10440" cy="150840"/>
              </p14:xfrm>
            </p:contentPart>
          </mc:Choice>
          <mc:Fallback xmlns="">
            <p:pic>
              <p:nvPicPr>
                <p:cNvPr id="106" name="Ink 105">
                  <a:extLst>
                    <a:ext uri="{FF2B5EF4-FFF2-40B4-BE49-F238E27FC236}">
                      <a16:creationId xmlns:a16="http://schemas.microsoft.com/office/drawing/2014/main" id="{9217247D-D841-004E-AB37-BE8046692EED}"/>
                    </a:ext>
                  </a:extLst>
                </p:cNvPr>
                <p:cNvPicPr/>
                <p:nvPr/>
              </p:nvPicPr>
              <p:blipFill>
                <a:blip r:embed="rId177"/>
                <a:stretch>
                  <a:fillRect/>
                </a:stretch>
              </p:blipFill>
              <p:spPr>
                <a:xfrm>
                  <a:off x="9834480" y="528662"/>
                  <a:ext cx="40680" cy="181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8">
              <p14:nvContentPartPr>
                <p14:cNvPr id="107" name="Ink 106">
                  <a:extLst>
                    <a:ext uri="{FF2B5EF4-FFF2-40B4-BE49-F238E27FC236}">
                      <a16:creationId xmlns:a16="http://schemas.microsoft.com/office/drawing/2014/main" id="{9C41671A-BE66-1544-B0AF-C5423FFA0A34}"/>
                    </a:ext>
                  </a:extLst>
                </p14:cNvPr>
                <p14:cNvContentPartPr/>
                <p14:nvPr/>
              </p14:nvContentPartPr>
              <p14:xfrm>
                <a:off x="9849960" y="508862"/>
                <a:ext cx="96840" cy="115560"/>
              </p14:xfrm>
            </p:contentPart>
          </mc:Choice>
          <mc:Fallback xmlns="">
            <p:pic>
              <p:nvPicPr>
                <p:cNvPr id="107" name="Ink 106">
                  <a:extLst>
                    <a:ext uri="{FF2B5EF4-FFF2-40B4-BE49-F238E27FC236}">
                      <a16:creationId xmlns:a16="http://schemas.microsoft.com/office/drawing/2014/main" id="{9C41671A-BE66-1544-B0AF-C5423FFA0A34}"/>
                    </a:ext>
                  </a:extLst>
                </p:cNvPr>
                <p:cNvPicPr/>
                <p:nvPr/>
              </p:nvPicPr>
              <p:blipFill>
                <a:blip r:embed="rId179"/>
                <a:stretch>
                  <a:fillRect/>
                </a:stretch>
              </p:blipFill>
              <p:spPr>
                <a:xfrm>
                  <a:off x="9834480" y="493742"/>
                  <a:ext cx="127440" cy="145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0">
              <p14:nvContentPartPr>
                <p14:cNvPr id="108" name="Ink 107">
                  <a:extLst>
                    <a:ext uri="{FF2B5EF4-FFF2-40B4-BE49-F238E27FC236}">
                      <a16:creationId xmlns:a16="http://schemas.microsoft.com/office/drawing/2014/main" id="{D2FE86E9-3CCD-5540-944C-6032899B4B03}"/>
                    </a:ext>
                  </a:extLst>
                </p14:cNvPr>
                <p14:cNvContentPartPr/>
                <p14:nvPr/>
              </p14:nvContentPartPr>
              <p14:xfrm>
                <a:off x="9988920" y="543782"/>
                <a:ext cx="74160" cy="129960"/>
              </p14:xfrm>
            </p:contentPart>
          </mc:Choice>
          <mc:Fallback xmlns="">
            <p:pic>
              <p:nvPicPr>
                <p:cNvPr id="108" name="Ink 107">
                  <a:extLst>
                    <a:ext uri="{FF2B5EF4-FFF2-40B4-BE49-F238E27FC236}">
                      <a16:creationId xmlns:a16="http://schemas.microsoft.com/office/drawing/2014/main" id="{D2FE86E9-3CCD-5540-944C-6032899B4B03}"/>
                    </a:ext>
                  </a:extLst>
                </p:cNvPr>
                <p:cNvPicPr/>
                <p:nvPr/>
              </p:nvPicPr>
              <p:blipFill>
                <a:blip r:embed="rId181"/>
                <a:stretch>
                  <a:fillRect/>
                </a:stretch>
              </p:blipFill>
              <p:spPr>
                <a:xfrm>
                  <a:off x="9973440" y="528662"/>
                  <a:ext cx="104760" cy="160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2">
              <p14:nvContentPartPr>
                <p14:cNvPr id="109" name="Ink 108">
                  <a:extLst>
                    <a:ext uri="{FF2B5EF4-FFF2-40B4-BE49-F238E27FC236}">
                      <a16:creationId xmlns:a16="http://schemas.microsoft.com/office/drawing/2014/main" id="{E3963B43-F57C-2241-B1F2-EC08F01945BD}"/>
                    </a:ext>
                  </a:extLst>
                </p14:cNvPr>
                <p14:cNvContentPartPr/>
                <p14:nvPr/>
              </p14:nvContentPartPr>
              <p14:xfrm>
                <a:off x="10127520" y="520742"/>
                <a:ext cx="16560" cy="169560"/>
              </p14:xfrm>
            </p:contentPart>
          </mc:Choice>
          <mc:Fallback xmlns="">
            <p:pic>
              <p:nvPicPr>
                <p:cNvPr id="109" name="Ink 108">
                  <a:extLst>
                    <a:ext uri="{FF2B5EF4-FFF2-40B4-BE49-F238E27FC236}">
                      <a16:creationId xmlns:a16="http://schemas.microsoft.com/office/drawing/2014/main" id="{E3963B43-F57C-2241-B1F2-EC08F01945BD}"/>
                    </a:ext>
                  </a:extLst>
                </p:cNvPr>
                <p:cNvPicPr/>
                <p:nvPr/>
              </p:nvPicPr>
              <p:blipFill>
                <a:blip r:embed="rId183"/>
                <a:stretch>
                  <a:fillRect/>
                </a:stretch>
              </p:blipFill>
              <p:spPr>
                <a:xfrm>
                  <a:off x="10112400" y="505262"/>
                  <a:ext cx="47160" cy="200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4">
              <p14:nvContentPartPr>
                <p14:cNvPr id="110" name="Ink 109">
                  <a:extLst>
                    <a:ext uri="{FF2B5EF4-FFF2-40B4-BE49-F238E27FC236}">
                      <a16:creationId xmlns:a16="http://schemas.microsoft.com/office/drawing/2014/main" id="{3B47A30A-BF79-A64A-A5CB-BA74405379FD}"/>
                    </a:ext>
                  </a:extLst>
                </p14:cNvPr>
                <p14:cNvContentPartPr/>
                <p14:nvPr/>
              </p14:nvContentPartPr>
              <p14:xfrm>
                <a:off x="10116000" y="517862"/>
                <a:ext cx="80640" cy="117720"/>
              </p14:xfrm>
            </p:contentPart>
          </mc:Choice>
          <mc:Fallback xmlns="">
            <p:pic>
              <p:nvPicPr>
                <p:cNvPr id="110" name="Ink 109">
                  <a:extLst>
                    <a:ext uri="{FF2B5EF4-FFF2-40B4-BE49-F238E27FC236}">
                      <a16:creationId xmlns:a16="http://schemas.microsoft.com/office/drawing/2014/main" id="{3B47A30A-BF79-A64A-A5CB-BA74405379FD}"/>
                    </a:ext>
                  </a:extLst>
                </p:cNvPr>
                <p:cNvPicPr/>
                <p:nvPr/>
              </p:nvPicPr>
              <p:blipFill>
                <a:blip r:embed="rId185"/>
                <a:stretch>
                  <a:fillRect/>
                </a:stretch>
              </p:blipFill>
              <p:spPr>
                <a:xfrm>
                  <a:off x="10100880" y="502382"/>
                  <a:ext cx="111240" cy="148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6">
              <p14:nvContentPartPr>
                <p14:cNvPr id="111" name="Ink 110">
                  <a:extLst>
                    <a:ext uri="{FF2B5EF4-FFF2-40B4-BE49-F238E27FC236}">
                      <a16:creationId xmlns:a16="http://schemas.microsoft.com/office/drawing/2014/main" id="{948B0B77-62C4-2942-A9A5-71014177F44A}"/>
                    </a:ext>
                  </a:extLst>
                </p14:cNvPr>
                <p14:cNvContentPartPr/>
                <p14:nvPr/>
              </p14:nvContentPartPr>
              <p14:xfrm>
                <a:off x="10266480" y="527582"/>
                <a:ext cx="65160" cy="112320"/>
              </p14:xfrm>
            </p:contentPart>
          </mc:Choice>
          <mc:Fallback xmlns="">
            <p:pic>
              <p:nvPicPr>
                <p:cNvPr id="111" name="Ink 110">
                  <a:extLst>
                    <a:ext uri="{FF2B5EF4-FFF2-40B4-BE49-F238E27FC236}">
                      <a16:creationId xmlns:a16="http://schemas.microsoft.com/office/drawing/2014/main" id="{948B0B77-62C4-2942-A9A5-71014177F44A}"/>
                    </a:ext>
                  </a:extLst>
                </p:cNvPr>
                <p:cNvPicPr/>
                <p:nvPr/>
              </p:nvPicPr>
              <p:blipFill>
                <a:blip r:embed="rId187"/>
                <a:stretch>
                  <a:fillRect/>
                </a:stretch>
              </p:blipFill>
              <p:spPr>
                <a:xfrm>
                  <a:off x="10251360" y="512462"/>
                  <a:ext cx="95760" cy="142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8">
              <p14:nvContentPartPr>
                <p14:cNvPr id="112" name="Ink 111">
                  <a:extLst>
                    <a:ext uri="{FF2B5EF4-FFF2-40B4-BE49-F238E27FC236}">
                      <a16:creationId xmlns:a16="http://schemas.microsoft.com/office/drawing/2014/main" id="{7B68FEDF-6485-5743-92AD-4AFD1D1B18E4}"/>
                    </a:ext>
                  </a:extLst>
                </p14:cNvPr>
                <p14:cNvContentPartPr/>
                <p14:nvPr/>
              </p14:nvContentPartPr>
              <p14:xfrm>
                <a:off x="10370880" y="509222"/>
                <a:ext cx="101160" cy="158040"/>
              </p14:xfrm>
            </p:contentPart>
          </mc:Choice>
          <mc:Fallback xmlns="">
            <p:pic>
              <p:nvPicPr>
                <p:cNvPr id="112" name="Ink 111">
                  <a:extLst>
                    <a:ext uri="{FF2B5EF4-FFF2-40B4-BE49-F238E27FC236}">
                      <a16:creationId xmlns:a16="http://schemas.microsoft.com/office/drawing/2014/main" id="{7B68FEDF-6485-5743-92AD-4AFD1D1B18E4}"/>
                    </a:ext>
                  </a:extLst>
                </p:cNvPr>
                <p:cNvPicPr/>
                <p:nvPr/>
              </p:nvPicPr>
              <p:blipFill>
                <a:blip r:embed="rId189"/>
                <a:stretch>
                  <a:fillRect/>
                </a:stretch>
              </p:blipFill>
              <p:spPr>
                <a:xfrm>
                  <a:off x="10355400" y="493742"/>
                  <a:ext cx="131760" cy="188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0">
              <p14:nvContentPartPr>
                <p14:cNvPr id="114" name="Ink 113">
                  <a:extLst>
                    <a:ext uri="{FF2B5EF4-FFF2-40B4-BE49-F238E27FC236}">
                      <a16:creationId xmlns:a16="http://schemas.microsoft.com/office/drawing/2014/main" id="{8D5198CA-13FE-2F42-ABB4-90794D1F1E98}"/>
                    </a:ext>
                  </a:extLst>
                </p14:cNvPr>
                <p14:cNvContentPartPr/>
                <p14:nvPr/>
              </p14:nvContentPartPr>
              <p14:xfrm>
                <a:off x="10539720" y="462782"/>
                <a:ext cx="178560" cy="283320"/>
              </p14:xfrm>
            </p:contentPart>
          </mc:Choice>
          <mc:Fallback xmlns="">
            <p:pic>
              <p:nvPicPr>
                <p:cNvPr id="114" name="Ink 113">
                  <a:extLst>
                    <a:ext uri="{FF2B5EF4-FFF2-40B4-BE49-F238E27FC236}">
                      <a16:creationId xmlns:a16="http://schemas.microsoft.com/office/drawing/2014/main" id="{8D5198CA-13FE-2F42-ABB4-90794D1F1E98}"/>
                    </a:ext>
                  </a:extLst>
                </p:cNvPr>
                <p:cNvPicPr/>
                <p:nvPr/>
              </p:nvPicPr>
              <p:blipFill>
                <a:blip r:embed="rId191"/>
                <a:stretch>
                  <a:fillRect/>
                </a:stretch>
              </p:blipFill>
              <p:spPr>
                <a:xfrm>
                  <a:off x="10524600" y="447662"/>
                  <a:ext cx="209160" cy="313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2">
              <p14:nvContentPartPr>
                <p14:cNvPr id="116" name="Ink 115">
                  <a:extLst>
                    <a:ext uri="{FF2B5EF4-FFF2-40B4-BE49-F238E27FC236}">
                      <a16:creationId xmlns:a16="http://schemas.microsoft.com/office/drawing/2014/main" id="{B985D605-BD32-614D-8A50-5746FCAB5967}"/>
                    </a:ext>
                  </a:extLst>
                </p14:cNvPr>
                <p14:cNvContentPartPr/>
                <p14:nvPr/>
              </p14:nvContentPartPr>
              <p14:xfrm>
                <a:off x="10833840" y="509222"/>
                <a:ext cx="14400" cy="191160"/>
              </p14:xfrm>
            </p:contentPart>
          </mc:Choice>
          <mc:Fallback xmlns="">
            <p:pic>
              <p:nvPicPr>
                <p:cNvPr id="116" name="Ink 115">
                  <a:extLst>
                    <a:ext uri="{FF2B5EF4-FFF2-40B4-BE49-F238E27FC236}">
                      <a16:creationId xmlns:a16="http://schemas.microsoft.com/office/drawing/2014/main" id="{B985D605-BD32-614D-8A50-5746FCAB5967}"/>
                    </a:ext>
                  </a:extLst>
                </p:cNvPr>
                <p:cNvPicPr/>
                <p:nvPr/>
              </p:nvPicPr>
              <p:blipFill>
                <a:blip r:embed="rId193"/>
                <a:stretch>
                  <a:fillRect/>
                </a:stretch>
              </p:blipFill>
              <p:spPr>
                <a:xfrm>
                  <a:off x="10818360" y="493742"/>
                  <a:ext cx="45000" cy="221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4">
              <p14:nvContentPartPr>
                <p14:cNvPr id="117" name="Ink 116">
                  <a:extLst>
                    <a:ext uri="{FF2B5EF4-FFF2-40B4-BE49-F238E27FC236}">
                      <a16:creationId xmlns:a16="http://schemas.microsoft.com/office/drawing/2014/main" id="{E85DF522-ECA7-8F40-AD8D-E82B1B34B808}"/>
                    </a:ext>
                  </a:extLst>
                </p14:cNvPr>
                <p14:cNvContentPartPr/>
                <p14:nvPr/>
              </p14:nvContentPartPr>
              <p14:xfrm>
                <a:off x="10821600" y="497702"/>
                <a:ext cx="82440" cy="119160"/>
              </p14:xfrm>
            </p:contentPart>
          </mc:Choice>
          <mc:Fallback xmlns="">
            <p:pic>
              <p:nvPicPr>
                <p:cNvPr id="117" name="Ink 116">
                  <a:extLst>
                    <a:ext uri="{FF2B5EF4-FFF2-40B4-BE49-F238E27FC236}">
                      <a16:creationId xmlns:a16="http://schemas.microsoft.com/office/drawing/2014/main" id="{E85DF522-ECA7-8F40-AD8D-E82B1B34B808}"/>
                    </a:ext>
                  </a:extLst>
                </p:cNvPr>
                <p:cNvPicPr/>
                <p:nvPr/>
              </p:nvPicPr>
              <p:blipFill>
                <a:blip r:embed="rId195"/>
                <a:stretch>
                  <a:fillRect/>
                </a:stretch>
              </p:blipFill>
              <p:spPr>
                <a:xfrm>
                  <a:off x="10806120" y="482222"/>
                  <a:ext cx="113040" cy="149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6">
              <p14:nvContentPartPr>
                <p14:cNvPr id="119" name="Ink 118">
                  <a:extLst>
                    <a:ext uri="{FF2B5EF4-FFF2-40B4-BE49-F238E27FC236}">
                      <a16:creationId xmlns:a16="http://schemas.microsoft.com/office/drawing/2014/main" id="{542EBF0D-C5CB-EA4F-BB7C-C132BD222384}"/>
                    </a:ext>
                  </a:extLst>
                </p14:cNvPr>
                <p14:cNvContentPartPr/>
                <p14:nvPr/>
              </p14:nvContentPartPr>
              <p14:xfrm>
                <a:off x="10936800" y="558182"/>
                <a:ext cx="91440" cy="141840"/>
              </p14:xfrm>
            </p:contentPart>
          </mc:Choice>
          <mc:Fallback xmlns="">
            <p:pic>
              <p:nvPicPr>
                <p:cNvPr id="119" name="Ink 118">
                  <a:extLst>
                    <a:ext uri="{FF2B5EF4-FFF2-40B4-BE49-F238E27FC236}">
                      <a16:creationId xmlns:a16="http://schemas.microsoft.com/office/drawing/2014/main" id="{542EBF0D-C5CB-EA4F-BB7C-C132BD222384}"/>
                    </a:ext>
                  </a:extLst>
                </p:cNvPr>
                <p:cNvPicPr/>
                <p:nvPr/>
              </p:nvPicPr>
              <p:blipFill>
                <a:blip r:embed="rId197"/>
                <a:stretch>
                  <a:fillRect/>
                </a:stretch>
              </p:blipFill>
              <p:spPr>
                <a:xfrm>
                  <a:off x="10921320" y="543062"/>
                  <a:ext cx="122040" cy="172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8">
              <p14:nvContentPartPr>
                <p14:cNvPr id="120" name="Ink 119">
                  <a:extLst>
                    <a:ext uri="{FF2B5EF4-FFF2-40B4-BE49-F238E27FC236}">
                      <a16:creationId xmlns:a16="http://schemas.microsoft.com/office/drawing/2014/main" id="{076FA986-023F-2740-86EA-805C779C8E9D}"/>
                    </a:ext>
                  </a:extLst>
                </p14:cNvPr>
                <p14:cNvContentPartPr/>
                <p14:nvPr/>
              </p14:nvContentPartPr>
              <p14:xfrm>
                <a:off x="11088360" y="575822"/>
                <a:ext cx="153360" cy="114480"/>
              </p14:xfrm>
            </p:contentPart>
          </mc:Choice>
          <mc:Fallback xmlns="">
            <p:pic>
              <p:nvPicPr>
                <p:cNvPr id="120" name="Ink 119">
                  <a:extLst>
                    <a:ext uri="{FF2B5EF4-FFF2-40B4-BE49-F238E27FC236}">
                      <a16:creationId xmlns:a16="http://schemas.microsoft.com/office/drawing/2014/main" id="{076FA986-023F-2740-86EA-805C779C8E9D}"/>
                    </a:ext>
                  </a:extLst>
                </p:cNvPr>
                <p:cNvPicPr/>
                <p:nvPr/>
              </p:nvPicPr>
              <p:blipFill>
                <a:blip r:embed="rId199"/>
                <a:stretch>
                  <a:fillRect/>
                </a:stretch>
              </p:blipFill>
              <p:spPr>
                <a:xfrm>
                  <a:off x="11073240" y="560702"/>
                  <a:ext cx="183960" cy="144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0">
              <p14:nvContentPartPr>
                <p14:cNvPr id="121" name="Ink 120">
                  <a:extLst>
                    <a:ext uri="{FF2B5EF4-FFF2-40B4-BE49-F238E27FC236}">
                      <a16:creationId xmlns:a16="http://schemas.microsoft.com/office/drawing/2014/main" id="{EFE2F70F-4107-E544-9835-40D9FE8356E3}"/>
                    </a:ext>
                  </a:extLst>
                </p14:cNvPr>
                <p14:cNvContentPartPr/>
                <p14:nvPr/>
              </p14:nvContentPartPr>
              <p14:xfrm>
                <a:off x="11261160" y="462782"/>
                <a:ext cx="69480" cy="238320"/>
              </p14:xfrm>
            </p:contentPart>
          </mc:Choice>
          <mc:Fallback xmlns="">
            <p:pic>
              <p:nvPicPr>
                <p:cNvPr id="121" name="Ink 120">
                  <a:extLst>
                    <a:ext uri="{FF2B5EF4-FFF2-40B4-BE49-F238E27FC236}">
                      <a16:creationId xmlns:a16="http://schemas.microsoft.com/office/drawing/2014/main" id="{EFE2F70F-4107-E544-9835-40D9FE8356E3}"/>
                    </a:ext>
                  </a:extLst>
                </p:cNvPr>
                <p:cNvPicPr/>
                <p:nvPr/>
              </p:nvPicPr>
              <p:blipFill>
                <a:blip r:embed="rId201"/>
                <a:stretch>
                  <a:fillRect/>
                </a:stretch>
              </p:blipFill>
              <p:spPr>
                <a:xfrm>
                  <a:off x="11246040" y="447662"/>
                  <a:ext cx="100080" cy="268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2">
              <p14:nvContentPartPr>
                <p14:cNvPr id="122" name="Ink 121">
                  <a:extLst>
                    <a:ext uri="{FF2B5EF4-FFF2-40B4-BE49-F238E27FC236}">
                      <a16:creationId xmlns:a16="http://schemas.microsoft.com/office/drawing/2014/main" id="{ABB39EA1-D74A-8245-B822-324091ECC952}"/>
                    </a:ext>
                  </a:extLst>
                </p14:cNvPr>
                <p14:cNvContentPartPr/>
                <p14:nvPr/>
              </p14:nvContentPartPr>
              <p14:xfrm>
                <a:off x="11436840" y="566822"/>
                <a:ext cx="78120" cy="134280"/>
              </p14:xfrm>
            </p:contentPart>
          </mc:Choice>
          <mc:Fallback xmlns="">
            <p:pic>
              <p:nvPicPr>
                <p:cNvPr id="122" name="Ink 121">
                  <a:extLst>
                    <a:ext uri="{FF2B5EF4-FFF2-40B4-BE49-F238E27FC236}">
                      <a16:creationId xmlns:a16="http://schemas.microsoft.com/office/drawing/2014/main" id="{ABB39EA1-D74A-8245-B822-324091ECC952}"/>
                    </a:ext>
                  </a:extLst>
                </p:cNvPr>
                <p:cNvPicPr/>
                <p:nvPr/>
              </p:nvPicPr>
              <p:blipFill>
                <a:blip r:embed="rId203"/>
                <a:stretch>
                  <a:fillRect/>
                </a:stretch>
              </p:blipFill>
              <p:spPr>
                <a:xfrm>
                  <a:off x="11421360" y="551702"/>
                  <a:ext cx="108720" cy="164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4">
              <p14:nvContentPartPr>
                <p14:cNvPr id="123" name="Ink 122">
                  <a:extLst>
                    <a:ext uri="{FF2B5EF4-FFF2-40B4-BE49-F238E27FC236}">
                      <a16:creationId xmlns:a16="http://schemas.microsoft.com/office/drawing/2014/main" id="{348BBF10-7EF0-274D-9CCA-FF68C727BFA4}"/>
                    </a:ext>
                  </a:extLst>
                </p14:cNvPr>
                <p14:cNvContentPartPr/>
                <p14:nvPr/>
              </p14:nvContentPartPr>
              <p14:xfrm>
                <a:off x="11549520" y="532262"/>
                <a:ext cx="52920" cy="205200"/>
              </p14:xfrm>
            </p:contentPart>
          </mc:Choice>
          <mc:Fallback xmlns="">
            <p:pic>
              <p:nvPicPr>
                <p:cNvPr id="123" name="Ink 122">
                  <a:extLst>
                    <a:ext uri="{FF2B5EF4-FFF2-40B4-BE49-F238E27FC236}">
                      <a16:creationId xmlns:a16="http://schemas.microsoft.com/office/drawing/2014/main" id="{348BBF10-7EF0-274D-9CCA-FF68C727BFA4}"/>
                    </a:ext>
                  </a:extLst>
                </p:cNvPr>
                <p:cNvPicPr/>
                <p:nvPr/>
              </p:nvPicPr>
              <p:blipFill>
                <a:blip r:embed="rId205"/>
                <a:stretch>
                  <a:fillRect/>
                </a:stretch>
              </p:blipFill>
              <p:spPr>
                <a:xfrm>
                  <a:off x="11534400" y="517142"/>
                  <a:ext cx="83520" cy="235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6">
              <p14:nvContentPartPr>
                <p14:cNvPr id="124" name="Ink 123">
                  <a:extLst>
                    <a:ext uri="{FF2B5EF4-FFF2-40B4-BE49-F238E27FC236}">
                      <a16:creationId xmlns:a16="http://schemas.microsoft.com/office/drawing/2014/main" id="{99BA1B2A-C2C3-9A47-8137-FEC2961E1895}"/>
                    </a:ext>
                  </a:extLst>
                </p14:cNvPr>
                <p14:cNvContentPartPr/>
                <p14:nvPr/>
              </p14:nvContentPartPr>
              <p14:xfrm>
                <a:off x="11690280" y="566822"/>
                <a:ext cx="142560" cy="149760"/>
              </p14:xfrm>
            </p:contentPart>
          </mc:Choice>
          <mc:Fallback xmlns="">
            <p:pic>
              <p:nvPicPr>
                <p:cNvPr id="124" name="Ink 123">
                  <a:extLst>
                    <a:ext uri="{FF2B5EF4-FFF2-40B4-BE49-F238E27FC236}">
                      <a16:creationId xmlns:a16="http://schemas.microsoft.com/office/drawing/2014/main" id="{99BA1B2A-C2C3-9A47-8137-FEC2961E1895}"/>
                    </a:ext>
                  </a:extLst>
                </p:cNvPr>
                <p:cNvPicPr/>
                <p:nvPr/>
              </p:nvPicPr>
              <p:blipFill>
                <a:blip r:embed="rId207"/>
                <a:stretch>
                  <a:fillRect/>
                </a:stretch>
              </p:blipFill>
              <p:spPr>
                <a:xfrm>
                  <a:off x="11675160" y="551702"/>
                  <a:ext cx="173160" cy="180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8">
              <p14:nvContentPartPr>
                <p14:cNvPr id="125" name="Ink 124">
                  <a:extLst>
                    <a:ext uri="{FF2B5EF4-FFF2-40B4-BE49-F238E27FC236}">
                      <a16:creationId xmlns:a16="http://schemas.microsoft.com/office/drawing/2014/main" id="{A9FF7CB5-77AA-CB41-AC15-ACE85A6156E4}"/>
                    </a:ext>
                  </a:extLst>
                </p14:cNvPr>
                <p14:cNvContentPartPr/>
                <p14:nvPr/>
              </p14:nvContentPartPr>
              <p14:xfrm>
                <a:off x="11875320" y="590222"/>
                <a:ext cx="41760" cy="159840"/>
              </p14:xfrm>
            </p:contentPart>
          </mc:Choice>
          <mc:Fallback xmlns="">
            <p:pic>
              <p:nvPicPr>
                <p:cNvPr id="125" name="Ink 124">
                  <a:extLst>
                    <a:ext uri="{FF2B5EF4-FFF2-40B4-BE49-F238E27FC236}">
                      <a16:creationId xmlns:a16="http://schemas.microsoft.com/office/drawing/2014/main" id="{A9FF7CB5-77AA-CB41-AC15-ACE85A6156E4}"/>
                    </a:ext>
                  </a:extLst>
                </p:cNvPr>
                <p:cNvPicPr/>
                <p:nvPr/>
              </p:nvPicPr>
              <p:blipFill>
                <a:blip r:embed="rId209"/>
                <a:stretch>
                  <a:fillRect/>
                </a:stretch>
              </p:blipFill>
              <p:spPr>
                <a:xfrm>
                  <a:off x="11860200" y="574742"/>
                  <a:ext cx="72360" cy="190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0">
              <p14:nvContentPartPr>
                <p14:cNvPr id="126" name="Ink 125">
                  <a:extLst>
                    <a:ext uri="{FF2B5EF4-FFF2-40B4-BE49-F238E27FC236}">
                      <a16:creationId xmlns:a16="http://schemas.microsoft.com/office/drawing/2014/main" id="{FFA6EC67-0E3D-5C40-A546-63B3B69E9C08}"/>
                    </a:ext>
                  </a:extLst>
                </p14:cNvPr>
                <p14:cNvContentPartPr/>
                <p14:nvPr/>
              </p14:nvContentPartPr>
              <p14:xfrm>
                <a:off x="11890800" y="451262"/>
                <a:ext cx="14760" cy="28440"/>
              </p14:xfrm>
            </p:contentPart>
          </mc:Choice>
          <mc:Fallback xmlns="">
            <p:pic>
              <p:nvPicPr>
                <p:cNvPr id="126" name="Ink 125">
                  <a:extLst>
                    <a:ext uri="{FF2B5EF4-FFF2-40B4-BE49-F238E27FC236}">
                      <a16:creationId xmlns:a16="http://schemas.microsoft.com/office/drawing/2014/main" id="{FFA6EC67-0E3D-5C40-A546-63B3B69E9C08}"/>
                    </a:ext>
                  </a:extLst>
                </p:cNvPr>
                <p:cNvPicPr/>
                <p:nvPr/>
              </p:nvPicPr>
              <p:blipFill>
                <a:blip r:embed="rId211"/>
                <a:stretch>
                  <a:fillRect/>
                </a:stretch>
              </p:blipFill>
              <p:spPr>
                <a:xfrm>
                  <a:off x="11875320" y="436142"/>
                  <a:ext cx="45000" cy="59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2">
              <p14:nvContentPartPr>
                <p14:cNvPr id="127" name="Ink 126">
                  <a:extLst>
                    <a:ext uri="{FF2B5EF4-FFF2-40B4-BE49-F238E27FC236}">
                      <a16:creationId xmlns:a16="http://schemas.microsoft.com/office/drawing/2014/main" id="{A939FCC4-456C-3D42-A0D1-3D4F59B96B1C}"/>
                    </a:ext>
                  </a:extLst>
                </p14:cNvPr>
                <p14:cNvContentPartPr/>
                <p14:nvPr/>
              </p14:nvContentPartPr>
              <p14:xfrm>
                <a:off x="10914840" y="844742"/>
                <a:ext cx="157320" cy="237600"/>
              </p14:xfrm>
            </p:contentPart>
          </mc:Choice>
          <mc:Fallback xmlns="">
            <p:pic>
              <p:nvPicPr>
                <p:cNvPr id="127" name="Ink 126">
                  <a:extLst>
                    <a:ext uri="{FF2B5EF4-FFF2-40B4-BE49-F238E27FC236}">
                      <a16:creationId xmlns:a16="http://schemas.microsoft.com/office/drawing/2014/main" id="{A939FCC4-456C-3D42-A0D1-3D4F59B96B1C}"/>
                    </a:ext>
                  </a:extLst>
                </p:cNvPr>
                <p:cNvPicPr/>
                <p:nvPr/>
              </p:nvPicPr>
              <p:blipFill>
                <a:blip r:embed="rId213"/>
                <a:stretch>
                  <a:fillRect/>
                </a:stretch>
              </p:blipFill>
              <p:spPr>
                <a:xfrm>
                  <a:off x="10899360" y="829622"/>
                  <a:ext cx="187560" cy="268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4">
              <p14:nvContentPartPr>
                <p14:cNvPr id="128" name="Ink 127">
                  <a:extLst>
                    <a:ext uri="{FF2B5EF4-FFF2-40B4-BE49-F238E27FC236}">
                      <a16:creationId xmlns:a16="http://schemas.microsoft.com/office/drawing/2014/main" id="{BF8A2DF0-506D-8144-B6B1-5FF0B5825900}"/>
                    </a:ext>
                  </a:extLst>
                </p14:cNvPr>
                <p14:cNvContentPartPr/>
                <p14:nvPr/>
              </p14:nvContentPartPr>
              <p14:xfrm>
                <a:off x="11112120" y="937262"/>
                <a:ext cx="95760" cy="160920"/>
              </p14:xfrm>
            </p:contentPart>
          </mc:Choice>
          <mc:Fallback xmlns="">
            <p:pic>
              <p:nvPicPr>
                <p:cNvPr id="128" name="Ink 127">
                  <a:extLst>
                    <a:ext uri="{FF2B5EF4-FFF2-40B4-BE49-F238E27FC236}">
                      <a16:creationId xmlns:a16="http://schemas.microsoft.com/office/drawing/2014/main" id="{BF8A2DF0-506D-8144-B6B1-5FF0B5825900}"/>
                    </a:ext>
                  </a:extLst>
                </p:cNvPr>
                <p:cNvPicPr/>
                <p:nvPr/>
              </p:nvPicPr>
              <p:blipFill>
                <a:blip r:embed="rId215"/>
                <a:stretch>
                  <a:fillRect/>
                </a:stretch>
              </p:blipFill>
              <p:spPr>
                <a:xfrm>
                  <a:off x="11097000" y="922142"/>
                  <a:ext cx="126360" cy="191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6">
              <p14:nvContentPartPr>
                <p14:cNvPr id="129" name="Ink 128">
                  <a:extLst>
                    <a:ext uri="{FF2B5EF4-FFF2-40B4-BE49-F238E27FC236}">
                      <a16:creationId xmlns:a16="http://schemas.microsoft.com/office/drawing/2014/main" id="{DBE02659-BCB0-5C4A-B4AE-401F82768E65}"/>
                    </a:ext>
                  </a:extLst>
                </p14:cNvPr>
                <p14:cNvContentPartPr/>
                <p14:nvPr/>
              </p14:nvContentPartPr>
              <p14:xfrm>
                <a:off x="11261880" y="945542"/>
                <a:ext cx="179280" cy="134280"/>
              </p14:xfrm>
            </p:contentPart>
          </mc:Choice>
          <mc:Fallback xmlns="">
            <p:pic>
              <p:nvPicPr>
                <p:cNvPr id="129" name="Ink 128">
                  <a:extLst>
                    <a:ext uri="{FF2B5EF4-FFF2-40B4-BE49-F238E27FC236}">
                      <a16:creationId xmlns:a16="http://schemas.microsoft.com/office/drawing/2014/main" id="{DBE02659-BCB0-5C4A-B4AE-401F82768E65}"/>
                    </a:ext>
                  </a:extLst>
                </p:cNvPr>
                <p:cNvPicPr/>
                <p:nvPr/>
              </p:nvPicPr>
              <p:blipFill>
                <a:blip r:embed="rId217"/>
                <a:stretch>
                  <a:fillRect/>
                </a:stretch>
              </p:blipFill>
              <p:spPr>
                <a:xfrm>
                  <a:off x="11246760" y="930062"/>
                  <a:ext cx="209880" cy="164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8">
              <p14:nvContentPartPr>
                <p14:cNvPr id="130" name="Ink 129">
                  <a:extLst>
                    <a:ext uri="{FF2B5EF4-FFF2-40B4-BE49-F238E27FC236}">
                      <a16:creationId xmlns:a16="http://schemas.microsoft.com/office/drawing/2014/main" id="{32373161-FE4E-BA4E-850F-F9049DD398D0}"/>
                    </a:ext>
                  </a:extLst>
                </p14:cNvPr>
                <p14:cNvContentPartPr/>
                <p14:nvPr/>
              </p14:nvContentPartPr>
              <p14:xfrm>
                <a:off x="11509200" y="937262"/>
                <a:ext cx="96840" cy="169560"/>
              </p14:xfrm>
            </p:contentPart>
          </mc:Choice>
          <mc:Fallback xmlns="">
            <p:pic>
              <p:nvPicPr>
                <p:cNvPr id="130" name="Ink 129">
                  <a:extLst>
                    <a:ext uri="{FF2B5EF4-FFF2-40B4-BE49-F238E27FC236}">
                      <a16:creationId xmlns:a16="http://schemas.microsoft.com/office/drawing/2014/main" id="{32373161-FE4E-BA4E-850F-F9049DD398D0}"/>
                    </a:ext>
                  </a:extLst>
                </p:cNvPr>
                <p:cNvPicPr/>
                <p:nvPr/>
              </p:nvPicPr>
              <p:blipFill>
                <a:blip r:embed="rId219"/>
                <a:stretch>
                  <a:fillRect/>
                </a:stretch>
              </p:blipFill>
              <p:spPr>
                <a:xfrm>
                  <a:off x="11493720" y="922142"/>
                  <a:ext cx="127440" cy="20016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50" name="Group 149">
            <a:extLst>
              <a:ext uri="{FF2B5EF4-FFF2-40B4-BE49-F238E27FC236}">
                <a16:creationId xmlns:a16="http://schemas.microsoft.com/office/drawing/2014/main" id="{7E2E380A-89FF-894D-B849-A1C5310A2F58}"/>
              </a:ext>
            </a:extLst>
          </p:cNvPr>
          <p:cNvGrpSpPr/>
          <p:nvPr/>
        </p:nvGrpSpPr>
        <p:grpSpPr>
          <a:xfrm>
            <a:off x="4433040" y="4075022"/>
            <a:ext cx="4374720" cy="740520"/>
            <a:chOff x="4433040" y="4075022"/>
            <a:chExt cx="4374720" cy="7405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220">
              <p14:nvContentPartPr>
                <p14:cNvPr id="132" name="Ink 131">
                  <a:extLst>
                    <a:ext uri="{FF2B5EF4-FFF2-40B4-BE49-F238E27FC236}">
                      <a16:creationId xmlns:a16="http://schemas.microsoft.com/office/drawing/2014/main" id="{4B6E4F10-B096-D542-BB2E-DCE8DE3CE510}"/>
                    </a:ext>
                  </a:extLst>
                </p14:cNvPr>
                <p14:cNvContentPartPr/>
                <p14:nvPr/>
              </p14:nvContentPartPr>
              <p14:xfrm>
                <a:off x="4433040" y="4075022"/>
                <a:ext cx="4374720" cy="170280"/>
              </p14:xfrm>
            </p:contentPart>
          </mc:Choice>
          <mc:Fallback xmlns="">
            <p:pic>
              <p:nvPicPr>
                <p:cNvPr id="132" name="Ink 131">
                  <a:extLst>
                    <a:ext uri="{FF2B5EF4-FFF2-40B4-BE49-F238E27FC236}">
                      <a16:creationId xmlns:a16="http://schemas.microsoft.com/office/drawing/2014/main" id="{4B6E4F10-B096-D542-BB2E-DCE8DE3CE510}"/>
                    </a:ext>
                  </a:extLst>
                </p:cNvPr>
                <p:cNvPicPr/>
                <p:nvPr/>
              </p:nvPicPr>
              <p:blipFill>
                <a:blip r:embed="rId221"/>
                <a:stretch>
                  <a:fillRect/>
                </a:stretch>
              </p:blipFill>
              <p:spPr>
                <a:xfrm>
                  <a:off x="4417560" y="4059542"/>
                  <a:ext cx="4404960" cy="200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22">
              <p14:nvContentPartPr>
                <p14:cNvPr id="133" name="Ink 132">
                  <a:extLst>
                    <a:ext uri="{FF2B5EF4-FFF2-40B4-BE49-F238E27FC236}">
                      <a16:creationId xmlns:a16="http://schemas.microsoft.com/office/drawing/2014/main" id="{8E9994BC-C208-CF47-A293-401FF18B3B53}"/>
                    </a:ext>
                  </a:extLst>
                </p14:cNvPr>
                <p14:cNvContentPartPr/>
                <p14:nvPr/>
              </p14:nvContentPartPr>
              <p14:xfrm>
                <a:off x="5162040" y="4282382"/>
                <a:ext cx="68400" cy="91080"/>
              </p14:xfrm>
            </p:contentPart>
          </mc:Choice>
          <mc:Fallback xmlns="">
            <p:pic>
              <p:nvPicPr>
                <p:cNvPr id="133" name="Ink 132">
                  <a:extLst>
                    <a:ext uri="{FF2B5EF4-FFF2-40B4-BE49-F238E27FC236}">
                      <a16:creationId xmlns:a16="http://schemas.microsoft.com/office/drawing/2014/main" id="{8E9994BC-C208-CF47-A293-401FF18B3B53}"/>
                    </a:ext>
                  </a:extLst>
                </p:cNvPr>
                <p:cNvPicPr/>
                <p:nvPr/>
              </p:nvPicPr>
              <p:blipFill>
                <a:blip r:embed="rId223"/>
                <a:stretch>
                  <a:fillRect/>
                </a:stretch>
              </p:blipFill>
              <p:spPr>
                <a:xfrm>
                  <a:off x="5146920" y="4267262"/>
                  <a:ext cx="99000" cy="121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24">
              <p14:nvContentPartPr>
                <p14:cNvPr id="134" name="Ink 133">
                  <a:extLst>
                    <a:ext uri="{FF2B5EF4-FFF2-40B4-BE49-F238E27FC236}">
                      <a16:creationId xmlns:a16="http://schemas.microsoft.com/office/drawing/2014/main" id="{F82C95C9-65BE-C742-96C2-1A50DED53F42}"/>
                    </a:ext>
                  </a:extLst>
                </p14:cNvPr>
                <p14:cNvContentPartPr/>
                <p14:nvPr/>
              </p14:nvContentPartPr>
              <p14:xfrm>
                <a:off x="5576760" y="4434662"/>
                <a:ext cx="102600" cy="64080"/>
              </p14:xfrm>
            </p:contentPart>
          </mc:Choice>
          <mc:Fallback xmlns="">
            <p:pic>
              <p:nvPicPr>
                <p:cNvPr id="134" name="Ink 133">
                  <a:extLst>
                    <a:ext uri="{FF2B5EF4-FFF2-40B4-BE49-F238E27FC236}">
                      <a16:creationId xmlns:a16="http://schemas.microsoft.com/office/drawing/2014/main" id="{F82C95C9-65BE-C742-96C2-1A50DED53F42}"/>
                    </a:ext>
                  </a:extLst>
                </p:cNvPr>
                <p:cNvPicPr/>
                <p:nvPr/>
              </p:nvPicPr>
              <p:blipFill>
                <a:blip r:embed="rId225"/>
                <a:stretch>
                  <a:fillRect/>
                </a:stretch>
              </p:blipFill>
              <p:spPr>
                <a:xfrm>
                  <a:off x="5561640" y="4419182"/>
                  <a:ext cx="132840" cy="94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26">
              <p14:nvContentPartPr>
                <p14:cNvPr id="135" name="Ink 134">
                  <a:extLst>
                    <a:ext uri="{FF2B5EF4-FFF2-40B4-BE49-F238E27FC236}">
                      <a16:creationId xmlns:a16="http://schemas.microsoft.com/office/drawing/2014/main" id="{BF6E7CC3-021F-8840-BCCF-2EAD4A97FFD8}"/>
                    </a:ext>
                  </a:extLst>
                </p14:cNvPr>
                <p14:cNvContentPartPr/>
                <p14:nvPr/>
              </p14:nvContentPartPr>
              <p14:xfrm>
                <a:off x="5960880" y="4372022"/>
                <a:ext cx="116280" cy="74880"/>
              </p14:xfrm>
            </p:contentPart>
          </mc:Choice>
          <mc:Fallback xmlns="">
            <p:pic>
              <p:nvPicPr>
                <p:cNvPr id="135" name="Ink 134">
                  <a:extLst>
                    <a:ext uri="{FF2B5EF4-FFF2-40B4-BE49-F238E27FC236}">
                      <a16:creationId xmlns:a16="http://schemas.microsoft.com/office/drawing/2014/main" id="{BF6E7CC3-021F-8840-BCCF-2EAD4A97FFD8}"/>
                    </a:ext>
                  </a:extLst>
                </p:cNvPr>
                <p:cNvPicPr/>
                <p:nvPr/>
              </p:nvPicPr>
              <p:blipFill>
                <a:blip r:embed="rId227"/>
                <a:stretch>
                  <a:fillRect/>
                </a:stretch>
              </p:blipFill>
              <p:spPr>
                <a:xfrm>
                  <a:off x="5945400" y="4356902"/>
                  <a:ext cx="146880" cy="105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28">
              <p14:nvContentPartPr>
                <p14:cNvPr id="136" name="Ink 135">
                  <a:extLst>
                    <a:ext uri="{FF2B5EF4-FFF2-40B4-BE49-F238E27FC236}">
                      <a16:creationId xmlns:a16="http://schemas.microsoft.com/office/drawing/2014/main" id="{82601DDE-A023-404E-8B2E-A6EAE9CBA262}"/>
                    </a:ext>
                  </a:extLst>
                </p14:cNvPr>
                <p14:cNvContentPartPr/>
                <p14:nvPr/>
              </p14:nvContentPartPr>
              <p14:xfrm>
                <a:off x="6435360" y="4387502"/>
                <a:ext cx="101160" cy="55080"/>
              </p14:xfrm>
            </p:contentPart>
          </mc:Choice>
          <mc:Fallback xmlns="">
            <p:pic>
              <p:nvPicPr>
                <p:cNvPr id="136" name="Ink 135">
                  <a:extLst>
                    <a:ext uri="{FF2B5EF4-FFF2-40B4-BE49-F238E27FC236}">
                      <a16:creationId xmlns:a16="http://schemas.microsoft.com/office/drawing/2014/main" id="{82601DDE-A023-404E-8B2E-A6EAE9CBA262}"/>
                    </a:ext>
                  </a:extLst>
                </p:cNvPr>
                <p:cNvPicPr/>
                <p:nvPr/>
              </p:nvPicPr>
              <p:blipFill>
                <a:blip r:embed="rId229"/>
                <a:stretch>
                  <a:fillRect/>
                </a:stretch>
              </p:blipFill>
              <p:spPr>
                <a:xfrm>
                  <a:off x="6420240" y="4372022"/>
                  <a:ext cx="131760" cy="85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30">
              <p14:nvContentPartPr>
                <p14:cNvPr id="137" name="Ink 136">
                  <a:extLst>
                    <a:ext uri="{FF2B5EF4-FFF2-40B4-BE49-F238E27FC236}">
                      <a16:creationId xmlns:a16="http://schemas.microsoft.com/office/drawing/2014/main" id="{5889F3D0-DC1A-B542-8A53-0CE218B030B7}"/>
                    </a:ext>
                  </a:extLst>
                </p14:cNvPr>
                <p14:cNvContentPartPr/>
                <p14:nvPr/>
              </p14:nvContentPartPr>
              <p14:xfrm>
                <a:off x="6828840" y="4357982"/>
                <a:ext cx="142920" cy="72720"/>
              </p14:xfrm>
            </p:contentPart>
          </mc:Choice>
          <mc:Fallback xmlns="">
            <p:pic>
              <p:nvPicPr>
                <p:cNvPr id="137" name="Ink 136">
                  <a:extLst>
                    <a:ext uri="{FF2B5EF4-FFF2-40B4-BE49-F238E27FC236}">
                      <a16:creationId xmlns:a16="http://schemas.microsoft.com/office/drawing/2014/main" id="{5889F3D0-DC1A-B542-8A53-0CE218B030B7}"/>
                    </a:ext>
                  </a:extLst>
                </p:cNvPr>
                <p:cNvPicPr/>
                <p:nvPr/>
              </p:nvPicPr>
              <p:blipFill>
                <a:blip r:embed="rId231"/>
                <a:stretch>
                  <a:fillRect/>
                </a:stretch>
              </p:blipFill>
              <p:spPr>
                <a:xfrm>
                  <a:off x="6813720" y="4342502"/>
                  <a:ext cx="173520" cy="103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32">
              <p14:nvContentPartPr>
                <p14:cNvPr id="138" name="Ink 137">
                  <a:extLst>
                    <a:ext uri="{FF2B5EF4-FFF2-40B4-BE49-F238E27FC236}">
                      <a16:creationId xmlns:a16="http://schemas.microsoft.com/office/drawing/2014/main" id="{664352C4-16E8-F840-B869-F403A7F01173}"/>
                    </a:ext>
                  </a:extLst>
                </p14:cNvPr>
                <p14:cNvContentPartPr/>
                <p14:nvPr/>
              </p14:nvContentPartPr>
              <p14:xfrm>
                <a:off x="7361280" y="4343582"/>
                <a:ext cx="145800" cy="66240"/>
              </p14:xfrm>
            </p:contentPart>
          </mc:Choice>
          <mc:Fallback xmlns="">
            <p:pic>
              <p:nvPicPr>
                <p:cNvPr id="138" name="Ink 137">
                  <a:extLst>
                    <a:ext uri="{FF2B5EF4-FFF2-40B4-BE49-F238E27FC236}">
                      <a16:creationId xmlns:a16="http://schemas.microsoft.com/office/drawing/2014/main" id="{664352C4-16E8-F840-B869-F403A7F01173}"/>
                    </a:ext>
                  </a:extLst>
                </p:cNvPr>
                <p:cNvPicPr/>
                <p:nvPr/>
              </p:nvPicPr>
              <p:blipFill>
                <a:blip r:embed="rId233"/>
                <a:stretch>
                  <a:fillRect/>
                </a:stretch>
              </p:blipFill>
              <p:spPr>
                <a:xfrm>
                  <a:off x="7346160" y="4328462"/>
                  <a:ext cx="176040" cy="96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34">
              <p14:nvContentPartPr>
                <p14:cNvPr id="139" name="Ink 138">
                  <a:extLst>
                    <a:ext uri="{FF2B5EF4-FFF2-40B4-BE49-F238E27FC236}">
                      <a16:creationId xmlns:a16="http://schemas.microsoft.com/office/drawing/2014/main" id="{3892F3B4-78CA-8F49-9487-A4BD9D96733A}"/>
                    </a:ext>
                  </a:extLst>
                </p14:cNvPr>
                <p14:cNvContentPartPr/>
                <p14:nvPr/>
              </p14:nvContentPartPr>
              <p14:xfrm>
                <a:off x="7893720" y="4262582"/>
                <a:ext cx="171360" cy="90360"/>
              </p14:xfrm>
            </p:contentPart>
          </mc:Choice>
          <mc:Fallback xmlns="">
            <p:pic>
              <p:nvPicPr>
                <p:cNvPr id="139" name="Ink 138">
                  <a:extLst>
                    <a:ext uri="{FF2B5EF4-FFF2-40B4-BE49-F238E27FC236}">
                      <a16:creationId xmlns:a16="http://schemas.microsoft.com/office/drawing/2014/main" id="{3892F3B4-78CA-8F49-9487-A4BD9D96733A}"/>
                    </a:ext>
                  </a:extLst>
                </p:cNvPr>
                <p:cNvPicPr/>
                <p:nvPr/>
              </p:nvPicPr>
              <p:blipFill>
                <a:blip r:embed="rId235"/>
                <a:stretch>
                  <a:fillRect/>
                </a:stretch>
              </p:blipFill>
              <p:spPr>
                <a:xfrm>
                  <a:off x="7878600" y="4247102"/>
                  <a:ext cx="201960" cy="120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36">
              <p14:nvContentPartPr>
                <p14:cNvPr id="140" name="Ink 139">
                  <a:extLst>
                    <a:ext uri="{FF2B5EF4-FFF2-40B4-BE49-F238E27FC236}">
                      <a16:creationId xmlns:a16="http://schemas.microsoft.com/office/drawing/2014/main" id="{26E66A74-8C9E-FD43-B7C6-BBB0798A3FC2}"/>
                    </a:ext>
                  </a:extLst>
                </p14:cNvPr>
                <p14:cNvContentPartPr/>
                <p14:nvPr/>
              </p14:nvContentPartPr>
              <p14:xfrm>
                <a:off x="8380080" y="4233782"/>
                <a:ext cx="105840" cy="61920"/>
              </p14:xfrm>
            </p:contentPart>
          </mc:Choice>
          <mc:Fallback xmlns="">
            <p:pic>
              <p:nvPicPr>
                <p:cNvPr id="140" name="Ink 139">
                  <a:extLst>
                    <a:ext uri="{FF2B5EF4-FFF2-40B4-BE49-F238E27FC236}">
                      <a16:creationId xmlns:a16="http://schemas.microsoft.com/office/drawing/2014/main" id="{26E66A74-8C9E-FD43-B7C6-BBB0798A3FC2}"/>
                    </a:ext>
                  </a:extLst>
                </p:cNvPr>
                <p:cNvPicPr/>
                <p:nvPr/>
              </p:nvPicPr>
              <p:blipFill>
                <a:blip r:embed="rId237"/>
                <a:stretch>
                  <a:fillRect/>
                </a:stretch>
              </p:blipFill>
              <p:spPr>
                <a:xfrm>
                  <a:off x="8364600" y="4218662"/>
                  <a:ext cx="136440" cy="92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38">
              <p14:nvContentPartPr>
                <p14:cNvPr id="141" name="Ink 140">
                  <a:extLst>
                    <a:ext uri="{FF2B5EF4-FFF2-40B4-BE49-F238E27FC236}">
                      <a16:creationId xmlns:a16="http://schemas.microsoft.com/office/drawing/2014/main" id="{313CEB2F-5106-FB40-A9DA-699EC76D334F}"/>
                    </a:ext>
                  </a:extLst>
                </p14:cNvPr>
                <p14:cNvContentPartPr/>
                <p14:nvPr/>
              </p14:nvContentPartPr>
              <p14:xfrm>
                <a:off x="7835760" y="4536542"/>
                <a:ext cx="68760" cy="58320"/>
              </p14:xfrm>
            </p:contentPart>
          </mc:Choice>
          <mc:Fallback xmlns="">
            <p:pic>
              <p:nvPicPr>
                <p:cNvPr id="141" name="Ink 140">
                  <a:extLst>
                    <a:ext uri="{FF2B5EF4-FFF2-40B4-BE49-F238E27FC236}">
                      <a16:creationId xmlns:a16="http://schemas.microsoft.com/office/drawing/2014/main" id="{313CEB2F-5106-FB40-A9DA-699EC76D334F}"/>
                    </a:ext>
                  </a:extLst>
                </p:cNvPr>
                <p:cNvPicPr/>
                <p:nvPr/>
              </p:nvPicPr>
              <p:blipFill>
                <a:blip r:embed="rId239"/>
                <a:stretch>
                  <a:fillRect/>
                </a:stretch>
              </p:blipFill>
              <p:spPr>
                <a:xfrm>
                  <a:off x="7820640" y="4521422"/>
                  <a:ext cx="99360" cy="88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40">
              <p14:nvContentPartPr>
                <p14:cNvPr id="142" name="Ink 141">
                  <a:extLst>
                    <a:ext uri="{FF2B5EF4-FFF2-40B4-BE49-F238E27FC236}">
                      <a16:creationId xmlns:a16="http://schemas.microsoft.com/office/drawing/2014/main" id="{30F4932C-CB13-7A42-911A-417D954A4C40}"/>
                    </a:ext>
                  </a:extLst>
                </p14:cNvPr>
                <p14:cNvContentPartPr/>
                <p14:nvPr/>
              </p14:nvContentPartPr>
              <p14:xfrm>
                <a:off x="7407720" y="4628702"/>
                <a:ext cx="50040" cy="51840"/>
              </p14:xfrm>
            </p:contentPart>
          </mc:Choice>
          <mc:Fallback xmlns="">
            <p:pic>
              <p:nvPicPr>
                <p:cNvPr id="142" name="Ink 141">
                  <a:extLst>
                    <a:ext uri="{FF2B5EF4-FFF2-40B4-BE49-F238E27FC236}">
                      <a16:creationId xmlns:a16="http://schemas.microsoft.com/office/drawing/2014/main" id="{30F4932C-CB13-7A42-911A-417D954A4C40}"/>
                    </a:ext>
                  </a:extLst>
                </p:cNvPr>
                <p:cNvPicPr/>
                <p:nvPr/>
              </p:nvPicPr>
              <p:blipFill>
                <a:blip r:embed="rId241"/>
                <a:stretch>
                  <a:fillRect/>
                </a:stretch>
              </p:blipFill>
              <p:spPr>
                <a:xfrm>
                  <a:off x="7392240" y="4613582"/>
                  <a:ext cx="80640" cy="82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42">
              <p14:nvContentPartPr>
                <p14:cNvPr id="143" name="Ink 142">
                  <a:extLst>
                    <a:ext uri="{FF2B5EF4-FFF2-40B4-BE49-F238E27FC236}">
                      <a16:creationId xmlns:a16="http://schemas.microsoft.com/office/drawing/2014/main" id="{69319C77-F635-5B44-8950-39633CAEB752}"/>
                    </a:ext>
                  </a:extLst>
                </p14:cNvPr>
                <p14:cNvContentPartPr/>
                <p14:nvPr/>
              </p14:nvContentPartPr>
              <p14:xfrm>
                <a:off x="6956280" y="4625462"/>
                <a:ext cx="48600" cy="68400"/>
              </p14:xfrm>
            </p:contentPart>
          </mc:Choice>
          <mc:Fallback xmlns="">
            <p:pic>
              <p:nvPicPr>
                <p:cNvPr id="143" name="Ink 142">
                  <a:extLst>
                    <a:ext uri="{FF2B5EF4-FFF2-40B4-BE49-F238E27FC236}">
                      <a16:creationId xmlns:a16="http://schemas.microsoft.com/office/drawing/2014/main" id="{69319C77-F635-5B44-8950-39633CAEB752}"/>
                    </a:ext>
                  </a:extLst>
                </p:cNvPr>
                <p:cNvPicPr/>
                <p:nvPr/>
              </p:nvPicPr>
              <p:blipFill>
                <a:blip r:embed="rId243"/>
                <a:stretch>
                  <a:fillRect/>
                </a:stretch>
              </p:blipFill>
              <p:spPr>
                <a:xfrm>
                  <a:off x="6940800" y="4609982"/>
                  <a:ext cx="79200" cy="9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44">
              <p14:nvContentPartPr>
                <p14:cNvPr id="144" name="Ink 143">
                  <a:extLst>
                    <a:ext uri="{FF2B5EF4-FFF2-40B4-BE49-F238E27FC236}">
                      <a16:creationId xmlns:a16="http://schemas.microsoft.com/office/drawing/2014/main" id="{97DB8E91-3DEF-F144-9CA1-4C7955824246}"/>
                    </a:ext>
                  </a:extLst>
                </p14:cNvPr>
                <p14:cNvContentPartPr/>
                <p14:nvPr/>
              </p14:nvContentPartPr>
              <p14:xfrm>
                <a:off x="6412320" y="4652822"/>
                <a:ext cx="82800" cy="49680"/>
              </p14:xfrm>
            </p:contentPart>
          </mc:Choice>
          <mc:Fallback xmlns="">
            <p:pic>
              <p:nvPicPr>
                <p:cNvPr id="144" name="Ink 143">
                  <a:extLst>
                    <a:ext uri="{FF2B5EF4-FFF2-40B4-BE49-F238E27FC236}">
                      <a16:creationId xmlns:a16="http://schemas.microsoft.com/office/drawing/2014/main" id="{97DB8E91-3DEF-F144-9CA1-4C7955824246}"/>
                    </a:ext>
                  </a:extLst>
                </p:cNvPr>
                <p:cNvPicPr/>
                <p:nvPr/>
              </p:nvPicPr>
              <p:blipFill>
                <a:blip r:embed="rId245"/>
                <a:stretch>
                  <a:fillRect/>
                </a:stretch>
              </p:blipFill>
              <p:spPr>
                <a:xfrm>
                  <a:off x="6396840" y="4637702"/>
                  <a:ext cx="113040" cy="80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46">
              <p14:nvContentPartPr>
                <p14:cNvPr id="145" name="Ink 144">
                  <a:extLst>
                    <a:ext uri="{FF2B5EF4-FFF2-40B4-BE49-F238E27FC236}">
                      <a16:creationId xmlns:a16="http://schemas.microsoft.com/office/drawing/2014/main" id="{1C4B089A-AEDB-C047-A5C7-58D1C162D4D4}"/>
                    </a:ext>
                  </a:extLst>
                </p14:cNvPr>
                <p14:cNvContentPartPr/>
                <p14:nvPr/>
              </p14:nvContentPartPr>
              <p14:xfrm>
                <a:off x="6030360" y="4699262"/>
                <a:ext cx="61560" cy="65880"/>
              </p14:xfrm>
            </p:contentPart>
          </mc:Choice>
          <mc:Fallback xmlns="">
            <p:pic>
              <p:nvPicPr>
                <p:cNvPr id="145" name="Ink 144">
                  <a:extLst>
                    <a:ext uri="{FF2B5EF4-FFF2-40B4-BE49-F238E27FC236}">
                      <a16:creationId xmlns:a16="http://schemas.microsoft.com/office/drawing/2014/main" id="{1C4B089A-AEDB-C047-A5C7-58D1C162D4D4}"/>
                    </a:ext>
                  </a:extLst>
                </p:cNvPr>
                <p:cNvPicPr/>
                <p:nvPr/>
              </p:nvPicPr>
              <p:blipFill>
                <a:blip r:embed="rId247"/>
                <a:stretch>
                  <a:fillRect/>
                </a:stretch>
              </p:blipFill>
              <p:spPr>
                <a:xfrm>
                  <a:off x="6014880" y="4683782"/>
                  <a:ext cx="92160" cy="96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48">
              <p14:nvContentPartPr>
                <p14:cNvPr id="146" name="Ink 145">
                  <a:extLst>
                    <a:ext uri="{FF2B5EF4-FFF2-40B4-BE49-F238E27FC236}">
                      <a16:creationId xmlns:a16="http://schemas.microsoft.com/office/drawing/2014/main" id="{1EF7AD40-357F-1143-A0EC-D790458FD4E8}"/>
                    </a:ext>
                  </a:extLst>
                </p14:cNvPr>
                <p14:cNvContentPartPr/>
                <p14:nvPr/>
              </p14:nvContentPartPr>
              <p14:xfrm>
                <a:off x="5531760" y="4780262"/>
                <a:ext cx="86040" cy="35280"/>
              </p14:xfrm>
            </p:contentPart>
          </mc:Choice>
          <mc:Fallback xmlns="">
            <p:pic>
              <p:nvPicPr>
                <p:cNvPr id="146" name="Ink 145">
                  <a:extLst>
                    <a:ext uri="{FF2B5EF4-FFF2-40B4-BE49-F238E27FC236}">
                      <a16:creationId xmlns:a16="http://schemas.microsoft.com/office/drawing/2014/main" id="{1EF7AD40-357F-1143-A0EC-D790458FD4E8}"/>
                    </a:ext>
                  </a:extLst>
                </p:cNvPr>
                <p:cNvPicPr/>
                <p:nvPr/>
              </p:nvPicPr>
              <p:blipFill>
                <a:blip r:embed="rId249"/>
                <a:stretch>
                  <a:fillRect/>
                </a:stretch>
              </p:blipFill>
              <p:spPr>
                <a:xfrm>
                  <a:off x="5516280" y="4764782"/>
                  <a:ext cx="116640" cy="65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50">
              <p14:nvContentPartPr>
                <p14:cNvPr id="147" name="Ink 146">
                  <a:extLst>
                    <a:ext uri="{FF2B5EF4-FFF2-40B4-BE49-F238E27FC236}">
                      <a16:creationId xmlns:a16="http://schemas.microsoft.com/office/drawing/2014/main" id="{1746DAFD-F3EF-554A-B55B-AF4867353231}"/>
                    </a:ext>
                  </a:extLst>
                </p14:cNvPr>
                <p14:cNvContentPartPr/>
                <p14:nvPr/>
              </p14:nvContentPartPr>
              <p14:xfrm>
                <a:off x="5145840" y="4722302"/>
                <a:ext cx="65160" cy="65880"/>
              </p14:xfrm>
            </p:contentPart>
          </mc:Choice>
          <mc:Fallback xmlns="">
            <p:pic>
              <p:nvPicPr>
                <p:cNvPr id="147" name="Ink 146">
                  <a:extLst>
                    <a:ext uri="{FF2B5EF4-FFF2-40B4-BE49-F238E27FC236}">
                      <a16:creationId xmlns:a16="http://schemas.microsoft.com/office/drawing/2014/main" id="{1746DAFD-F3EF-554A-B55B-AF4867353231}"/>
                    </a:ext>
                  </a:extLst>
                </p:cNvPr>
                <p:cNvPicPr/>
                <p:nvPr/>
              </p:nvPicPr>
              <p:blipFill>
                <a:blip r:embed="rId251"/>
                <a:stretch>
                  <a:fillRect/>
                </a:stretch>
              </p:blipFill>
              <p:spPr>
                <a:xfrm>
                  <a:off x="5130360" y="4706822"/>
                  <a:ext cx="95400" cy="96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52">
              <p14:nvContentPartPr>
                <p14:cNvPr id="148" name="Ink 147">
                  <a:extLst>
                    <a:ext uri="{FF2B5EF4-FFF2-40B4-BE49-F238E27FC236}">
                      <a16:creationId xmlns:a16="http://schemas.microsoft.com/office/drawing/2014/main" id="{432B5CEC-DFB5-C649-BEDD-FF2F89FF07FA}"/>
                    </a:ext>
                  </a:extLst>
                </p14:cNvPr>
                <p14:cNvContentPartPr/>
                <p14:nvPr/>
              </p14:nvContentPartPr>
              <p14:xfrm>
                <a:off x="4955040" y="4687382"/>
                <a:ext cx="58680" cy="48960"/>
              </p14:xfrm>
            </p:contentPart>
          </mc:Choice>
          <mc:Fallback xmlns="">
            <p:pic>
              <p:nvPicPr>
                <p:cNvPr id="148" name="Ink 147">
                  <a:extLst>
                    <a:ext uri="{FF2B5EF4-FFF2-40B4-BE49-F238E27FC236}">
                      <a16:creationId xmlns:a16="http://schemas.microsoft.com/office/drawing/2014/main" id="{432B5CEC-DFB5-C649-BEDD-FF2F89FF07FA}"/>
                    </a:ext>
                  </a:extLst>
                </p:cNvPr>
                <p:cNvPicPr/>
                <p:nvPr/>
              </p:nvPicPr>
              <p:blipFill>
                <a:blip r:embed="rId253"/>
                <a:stretch>
                  <a:fillRect/>
                </a:stretch>
              </p:blipFill>
              <p:spPr>
                <a:xfrm>
                  <a:off x="4939560" y="4672262"/>
                  <a:ext cx="88920" cy="7956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71" name="Group 170">
            <a:extLst>
              <a:ext uri="{FF2B5EF4-FFF2-40B4-BE49-F238E27FC236}">
                <a16:creationId xmlns:a16="http://schemas.microsoft.com/office/drawing/2014/main" id="{7A96C0EE-27CA-6641-ADDC-D1B4F50CA593}"/>
              </a:ext>
            </a:extLst>
          </p:cNvPr>
          <p:cNvGrpSpPr/>
          <p:nvPr/>
        </p:nvGrpSpPr>
        <p:grpSpPr>
          <a:xfrm>
            <a:off x="7639200" y="4178342"/>
            <a:ext cx="139320" cy="595440"/>
            <a:chOff x="7639200" y="4178342"/>
            <a:chExt cx="139320" cy="59544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254">
              <p14:nvContentPartPr>
                <p14:cNvPr id="169" name="Ink 168">
                  <a:extLst>
                    <a:ext uri="{FF2B5EF4-FFF2-40B4-BE49-F238E27FC236}">
                      <a16:creationId xmlns:a16="http://schemas.microsoft.com/office/drawing/2014/main" id="{E9FF8F2A-F4D0-0543-8543-0A6A1485AF0F}"/>
                    </a:ext>
                  </a:extLst>
                </p14:cNvPr>
                <p14:cNvContentPartPr/>
                <p14:nvPr/>
              </p14:nvContentPartPr>
              <p14:xfrm>
                <a:off x="7672320" y="4178342"/>
                <a:ext cx="106200" cy="540720"/>
              </p14:xfrm>
            </p:contentPart>
          </mc:Choice>
          <mc:Fallback xmlns="">
            <p:pic>
              <p:nvPicPr>
                <p:cNvPr id="169" name="Ink 168">
                  <a:extLst>
                    <a:ext uri="{FF2B5EF4-FFF2-40B4-BE49-F238E27FC236}">
                      <a16:creationId xmlns:a16="http://schemas.microsoft.com/office/drawing/2014/main" id="{E9FF8F2A-F4D0-0543-8543-0A6A1485AF0F}"/>
                    </a:ext>
                  </a:extLst>
                </p:cNvPr>
                <p:cNvPicPr/>
                <p:nvPr/>
              </p:nvPicPr>
              <p:blipFill>
                <a:blip r:embed="rId255"/>
                <a:stretch>
                  <a:fillRect/>
                </a:stretch>
              </p:blipFill>
              <p:spPr>
                <a:xfrm>
                  <a:off x="7656840" y="4162862"/>
                  <a:ext cx="136800" cy="571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56">
              <p14:nvContentPartPr>
                <p14:cNvPr id="170" name="Ink 169">
                  <a:extLst>
                    <a:ext uri="{FF2B5EF4-FFF2-40B4-BE49-F238E27FC236}">
                      <a16:creationId xmlns:a16="http://schemas.microsoft.com/office/drawing/2014/main" id="{9F599EB6-AF5C-D94B-B26A-F17CA79C917E}"/>
                    </a:ext>
                  </a:extLst>
                </p14:cNvPr>
                <p14:cNvContentPartPr/>
                <p14:nvPr/>
              </p14:nvContentPartPr>
              <p14:xfrm>
                <a:off x="7639200" y="4689182"/>
                <a:ext cx="99360" cy="84600"/>
              </p14:xfrm>
            </p:contentPart>
          </mc:Choice>
          <mc:Fallback xmlns="">
            <p:pic>
              <p:nvPicPr>
                <p:cNvPr id="170" name="Ink 169">
                  <a:extLst>
                    <a:ext uri="{FF2B5EF4-FFF2-40B4-BE49-F238E27FC236}">
                      <a16:creationId xmlns:a16="http://schemas.microsoft.com/office/drawing/2014/main" id="{9F599EB6-AF5C-D94B-B26A-F17CA79C917E}"/>
                    </a:ext>
                  </a:extLst>
                </p:cNvPr>
                <p:cNvPicPr/>
                <p:nvPr/>
              </p:nvPicPr>
              <p:blipFill>
                <a:blip r:embed="rId257"/>
                <a:stretch>
                  <a:fillRect/>
                </a:stretch>
              </p:blipFill>
              <p:spPr>
                <a:xfrm>
                  <a:off x="7623720" y="4673702"/>
                  <a:ext cx="129960" cy="1152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93" name="Group 192">
            <a:extLst>
              <a:ext uri="{FF2B5EF4-FFF2-40B4-BE49-F238E27FC236}">
                <a16:creationId xmlns:a16="http://schemas.microsoft.com/office/drawing/2014/main" id="{AB6C64CA-63F7-E84F-A45D-E0D58F162D55}"/>
              </a:ext>
            </a:extLst>
          </p:cNvPr>
          <p:cNvGrpSpPr/>
          <p:nvPr/>
        </p:nvGrpSpPr>
        <p:grpSpPr>
          <a:xfrm>
            <a:off x="5277960" y="4120382"/>
            <a:ext cx="2048040" cy="1175400"/>
            <a:chOff x="5277960" y="4120382"/>
            <a:chExt cx="2048040" cy="117540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258">
              <p14:nvContentPartPr>
                <p14:cNvPr id="151" name="Ink 150">
                  <a:extLst>
                    <a:ext uri="{FF2B5EF4-FFF2-40B4-BE49-F238E27FC236}">
                      <a16:creationId xmlns:a16="http://schemas.microsoft.com/office/drawing/2014/main" id="{57153E3A-0236-994D-840B-D72A124DAC17}"/>
                    </a:ext>
                  </a:extLst>
                </p14:cNvPr>
                <p14:cNvContentPartPr/>
                <p14:nvPr/>
              </p14:nvContentPartPr>
              <p14:xfrm>
                <a:off x="5379480" y="4178342"/>
                <a:ext cx="49680" cy="284040"/>
              </p14:xfrm>
            </p:contentPart>
          </mc:Choice>
          <mc:Fallback xmlns="">
            <p:pic>
              <p:nvPicPr>
                <p:cNvPr id="151" name="Ink 150">
                  <a:extLst>
                    <a:ext uri="{FF2B5EF4-FFF2-40B4-BE49-F238E27FC236}">
                      <a16:creationId xmlns:a16="http://schemas.microsoft.com/office/drawing/2014/main" id="{57153E3A-0236-994D-840B-D72A124DAC17}"/>
                    </a:ext>
                  </a:extLst>
                </p:cNvPr>
                <p:cNvPicPr/>
                <p:nvPr/>
              </p:nvPicPr>
              <p:blipFill>
                <a:blip r:embed="rId259"/>
                <a:stretch>
                  <a:fillRect/>
                </a:stretch>
              </p:blipFill>
              <p:spPr>
                <a:xfrm>
                  <a:off x="5364000" y="4162862"/>
                  <a:ext cx="80280" cy="314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60">
              <p14:nvContentPartPr>
                <p14:cNvPr id="152" name="Ink 151">
                  <a:extLst>
                    <a:ext uri="{FF2B5EF4-FFF2-40B4-BE49-F238E27FC236}">
                      <a16:creationId xmlns:a16="http://schemas.microsoft.com/office/drawing/2014/main" id="{FF54C3BE-61A5-B942-BD6F-32D29528DA6F}"/>
                    </a:ext>
                  </a:extLst>
                </p14:cNvPr>
                <p14:cNvContentPartPr/>
                <p14:nvPr/>
              </p14:nvContentPartPr>
              <p14:xfrm>
                <a:off x="5382000" y="4409822"/>
                <a:ext cx="109440" cy="88920"/>
              </p14:xfrm>
            </p:contentPart>
          </mc:Choice>
          <mc:Fallback xmlns="">
            <p:pic>
              <p:nvPicPr>
                <p:cNvPr id="152" name="Ink 151">
                  <a:extLst>
                    <a:ext uri="{FF2B5EF4-FFF2-40B4-BE49-F238E27FC236}">
                      <a16:creationId xmlns:a16="http://schemas.microsoft.com/office/drawing/2014/main" id="{FF54C3BE-61A5-B942-BD6F-32D29528DA6F}"/>
                    </a:ext>
                  </a:extLst>
                </p:cNvPr>
                <p:cNvPicPr/>
                <p:nvPr/>
              </p:nvPicPr>
              <p:blipFill>
                <a:blip r:embed="rId261"/>
                <a:stretch>
                  <a:fillRect/>
                </a:stretch>
              </p:blipFill>
              <p:spPr>
                <a:xfrm>
                  <a:off x="5366880" y="4394342"/>
                  <a:ext cx="140040" cy="119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62">
              <p14:nvContentPartPr>
                <p14:cNvPr id="153" name="Ink 152">
                  <a:extLst>
                    <a:ext uri="{FF2B5EF4-FFF2-40B4-BE49-F238E27FC236}">
                      <a16:creationId xmlns:a16="http://schemas.microsoft.com/office/drawing/2014/main" id="{537FE30E-4FCF-6D4D-9F40-1B93DC8D84B1}"/>
                    </a:ext>
                  </a:extLst>
                </p14:cNvPr>
                <p14:cNvContentPartPr/>
                <p14:nvPr/>
              </p14:nvContentPartPr>
              <p14:xfrm>
                <a:off x="5316840" y="4629782"/>
                <a:ext cx="28800" cy="255960"/>
              </p14:xfrm>
            </p:contentPart>
          </mc:Choice>
          <mc:Fallback xmlns="">
            <p:pic>
              <p:nvPicPr>
                <p:cNvPr id="153" name="Ink 152">
                  <a:extLst>
                    <a:ext uri="{FF2B5EF4-FFF2-40B4-BE49-F238E27FC236}">
                      <a16:creationId xmlns:a16="http://schemas.microsoft.com/office/drawing/2014/main" id="{537FE30E-4FCF-6D4D-9F40-1B93DC8D84B1}"/>
                    </a:ext>
                  </a:extLst>
                </p:cNvPr>
                <p:cNvPicPr/>
                <p:nvPr/>
              </p:nvPicPr>
              <p:blipFill>
                <a:blip r:embed="rId263"/>
                <a:stretch>
                  <a:fillRect/>
                </a:stretch>
              </p:blipFill>
              <p:spPr>
                <a:xfrm>
                  <a:off x="5301720" y="4614302"/>
                  <a:ext cx="59400" cy="286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64">
              <p14:nvContentPartPr>
                <p14:cNvPr id="154" name="Ink 153">
                  <a:extLst>
                    <a:ext uri="{FF2B5EF4-FFF2-40B4-BE49-F238E27FC236}">
                      <a16:creationId xmlns:a16="http://schemas.microsoft.com/office/drawing/2014/main" id="{25096D40-CE43-8643-A3FA-9FEA586F30BC}"/>
                    </a:ext>
                  </a:extLst>
                </p14:cNvPr>
                <p14:cNvContentPartPr/>
                <p14:nvPr/>
              </p14:nvContentPartPr>
              <p14:xfrm>
                <a:off x="5277960" y="4826342"/>
                <a:ext cx="114840" cy="56880"/>
              </p14:xfrm>
            </p:contentPart>
          </mc:Choice>
          <mc:Fallback xmlns="">
            <p:pic>
              <p:nvPicPr>
                <p:cNvPr id="154" name="Ink 153">
                  <a:extLst>
                    <a:ext uri="{FF2B5EF4-FFF2-40B4-BE49-F238E27FC236}">
                      <a16:creationId xmlns:a16="http://schemas.microsoft.com/office/drawing/2014/main" id="{25096D40-CE43-8643-A3FA-9FEA586F30BC}"/>
                    </a:ext>
                  </a:extLst>
                </p:cNvPr>
                <p:cNvPicPr/>
                <p:nvPr/>
              </p:nvPicPr>
              <p:blipFill>
                <a:blip r:embed="rId265"/>
                <a:stretch>
                  <a:fillRect/>
                </a:stretch>
              </p:blipFill>
              <p:spPr>
                <a:xfrm>
                  <a:off x="5262480" y="4811222"/>
                  <a:ext cx="145440" cy="87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66">
              <p14:nvContentPartPr>
                <p14:cNvPr id="155" name="Ink 154">
                  <a:extLst>
                    <a:ext uri="{FF2B5EF4-FFF2-40B4-BE49-F238E27FC236}">
                      <a16:creationId xmlns:a16="http://schemas.microsoft.com/office/drawing/2014/main" id="{564723A5-A5B3-8B41-89C5-A7C9A3A4B80A}"/>
                    </a:ext>
                  </a:extLst>
                </p14:cNvPr>
                <p14:cNvContentPartPr/>
                <p14:nvPr/>
              </p14:nvContentPartPr>
              <p14:xfrm>
                <a:off x="5824440" y="4189862"/>
                <a:ext cx="79200" cy="409680"/>
              </p14:xfrm>
            </p:contentPart>
          </mc:Choice>
          <mc:Fallback xmlns="">
            <p:pic>
              <p:nvPicPr>
                <p:cNvPr id="155" name="Ink 154">
                  <a:extLst>
                    <a:ext uri="{FF2B5EF4-FFF2-40B4-BE49-F238E27FC236}">
                      <a16:creationId xmlns:a16="http://schemas.microsoft.com/office/drawing/2014/main" id="{564723A5-A5B3-8B41-89C5-A7C9A3A4B80A}"/>
                    </a:ext>
                  </a:extLst>
                </p:cNvPr>
                <p:cNvPicPr/>
                <p:nvPr/>
              </p:nvPicPr>
              <p:blipFill>
                <a:blip r:embed="rId267"/>
                <a:stretch>
                  <a:fillRect/>
                </a:stretch>
              </p:blipFill>
              <p:spPr>
                <a:xfrm>
                  <a:off x="5809320" y="4174742"/>
                  <a:ext cx="109800" cy="439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68">
              <p14:nvContentPartPr>
                <p14:cNvPr id="156" name="Ink 155">
                  <a:extLst>
                    <a:ext uri="{FF2B5EF4-FFF2-40B4-BE49-F238E27FC236}">
                      <a16:creationId xmlns:a16="http://schemas.microsoft.com/office/drawing/2014/main" id="{2C74BA6B-75E1-2049-832C-75A48AE883A7}"/>
                    </a:ext>
                  </a:extLst>
                </p14:cNvPr>
                <p14:cNvContentPartPr/>
                <p14:nvPr/>
              </p14:nvContentPartPr>
              <p14:xfrm>
                <a:off x="5810400" y="4560302"/>
                <a:ext cx="106560" cy="57960"/>
              </p14:xfrm>
            </p:contentPart>
          </mc:Choice>
          <mc:Fallback xmlns="">
            <p:pic>
              <p:nvPicPr>
                <p:cNvPr id="156" name="Ink 155">
                  <a:extLst>
                    <a:ext uri="{FF2B5EF4-FFF2-40B4-BE49-F238E27FC236}">
                      <a16:creationId xmlns:a16="http://schemas.microsoft.com/office/drawing/2014/main" id="{2C74BA6B-75E1-2049-832C-75A48AE883A7}"/>
                    </a:ext>
                  </a:extLst>
                </p:cNvPr>
                <p:cNvPicPr/>
                <p:nvPr/>
              </p:nvPicPr>
              <p:blipFill>
                <a:blip r:embed="rId269"/>
                <a:stretch>
                  <a:fillRect/>
                </a:stretch>
              </p:blipFill>
              <p:spPr>
                <a:xfrm>
                  <a:off x="5794920" y="4544822"/>
                  <a:ext cx="137160" cy="88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70">
              <p14:nvContentPartPr>
                <p14:cNvPr id="157" name="Ink 156">
                  <a:extLst>
                    <a:ext uri="{FF2B5EF4-FFF2-40B4-BE49-F238E27FC236}">
                      <a16:creationId xmlns:a16="http://schemas.microsoft.com/office/drawing/2014/main" id="{B75AA035-AA22-504A-80EF-0C755CF64C2E}"/>
                    </a:ext>
                  </a:extLst>
                </p14:cNvPr>
                <p14:cNvContentPartPr/>
                <p14:nvPr/>
              </p14:nvContentPartPr>
              <p14:xfrm>
                <a:off x="5810400" y="4733822"/>
                <a:ext cx="34920" cy="231840"/>
              </p14:xfrm>
            </p:contentPart>
          </mc:Choice>
          <mc:Fallback xmlns="">
            <p:pic>
              <p:nvPicPr>
                <p:cNvPr id="157" name="Ink 156">
                  <a:extLst>
                    <a:ext uri="{FF2B5EF4-FFF2-40B4-BE49-F238E27FC236}">
                      <a16:creationId xmlns:a16="http://schemas.microsoft.com/office/drawing/2014/main" id="{B75AA035-AA22-504A-80EF-0C755CF64C2E}"/>
                    </a:ext>
                  </a:extLst>
                </p:cNvPr>
                <p:cNvPicPr/>
                <p:nvPr/>
              </p:nvPicPr>
              <p:blipFill>
                <a:blip r:embed="rId271"/>
                <a:stretch>
                  <a:fillRect/>
                </a:stretch>
              </p:blipFill>
              <p:spPr>
                <a:xfrm>
                  <a:off x="5794920" y="4718702"/>
                  <a:ext cx="65520" cy="262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72">
              <p14:nvContentPartPr>
                <p14:cNvPr id="158" name="Ink 157">
                  <a:extLst>
                    <a:ext uri="{FF2B5EF4-FFF2-40B4-BE49-F238E27FC236}">
                      <a16:creationId xmlns:a16="http://schemas.microsoft.com/office/drawing/2014/main" id="{8C33E6AE-214D-344D-AEAB-6E5F72C07D38}"/>
                    </a:ext>
                  </a:extLst>
                </p14:cNvPr>
                <p14:cNvContentPartPr/>
                <p14:nvPr/>
              </p14:nvContentPartPr>
              <p14:xfrm>
                <a:off x="5752440" y="4930742"/>
                <a:ext cx="97560" cy="14400"/>
              </p14:xfrm>
            </p:contentPart>
          </mc:Choice>
          <mc:Fallback xmlns="">
            <p:pic>
              <p:nvPicPr>
                <p:cNvPr id="158" name="Ink 157">
                  <a:extLst>
                    <a:ext uri="{FF2B5EF4-FFF2-40B4-BE49-F238E27FC236}">
                      <a16:creationId xmlns:a16="http://schemas.microsoft.com/office/drawing/2014/main" id="{8C33E6AE-214D-344D-AEAB-6E5F72C07D38}"/>
                    </a:ext>
                  </a:extLst>
                </p:cNvPr>
                <p:cNvPicPr/>
                <p:nvPr/>
              </p:nvPicPr>
              <p:blipFill>
                <a:blip r:embed="rId273"/>
                <a:stretch>
                  <a:fillRect/>
                </a:stretch>
              </p:blipFill>
              <p:spPr>
                <a:xfrm>
                  <a:off x="5737320" y="4915262"/>
                  <a:ext cx="128160" cy="44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74">
              <p14:nvContentPartPr>
                <p14:cNvPr id="159" name="Ink 158">
                  <a:extLst>
                    <a:ext uri="{FF2B5EF4-FFF2-40B4-BE49-F238E27FC236}">
                      <a16:creationId xmlns:a16="http://schemas.microsoft.com/office/drawing/2014/main" id="{56027729-E7BD-0E48-8B10-C758BCC4D043}"/>
                    </a:ext>
                  </a:extLst>
                </p14:cNvPr>
                <p14:cNvContentPartPr/>
                <p14:nvPr/>
              </p14:nvContentPartPr>
              <p14:xfrm>
                <a:off x="6244560" y="4305782"/>
                <a:ext cx="37440" cy="307080"/>
              </p14:xfrm>
            </p:contentPart>
          </mc:Choice>
          <mc:Fallback xmlns="">
            <p:pic>
              <p:nvPicPr>
                <p:cNvPr id="159" name="Ink 158">
                  <a:extLst>
                    <a:ext uri="{FF2B5EF4-FFF2-40B4-BE49-F238E27FC236}">
                      <a16:creationId xmlns:a16="http://schemas.microsoft.com/office/drawing/2014/main" id="{56027729-E7BD-0E48-8B10-C758BCC4D043}"/>
                    </a:ext>
                  </a:extLst>
                </p:cNvPr>
                <p:cNvPicPr/>
                <p:nvPr/>
              </p:nvPicPr>
              <p:blipFill>
                <a:blip r:embed="rId275"/>
                <a:stretch>
                  <a:fillRect/>
                </a:stretch>
              </p:blipFill>
              <p:spPr>
                <a:xfrm>
                  <a:off x="6229440" y="4290302"/>
                  <a:ext cx="68040" cy="337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76">
              <p14:nvContentPartPr>
                <p14:cNvPr id="160" name="Ink 159">
                  <a:extLst>
                    <a:ext uri="{FF2B5EF4-FFF2-40B4-BE49-F238E27FC236}">
                      <a16:creationId xmlns:a16="http://schemas.microsoft.com/office/drawing/2014/main" id="{3251E1B4-237A-A646-9521-0F45FE716317}"/>
                    </a:ext>
                  </a:extLst>
                </p14:cNvPr>
                <p14:cNvContentPartPr/>
                <p14:nvPr/>
              </p14:nvContentPartPr>
              <p14:xfrm>
                <a:off x="6203880" y="4571822"/>
                <a:ext cx="116640" cy="63720"/>
              </p14:xfrm>
            </p:contentPart>
          </mc:Choice>
          <mc:Fallback xmlns="">
            <p:pic>
              <p:nvPicPr>
                <p:cNvPr id="160" name="Ink 159">
                  <a:extLst>
                    <a:ext uri="{FF2B5EF4-FFF2-40B4-BE49-F238E27FC236}">
                      <a16:creationId xmlns:a16="http://schemas.microsoft.com/office/drawing/2014/main" id="{3251E1B4-237A-A646-9521-0F45FE716317}"/>
                    </a:ext>
                  </a:extLst>
                </p:cNvPr>
                <p:cNvPicPr/>
                <p:nvPr/>
              </p:nvPicPr>
              <p:blipFill>
                <a:blip r:embed="rId277"/>
                <a:stretch>
                  <a:fillRect/>
                </a:stretch>
              </p:blipFill>
              <p:spPr>
                <a:xfrm>
                  <a:off x="6188760" y="4556702"/>
                  <a:ext cx="147240" cy="94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78">
              <p14:nvContentPartPr>
                <p14:cNvPr id="161" name="Ink 160">
                  <a:extLst>
                    <a:ext uri="{FF2B5EF4-FFF2-40B4-BE49-F238E27FC236}">
                      <a16:creationId xmlns:a16="http://schemas.microsoft.com/office/drawing/2014/main" id="{6BA01FF3-9732-C147-89EF-B2968C6108F5}"/>
                    </a:ext>
                  </a:extLst>
                </p14:cNvPr>
                <p14:cNvContentPartPr/>
                <p14:nvPr/>
              </p14:nvContentPartPr>
              <p14:xfrm>
                <a:off x="6238440" y="4664342"/>
                <a:ext cx="38160" cy="257400"/>
              </p14:xfrm>
            </p:contentPart>
          </mc:Choice>
          <mc:Fallback xmlns="">
            <p:pic>
              <p:nvPicPr>
                <p:cNvPr id="161" name="Ink 160">
                  <a:extLst>
                    <a:ext uri="{FF2B5EF4-FFF2-40B4-BE49-F238E27FC236}">
                      <a16:creationId xmlns:a16="http://schemas.microsoft.com/office/drawing/2014/main" id="{6BA01FF3-9732-C147-89EF-B2968C6108F5}"/>
                    </a:ext>
                  </a:extLst>
                </p:cNvPr>
                <p:cNvPicPr/>
                <p:nvPr/>
              </p:nvPicPr>
              <p:blipFill>
                <a:blip r:embed="rId279"/>
                <a:stretch>
                  <a:fillRect/>
                </a:stretch>
              </p:blipFill>
              <p:spPr>
                <a:xfrm>
                  <a:off x="6223320" y="4649222"/>
                  <a:ext cx="68760" cy="288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80">
              <p14:nvContentPartPr>
                <p14:cNvPr id="162" name="Ink 161">
                  <a:extLst>
                    <a:ext uri="{FF2B5EF4-FFF2-40B4-BE49-F238E27FC236}">
                      <a16:creationId xmlns:a16="http://schemas.microsoft.com/office/drawing/2014/main" id="{D4EA5E8F-502A-CC48-A47F-FFA256D10FA0}"/>
                    </a:ext>
                  </a:extLst>
                </p14:cNvPr>
                <p14:cNvContentPartPr/>
                <p14:nvPr/>
              </p14:nvContentPartPr>
              <p14:xfrm>
                <a:off x="6192360" y="4870982"/>
                <a:ext cx="126000" cy="74880"/>
              </p14:xfrm>
            </p:contentPart>
          </mc:Choice>
          <mc:Fallback xmlns="">
            <p:pic>
              <p:nvPicPr>
                <p:cNvPr id="162" name="Ink 161">
                  <a:extLst>
                    <a:ext uri="{FF2B5EF4-FFF2-40B4-BE49-F238E27FC236}">
                      <a16:creationId xmlns:a16="http://schemas.microsoft.com/office/drawing/2014/main" id="{D4EA5E8F-502A-CC48-A47F-FFA256D10FA0}"/>
                    </a:ext>
                  </a:extLst>
                </p:cNvPr>
                <p:cNvPicPr/>
                <p:nvPr/>
              </p:nvPicPr>
              <p:blipFill>
                <a:blip r:embed="rId281"/>
                <a:stretch>
                  <a:fillRect/>
                </a:stretch>
              </p:blipFill>
              <p:spPr>
                <a:xfrm>
                  <a:off x="6176880" y="4855862"/>
                  <a:ext cx="156600" cy="105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82">
              <p14:nvContentPartPr>
                <p14:cNvPr id="163" name="Ink 162">
                  <a:extLst>
                    <a:ext uri="{FF2B5EF4-FFF2-40B4-BE49-F238E27FC236}">
                      <a16:creationId xmlns:a16="http://schemas.microsoft.com/office/drawing/2014/main" id="{D4D0FE13-3292-CB40-A66D-54582AEC5014}"/>
                    </a:ext>
                  </a:extLst>
                </p14:cNvPr>
                <p14:cNvContentPartPr/>
                <p14:nvPr/>
              </p14:nvContentPartPr>
              <p14:xfrm>
                <a:off x="6658920" y="4247822"/>
                <a:ext cx="86040" cy="380160"/>
              </p14:xfrm>
            </p:contentPart>
          </mc:Choice>
          <mc:Fallback xmlns="">
            <p:pic>
              <p:nvPicPr>
                <p:cNvPr id="163" name="Ink 162">
                  <a:extLst>
                    <a:ext uri="{FF2B5EF4-FFF2-40B4-BE49-F238E27FC236}">
                      <a16:creationId xmlns:a16="http://schemas.microsoft.com/office/drawing/2014/main" id="{D4D0FE13-3292-CB40-A66D-54582AEC5014}"/>
                    </a:ext>
                  </a:extLst>
                </p:cNvPr>
                <p:cNvPicPr/>
                <p:nvPr/>
              </p:nvPicPr>
              <p:blipFill>
                <a:blip r:embed="rId283"/>
                <a:stretch>
                  <a:fillRect/>
                </a:stretch>
              </p:blipFill>
              <p:spPr>
                <a:xfrm>
                  <a:off x="6643800" y="4232342"/>
                  <a:ext cx="116280" cy="410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84">
              <p14:nvContentPartPr>
                <p14:cNvPr id="164" name="Ink 163">
                  <a:extLst>
                    <a:ext uri="{FF2B5EF4-FFF2-40B4-BE49-F238E27FC236}">
                      <a16:creationId xmlns:a16="http://schemas.microsoft.com/office/drawing/2014/main" id="{9BB9993A-9F90-924B-993F-A194424820C9}"/>
                    </a:ext>
                  </a:extLst>
                </p14:cNvPr>
                <p14:cNvContentPartPr/>
                <p14:nvPr/>
              </p14:nvContentPartPr>
              <p14:xfrm>
                <a:off x="6666840" y="4617542"/>
                <a:ext cx="96840" cy="37800"/>
              </p14:xfrm>
            </p:contentPart>
          </mc:Choice>
          <mc:Fallback xmlns="">
            <p:pic>
              <p:nvPicPr>
                <p:cNvPr id="164" name="Ink 163">
                  <a:extLst>
                    <a:ext uri="{FF2B5EF4-FFF2-40B4-BE49-F238E27FC236}">
                      <a16:creationId xmlns:a16="http://schemas.microsoft.com/office/drawing/2014/main" id="{9BB9993A-9F90-924B-993F-A194424820C9}"/>
                    </a:ext>
                  </a:extLst>
                </p:cNvPr>
                <p:cNvPicPr/>
                <p:nvPr/>
              </p:nvPicPr>
              <p:blipFill>
                <a:blip r:embed="rId285"/>
                <a:stretch>
                  <a:fillRect/>
                </a:stretch>
              </p:blipFill>
              <p:spPr>
                <a:xfrm>
                  <a:off x="6651720" y="4602422"/>
                  <a:ext cx="127080" cy="68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86">
              <p14:nvContentPartPr>
                <p14:cNvPr id="165" name="Ink 164">
                  <a:extLst>
                    <a:ext uri="{FF2B5EF4-FFF2-40B4-BE49-F238E27FC236}">
                      <a16:creationId xmlns:a16="http://schemas.microsoft.com/office/drawing/2014/main" id="{7CBC732E-8ECD-2C40-A234-99907F0E080D}"/>
                    </a:ext>
                  </a:extLst>
                </p14:cNvPr>
                <p14:cNvContentPartPr/>
                <p14:nvPr/>
              </p14:nvContentPartPr>
              <p14:xfrm>
                <a:off x="6689880" y="4803302"/>
                <a:ext cx="23040" cy="108720"/>
              </p14:xfrm>
            </p:contentPart>
          </mc:Choice>
          <mc:Fallback xmlns="">
            <p:pic>
              <p:nvPicPr>
                <p:cNvPr id="165" name="Ink 164">
                  <a:extLst>
                    <a:ext uri="{FF2B5EF4-FFF2-40B4-BE49-F238E27FC236}">
                      <a16:creationId xmlns:a16="http://schemas.microsoft.com/office/drawing/2014/main" id="{7CBC732E-8ECD-2C40-A234-99907F0E080D}"/>
                    </a:ext>
                  </a:extLst>
                </p:cNvPr>
                <p:cNvPicPr/>
                <p:nvPr/>
              </p:nvPicPr>
              <p:blipFill>
                <a:blip r:embed="rId287"/>
                <a:stretch>
                  <a:fillRect/>
                </a:stretch>
              </p:blipFill>
              <p:spPr>
                <a:xfrm>
                  <a:off x="6674760" y="4788182"/>
                  <a:ext cx="53640" cy="139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88">
              <p14:nvContentPartPr>
                <p14:cNvPr id="166" name="Ink 165">
                  <a:extLst>
                    <a:ext uri="{FF2B5EF4-FFF2-40B4-BE49-F238E27FC236}">
                      <a16:creationId xmlns:a16="http://schemas.microsoft.com/office/drawing/2014/main" id="{A507B1A7-DCF8-BA4C-BB0F-C183F27D6522}"/>
                    </a:ext>
                  </a:extLst>
                </p14:cNvPr>
                <p14:cNvContentPartPr/>
                <p14:nvPr/>
              </p14:nvContentPartPr>
              <p14:xfrm>
                <a:off x="6660000" y="4850102"/>
                <a:ext cx="127440" cy="74880"/>
              </p14:xfrm>
            </p:contentPart>
          </mc:Choice>
          <mc:Fallback xmlns="">
            <p:pic>
              <p:nvPicPr>
                <p:cNvPr id="166" name="Ink 165">
                  <a:extLst>
                    <a:ext uri="{FF2B5EF4-FFF2-40B4-BE49-F238E27FC236}">
                      <a16:creationId xmlns:a16="http://schemas.microsoft.com/office/drawing/2014/main" id="{A507B1A7-DCF8-BA4C-BB0F-C183F27D6522}"/>
                    </a:ext>
                  </a:extLst>
                </p:cNvPr>
                <p:cNvPicPr/>
                <p:nvPr/>
              </p:nvPicPr>
              <p:blipFill>
                <a:blip r:embed="rId289"/>
                <a:stretch>
                  <a:fillRect/>
                </a:stretch>
              </p:blipFill>
              <p:spPr>
                <a:xfrm>
                  <a:off x="6644880" y="4834982"/>
                  <a:ext cx="158040" cy="105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90">
              <p14:nvContentPartPr>
                <p14:cNvPr id="167" name="Ink 166">
                  <a:extLst>
                    <a:ext uri="{FF2B5EF4-FFF2-40B4-BE49-F238E27FC236}">
                      <a16:creationId xmlns:a16="http://schemas.microsoft.com/office/drawing/2014/main" id="{B935A4F3-006C-8A41-B0BF-0A3B1D23728D}"/>
                    </a:ext>
                  </a:extLst>
                </p14:cNvPr>
                <p14:cNvContentPartPr/>
                <p14:nvPr/>
              </p14:nvContentPartPr>
              <p14:xfrm>
                <a:off x="7186320" y="4120382"/>
                <a:ext cx="105840" cy="526320"/>
              </p14:xfrm>
            </p:contentPart>
          </mc:Choice>
          <mc:Fallback xmlns="">
            <p:pic>
              <p:nvPicPr>
                <p:cNvPr id="167" name="Ink 166">
                  <a:extLst>
                    <a:ext uri="{FF2B5EF4-FFF2-40B4-BE49-F238E27FC236}">
                      <a16:creationId xmlns:a16="http://schemas.microsoft.com/office/drawing/2014/main" id="{B935A4F3-006C-8A41-B0BF-0A3B1D23728D}"/>
                    </a:ext>
                  </a:extLst>
                </p:cNvPr>
                <p:cNvPicPr/>
                <p:nvPr/>
              </p:nvPicPr>
              <p:blipFill>
                <a:blip r:embed="rId291"/>
                <a:stretch>
                  <a:fillRect/>
                </a:stretch>
              </p:blipFill>
              <p:spPr>
                <a:xfrm>
                  <a:off x="7171200" y="4105262"/>
                  <a:ext cx="136080" cy="556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92">
              <p14:nvContentPartPr>
                <p14:cNvPr id="168" name="Ink 167">
                  <a:extLst>
                    <a:ext uri="{FF2B5EF4-FFF2-40B4-BE49-F238E27FC236}">
                      <a16:creationId xmlns:a16="http://schemas.microsoft.com/office/drawing/2014/main" id="{EC1BCE90-3DEB-F14D-BC8B-2160776F3CBB}"/>
                    </a:ext>
                  </a:extLst>
                </p14:cNvPr>
                <p14:cNvContentPartPr/>
                <p14:nvPr/>
              </p14:nvContentPartPr>
              <p14:xfrm>
                <a:off x="7187760" y="4594862"/>
                <a:ext cx="80280" cy="69120"/>
              </p14:xfrm>
            </p:contentPart>
          </mc:Choice>
          <mc:Fallback xmlns="">
            <p:pic>
              <p:nvPicPr>
                <p:cNvPr id="168" name="Ink 167">
                  <a:extLst>
                    <a:ext uri="{FF2B5EF4-FFF2-40B4-BE49-F238E27FC236}">
                      <a16:creationId xmlns:a16="http://schemas.microsoft.com/office/drawing/2014/main" id="{EC1BCE90-3DEB-F14D-BC8B-2160776F3CBB}"/>
                    </a:ext>
                  </a:extLst>
                </p:cNvPr>
                <p:cNvPicPr/>
                <p:nvPr/>
              </p:nvPicPr>
              <p:blipFill>
                <a:blip r:embed="rId293"/>
                <a:stretch>
                  <a:fillRect/>
                </a:stretch>
              </p:blipFill>
              <p:spPr>
                <a:xfrm>
                  <a:off x="7172280" y="4579742"/>
                  <a:ext cx="110880" cy="99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94">
              <p14:nvContentPartPr>
                <p14:cNvPr id="179" name="Ink 178">
                  <a:extLst>
                    <a:ext uri="{FF2B5EF4-FFF2-40B4-BE49-F238E27FC236}">
                      <a16:creationId xmlns:a16="http://schemas.microsoft.com/office/drawing/2014/main" id="{5ACE3ED9-1896-064B-A144-50C8DCC40975}"/>
                    </a:ext>
                  </a:extLst>
                </p14:cNvPr>
                <p14:cNvContentPartPr/>
                <p14:nvPr/>
              </p14:nvContentPartPr>
              <p14:xfrm>
                <a:off x="5416920" y="5034782"/>
                <a:ext cx="268920" cy="175320"/>
              </p14:xfrm>
            </p:contentPart>
          </mc:Choice>
          <mc:Fallback xmlns="">
            <p:pic>
              <p:nvPicPr>
                <p:cNvPr id="179" name="Ink 178">
                  <a:extLst>
                    <a:ext uri="{FF2B5EF4-FFF2-40B4-BE49-F238E27FC236}">
                      <a16:creationId xmlns:a16="http://schemas.microsoft.com/office/drawing/2014/main" id="{5ACE3ED9-1896-064B-A144-50C8DCC40975}"/>
                    </a:ext>
                  </a:extLst>
                </p:cNvPr>
                <p:cNvPicPr/>
                <p:nvPr/>
              </p:nvPicPr>
              <p:blipFill>
                <a:blip r:embed="rId295"/>
                <a:stretch>
                  <a:fillRect/>
                </a:stretch>
              </p:blipFill>
              <p:spPr>
                <a:xfrm>
                  <a:off x="5401440" y="5019662"/>
                  <a:ext cx="299160" cy="205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96">
              <p14:nvContentPartPr>
                <p14:cNvPr id="180" name="Ink 179">
                  <a:extLst>
                    <a:ext uri="{FF2B5EF4-FFF2-40B4-BE49-F238E27FC236}">
                      <a16:creationId xmlns:a16="http://schemas.microsoft.com/office/drawing/2014/main" id="{D1FDF03C-BE7C-D346-9148-ECBC1BF423A2}"/>
                    </a:ext>
                  </a:extLst>
                </p14:cNvPr>
                <p14:cNvContentPartPr/>
                <p14:nvPr/>
              </p14:nvContentPartPr>
              <p14:xfrm>
                <a:off x="5879880" y="5147462"/>
                <a:ext cx="532800" cy="68400"/>
              </p14:xfrm>
            </p:contentPart>
          </mc:Choice>
          <mc:Fallback xmlns="">
            <p:pic>
              <p:nvPicPr>
                <p:cNvPr id="180" name="Ink 179">
                  <a:extLst>
                    <a:ext uri="{FF2B5EF4-FFF2-40B4-BE49-F238E27FC236}">
                      <a16:creationId xmlns:a16="http://schemas.microsoft.com/office/drawing/2014/main" id="{D1FDF03C-BE7C-D346-9148-ECBC1BF423A2}"/>
                    </a:ext>
                  </a:extLst>
                </p:cNvPr>
                <p:cNvPicPr/>
                <p:nvPr/>
              </p:nvPicPr>
              <p:blipFill>
                <a:blip r:embed="rId297"/>
                <a:stretch>
                  <a:fillRect/>
                </a:stretch>
              </p:blipFill>
              <p:spPr>
                <a:xfrm>
                  <a:off x="5864400" y="5131982"/>
                  <a:ext cx="563400" cy="9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98">
              <p14:nvContentPartPr>
                <p14:cNvPr id="181" name="Ink 180">
                  <a:extLst>
                    <a:ext uri="{FF2B5EF4-FFF2-40B4-BE49-F238E27FC236}">
                      <a16:creationId xmlns:a16="http://schemas.microsoft.com/office/drawing/2014/main" id="{27DF1C27-E4DE-B645-9D53-D041FA15C1BD}"/>
                    </a:ext>
                  </a:extLst>
                </p14:cNvPr>
                <p14:cNvContentPartPr/>
                <p14:nvPr/>
              </p14:nvContentPartPr>
              <p14:xfrm>
                <a:off x="6388920" y="5092742"/>
                <a:ext cx="172800" cy="203040"/>
              </p14:xfrm>
            </p:contentPart>
          </mc:Choice>
          <mc:Fallback xmlns="">
            <p:pic>
              <p:nvPicPr>
                <p:cNvPr id="181" name="Ink 180">
                  <a:extLst>
                    <a:ext uri="{FF2B5EF4-FFF2-40B4-BE49-F238E27FC236}">
                      <a16:creationId xmlns:a16="http://schemas.microsoft.com/office/drawing/2014/main" id="{27DF1C27-E4DE-B645-9D53-D041FA15C1BD}"/>
                    </a:ext>
                  </a:extLst>
                </p:cNvPr>
                <p:cNvPicPr/>
                <p:nvPr/>
              </p:nvPicPr>
              <p:blipFill>
                <a:blip r:embed="rId299"/>
                <a:stretch>
                  <a:fillRect/>
                </a:stretch>
              </p:blipFill>
              <p:spPr>
                <a:xfrm>
                  <a:off x="6373800" y="5077262"/>
                  <a:ext cx="203400" cy="233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00">
              <p14:nvContentPartPr>
                <p14:cNvPr id="182" name="Ink 181">
                  <a:extLst>
                    <a:ext uri="{FF2B5EF4-FFF2-40B4-BE49-F238E27FC236}">
                      <a16:creationId xmlns:a16="http://schemas.microsoft.com/office/drawing/2014/main" id="{8E5DC996-C05C-5A4F-8199-67BEB5AEAC0A}"/>
                    </a:ext>
                  </a:extLst>
                </p14:cNvPr>
                <p14:cNvContentPartPr/>
                <p14:nvPr/>
              </p14:nvContentPartPr>
              <p14:xfrm>
                <a:off x="6689880" y="5138462"/>
                <a:ext cx="579960" cy="66240"/>
              </p14:xfrm>
            </p:contentPart>
          </mc:Choice>
          <mc:Fallback xmlns="">
            <p:pic>
              <p:nvPicPr>
                <p:cNvPr id="182" name="Ink 181">
                  <a:extLst>
                    <a:ext uri="{FF2B5EF4-FFF2-40B4-BE49-F238E27FC236}">
                      <a16:creationId xmlns:a16="http://schemas.microsoft.com/office/drawing/2014/main" id="{8E5DC996-C05C-5A4F-8199-67BEB5AEAC0A}"/>
                    </a:ext>
                  </a:extLst>
                </p:cNvPr>
                <p:cNvPicPr/>
                <p:nvPr/>
              </p:nvPicPr>
              <p:blipFill>
                <a:blip r:embed="rId301"/>
                <a:stretch>
                  <a:fillRect/>
                </a:stretch>
              </p:blipFill>
              <p:spPr>
                <a:xfrm>
                  <a:off x="6674760" y="5123342"/>
                  <a:ext cx="610560" cy="96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02">
              <p14:nvContentPartPr>
                <p14:cNvPr id="183" name="Ink 182">
                  <a:extLst>
                    <a:ext uri="{FF2B5EF4-FFF2-40B4-BE49-F238E27FC236}">
                      <a16:creationId xmlns:a16="http://schemas.microsoft.com/office/drawing/2014/main" id="{78F60AD4-A863-4F40-A978-529E486D9FE7}"/>
                    </a:ext>
                  </a:extLst>
                </p14:cNvPr>
                <p14:cNvContentPartPr/>
                <p14:nvPr/>
              </p14:nvContentPartPr>
              <p14:xfrm>
                <a:off x="7218360" y="5138822"/>
                <a:ext cx="106560" cy="132840"/>
              </p14:xfrm>
            </p:contentPart>
          </mc:Choice>
          <mc:Fallback xmlns="">
            <p:pic>
              <p:nvPicPr>
                <p:cNvPr id="183" name="Ink 182">
                  <a:extLst>
                    <a:ext uri="{FF2B5EF4-FFF2-40B4-BE49-F238E27FC236}">
                      <a16:creationId xmlns:a16="http://schemas.microsoft.com/office/drawing/2014/main" id="{78F60AD4-A863-4F40-A978-529E486D9FE7}"/>
                    </a:ext>
                  </a:extLst>
                </p:cNvPr>
                <p:cNvPicPr/>
                <p:nvPr/>
              </p:nvPicPr>
              <p:blipFill>
                <a:blip r:embed="rId303"/>
                <a:stretch>
                  <a:fillRect/>
                </a:stretch>
              </p:blipFill>
              <p:spPr>
                <a:xfrm>
                  <a:off x="7202880" y="5123702"/>
                  <a:ext cx="137160" cy="163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04">
              <p14:nvContentPartPr>
                <p14:cNvPr id="186" name="Ink 185">
                  <a:extLst>
                    <a:ext uri="{FF2B5EF4-FFF2-40B4-BE49-F238E27FC236}">
                      <a16:creationId xmlns:a16="http://schemas.microsoft.com/office/drawing/2014/main" id="{3726CBF0-CB1F-BE49-B218-B01577B5C717}"/>
                    </a:ext>
                  </a:extLst>
                </p14:cNvPr>
                <p14:cNvContentPartPr/>
                <p14:nvPr/>
              </p14:nvContentPartPr>
              <p14:xfrm>
                <a:off x="7037280" y="4768742"/>
                <a:ext cx="239400" cy="199800"/>
              </p14:xfrm>
            </p:contentPart>
          </mc:Choice>
          <mc:Fallback xmlns="">
            <p:pic>
              <p:nvPicPr>
                <p:cNvPr id="186" name="Ink 185">
                  <a:extLst>
                    <a:ext uri="{FF2B5EF4-FFF2-40B4-BE49-F238E27FC236}">
                      <a16:creationId xmlns:a16="http://schemas.microsoft.com/office/drawing/2014/main" id="{3726CBF0-CB1F-BE49-B218-B01577B5C717}"/>
                    </a:ext>
                  </a:extLst>
                </p:cNvPr>
                <p:cNvPicPr/>
                <p:nvPr/>
              </p:nvPicPr>
              <p:blipFill>
                <a:blip r:embed="rId305"/>
                <a:stretch>
                  <a:fillRect/>
                </a:stretch>
              </p:blipFill>
              <p:spPr>
                <a:xfrm>
                  <a:off x="7021800" y="4753262"/>
                  <a:ext cx="270000" cy="230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06">
              <p14:nvContentPartPr>
                <p14:cNvPr id="187" name="Ink 186">
                  <a:extLst>
                    <a:ext uri="{FF2B5EF4-FFF2-40B4-BE49-F238E27FC236}">
                      <a16:creationId xmlns:a16="http://schemas.microsoft.com/office/drawing/2014/main" id="{D809CC11-4046-7744-A7AF-AFE16473FDD7}"/>
                    </a:ext>
                  </a:extLst>
                </p14:cNvPr>
                <p14:cNvContentPartPr/>
                <p14:nvPr/>
              </p14:nvContentPartPr>
              <p14:xfrm>
                <a:off x="7280280" y="4907342"/>
                <a:ext cx="45720" cy="143640"/>
              </p14:xfrm>
            </p:contentPart>
          </mc:Choice>
          <mc:Fallback xmlns="">
            <p:pic>
              <p:nvPicPr>
                <p:cNvPr id="187" name="Ink 186">
                  <a:extLst>
                    <a:ext uri="{FF2B5EF4-FFF2-40B4-BE49-F238E27FC236}">
                      <a16:creationId xmlns:a16="http://schemas.microsoft.com/office/drawing/2014/main" id="{D809CC11-4046-7744-A7AF-AFE16473FDD7}"/>
                    </a:ext>
                  </a:extLst>
                </p:cNvPr>
                <p:cNvPicPr/>
                <p:nvPr/>
              </p:nvPicPr>
              <p:blipFill>
                <a:blip r:embed="rId307"/>
                <a:stretch>
                  <a:fillRect/>
                </a:stretch>
              </p:blipFill>
              <p:spPr>
                <a:xfrm>
                  <a:off x="7265160" y="4892222"/>
                  <a:ext cx="76320" cy="17424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205" name="Group 204">
            <a:extLst>
              <a:ext uri="{FF2B5EF4-FFF2-40B4-BE49-F238E27FC236}">
                <a16:creationId xmlns:a16="http://schemas.microsoft.com/office/drawing/2014/main" id="{975B11DB-4A67-2645-B431-F2416E48B8F2}"/>
              </a:ext>
            </a:extLst>
          </p:cNvPr>
          <p:cNvGrpSpPr/>
          <p:nvPr/>
        </p:nvGrpSpPr>
        <p:grpSpPr>
          <a:xfrm>
            <a:off x="7592760" y="4849742"/>
            <a:ext cx="1827720" cy="349200"/>
            <a:chOff x="7592760" y="4849742"/>
            <a:chExt cx="1827720" cy="34920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308">
              <p14:nvContentPartPr>
                <p14:cNvPr id="184" name="Ink 183">
                  <a:extLst>
                    <a:ext uri="{FF2B5EF4-FFF2-40B4-BE49-F238E27FC236}">
                      <a16:creationId xmlns:a16="http://schemas.microsoft.com/office/drawing/2014/main" id="{9365DDF3-ADAD-F041-88AC-A536E52431F3}"/>
                    </a:ext>
                  </a:extLst>
                </p14:cNvPr>
                <p14:cNvContentPartPr/>
                <p14:nvPr/>
              </p14:nvContentPartPr>
              <p14:xfrm>
                <a:off x="7592760" y="5077262"/>
                <a:ext cx="492120" cy="47520"/>
              </p14:xfrm>
            </p:contentPart>
          </mc:Choice>
          <mc:Fallback xmlns="">
            <p:pic>
              <p:nvPicPr>
                <p:cNvPr id="184" name="Ink 183">
                  <a:extLst>
                    <a:ext uri="{FF2B5EF4-FFF2-40B4-BE49-F238E27FC236}">
                      <a16:creationId xmlns:a16="http://schemas.microsoft.com/office/drawing/2014/main" id="{9365DDF3-ADAD-F041-88AC-A536E52431F3}"/>
                    </a:ext>
                  </a:extLst>
                </p:cNvPr>
                <p:cNvPicPr/>
                <p:nvPr/>
              </p:nvPicPr>
              <p:blipFill>
                <a:blip r:embed="rId309"/>
                <a:stretch>
                  <a:fillRect/>
                </a:stretch>
              </p:blipFill>
              <p:spPr>
                <a:xfrm>
                  <a:off x="7577640" y="5061782"/>
                  <a:ext cx="522360" cy="78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10">
              <p14:nvContentPartPr>
                <p14:cNvPr id="185" name="Ink 184">
                  <a:extLst>
                    <a:ext uri="{FF2B5EF4-FFF2-40B4-BE49-F238E27FC236}">
                      <a16:creationId xmlns:a16="http://schemas.microsoft.com/office/drawing/2014/main" id="{335AB533-C81C-3B4F-86FD-1D627A762967}"/>
                    </a:ext>
                  </a:extLst>
                </p14:cNvPr>
                <p14:cNvContentPartPr/>
                <p14:nvPr/>
              </p14:nvContentPartPr>
              <p14:xfrm>
                <a:off x="8067240" y="5057822"/>
                <a:ext cx="98640" cy="141120"/>
              </p14:xfrm>
            </p:contentPart>
          </mc:Choice>
          <mc:Fallback xmlns="">
            <p:pic>
              <p:nvPicPr>
                <p:cNvPr id="185" name="Ink 184">
                  <a:extLst>
                    <a:ext uri="{FF2B5EF4-FFF2-40B4-BE49-F238E27FC236}">
                      <a16:creationId xmlns:a16="http://schemas.microsoft.com/office/drawing/2014/main" id="{335AB533-C81C-3B4F-86FD-1D627A762967}"/>
                    </a:ext>
                  </a:extLst>
                </p:cNvPr>
                <p:cNvPicPr/>
                <p:nvPr/>
              </p:nvPicPr>
              <p:blipFill>
                <a:blip r:embed="rId311"/>
                <a:stretch>
                  <a:fillRect/>
                </a:stretch>
              </p:blipFill>
              <p:spPr>
                <a:xfrm>
                  <a:off x="8052120" y="5042702"/>
                  <a:ext cx="129240" cy="171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12">
              <p14:nvContentPartPr>
                <p14:cNvPr id="188" name="Ink 187">
                  <a:extLst>
                    <a:ext uri="{FF2B5EF4-FFF2-40B4-BE49-F238E27FC236}">
                      <a16:creationId xmlns:a16="http://schemas.microsoft.com/office/drawing/2014/main" id="{75E05559-FBC7-DD46-A663-CD3B77E166C0}"/>
                    </a:ext>
                  </a:extLst>
                </p14:cNvPr>
                <p14:cNvContentPartPr/>
                <p14:nvPr/>
              </p14:nvContentPartPr>
              <p14:xfrm>
                <a:off x="7697160" y="4849742"/>
                <a:ext cx="180720" cy="168840"/>
              </p14:xfrm>
            </p:contentPart>
          </mc:Choice>
          <mc:Fallback xmlns="">
            <p:pic>
              <p:nvPicPr>
                <p:cNvPr id="188" name="Ink 187">
                  <a:extLst>
                    <a:ext uri="{FF2B5EF4-FFF2-40B4-BE49-F238E27FC236}">
                      <a16:creationId xmlns:a16="http://schemas.microsoft.com/office/drawing/2014/main" id="{75E05559-FBC7-DD46-A663-CD3B77E166C0}"/>
                    </a:ext>
                  </a:extLst>
                </p:cNvPr>
                <p:cNvPicPr/>
                <p:nvPr/>
              </p:nvPicPr>
              <p:blipFill>
                <a:blip r:embed="rId313"/>
                <a:stretch>
                  <a:fillRect/>
                </a:stretch>
              </p:blipFill>
              <p:spPr>
                <a:xfrm>
                  <a:off x="7681680" y="4834262"/>
                  <a:ext cx="210960" cy="199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14">
              <p14:nvContentPartPr>
                <p14:cNvPr id="189" name="Ink 188">
                  <a:extLst>
                    <a:ext uri="{FF2B5EF4-FFF2-40B4-BE49-F238E27FC236}">
                      <a16:creationId xmlns:a16="http://schemas.microsoft.com/office/drawing/2014/main" id="{A6A2036C-68CC-724F-A6E1-15FA71CB15E2}"/>
                    </a:ext>
                  </a:extLst>
                </p14:cNvPr>
                <p14:cNvContentPartPr/>
                <p14:nvPr/>
              </p14:nvContentPartPr>
              <p14:xfrm>
                <a:off x="7870680" y="4942262"/>
                <a:ext cx="25560" cy="68400"/>
              </p14:xfrm>
            </p:contentPart>
          </mc:Choice>
          <mc:Fallback xmlns="">
            <p:pic>
              <p:nvPicPr>
                <p:cNvPr id="189" name="Ink 188">
                  <a:extLst>
                    <a:ext uri="{FF2B5EF4-FFF2-40B4-BE49-F238E27FC236}">
                      <a16:creationId xmlns:a16="http://schemas.microsoft.com/office/drawing/2014/main" id="{A6A2036C-68CC-724F-A6E1-15FA71CB15E2}"/>
                    </a:ext>
                  </a:extLst>
                </p:cNvPr>
                <p:cNvPicPr/>
                <p:nvPr/>
              </p:nvPicPr>
              <p:blipFill>
                <a:blip r:embed="rId315"/>
                <a:stretch>
                  <a:fillRect/>
                </a:stretch>
              </p:blipFill>
              <p:spPr>
                <a:xfrm>
                  <a:off x="7855200" y="4926782"/>
                  <a:ext cx="56160" cy="9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16">
              <p14:nvContentPartPr>
                <p14:cNvPr id="190" name="Ink 189">
                  <a:extLst>
                    <a:ext uri="{FF2B5EF4-FFF2-40B4-BE49-F238E27FC236}">
                      <a16:creationId xmlns:a16="http://schemas.microsoft.com/office/drawing/2014/main" id="{63AB3ACA-C7C4-B347-AD24-E744A3CBDBD3}"/>
                    </a:ext>
                  </a:extLst>
                </p14:cNvPr>
                <p14:cNvContentPartPr/>
                <p14:nvPr/>
              </p14:nvContentPartPr>
              <p14:xfrm>
                <a:off x="8345160" y="5057462"/>
                <a:ext cx="604800" cy="70200"/>
              </p14:xfrm>
            </p:contentPart>
          </mc:Choice>
          <mc:Fallback xmlns="">
            <p:pic>
              <p:nvPicPr>
                <p:cNvPr id="190" name="Ink 189">
                  <a:extLst>
                    <a:ext uri="{FF2B5EF4-FFF2-40B4-BE49-F238E27FC236}">
                      <a16:creationId xmlns:a16="http://schemas.microsoft.com/office/drawing/2014/main" id="{63AB3ACA-C7C4-B347-AD24-E744A3CBDBD3}"/>
                    </a:ext>
                  </a:extLst>
                </p:cNvPr>
                <p:cNvPicPr/>
                <p:nvPr/>
              </p:nvPicPr>
              <p:blipFill>
                <a:blip r:embed="rId317"/>
                <a:stretch>
                  <a:fillRect/>
                </a:stretch>
              </p:blipFill>
              <p:spPr>
                <a:xfrm>
                  <a:off x="8330040" y="5042342"/>
                  <a:ext cx="635400" cy="100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18">
              <p14:nvContentPartPr>
                <p14:cNvPr id="191" name="Ink 190">
                  <a:extLst>
                    <a:ext uri="{FF2B5EF4-FFF2-40B4-BE49-F238E27FC236}">
                      <a16:creationId xmlns:a16="http://schemas.microsoft.com/office/drawing/2014/main" id="{381F86E6-FBA1-1342-83C3-2BA0BACBFA68}"/>
                    </a:ext>
                  </a:extLst>
                </p14:cNvPr>
                <p14:cNvContentPartPr/>
                <p14:nvPr/>
              </p14:nvContentPartPr>
              <p14:xfrm>
                <a:off x="8912160" y="5023262"/>
                <a:ext cx="79560" cy="115920"/>
              </p14:xfrm>
            </p:contentPart>
          </mc:Choice>
          <mc:Fallback xmlns="">
            <p:pic>
              <p:nvPicPr>
                <p:cNvPr id="191" name="Ink 190">
                  <a:extLst>
                    <a:ext uri="{FF2B5EF4-FFF2-40B4-BE49-F238E27FC236}">
                      <a16:creationId xmlns:a16="http://schemas.microsoft.com/office/drawing/2014/main" id="{381F86E6-FBA1-1342-83C3-2BA0BACBFA68}"/>
                    </a:ext>
                  </a:extLst>
                </p:cNvPr>
                <p:cNvPicPr/>
                <p:nvPr/>
              </p:nvPicPr>
              <p:blipFill>
                <a:blip r:embed="rId319"/>
                <a:stretch>
                  <a:fillRect/>
                </a:stretch>
              </p:blipFill>
              <p:spPr>
                <a:xfrm>
                  <a:off x="8897040" y="5007782"/>
                  <a:ext cx="109800" cy="146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20">
              <p14:nvContentPartPr>
                <p14:cNvPr id="203" name="Ink 202">
                  <a:extLst>
                    <a:ext uri="{FF2B5EF4-FFF2-40B4-BE49-F238E27FC236}">
                      <a16:creationId xmlns:a16="http://schemas.microsoft.com/office/drawing/2014/main" id="{7F44D208-9D9B-C148-9302-B3163CDA7C30}"/>
                    </a:ext>
                  </a:extLst>
                </p14:cNvPr>
                <p14:cNvContentPartPr/>
                <p14:nvPr/>
              </p14:nvContentPartPr>
              <p14:xfrm>
                <a:off x="9162360" y="5046302"/>
                <a:ext cx="228240" cy="15840"/>
              </p14:xfrm>
            </p:contentPart>
          </mc:Choice>
          <mc:Fallback xmlns="">
            <p:pic>
              <p:nvPicPr>
                <p:cNvPr id="203" name="Ink 202">
                  <a:extLst>
                    <a:ext uri="{FF2B5EF4-FFF2-40B4-BE49-F238E27FC236}">
                      <a16:creationId xmlns:a16="http://schemas.microsoft.com/office/drawing/2014/main" id="{7F44D208-9D9B-C148-9302-B3163CDA7C30}"/>
                    </a:ext>
                  </a:extLst>
                </p:cNvPr>
                <p:cNvPicPr/>
                <p:nvPr/>
              </p:nvPicPr>
              <p:blipFill>
                <a:blip r:embed="rId321"/>
                <a:stretch>
                  <a:fillRect/>
                </a:stretch>
              </p:blipFill>
              <p:spPr>
                <a:xfrm>
                  <a:off x="9147240" y="5031182"/>
                  <a:ext cx="258840" cy="46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22">
              <p14:nvContentPartPr>
                <p14:cNvPr id="204" name="Ink 203">
                  <a:extLst>
                    <a:ext uri="{FF2B5EF4-FFF2-40B4-BE49-F238E27FC236}">
                      <a16:creationId xmlns:a16="http://schemas.microsoft.com/office/drawing/2014/main" id="{C7C426C2-66C1-0B46-BD21-AE6E1758015F}"/>
                    </a:ext>
                  </a:extLst>
                </p14:cNvPr>
                <p14:cNvContentPartPr/>
                <p14:nvPr/>
              </p14:nvContentPartPr>
              <p14:xfrm>
                <a:off x="9324720" y="5023622"/>
                <a:ext cx="95760" cy="128520"/>
              </p14:xfrm>
            </p:contentPart>
          </mc:Choice>
          <mc:Fallback xmlns="">
            <p:pic>
              <p:nvPicPr>
                <p:cNvPr id="204" name="Ink 203">
                  <a:extLst>
                    <a:ext uri="{FF2B5EF4-FFF2-40B4-BE49-F238E27FC236}">
                      <a16:creationId xmlns:a16="http://schemas.microsoft.com/office/drawing/2014/main" id="{C7C426C2-66C1-0B46-BD21-AE6E1758015F}"/>
                    </a:ext>
                  </a:extLst>
                </p:cNvPr>
                <p:cNvPicPr/>
                <p:nvPr/>
              </p:nvPicPr>
              <p:blipFill>
                <a:blip r:embed="rId323"/>
                <a:stretch>
                  <a:fillRect/>
                </a:stretch>
              </p:blipFill>
              <p:spPr>
                <a:xfrm>
                  <a:off x="9309600" y="5008142"/>
                  <a:ext cx="126360" cy="15912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324">
            <p14:nvContentPartPr>
              <p14:cNvPr id="206" name="Ink 205">
                <a:extLst>
                  <a:ext uri="{FF2B5EF4-FFF2-40B4-BE49-F238E27FC236}">
                    <a16:creationId xmlns:a16="http://schemas.microsoft.com/office/drawing/2014/main" id="{1BAD3065-1A00-5E40-9F99-DBD1E4A6D9C2}"/>
                  </a:ext>
                </a:extLst>
              </p14:cNvPr>
              <p14:cNvContentPartPr/>
              <p14:nvPr/>
            </p14:nvContentPartPr>
            <p14:xfrm>
              <a:off x="9479520" y="3629702"/>
              <a:ext cx="2318760" cy="1359000"/>
            </p14:xfrm>
          </p:contentPart>
        </mc:Choice>
        <mc:Fallback xmlns="">
          <p:pic>
            <p:nvPicPr>
              <p:cNvPr id="206" name="Ink 205">
                <a:extLst>
                  <a:ext uri="{FF2B5EF4-FFF2-40B4-BE49-F238E27FC236}">
                    <a16:creationId xmlns:a16="http://schemas.microsoft.com/office/drawing/2014/main" id="{1BAD3065-1A00-5E40-9F99-DBD1E4A6D9C2}"/>
                  </a:ext>
                </a:extLst>
              </p:cNvPr>
              <p:cNvPicPr/>
              <p:nvPr/>
            </p:nvPicPr>
            <p:blipFill>
              <a:blip r:embed="rId325"/>
              <a:stretch>
                <a:fillRect/>
              </a:stretch>
            </p:blipFill>
            <p:spPr>
              <a:xfrm>
                <a:off x="9464400" y="3614582"/>
                <a:ext cx="2349360" cy="1389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26">
            <p14:nvContentPartPr>
              <p14:cNvPr id="208" name="Ink 207">
                <a:extLst>
                  <a:ext uri="{FF2B5EF4-FFF2-40B4-BE49-F238E27FC236}">
                    <a16:creationId xmlns:a16="http://schemas.microsoft.com/office/drawing/2014/main" id="{9EA1CC60-C1A0-D240-8BCD-6078D2ADC1C2}"/>
                  </a:ext>
                </a:extLst>
              </p14:cNvPr>
              <p14:cNvContentPartPr/>
              <p14:nvPr/>
            </p14:nvContentPartPr>
            <p14:xfrm>
              <a:off x="9687960" y="4372022"/>
              <a:ext cx="745920" cy="631080"/>
            </p14:xfrm>
          </p:contentPart>
        </mc:Choice>
        <mc:Fallback xmlns="">
          <p:pic>
            <p:nvPicPr>
              <p:cNvPr id="208" name="Ink 207">
                <a:extLst>
                  <a:ext uri="{FF2B5EF4-FFF2-40B4-BE49-F238E27FC236}">
                    <a16:creationId xmlns:a16="http://schemas.microsoft.com/office/drawing/2014/main" id="{9EA1CC60-C1A0-D240-8BCD-6078D2ADC1C2}"/>
                  </a:ext>
                </a:extLst>
              </p:cNvPr>
              <p:cNvPicPr/>
              <p:nvPr/>
            </p:nvPicPr>
            <p:blipFill>
              <a:blip r:embed="rId327"/>
              <a:stretch>
                <a:fillRect/>
              </a:stretch>
            </p:blipFill>
            <p:spPr>
              <a:xfrm>
                <a:off x="9615960" y="4228022"/>
                <a:ext cx="889560" cy="918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28">
            <p14:nvContentPartPr>
              <p14:cNvPr id="209" name="Ink 208">
                <a:extLst>
                  <a:ext uri="{FF2B5EF4-FFF2-40B4-BE49-F238E27FC236}">
                    <a16:creationId xmlns:a16="http://schemas.microsoft.com/office/drawing/2014/main" id="{39BD5092-5D87-6F4F-AE3D-A8B003877527}"/>
                  </a:ext>
                </a:extLst>
              </p14:cNvPr>
              <p14:cNvContentPartPr/>
              <p14:nvPr/>
            </p14:nvContentPartPr>
            <p14:xfrm>
              <a:off x="10509480" y="3947582"/>
              <a:ext cx="534960" cy="254160"/>
            </p14:xfrm>
          </p:contentPart>
        </mc:Choice>
        <mc:Fallback xmlns="">
          <p:pic>
            <p:nvPicPr>
              <p:cNvPr id="209" name="Ink 208">
                <a:extLst>
                  <a:ext uri="{FF2B5EF4-FFF2-40B4-BE49-F238E27FC236}">
                    <a16:creationId xmlns:a16="http://schemas.microsoft.com/office/drawing/2014/main" id="{39BD5092-5D87-6F4F-AE3D-A8B003877527}"/>
                  </a:ext>
                </a:extLst>
              </p:cNvPr>
              <p:cNvPicPr/>
              <p:nvPr/>
            </p:nvPicPr>
            <p:blipFill>
              <a:blip r:embed="rId329"/>
              <a:stretch>
                <a:fillRect/>
              </a:stretch>
            </p:blipFill>
            <p:spPr>
              <a:xfrm>
                <a:off x="10437840" y="3803942"/>
                <a:ext cx="678600" cy="541800"/>
              </a:xfrm>
              <a:prstGeom prst="rect">
                <a:avLst/>
              </a:prstGeom>
            </p:spPr>
          </p:pic>
        </mc:Fallback>
      </mc:AlternateContent>
      <p:grpSp>
        <p:nvGrpSpPr>
          <p:cNvPr id="222" name="Group 221">
            <a:extLst>
              <a:ext uri="{FF2B5EF4-FFF2-40B4-BE49-F238E27FC236}">
                <a16:creationId xmlns:a16="http://schemas.microsoft.com/office/drawing/2014/main" id="{67FD4FFF-D8A7-2141-8FBA-AC6879DE2D95}"/>
              </a:ext>
            </a:extLst>
          </p:cNvPr>
          <p:cNvGrpSpPr/>
          <p:nvPr/>
        </p:nvGrpSpPr>
        <p:grpSpPr>
          <a:xfrm>
            <a:off x="8842680" y="2570582"/>
            <a:ext cx="3162600" cy="2657520"/>
            <a:chOff x="8842680" y="2570582"/>
            <a:chExt cx="3162600" cy="26575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330">
              <p14:nvContentPartPr>
                <p14:cNvPr id="194" name="Ink 193">
                  <a:extLst>
                    <a:ext uri="{FF2B5EF4-FFF2-40B4-BE49-F238E27FC236}">
                      <a16:creationId xmlns:a16="http://schemas.microsoft.com/office/drawing/2014/main" id="{9E8885D5-8174-C84B-99BB-20EB5225954E}"/>
                    </a:ext>
                  </a:extLst>
                </p14:cNvPr>
                <p14:cNvContentPartPr/>
                <p14:nvPr/>
              </p14:nvContentPartPr>
              <p14:xfrm>
                <a:off x="8842680" y="3998342"/>
                <a:ext cx="2138760" cy="1229760"/>
              </p14:xfrm>
            </p:contentPart>
          </mc:Choice>
          <mc:Fallback xmlns="">
            <p:pic>
              <p:nvPicPr>
                <p:cNvPr id="194" name="Ink 193">
                  <a:extLst>
                    <a:ext uri="{FF2B5EF4-FFF2-40B4-BE49-F238E27FC236}">
                      <a16:creationId xmlns:a16="http://schemas.microsoft.com/office/drawing/2014/main" id="{9E8885D5-8174-C84B-99BB-20EB5225954E}"/>
                    </a:ext>
                  </a:extLst>
                </p:cNvPr>
                <p:cNvPicPr/>
                <p:nvPr/>
              </p:nvPicPr>
              <p:blipFill>
                <a:blip r:embed="rId331"/>
                <a:stretch>
                  <a:fillRect/>
                </a:stretch>
              </p:blipFill>
              <p:spPr>
                <a:xfrm>
                  <a:off x="8827560" y="3982862"/>
                  <a:ext cx="2169360" cy="1260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32">
              <p14:nvContentPartPr>
                <p14:cNvPr id="195" name="Ink 194">
                  <a:extLst>
                    <a:ext uri="{FF2B5EF4-FFF2-40B4-BE49-F238E27FC236}">
                      <a16:creationId xmlns:a16="http://schemas.microsoft.com/office/drawing/2014/main" id="{53854E09-2193-2A4C-8B7B-03637E481B5B}"/>
                    </a:ext>
                  </a:extLst>
                </p14:cNvPr>
                <p14:cNvContentPartPr/>
                <p14:nvPr/>
              </p14:nvContentPartPr>
              <p14:xfrm>
                <a:off x="8842680" y="2570582"/>
                <a:ext cx="2919960" cy="1561680"/>
              </p14:xfrm>
            </p:contentPart>
          </mc:Choice>
          <mc:Fallback xmlns="">
            <p:pic>
              <p:nvPicPr>
                <p:cNvPr id="195" name="Ink 194">
                  <a:extLst>
                    <a:ext uri="{FF2B5EF4-FFF2-40B4-BE49-F238E27FC236}">
                      <a16:creationId xmlns:a16="http://schemas.microsoft.com/office/drawing/2014/main" id="{53854E09-2193-2A4C-8B7B-03637E481B5B}"/>
                    </a:ext>
                  </a:extLst>
                </p:cNvPr>
                <p:cNvPicPr/>
                <p:nvPr/>
              </p:nvPicPr>
              <p:blipFill>
                <a:blip r:embed="rId333"/>
                <a:stretch>
                  <a:fillRect/>
                </a:stretch>
              </p:blipFill>
              <p:spPr>
                <a:xfrm>
                  <a:off x="8827560" y="2555102"/>
                  <a:ext cx="2950560" cy="1592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34">
              <p14:nvContentPartPr>
                <p14:cNvPr id="197" name="Ink 196">
                  <a:extLst>
                    <a:ext uri="{FF2B5EF4-FFF2-40B4-BE49-F238E27FC236}">
                      <a16:creationId xmlns:a16="http://schemas.microsoft.com/office/drawing/2014/main" id="{F3E0BD32-EB89-AA48-A4DD-40A753E217D7}"/>
                    </a:ext>
                  </a:extLst>
                </p14:cNvPr>
                <p14:cNvContentPartPr/>
                <p14:nvPr/>
              </p14:nvContentPartPr>
              <p14:xfrm>
                <a:off x="10856880" y="3544382"/>
                <a:ext cx="1148400" cy="507240"/>
              </p14:xfrm>
            </p:contentPart>
          </mc:Choice>
          <mc:Fallback xmlns="">
            <p:pic>
              <p:nvPicPr>
                <p:cNvPr id="197" name="Ink 196">
                  <a:extLst>
                    <a:ext uri="{FF2B5EF4-FFF2-40B4-BE49-F238E27FC236}">
                      <a16:creationId xmlns:a16="http://schemas.microsoft.com/office/drawing/2014/main" id="{F3E0BD32-EB89-AA48-A4DD-40A753E217D7}"/>
                    </a:ext>
                  </a:extLst>
                </p:cNvPr>
                <p:cNvPicPr/>
                <p:nvPr/>
              </p:nvPicPr>
              <p:blipFill>
                <a:blip r:embed="rId335"/>
                <a:stretch>
                  <a:fillRect/>
                </a:stretch>
              </p:blipFill>
              <p:spPr>
                <a:xfrm>
                  <a:off x="10841760" y="3528902"/>
                  <a:ext cx="1178640" cy="537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36">
              <p14:nvContentPartPr>
                <p14:cNvPr id="199" name="Ink 198">
                  <a:extLst>
                    <a:ext uri="{FF2B5EF4-FFF2-40B4-BE49-F238E27FC236}">
                      <a16:creationId xmlns:a16="http://schemas.microsoft.com/office/drawing/2014/main" id="{769AA447-8F24-BD41-BDDD-D06B878C654B}"/>
                    </a:ext>
                  </a:extLst>
                </p14:cNvPr>
                <p14:cNvContentPartPr/>
                <p14:nvPr/>
              </p14:nvContentPartPr>
              <p14:xfrm>
                <a:off x="9375120" y="4975382"/>
                <a:ext cx="912600" cy="48240"/>
              </p14:xfrm>
            </p:contentPart>
          </mc:Choice>
          <mc:Fallback xmlns="">
            <p:pic>
              <p:nvPicPr>
                <p:cNvPr id="199" name="Ink 198">
                  <a:extLst>
                    <a:ext uri="{FF2B5EF4-FFF2-40B4-BE49-F238E27FC236}">
                      <a16:creationId xmlns:a16="http://schemas.microsoft.com/office/drawing/2014/main" id="{769AA447-8F24-BD41-BDDD-D06B878C654B}"/>
                    </a:ext>
                  </a:extLst>
                </p:cNvPr>
                <p:cNvPicPr/>
                <p:nvPr/>
              </p:nvPicPr>
              <p:blipFill>
                <a:blip r:embed="rId337"/>
                <a:stretch>
                  <a:fillRect/>
                </a:stretch>
              </p:blipFill>
              <p:spPr>
                <a:xfrm>
                  <a:off x="9360000" y="4959902"/>
                  <a:ext cx="943200" cy="78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38">
              <p14:nvContentPartPr>
                <p14:cNvPr id="200" name="Ink 199">
                  <a:extLst>
                    <a:ext uri="{FF2B5EF4-FFF2-40B4-BE49-F238E27FC236}">
                      <a16:creationId xmlns:a16="http://schemas.microsoft.com/office/drawing/2014/main" id="{815B1B4C-EF4F-0249-B926-B376926F6B2B}"/>
                    </a:ext>
                  </a:extLst>
                </p14:cNvPr>
                <p14:cNvContentPartPr/>
                <p14:nvPr/>
              </p14:nvContentPartPr>
              <p14:xfrm>
                <a:off x="9907560" y="4884302"/>
                <a:ext cx="46800" cy="93600"/>
              </p14:xfrm>
            </p:contentPart>
          </mc:Choice>
          <mc:Fallback xmlns="">
            <p:pic>
              <p:nvPicPr>
                <p:cNvPr id="200" name="Ink 199">
                  <a:extLst>
                    <a:ext uri="{FF2B5EF4-FFF2-40B4-BE49-F238E27FC236}">
                      <a16:creationId xmlns:a16="http://schemas.microsoft.com/office/drawing/2014/main" id="{815B1B4C-EF4F-0249-B926-B376926F6B2B}"/>
                    </a:ext>
                  </a:extLst>
                </p:cNvPr>
                <p:cNvPicPr/>
                <p:nvPr/>
              </p:nvPicPr>
              <p:blipFill>
                <a:blip r:embed="rId339"/>
                <a:stretch>
                  <a:fillRect/>
                </a:stretch>
              </p:blipFill>
              <p:spPr>
                <a:xfrm>
                  <a:off x="9892440" y="4869182"/>
                  <a:ext cx="77400" cy="123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40">
              <p14:nvContentPartPr>
                <p14:cNvPr id="201" name="Ink 200">
                  <a:extLst>
                    <a:ext uri="{FF2B5EF4-FFF2-40B4-BE49-F238E27FC236}">
                      <a16:creationId xmlns:a16="http://schemas.microsoft.com/office/drawing/2014/main" id="{53998310-8336-494B-BF1D-4724D7D4038C}"/>
                    </a:ext>
                  </a:extLst>
                </p14:cNvPr>
                <p14:cNvContentPartPr/>
                <p14:nvPr/>
              </p14:nvContentPartPr>
              <p14:xfrm>
                <a:off x="9873000" y="4856582"/>
                <a:ext cx="235080" cy="112320"/>
              </p14:xfrm>
            </p:contentPart>
          </mc:Choice>
          <mc:Fallback xmlns="">
            <p:pic>
              <p:nvPicPr>
                <p:cNvPr id="201" name="Ink 200">
                  <a:extLst>
                    <a:ext uri="{FF2B5EF4-FFF2-40B4-BE49-F238E27FC236}">
                      <a16:creationId xmlns:a16="http://schemas.microsoft.com/office/drawing/2014/main" id="{53998310-8336-494B-BF1D-4724D7D4038C}"/>
                    </a:ext>
                  </a:extLst>
                </p:cNvPr>
                <p:cNvPicPr/>
                <p:nvPr/>
              </p:nvPicPr>
              <p:blipFill>
                <a:blip r:embed="rId341"/>
                <a:stretch>
                  <a:fillRect/>
                </a:stretch>
              </p:blipFill>
              <p:spPr>
                <a:xfrm>
                  <a:off x="9857880" y="4841462"/>
                  <a:ext cx="265680" cy="142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42">
              <p14:nvContentPartPr>
                <p14:cNvPr id="210" name="Ink 209">
                  <a:extLst>
                    <a:ext uri="{FF2B5EF4-FFF2-40B4-BE49-F238E27FC236}">
                      <a16:creationId xmlns:a16="http://schemas.microsoft.com/office/drawing/2014/main" id="{133D9A58-0073-9D45-87C1-14D58D2F1283}"/>
                    </a:ext>
                  </a:extLst>
                </p14:cNvPr>
                <p14:cNvContentPartPr/>
                <p14:nvPr/>
              </p14:nvContentPartPr>
              <p14:xfrm>
                <a:off x="9144000" y="4143422"/>
                <a:ext cx="193320" cy="381240"/>
              </p14:xfrm>
            </p:contentPart>
          </mc:Choice>
          <mc:Fallback xmlns="">
            <p:pic>
              <p:nvPicPr>
                <p:cNvPr id="210" name="Ink 209">
                  <a:extLst>
                    <a:ext uri="{FF2B5EF4-FFF2-40B4-BE49-F238E27FC236}">
                      <a16:creationId xmlns:a16="http://schemas.microsoft.com/office/drawing/2014/main" id="{133D9A58-0073-9D45-87C1-14D58D2F1283}"/>
                    </a:ext>
                  </a:extLst>
                </p:cNvPr>
                <p:cNvPicPr/>
                <p:nvPr/>
              </p:nvPicPr>
              <p:blipFill>
                <a:blip r:embed="rId343"/>
                <a:stretch>
                  <a:fillRect/>
                </a:stretch>
              </p:blipFill>
              <p:spPr>
                <a:xfrm>
                  <a:off x="9128520" y="4128302"/>
                  <a:ext cx="223920" cy="411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44">
              <p14:nvContentPartPr>
                <p14:cNvPr id="211" name="Ink 210">
                  <a:extLst>
                    <a:ext uri="{FF2B5EF4-FFF2-40B4-BE49-F238E27FC236}">
                      <a16:creationId xmlns:a16="http://schemas.microsoft.com/office/drawing/2014/main" id="{66CE5E09-4852-2240-AD9F-5B41B4E1B187}"/>
                    </a:ext>
                  </a:extLst>
                </p14:cNvPr>
                <p14:cNvContentPartPr/>
                <p14:nvPr/>
              </p14:nvContentPartPr>
              <p14:xfrm>
                <a:off x="9352080" y="4016342"/>
                <a:ext cx="192240" cy="362880"/>
              </p14:xfrm>
            </p:contentPart>
          </mc:Choice>
          <mc:Fallback xmlns="">
            <p:pic>
              <p:nvPicPr>
                <p:cNvPr id="211" name="Ink 210">
                  <a:extLst>
                    <a:ext uri="{FF2B5EF4-FFF2-40B4-BE49-F238E27FC236}">
                      <a16:creationId xmlns:a16="http://schemas.microsoft.com/office/drawing/2014/main" id="{66CE5E09-4852-2240-AD9F-5B41B4E1B187}"/>
                    </a:ext>
                  </a:extLst>
                </p:cNvPr>
                <p:cNvPicPr/>
                <p:nvPr/>
              </p:nvPicPr>
              <p:blipFill>
                <a:blip r:embed="rId345"/>
                <a:stretch>
                  <a:fillRect/>
                </a:stretch>
              </p:blipFill>
              <p:spPr>
                <a:xfrm>
                  <a:off x="9336960" y="4000862"/>
                  <a:ext cx="222840" cy="393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46">
              <p14:nvContentPartPr>
                <p14:cNvPr id="212" name="Ink 211">
                  <a:extLst>
                    <a:ext uri="{FF2B5EF4-FFF2-40B4-BE49-F238E27FC236}">
                      <a16:creationId xmlns:a16="http://schemas.microsoft.com/office/drawing/2014/main" id="{0806172E-3657-244C-8579-677EAA98A486}"/>
                    </a:ext>
                  </a:extLst>
                </p14:cNvPr>
                <p14:cNvContentPartPr/>
                <p14:nvPr/>
              </p14:nvContentPartPr>
              <p14:xfrm>
                <a:off x="9664560" y="3842462"/>
                <a:ext cx="161640" cy="343440"/>
              </p14:xfrm>
            </p:contentPart>
          </mc:Choice>
          <mc:Fallback xmlns="">
            <p:pic>
              <p:nvPicPr>
                <p:cNvPr id="212" name="Ink 211">
                  <a:extLst>
                    <a:ext uri="{FF2B5EF4-FFF2-40B4-BE49-F238E27FC236}">
                      <a16:creationId xmlns:a16="http://schemas.microsoft.com/office/drawing/2014/main" id="{0806172E-3657-244C-8579-677EAA98A486}"/>
                    </a:ext>
                  </a:extLst>
                </p:cNvPr>
                <p:cNvPicPr/>
                <p:nvPr/>
              </p:nvPicPr>
              <p:blipFill>
                <a:blip r:embed="rId347"/>
                <a:stretch>
                  <a:fillRect/>
                </a:stretch>
              </p:blipFill>
              <p:spPr>
                <a:xfrm>
                  <a:off x="9649440" y="3827342"/>
                  <a:ext cx="191880" cy="374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48">
              <p14:nvContentPartPr>
                <p14:cNvPr id="213" name="Ink 212">
                  <a:extLst>
                    <a:ext uri="{FF2B5EF4-FFF2-40B4-BE49-F238E27FC236}">
                      <a16:creationId xmlns:a16="http://schemas.microsoft.com/office/drawing/2014/main" id="{4CE00755-3C63-E641-8056-09A93F061B0E}"/>
                    </a:ext>
                  </a:extLst>
                </p14:cNvPr>
                <p14:cNvContentPartPr/>
                <p14:nvPr/>
              </p14:nvContentPartPr>
              <p14:xfrm>
                <a:off x="9873000" y="3691982"/>
                <a:ext cx="201960" cy="354600"/>
              </p14:xfrm>
            </p:contentPart>
          </mc:Choice>
          <mc:Fallback xmlns="">
            <p:pic>
              <p:nvPicPr>
                <p:cNvPr id="213" name="Ink 212">
                  <a:extLst>
                    <a:ext uri="{FF2B5EF4-FFF2-40B4-BE49-F238E27FC236}">
                      <a16:creationId xmlns:a16="http://schemas.microsoft.com/office/drawing/2014/main" id="{4CE00755-3C63-E641-8056-09A93F061B0E}"/>
                    </a:ext>
                  </a:extLst>
                </p:cNvPr>
                <p:cNvPicPr/>
                <p:nvPr/>
              </p:nvPicPr>
              <p:blipFill>
                <a:blip r:embed="rId349"/>
                <a:stretch>
                  <a:fillRect/>
                </a:stretch>
              </p:blipFill>
              <p:spPr>
                <a:xfrm>
                  <a:off x="9857880" y="3676862"/>
                  <a:ext cx="232560" cy="385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50">
              <p14:nvContentPartPr>
                <p14:cNvPr id="214" name="Ink 213">
                  <a:extLst>
                    <a:ext uri="{FF2B5EF4-FFF2-40B4-BE49-F238E27FC236}">
                      <a16:creationId xmlns:a16="http://schemas.microsoft.com/office/drawing/2014/main" id="{8AB2021A-2CA7-1D46-AAFF-6B5FFDF085E5}"/>
                    </a:ext>
                  </a:extLst>
                </p14:cNvPr>
                <p14:cNvContentPartPr/>
                <p14:nvPr/>
              </p14:nvContentPartPr>
              <p14:xfrm>
                <a:off x="10139400" y="3564902"/>
                <a:ext cx="209880" cy="311040"/>
              </p14:xfrm>
            </p:contentPart>
          </mc:Choice>
          <mc:Fallback xmlns="">
            <p:pic>
              <p:nvPicPr>
                <p:cNvPr id="214" name="Ink 213">
                  <a:extLst>
                    <a:ext uri="{FF2B5EF4-FFF2-40B4-BE49-F238E27FC236}">
                      <a16:creationId xmlns:a16="http://schemas.microsoft.com/office/drawing/2014/main" id="{8AB2021A-2CA7-1D46-AAFF-6B5FFDF085E5}"/>
                    </a:ext>
                  </a:extLst>
                </p:cNvPr>
                <p:cNvPicPr/>
                <p:nvPr/>
              </p:nvPicPr>
              <p:blipFill>
                <a:blip r:embed="rId351"/>
                <a:stretch>
                  <a:fillRect/>
                </a:stretch>
              </p:blipFill>
              <p:spPr>
                <a:xfrm>
                  <a:off x="10123920" y="3549422"/>
                  <a:ext cx="240480" cy="341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52">
              <p14:nvContentPartPr>
                <p14:cNvPr id="215" name="Ink 214">
                  <a:extLst>
                    <a:ext uri="{FF2B5EF4-FFF2-40B4-BE49-F238E27FC236}">
                      <a16:creationId xmlns:a16="http://schemas.microsoft.com/office/drawing/2014/main" id="{740C9080-0FDD-AF40-9D98-063715C8463F}"/>
                    </a:ext>
                  </a:extLst>
                </p14:cNvPr>
                <p14:cNvContentPartPr/>
                <p14:nvPr/>
              </p14:nvContentPartPr>
              <p14:xfrm>
                <a:off x="10393920" y="3414422"/>
                <a:ext cx="171360" cy="330840"/>
              </p14:xfrm>
            </p:contentPart>
          </mc:Choice>
          <mc:Fallback xmlns="">
            <p:pic>
              <p:nvPicPr>
                <p:cNvPr id="215" name="Ink 214">
                  <a:extLst>
                    <a:ext uri="{FF2B5EF4-FFF2-40B4-BE49-F238E27FC236}">
                      <a16:creationId xmlns:a16="http://schemas.microsoft.com/office/drawing/2014/main" id="{740C9080-0FDD-AF40-9D98-063715C8463F}"/>
                    </a:ext>
                  </a:extLst>
                </p:cNvPr>
                <p:cNvPicPr/>
                <p:nvPr/>
              </p:nvPicPr>
              <p:blipFill>
                <a:blip r:embed="rId353"/>
                <a:stretch>
                  <a:fillRect/>
                </a:stretch>
              </p:blipFill>
              <p:spPr>
                <a:xfrm>
                  <a:off x="10378800" y="3398942"/>
                  <a:ext cx="201960" cy="361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54">
              <p14:nvContentPartPr>
                <p14:cNvPr id="216" name="Ink 215">
                  <a:extLst>
                    <a:ext uri="{FF2B5EF4-FFF2-40B4-BE49-F238E27FC236}">
                      <a16:creationId xmlns:a16="http://schemas.microsoft.com/office/drawing/2014/main" id="{50094A25-E588-C848-97D1-86E6FDB1295F}"/>
                    </a:ext>
                  </a:extLst>
                </p14:cNvPr>
                <p14:cNvContentPartPr/>
                <p14:nvPr/>
              </p14:nvContentPartPr>
              <p14:xfrm>
                <a:off x="10683360" y="3310022"/>
                <a:ext cx="176040" cy="334080"/>
              </p14:xfrm>
            </p:contentPart>
          </mc:Choice>
          <mc:Fallback xmlns="">
            <p:pic>
              <p:nvPicPr>
                <p:cNvPr id="216" name="Ink 215">
                  <a:extLst>
                    <a:ext uri="{FF2B5EF4-FFF2-40B4-BE49-F238E27FC236}">
                      <a16:creationId xmlns:a16="http://schemas.microsoft.com/office/drawing/2014/main" id="{50094A25-E588-C848-97D1-86E6FDB1295F}"/>
                    </a:ext>
                  </a:extLst>
                </p:cNvPr>
                <p:cNvPicPr/>
                <p:nvPr/>
              </p:nvPicPr>
              <p:blipFill>
                <a:blip r:embed="rId355"/>
                <a:stretch>
                  <a:fillRect/>
                </a:stretch>
              </p:blipFill>
              <p:spPr>
                <a:xfrm>
                  <a:off x="10667880" y="3294902"/>
                  <a:ext cx="206280" cy="364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56">
              <p14:nvContentPartPr>
                <p14:cNvPr id="217" name="Ink 216">
                  <a:extLst>
                    <a:ext uri="{FF2B5EF4-FFF2-40B4-BE49-F238E27FC236}">
                      <a16:creationId xmlns:a16="http://schemas.microsoft.com/office/drawing/2014/main" id="{8483636C-EF46-254F-846E-088F543BC5BA}"/>
                    </a:ext>
                  </a:extLst>
                </p14:cNvPr>
                <p14:cNvContentPartPr/>
                <p14:nvPr/>
              </p14:nvContentPartPr>
              <p14:xfrm>
                <a:off x="10937880" y="3252422"/>
                <a:ext cx="155880" cy="308880"/>
              </p14:xfrm>
            </p:contentPart>
          </mc:Choice>
          <mc:Fallback xmlns="">
            <p:pic>
              <p:nvPicPr>
                <p:cNvPr id="217" name="Ink 216">
                  <a:extLst>
                    <a:ext uri="{FF2B5EF4-FFF2-40B4-BE49-F238E27FC236}">
                      <a16:creationId xmlns:a16="http://schemas.microsoft.com/office/drawing/2014/main" id="{8483636C-EF46-254F-846E-088F543BC5BA}"/>
                    </a:ext>
                  </a:extLst>
                </p:cNvPr>
                <p:cNvPicPr/>
                <p:nvPr/>
              </p:nvPicPr>
              <p:blipFill>
                <a:blip r:embed="rId357"/>
                <a:stretch>
                  <a:fillRect/>
                </a:stretch>
              </p:blipFill>
              <p:spPr>
                <a:xfrm>
                  <a:off x="10922760" y="3236942"/>
                  <a:ext cx="186480" cy="339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58">
              <p14:nvContentPartPr>
                <p14:cNvPr id="218" name="Ink 217">
                  <a:extLst>
                    <a:ext uri="{FF2B5EF4-FFF2-40B4-BE49-F238E27FC236}">
                      <a16:creationId xmlns:a16="http://schemas.microsoft.com/office/drawing/2014/main" id="{706B93CE-AE84-3F4D-B0BA-6411C4AB14A8}"/>
                    </a:ext>
                  </a:extLst>
                </p14:cNvPr>
                <p14:cNvContentPartPr/>
                <p14:nvPr/>
              </p14:nvContentPartPr>
              <p14:xfrm>
                <a:off x="11157840" y="3159542"/>
                <a:ext cx="155160" cy="291600"/>
              </p14:xfrm>
            </p:contentPart>
          </mc:Choice>
          <mc:Fallback xmlns="">
            <p:pic>
              <p:nvPicPr>
                <p:cNvPr id="218" name="Ink 217">
                  <a:extLst>
                    <a:ext uri="{FF2B5EF4-FFF2-40B4-BE49-F238E27FC236}">
                      <a16:creationId xmlns:a16="http://schemas.microsoft.com/office/drawing/2014/main" id="{706B93CE-AE84-3F4D-B0BA-6411C4AB14A8}"/>
                    </a:ext>
                  </a:extLst>
                </p:cNvPr>
                <p:cNvPicPr/>
                <p:nvPr/>
              </p:nvPicPr>
              <p:blipFill>
                <a:blip r:embed="rId359"/>
                <a:stretch>
                  <a:fillRect/>
                </a:stretch>
              </p:blipFill>
              <p:spPr>
                <a:xfrm>
                  <a:off x="11142720" y="3144422"/>
                  <a:ext cx="185760" cy="322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60">
              <p14:nvContentPartPr>
                <p14:cNvPr id="219" name="Ink 218">
                  <a:extLst>
                    <a:ext uri="{FF2B5EF4-FFF2-40B4-BE49-F238E27FC236}">
                      <a16:creationId xmlns:a16="http://schemas.microsoft.com/office/drawing/2014/main" id="{F0CD46C4-AC9B-714F-AFA1-99FB59DB657B}"/>
                    </a:ext>
                  </a:extLst>
                </p14:cNvPr>
                <p14:cNvContentPartPr/>
                <p14:nvPr/>
              </p14:nvContentPartPr>
              <p14:xfrm>
                <a:off x="11389320" y="3067022"/>
                <a:ext cx="158400" cy="296640"/>
              </p14:xfrm>
            </p:contentPart>
          </mc:Choice>
          <mc:Fallback xmlns="">
            <p:pic>
              <p:nvPicPr>
                <p:cNvPr id="219" name="Ink 218">
                  <a:extLst>
                    <a:ext uri="{FF2B5EF4-FFF2-40B4-BE49-F238E27FC236}">
                      <a16:creationId xmlns:a16="http://schemas.microsoft.com/office/drawing/2014/main" id="{F0CD46C4-AC9B-714F-AFA1-99FB59DB657B}"/>
                    </a:ext>
                  </a:extLst>
                </p:cNvPr>
                <p:cNvPicPr/>
                <p:nvPr/>
              </p:nvPicPr>
              <p:blipFill>
                <a:blip r:embed="rId361"/>
                <a:stretch>
                  <a:fillRect/>
                </a:stretch>
              </p:blipFill>
              <p:spPr>
                <a:xfrm>
                  <a:off x="11374200" y="3051902"/>
                  <a:ext cx="189000" cy="326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62">
              <p14:nvContentPartPr>
                <p14:cNvPr id="220" name="Ink 219">
                  <a:extLst>
                    <a:ext uri="{FF2B5EF4-FFF2-40B4-BE49-F238E27FC236}">
                      <a16:creationId xmlns:a16="http://schemas.microsoft.com/office/drawing/2014/main" id="{2B0B1BCF-1926-2945-A007-7112F54BAD01}"/>
                    </a:ext>
                  </a:extLst>
                </p14:cNvPr>
                <p14:cNvContentPartPr/>
                <p14:nvPr/>
              </p14:nvContentPartPr>
              <p14:xfrm>
                <a:off x="11597760" y="3032462"/>
                <a:ext cx="183600" cy="272880"/>
              </p14:xfrm>
            </p:contentPart>
          </mc:Choice>
          <mc:Fallback xmlns="">
            <p:pic>
              <p:nvPicPr>
                <p:cNvPr id="220" name="Ink 219">
                  <a:extLst>
                    <a:ext uri="{FF2B5EF4-FFF2-40B4-BE49-F238E27FC236}">
                      <a16:creationId xmlns:a16="http://schemas.microsoft.com/office/drawing/2014/main" id="{2B0B1BCF-1926-2945-A007-7112F54BAD01}"/>
                    </a:ext>
                  </a:extLst>
                </p:cNvPr>
                <p:cNvPicPr/>
                <p:nvPr/>
              </p:nvPicPr>
              <p:blipFill>
                <a:blip r:embed="rId363"/>
                <a:stretch>
                  <a:fillRect/>
                </a:stretch>
              </p:blipFill>
              <p:spPr>
                <a:xfrm>
                  <a:off x="11582280" y="3016982"/>
                  <a:ext cx="214200" cy="303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64">
              <p14:nvContentPartPr>
                <p14:cNvPr id="221" name="Ink 220">
                  <a:extLst>
                    <a:ext uri="{FF2B5EF4-FFF2-40B4-BE49-F238E27FC236}">
                      <a16:creationId xmlns:a16="http://schemas.microsoft.com/office/drawing/2014/main" id="{618C667A-8405-EE47-B718-09E475727945}"/>
                    </a:ext>
                  </a:extLst>
                </p14:cNvPr>
                <p14:cNvContentPartPr/>
                <p14:nvPr/>
              </p14:nvContentPartPr>
              <p14:xfrm>
                <a:off x="11840760" y="2939942"/>
                <a:ext cx="136800" cy="311040"/>
              </p14:xfrm>
            </p:contentPart>
          </mc:Choice>
          <mc:Fallback xmlns="">
            <p:pic>
              <p:nvPicPr>
                <p:cNvPr id="221" name="Ink 220">
                  <a:extLst>
                    <a:ext uri="{FF2B5EF4-FFF2-40B4-BE49-F238E27FC236}">
                      <a16:creationId xmlns:a16="http://schemas.microsoft.com/office/drawing/2014/main" id="{618C667A-8405-EE47-B718-09E475727945}"/>
                    </a:ext>
                  </a:extLst>
                </p:cNvPr>
                <p:cNvPicPr/>
                <p:nvPr/>
              </p:nvPicPr>
              <p:blipFill>
                <a:blip r:embed="rId365"/>
                <a:stretch>
                  <a:fillRect/>
                </a:stretch>
              </p:blipFill>
              <p:spPr>
                <a:xfrm>
                  <a:off x="11825640" y="2924462"/>
                  <a:ext cx="167400" cy="341280"/>
                </a:xfrm>
                <a:prstGeom prst="rect">
                  <a:avLst/>
                </a:prstGeom>
              </p:spPr>
            </p:pic>
          </mc:Fallback>
        </mc:AlternateContent>
      </p:grpSp>
      <p:sp>
        <p:nvSpPr>
          <p:cNvPr id="223" name="Title 2">
            <a:extLst>
              <a:ext uri="{FF2B5EF4-FFF2-40B4-BE49-F238E27FC236}">
                <a16:creationId xmlns:a16="http://schemas.microsoft.com/office/drawing/2014/main" id="{8D82B211-F781-8243-A862-493A62C9E9F6}"/>
              </a:ext>
            </a:extLst>
          </p:cNvPr>
          <p:cNvSpPr txBox="1">
            <a:spLocks/>
          </p:cNvSpPr>
          <p:nvPr/>
        </p:nvSpPr>
        <p:spPr>
          <a:xfrm>
            <a:off x="393720" y="365125"/>
            <a:ext cx="3055715" cy="5624373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3200" dirty="0"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endParaRPr>
          </a:p>
          <a:p>
            <a:endParaRPr lang="en-US" sz="3200" dirty="0"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endParaRPr>
          </a:p>
          <a:p>
            <a:r>
              <a:rPr lang="en-US" sz="32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Bahkan</a:t>
            </a:r>
            <a:r>
              <a:rPr lang="en-US" sz="32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 </a:t>
            </a:r>
            <a:r>
              <a:rPr lang="en-US" sz="32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ketika</a:t>
            </a:r>
            <a:r>
              <a:rPr lang="en-US" sz="32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 </a:t>
            </a:r>
            <a:r>
              <a:rPr lang="en-US" sz="32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kita</a:t>
            </a:r>
            <a:r>
              <a:rPr lang="en-US" sz="32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 </a:t>
            </a:r>
            <a:r>
              <a:rPr lang="en-US" sz="32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ingin</a:t>
            </a:r>
            <a:r>
              <a:rPr lang="en-US" sz="32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 </a:t>
            </a:r>
            <a:r>
              <a:rPr lang="en-US" sz="32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meningkatkan</a:t>
            </a:r>
            <a:r>
              <a:rPr lang="en-US" sz="32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 </a:t>
            </a:r>
            <a:r>
              <a:rPr lang="en-US" sz="32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produksi</a:t>
            </a:r>
            <a:r>
              <a:rPr lang="en-US" sz="32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 </a:t>
            </a:r>
            <a:r>
              <a:rPr lang="en-US" sz="32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pangan</a:t>
            </a:r>
            <a:r>
              <a:rPr lang="en-US" sz="32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, </a:t>
            </a:r>
            <a:r>
              <a:rPr lang="en-US" sz="32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produksi</a:t>
            </a:r>
            <a:r>
              <a:rPr lang="en-US" sz="32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 </a:t>
            </a:r>
            <a:r>
              <a:rPr lang="en-US" sz="32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daging</a:t>
            </a:r>
            <a:r>
              <a:rPr lang="en-US" sz="32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, </a:t>
            </a:r>
            <a:r>
              <a:rPr lang="en-US" sz="32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itu</a:t>
            </a:r>
            <a:r>
              <a:rPr lang="en-US" sz="32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 juga </a:t>
            </a:r>
            <a:r>
              <a:rPr lang="en-US" sz="32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bisa</a:t>
            </a:r>
            <a:r>
              <a:rPr lang="en-US" sz="32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 </a:t>
            </a:r>
            <a:r>
              <a:rPr lang="en-US" sz="32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jadi</a:t>
            </a:r>
            <a:r>
              <a:rPr lang="en-US" sz="32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 </a:t>
            </a:r>
            <a:r>
              <a:rPr lang="en-US" sz="32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sumber</a:t>
            </a:r>
            <a:r>
              <a:rPr lang="en-US" sz="32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 </a:t>
            </a:r>
            <a:r>
              <a:rPr lang="en-US" sz="32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pencemar</a:t>
            </a:r>
            <a:r>
              <a:rPr lang="en-US" sz="32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3221901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Title 2">
            <a:extLst>
              <a:ext uri="{FF2B5EF4-FFF2-40B4-BE49-F238E27FC236}">
                <a16:creationId xmlns:a16="http://schemas.microsoft.com/office/drawing/2014/main" id="{8D82B211-F781-8243-A862-493A62C9E9F6}"/>
              </a:ext>
            </a:extLst>
          </p:cNvPr>
          <p:cNvSpPr txBox="1">
            <a:spLocks/>
          </p:cNvSpPr>
          <p:nvPr/>
        </p:nvSpPr>
        <p:spPr>
          <a:xfrm>
            <a:off x="555586" y="365125"/>
            <a:ext cx="3055715" cy="5624373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3200" dirty="0"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endParaRPr>
          </a:p>
          <a:p>
            <a:endParaRPr lang="en-US" sz="3200" dirty="0"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endParaRPr>
          </a:p>
          <a:p>
            <a:r>
              <a:rPr lang="en-US" sz="32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Bahkan</a:t>
            </a:r>
            <a:r>
              <a:rPr lang="en-US" sz="32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 </a:t>
            </a:r>
            <a:r>
              <a:rPr lang="en-US" sz="32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ketika</a:t>
            </a:r>
            <a:r>
              <a:rPr lang="en-US" sz="32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 </a:t>
            </a:r>
            <a:r>
              <a:rPr lang="en-US" sz="32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kita</a:t>
            </a:r>
            <a:r>
              <a:rPr lang="en-US" sz="32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 </a:t>
            </a:r>
            <a:r>
              <a:rPr lang="en-US" sz="32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ingin</a:t>
            </a:r>
            <a:r>
              <a:rPr lang="en-US" sz="32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 </a:t>
            </a:r>
            <a:r>
              <a:rPr lang="en-US" sz="32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meningkatkan</a:t>
            </a:r>
            <a:r>
              <a:rPr lang="en-US" sz="32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 </a:t>
            </a:r>
            <a:r>
              <a:rPr lang="en-US" sz="32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produksi</a:t>
            </a:r>
            <a:r>
              <a:rPr lang="en-US" sz="32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 </a:t>
            </a:r>
            <a:r>
              <a:rPr lang="en-US" sz="32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pangan</a:t>
            </a:r>
            <a:r>
              <a:rPr lang="en-US" sz="32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, </a:t>
            </a:r>
            <a:r>
              <a:rPr lang="en-US" sz="32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produksi</a:t>
            </a:r>
            <a:r>
              <a:rPr lang="en-US" sz="32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 </a:t>
            </a:r>
            <a:r>
              <a:rPr lang="en-US" sz="32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daging</a:t>
            </a:r>
            <a:r>
              <a:rPr lang="en-US" sz="32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, </a:t>
            </a:r>
            <a:r>
              <a:rPr lang="en-US" sz="32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itu</a:t>
            </a:r>
            <a:r>
              <a:rPr lang="en-US" sz="32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 juga </a:t>
            </a:r>
            <a:r>
              <a:rPr lang="en-US" sz="32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bisa</a:t>
            </a:r>
            <a:r>
              <a:rPr lang="en-US" sz="32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 </a:t>
            </a:r>
            <a:r>
              <a:rPr lang="en-US" sz="32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jadi</a:t>
            </a:r>
            <a:r>
              <a:rPr lang="en-US" sz="32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 </a:t>
            </a:r>
            <a:r>
              <a:rPr lang="en-US" sz="32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sumber</a:t>
            </a:r>
            <a:r>
              <a:rPr lang="en-US" sz="32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 </a:t>
            </a:r>
            <a:r>
              <a:rPr lang="en-US" sz="32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pencemar</a:t>
            </a:r>
            <a:r>
              <a:rPr lang="en-US" sz="32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. </a:t>
            </a:r>
          </a:p>
        </p:txBody>
      </p:sp>
      <p:grpSp>
        <p:nvGrpSpPr>
          <p:cNvPr id="248" name="Group 247">
            <a:extLst>
              <a:ext uri="{FF2B5EF4-FFF2-40B4-BE49-F238E27FC236}">
                <a16:creationId xmlns:a16="http://schemas.microsoft.com/office/drawing/2014/main" id="{74D2E57E-04EA-0A45-B366-E7FF755F60C8}"/>
              </a:ext>
            </a:extLst>
          </p:cNvPr>
          <p:cNvGrpSpPr/>
          <p:nvPr/>
        </p:nvGrpSpPr>
        <p:grpSpPr>
          <a:xfrm>
            <a:off x="4375080" y="484742"/>
            <a:ext cx="4206600" cy="2005200"/>
            <a:chOff x="4375080" y="484742"/>
            <a:chExt cx="4206600" cy="200520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2">
              <p14:nvContentPartPr>
                <p14:cNvPr id="2" name="Ink 1">
                  <a:extLst>
                    <a:ext uri="{FF2B5EF4-FFF2-40B4-BE49-F238E27FC236}">
                      <a16:creationId xmlns:a16="http://schemas.microsoft.com/office/drawing/2014/main" id="{A0014FF8-D8F8-1B42-B590-A1B9120C0F08}"/>
                    </a:ext>
                  </a:extLst>
                </p14:cNvPr>
                <p14:cNvContentPartPr/>
                <p14:nvPr/>
              </p14:nvContentPartPr>
              <p14:xfrm>
                <a:off x="4583160" y="1149302"/>
                <a:ext cx="764640" cy="348120"/>
              </p14:xfrm>
            </p:contentPart>
          </mc:Choice>
          <mc:Fallback xmlns="">
            <p:pic>
              <p:nvPicPr>
                <p:cNvPr id="2" name="Ink 1">
                  <a:extLst>
                    <a:ext uri="{FF2B5EF4-FFF2-40B4-BE49-F238E27FC236}">
                      <a16:creationId xmlns:a16="http://schemas.microsoft.com/office/drawing/2014/main" id="{A0014FF8-D8F8-1B42-B590-A1B9120C0F08}"/>
                    </a:ext>
                  </a:extLst>
                </p:cNvPr>
                <p:cNvPicPr/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4568040" y="1134182"/>
                  <a:ext cx="795240" cy="378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">
              <p14:nvContentPartPr>
                <p14:cNvPr id="7" name="Ink 6">
                  <a:extLst>
                    <a:ext uri="{FF2B5EF4-FFF2-40B4-BE49-F238E27FC236}">
                      <a16:creationId xmlns:a16="http://schemas.microsoft.com/office/drawing/2014/main" id="{E59E858F-352D-DE43-9C4A-608BCEC43FAD}"/>
                    </a:ext>
                  </a:extLst>
                </p14:cNvPr>
                <p14:cNvContentPartPr/>
                <p14:nvPr/>
              </p14:nvContentPartPr>
              <p14:xfrm>
                <a:off x="4734000" y="556022"/>
                <a:ext cx="540720" cy="695520"/>
              </p14:xfrm>
            </p:contentPart>
          </mc:Choice>
          <mc:Fallback xmlns="">
            <p:pic>
              <p:nvPicPr>
                <p:cNvPr id="7" name="Ink 6">
                  <a:extLst>
                    <a:ext uri="{FF2B5EF4-FFF2-40B4-BE49-F238E27FC236}">
                      <a16:creationId xmlns:a16="http://schemas.microsoft.com/office/drawing/2014/main" id="{E59E858F-352D-DE43-9C4A-608BCEC43FAD}"/>
                    </a:ext>
                  </a:extLst>
                </p:cNvPr>
                <p:cNvPicPr/>
                <p:nvPr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4718520" y="540902"/>
                  <a:ext cx="570960" cy="726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">
              <p14:nvContentPartPr>
                <p14:cNvPr id="9" name="Ink 8">
                  <a:extLst>
                    <a:ext uri="{FF2B5EF4-FFF2-40B4-BE49-F238E27FC236}">
                      <a16:creationId xmlns:a16="http://schemas.microsoft.com/office/drawing/2014/main" id="{0A98EC81-2E20-5946-8E4E-6FE3B6CDCB07}"/>
                    </a:ext>
                  </a:extLst>
                </p14:cNvPr>
                <p14:cNvContentPartPr/>
                <p14:nvPr/>
              </p14:nvContentPartPr>
              <p14:xfrm>
                <a:off x="4849560" y="856262"/>
                <a:ext cx="12600" cy="151920"/>
              </p14:xfrm>
            </p:contentPart>
          </mc:Choice>
          <mc:Fallback xmlns="">
            <p:pic>
              <p:nvPicPr>
                <p:cNvPr id="9" name="Ink 8">
                  <a:extLst>
                    <a:ext uri="{FF2B5EF4-FFF2-40B4-BE49-F238E27FC236}">
                      <a16:creationId xmlns:a16="http://schemas.microsoft.com/office/drawing/2014/main" id="{0A98EC81-2E20-5946-8E4E-6FE3B6CDCB07}"/>
                    </a:ext>
                  </a:extLst>
                </p:cNvPr>
                <p:cNvPicPr/>
                <p:nvPr/>
              </p:nvPicPr>
              <p:blipFill>
                <a:blip r:embed="rId9"/>
                <a:stretch>
                  <a:fillRect/>
                </a:stretch>
              </p:blipFill>
              <p:spPr>
                <a:xfrm>
                  <a:off x="4834440" y="841142"/>
                  <a:ext cx="42840" cy="182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">
              <p14:nvContentPartPr>
                <p14:cNvPr id="16" name="Ink 15">
                  <a:extLst>
                    <a:ext uri="{FF2B5EF4-FFF2-40B4-BE49-F238E27FC236}">
                      <a16:creationId xmlns:a16="http://schemas.microsoft.com/office/drawing/2014/main" id="{D1845DEA-4263-5546-BF84-4887B70CC079}"/>
                    </a:ext>
                  </a:extLst>
                </p14:cNvPr>
                <p14:cNvContentPartPr/>
                <p14:nvPr/>
              </p14:nvContentPartPr>
              <p14:xfrm>
                <a:off x="5014080" y="879662"/>
                <a:ext cx="9360" cy="137520"/>
              </p14:xfrm>
            </p:contentPart>
          </mc:Choice>
          <mc:Fallback xmlns="">
            <p:pic>
              <p:nvPicPr>
                <p:cNvPr id="16" name="Ink 15">
                  <a:extLst>
                    <a:ext uri="{FF2B5EF4-FFF2-40B4-BE49-F238E27FC236}">
                      <a16:creationId xmlns:a16="http://schemas.microsoft.com/office/drawing/2014/main" id="{D1845DEA-4263-5546-BF84-4887B70CC079}"/>
                    </a:ext>
                  </a:extLst>
                </p:cNvPr>
                <p:cNvPicPr/>
                <p:nvPr/>
              </p:nvPicPr>
              <p:blipFill>
                <a:blip r:embed="rId11"/>
                <a:stretch>
                  <a:fillRect/>
                </a:stretch>
              </p:blipFill>
              <p:spPr>
                <a:xfrm>
                  <a:off x="4998960" y="864182"/>
                  <a:ext cx="39960" cy="168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">
              <p14:nvContentPartPr>
                <p14:cNvPr id="18" name="Ink 17">
                  <a:extLst>
                    <a:ext uri="{FF2B5EF4-FFF2-40B4-BE49-F238E27FC236}">
                      <a16:creationId xmlns:a16="http://schemas.microsoft.com/office/drawing/2014/main" id="{1285E18E-85F6-7447-9869-FBEC08BDE579}"/>
                    </a:ext>
                  </a:extLst>
                </p14:cNvPr>
                <p14:cNvContentPartPr/>
                <p14:nvPr/>
              </p14:nvContentPartPr>
              <p14:xfrm>
                <a:off x="5162040" y="696422"/>
                <a:ext cx="282240" cy="113400"/>
              </p14:xfrm>
            </p:contentPart>
          </mc:Choice>
          <mc:Fallback xmlns="">
            <p:pic>
              <p:nvPicPr>
                <p:cNvPr id="18" name="Ink 17">
                  <a:extLst>
                    <a:ext uri="{FF2B5EF4-FFF2-40B4-BE49-F238E27FC236}">
                      <a16:creationId xmlns:a16="http://schemas.microsoft.com/office/drawing/2014/main" id="{1285E18E-85F6-7447-9869-FBEC08BDE579}"/>
                    </a:ext>
                  </a:extLst>
                </p:cNvPr>
                <p:cNvPicPr/>
                <p:nvPr/>
              </p:nvPicPr>
              <p:blipFill>
                <a:blip r:embed="rId13"/>
                <a:stretch>
                  <a:fillRect/>
                </a:stretch>
              </p:blipFill>
              <p:spPr>
                <a:xfrm>
                  <a:off x="5146920" y="681302"/>
                  <a:ext cx="312840" cy="143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">
              <p14:nvContentPartPr>
                <p14:cNvPr id="21" name="Ink 20">
                  <a:extLst>
                    <a:ext uri="{FF2B5EF4-FFF2-40B4-BE49-F238E27FC236}">
                      <a16:creationId xmlns:a16="http://schemas.microsoft.com/office/drawing/2014/main" id="{85C47005-CF9B-0944-9105-DD475F2AE6BA}"/>
                    </a:ext>
                  </a:extLst>
                </p14:cNvPr>
                <p14:cNvContentPartPr/>
                <p14:nvPr/>
              </p14:nvContentPartPr>
              <p14:xfrm>
                <a:off x="4534920" y="691022"/>
                <a:ext cx="245520" cy="138600"/>
              </p14:xfrm>
            </p:contentPart>
          </mc:Choice>
          <mc:Fallback xmlns="">
            <p:pic>
              <p:nvPicPr>
                <p:cNvPr id="21" name="Ink 20">
                  <a:extLst>
                    <a:ext uri="{FF2B5EF4-FFF2-40B4-BE49-F238E27FC236}">
                      <a16:creationId xmlns:a16="http://schemas.microsoft.com/office/drawing/2014/main" id="{85C47005-CF9B-0944-9105-DD475F2AE6BA}"/>
                    </a:ext>
                  </a:extLst>
                </p:cNvPr>
                <p:cNvPicPr/>
                <p:nvPr/>
              </p:nvPicPr>
              <p:blipFill>
                <a:blip r:embed="rId15"/>
                <a:stretch>
                  <a:fillRect/>
                </a:stretch>
              </p:blipFill>
              <p:spPr>
                <a:xfrm>
                  <a:off x="4519800" y="675902"/>
                  <a:ext cx="276120" cy="169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">
              <p14:nvContentPartPr>
                <p14:cNvPr id="26" name="Ink 25">
                  <a:extLst>
                    <a:ext uri="{FF2B5EF4-FFF2-40B4-BE49-F238E27FC236}">
                      <a16:creationId xmlns:a16="http://schemas.microsoft.com/office/drawing/2014/main" id="{78F8D395-8922-CA4B-A8CF-8F152A3F4DEC}"/>
                    </a:ext>
                  </a:extLst>
                </p14:cNvPr>
                <p14:cNvContentPartPr/>
                <p14:nvPr/>
              </p14:nvContentPartPr>
              <p14:xfrm>
                <a:off x="5142600" y="484742"/>
                <a:ext cx="112320" cy="222840"/>
              </p14:xfrm>
            </p:contentPart>
          </mc:Choice>
          <mc:Fallback xmlns="">
            <p:pic>
              <p:nvPicPr>
                <p:cNvPr id="26" name="Ink 25">
                  <a:extLst>
                    <a:ext uri="{FF2B5EF4-FFF2-40B4-BE49-F238E27FC236}">
                      <a16:creationId xmlns:a16="http://schemas.microsoft.com/office/drawing/2014/main" id="{78F8D395-8922-CA4B-A8CF-8F152A3F4DEC}"/>
                    </a:ext>
                  </a:extLst>
                </p:cNvPr>
                <p:cNvPicPr/>
                <p:nvPr/>
              </p:nvPicPr>
              <p:blipFill>
                <a:blip r:embed="rId17"/>
                <a:stretch>
                  <a:fillRect/>
                </a:stretch>
              </p:blipFill>
              <p:spPr>
                <a:xfrm>
                  <a:off x="5127120" y="469622"/>
                  <a:ext cx="142560" cy="253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">
              <p14:nvContentPartPr>
                <p14:cNvPr id="28" name="Ink 27">
                  <a:extLst>
                    <a:ext uri="{FF2B5EF4-FFF2-40B4-BE49-F238E27FC236}">
                      <a16:creationId xmlns:a16="http://schemas.microsoft.com/office/drawing/2014/main" id="{D109BC3B-3240-F64A-A1EB-B2DC53832753}"/>
                    </a:ext>
                  </a:extLst>
                </p14:cNvPr>
                <p14:cNvContentPartPr/>
                <p14:nvPr/>
              </p14:nvContentPartPr>
              <p14:xfrm>
                <a:off x="4710600" y="523262"/>
                <a:ext cx="93240" cy="227160"/>
              </p14:xfrm>
            </p:contentPart>
          </mc:Choice>
          <mc:Fallback xmlns="">
            <p:pic>
              <p:nvPicPr>
                <p:cNvPr id="28" name="Ink 27">
                  <a:extLst>
                    <a:ext uri="{FF2B5EF4-FFF2-40B4-BE49-F238E27FC236}">
                      <a16:creationId xmlns:a16="http://schemas.microsoft.com/office/drawing/2014/main" id="{D109BC3B-3240-F64A-A1EB-B2DC53832753}"/>
                    </a:ext>
                  </a:extLst>
                </p:cNvPr>
                <p:cNvPicPr/>
                <p:nvPr/>
              </p:nvPicPr>
              <p:blipFill>
                <a:blip r:embed="rId19"/>
                <a:stretch>
                  <a:fillRect/>
                </a:stretch>
              </p:blipFill>
              <p:spPr>
                <a:xfrm>
                  <a:off x="4695120" y="508142"/>
                  <a:ext cx="123840" cy="257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">
              <p14:nvContentPartPr>
                <p14:cNvPr id="43" name="Ink 42">
                  <a:extLst>
                    <a:ext uri="{FF2B5EF4-FFF2-40B4-BE49-F238E27FC236}">
                      <a16:creationId xmlns:a16="http://schemas.microsoft.com/office/drawing/2014/main" id="{DC3F053F-CC53-4541-BC74-66EA39CF3CF2}"/>
                    </a:ext>
                  </a:extLst>
                </p14:cNvPr>
                <p14:cNvContentPartPr/>
                <p14:nvPr/>
              </p14:nvContentPartPr>
              <p14:xfrm>
                <a:off x="4768560" y="636302"/>
                <a:ext cx="68400" cy="38520"/>
              </p14:xfrm>
            </p:contentPart>
          </mc:Choice>
          <mc:Fallback xmlns="">
            <p:pic>
              <p:nvPicPr>
                <p:cNvPr id="43" name="Ink 42">
                  <a:extLst>
                    <a:ext uri="{FF2B5EF4-FFF2-40B4-BE49-F238E27FC236}">
                      <a16:creationId xmlns:a16="http://schemas.microsoft.com/office/drawing/2014/main" id="{DC3F053F-CC53-4541-BC74-66EA39CF3CF2}"/>
                    </a:ext>
                  </a:extLst>
                </p:cNvPr>
                <p:cNvPicPr/>
                <p:nvPr/>
              </p:nvPicPr>
              <p:blipFill>
                <a:blip r:embed="rId21"/>
                <a:stretch>
                  <a:fillRect/>
                </a:stretch>
              </p:blipFill>
              <p:spPr>
                <a:xfrm>
                  <a:off x="4753440" y="621182"/>
                  <a:ext cx="98640" cy="69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2">
              <p14:nvContentPartPr>
                <p14:cNvPr id="45" name="Ink 44">
                  <a:extLst>
                    <a:ext uri="{FF2B5EF4-FFF2-40B4-BE49-F238E27FC236}">
                      <a16:creationId xmlns:a16="http://schemas.microsoft.com/office/drawing/2014/main" id="{C45E93AA-581D-4246-9B03-83B71CF04DED}"/>
                    </a:ext>
                  </a:extLst>
                </p14:cNvPr>
                <p14:cNvContentPartPr/>
                <p14:nvPr/>
              </p14:nvContentPartPr>
              <p14:xfrm>
                <a:off x="5181840" y="541982"/>
                <a:ext cx="1967400" cy="1122120"/>
              </p14:xfrm>
            </p:contentPart>
          </mc:Choice>
          <mc:Fallback xmlns="">
            <p:pic>
              <p:nvPicPr>
                <p:cNvPr id="45" name="Ink 44">
                  <a:extLst>
                    <a:ext uri="{FF2B5EF4-FFF2-40B4-BE49-F238E27FC236}">
                      <a16:creationId xmlns:a16="http://schemas.microsoft.com/office/drawing/2014/main" id="{C45E93AA-581D-4246-9B03-83B71CF04DED}"/>
                    </a:ext>
                  </a:extLst>
                </p:cNvPr>
                <p:cNvPicPr/>
                <p:nvPr/>
              </p:nvPicPr>
              <p:blipFill>
                <a:blip r:embed="rId23"/>
                <a:stretch>
                  <a:fillRect/>
                </a:stretch>
              </p:blipFill>
              <p:spPr>
                <a:xfrm>
                  <a:off x="5166720" y="526502"/>
                  <a:ext cx="1998000" cy="1152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4">
              <p14:nvContentPartPr>
                <p14:cNvPr id="64" name="Ink 63">
                  <a:extLst>
                    <a:ext uri="{FF2B5EF4-FFF2-40B4-BE49-F238E27FC236}">
                      <a16:creationId xmlns:a16="http://schemas.microsoft.com/office/drawing/2014/main" id="{0F49EE54-0279-2E43-AD68-77E2BB13FB78}"/>
                    </a:ext>
                  </a:extLst>
                </p14:cNvPr>
                <p14:cNvContentPartPr/>
                <p14:nvPr/>
              </p14:nvContentPartPr>
              <p14:xfrm>
                <a:off x="5860800" y="1492382"/>
                <a:ext cx="574920" cy="465480"/>
              </p14:xfrm>
            </p:contentPart>
          </mc:Choice>
          <mc:Fallback xmlns="">
            <p:pic>
              <p:nvPicPr>
                <p:cNvPr id="64" name="Ink 63">
                  <a:extLst>
                    <a:ext uri="{FF2B5EF4-FFF2-40B4-BE49-F238E27FC236}">
                      <a16:creationId xmlns:a16="http://schemas.microsoft.com/office/drawing/2014/main" id="{0F49EE54-0279-2E43-AD68-77E2BB13FB78}"/>
                    </a:ext>
                  </a:extLst>
                </p:cNvPr>
                <p:cNvPicPr/>
                <p:nvPr/>
              </p:nvPicPr>
              <p:blipFill>
                <a:blip r:embed="rId25"/>
                <a:stretch>
                  <a:fillRect/>
                </a:stretch>
              </p:blipFill>
              <p:spPr>
                <a:xfrm>
                  <a:off x="5845320" y="1477262"/>
                  <a:ext cx="605520" cy="495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6">
              <p14:nvContentPartPr>
                <p14:cNvPr id="80" name="Ink 79">
                  <a:extLst>
                    <a:ext uri="{FF2B5EF4-FFF2-40B4-BE49-F238E27FC236}">
                      <a16:creationId xmlns:a16="http://schemas.microsoft.com/office/drawing/2014/main" id="{1CE89062-04B4-614E-A771-A8984CB317DA}"/>
                    </a:ext>
                  </a:extLst>
                </p14:cNvPr>
                <p14:cNvContentPartPr/>
                <p14:nvPr/>
              </p14:nvContentPartPr>
              <p14:xfrm>
                <a:off x="5923080" y="1885142"/>
                <a:ext cx="38880" cy="64080"/>
              </p14:xfrm>
            </p:contentPart>
          </mc:Choice>
          <mc:Fallback xmlns="">
            <p:pic>
              <p:nvPicPr>
                <p:cNvPr id="80" name="Ink 79">
                  <a:extLst>
                    <a:ext uri="{FF2B5EF4-FFF2-40B4-BE49-F238E27FC236}">
                      <a16:creationId xmlns:a16="http://schemas.microsoft.com/office/drawing/2014/main" id="{1CE89062-04B4-614E-A771-A8984CB317DA}"/>
                    </a:ext>
                  </a:extLst>
                </p:cNvPr>
                <p:cNvPicPr/>
                <p:nvPr/>
              </p:nvPicPr>
              <p:blipFill>
                <a:blip r:embed="rId27"/>
                <a:stretch>
                  <a:fillRect/>
                </a:stretch>
              </p:blipFill>
              <p:spPr>
                <a:xfrm>
                  <a:off x="5907960" y="1870022"/>
                  <a:ext cx="69120" cy="94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8">
              <p14:nvContentPartPr>
                <p14:cNvPr id="88" name="Ink 87">
                  <a:extLst>
                    <a:ext uri="{FF2B5EF4-FFF2-40B4-BE49-F238E27FC236}">
                      <a16:creationId xmlns:a16="http://schemas.microsoft.com/office/drawing/2014/main" id="{CB026110-E03A-AF4B-8BD6-2ED8166EC628}"/>
                    </a:ext>
                  </a:extLst>
                </p14:cNvPr>
                <p14:cNvContentPartPr/>
                <p14:nvPr/>
              </p14:nvContentPartPr>
              <p14:xfrm>
                <a:off x="6111360" y="1921142"/>
                <a:ext cx="17280" cy="94680"/>
              </p14:xfrm>
            </p:contentPart>
          </mc:Choice>
          <mc:Fallback xmlns="">
            <p:pic>
              <p:nvPicPr>
                <p:cNvPr id="88" name="Ink 87">
                  <a:extLst>
                    <a:ext uri="{FF2B5EF4-FFF2-40B4-BE49-F238E27FC236}">
                      <a16:creationId xmlns:a16="http://schemas.microsoft.com/office/drawing/2014/main" id="{CB026110-E03A-AF4B-8BD6-2ED8166EC628}"/>
                    </a:ext>
                  </a:extLst>
                </p:cNvPr>
                <p:cNvPicPr/>
                <p:nvPr/>
              </p:nvPicPr>
              <p:blipFill>
                <a:blip r:embed="rId29"/>
                <a:stretch>
                  <a:fillRect/>
                </a:stretch>
              </p:blipFill>
              <p:spPr>
                <a:xfrm>
                  <a:off x="6095880" y="1906022"/>
                  <a:ext cx="47880" cy="125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0">
              <p14:nvContentPartPr>
                <p14:cNvPr id="95" name="Ink 94">
                  <a:extLst>
                    <a:ext uri="{FF2B5EF4-FFF2-40B4-BE49-F238E27FC236}">
                      <a16:creationId xmlns:a16="http://schemas.microsoft.com/office/drawing/2014/main" id="{6A9383C7-14D7-4046-BBA2-F406F5B5C6E5}"/>
                    </a:ext>
                  </a:extLst>
                </p14:cNvPr>
                <p14:cNvContentPartPr/>
                <p14:nvPr/>
              </p14:nvContentPartPr>
              <p14:xfrm>
                <a:off x="6284880" y="1932662"/>
                <a:ext cx="45360" cy="64440"/>
              </p14:xfrm>
            </p:contentPart>
          </mc:Choice>
          <mc:Fallback xmlns="">
            <p:pic>
              <p:nvPicPr>
                <p:cNvPr id="95" name="Ink 94">
                  <a:extLst>
                    <a:ext uri="{FF2B5EF4-FFF2-40B4-BE49-F238E27FC236}">
                      <a16:creationId xmlns:a16="http://schemas.microsoft.com/office/drawing/2014/main" id="{6A9383C7-14D7-4046-BBA2-F406F5B5C6E5}"/>
                    </a:ext>
                  </a:extLst>
                </p:cNvPr>
                <p:cNvPicPr/>
                <p:nvPr/>
              </p:nvPicPr>
              <p:blipFill>
                <a:blip r:embed="rId31"/>
                <a:stretch>
                  <a:fillRect/>
                </a:stretch>
              </p:blipFill>
              <p:spPr>
                <a:xfrm>
                  <a:off x="6269760" y="1917542"/>
                  <a:ext cx="75960" cy="95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2">
              <p14:nvContentPartPr>
                <p14:cNvPr id="103" name="Ink 102">
                  <a:extLst>
                    <a:ext uri="{FF2B5EF4-FFF2-40B4-BE49-F238E27FC236}">
                      <a16:creationId xmlns:a16="http://schemas.microsoft.com/office/drawing/2014/main" id="{275A2DB5-F4D4-E740-9AC0-7E58C35397BA}"/>
                    </a:ext>
                  </a:extLst>
                </p14:cNvPr>
                <p14:cNvContentPartPr/>
                <p14:nvPr/>
              </p14:nvContentPartPr>
              <p14:xfrm>
                <a:off x="6446880" y="1898102"/>
                <a:ext cx="36000" cy="30240"/>
              </p14:xfrm>
            </p:contentPart>
          </mc:Choice>
          <mc:Fallback xmlns="">
            <p:pic>
              <p:nvPicPr>
                <p:cNvPr id="103" name="Ink 102">
                  <a:extLst>
                    <a:ext uri="{FF2B5EF4-FFF2-40B4-BE49-F238E27FC236}">
                      <a16:creationId xmlns:a16="http://schemas.microsoft.com/office/drawing/2014/main" id="{275A2DB5-F4D4-E740-9AC0-7E58C35397BA}"/>
                    </a:ext>
                  </a:extLst>
                </p:cNvPr>
                <p:cNvPicPr/>
                <p:nvPr/>
              </p:nvPicPr>
              <p:blipFill>
                <a:blip r:embed="rId33"/>
                <a:stretch>
                  <a:fillRect/>
                </a:stretch>
              </p:blipFill>
              <p:spPr>
                <a:xfrm>
                  <a:off x="6431760" y="1882982"/>
                  <a:ext cx="66240" cy="60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4">
              <p14:nvContentPartPr>
                <p14:cNvPr id="105" name="Ink 104">
                  <a:extLst>
                    <a:ext uri="{FF2B5EF4-FFF2-40B4-BE49-F238E27FC236}">
                      <a16:creationId xmlns:a16="http://schemas.microsoft.com/office/drawing/2014/main" id="{F6D30B54-7F4B-9448-86C8-5279FE9B320F}"/>
                    </a:ext>
                  </a:extLst>
                </p14:cNvPr>
                <p14:cNvContentPartPr/>
                <p14:nvPr/>
              </p14:nvContentPartPr>
              <p14:xfrm>
                <a:off x="7199280" y="1041662"/>
                <a:ext cx="554400" cy="1076400"/>
              </p14:xfrm>
            </p:contentPart>
          </mc:Choice>
          <mc:Fallback xmlns="">
            <p:pic>
              <p:nvPicPr>
                <p:cNvPr id="105" name="Ink 104">
                  <a:extLst>
                    <a:ext uri="{FF2B5EF4-FFF2-40B4-BE49-F238E27FC236}">
                      <a16:creationId xmlns:a16="http://schemas.microsoft.com/office/drawing/2014/main" id="{F6D30B54-7F4B-9448-86C8-5279FE9B320F}"/>
                    </a:ext>
                  </a:extLst>
                </p:cNvPr>
                <p:cNvPicPr/>
                <p:nvPr/>
              </p:nvPicPr>
              <p:blipFill>
                <a:blip r:embed="rId35"/>
                <a:stretch>
                  <a:fillRect/>
                </a:stretch>
              </p:blipFill>
              <p:spPr>
                <a:xfrm>
                  <a:off x="7184160" y="1026182"/>
                  <a:ext cx="585000" cy="1107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6">
              <p14:nvContentPartPr>
                <p14:cNvPr id="113" name="Ink 112">
                  <a:extLst>
                    <a:ext uri="{FF2B5EF4-FFF2-40B4-BE49-F238E27FC236}">
                      <a16:creationId xmlns:a16="http://schemas.microsoft.com/office/drawing/2014/main" id="{CC557C27-FF88-144A-BCF5-1A0C6AEECCFC}"/>
                    </a:ext>
                  </a:extLst>
                </p14:cNvPr>
                <p14:cNvContentPartPr/>
                <p14:nvPr/>
              </p14:nvContentPartPr>
              <p14:xfrm>
                <a:off x="6990840" y="1585622"/>
                <a:ext cx="89640" cy="790200"/>
              </p14:xfrm>
            </p:contentPart>
          </mc:Choice>
          <mc:Fallback xmlns="">
            <p:pic>
              <p:nvPicPr>
                <p:cNvPr id="113" name="Ink 112">
                  <a:extLst>
                    <a:ext uri="{FF2B5EF4-FFF2-40B4-BE49-F238E27FC236}">
                      <a16:creationId xmlns:a16="http://schemas.microsoft.com/office/drawing/2014/main" id="{CC557C27-FF88-144A-BCF5-1A0C6AEECCFC}"/>
                    </a:ext>
                  </a:extLst>
                </p:cNvPr>
                <p:cNvPicPr/>
                <p:nvPr/>
              </p:nvPicPr>
              <p:blipFill>
                <a:blip r:embed="rId37"/>
                <a:stretch>
                  <a:fillRect/>
                </a:stretch>
              </p:blipFill>
              <p:spPr>
                <a:xfrm>
                  <a:off x="6975720" y="1570142"/>
                  <a:ext cx="119880" cy="820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8">
              <p14:nvContentPartPr>
                <p14:cNvPr id="115" name="Ink 114">
                  <a:extLst>
                    <a:ext uri="{FF2B5EF4-FFF2-40B4-BE49-F238E27FC236}">
                      <a16:creationId xmlns:a16="http://schemas.microsoft.com/office/drawing/2014/main" id="{442E55B6-DBEB-4E4A-A2DF-40887C062241}"/>
                    </a:ext>
                  </a:extLst>
                </p14:cNvPr>
                <p14:cNvContentPartPr/>
                <p14:nvPr/>
              </p14:nvContentPartPr>
              <p14:xfrm>
                <a:off x="6996600" y="1597142"/>
                <a:ext cx="6120" cy="42840"/>
              </p14:xfrm>
            </p:contentPart>
          </mc:Choice>
          <mc:Fallback xmlns="">
            <p:pic>
              <p:nvPicPr>
                <p:cNvPr id="115" name="Ink 114">
                  <a:extLst>
                    <a:ext uri="{FF2B5EF4-FFF2-40B4-BE49-F238E27FC236}">
                      <a16:creationId xmlns:a16="http://schemas.microsoft.com/office/drawing/2014/main" id="{442E55B6-DBEB-4E4A-A2DF-40887C062241}"/>
                    </a:ext>
                  </a:extLst>
                </p:cNvPr>
                <p:cNvPicPr/>
                <p:nvPr/>
              </p:nvPicPr>
              <p:blipFill>
                <a:blip r:embed="rId39"/>
                <a:stretch>
                  <a:fillRect/>
                </a:stretch>
              </p:blipFill>
              <p:spPr>
                <a:xfrm>
                  <a:off x="6981480" y="1581662"/>
                  <a:ext cx="36720" cy="73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0">
              <p14:nvContentPartPr>
                <p14:cNvPr id="118" name="Ink 117">
                  <a:extLst>
                    <a:ext uri="{FF2B5EF4-FFF2-40B4-BE49-F238E27FC236}">
                      <a16:creationId xmlns:a16="http://schemas.microsoft.com/office/drawing/2014/main" id="{AC0CA3BA-D64C-9746-8ACA-6AE8CCDCAC0E}"/>
                    </a:ext>
                  </a:extLst>
                </p14:cNvPr>
                <p14:cNvContentPartPr/>
                <p14:nvPr/>
              </p14:nvContentPartPr>
              <p14:xfrm>
                <a:off x="6886800" y="1631702"/>
                <a:ext cx="217800" cy="819360"/>
              </p14:xfrm>
            </p:contentPart>
          </mc:Choice>
          <mc:Fallback xmlns="">
            <p:pic>
              <p:nvPicPr>
                <p:cNvPr id="118" name="Ink 117">
                  <a:extLst>
                    <a:ext uri="{FF2B5EF4-FFF2-40B4-BE49-F238E27FC236}">
                      <a16:creationId xmlns:a16="http://schemas.microsoft.com/office/drawing/2014/main" id="{AC0CA3BA-D64C-9746-8ACA-6AE8CCDCAC0E}"/>
                    </a:ext>
                  </a:extLst>
                </p:cNvPr>
                <p:cNvPicPr/>
                <p:nvPr/>
              </p:nvPicPr>
              <p:blipFill>
                <a:blip r:embed="rId41"/>
                <a:stretch>
                  <a:fillRect/>
                </a:stretch>
              </p:blipFill>
              <p:spPr>
                <a:xfrm>
                  <a:off x="6871680" y="1616582"/>
                  <a:ext cx="248400" cy="849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2">
              <p14:nvContentPartPr>
                <p14:cNvPr id="149" name="Ink 148">
                  <a:extLst>
                    <a:ext uri="{FF2B5EF4-FFF2-40B4-BE49-F238E27FC236}">
                      <a16:creationId xmlns:a16="http://schemas.microsoft.com/office/drawing/2014/main" id="{19A438DA-0FBB-3A4B-A6B5-729C56CF4615}"/>
                    </a:ext>
                  </a:extLst>
                </p14:cNvPr>
                <p14:cNvContentPartPr/>
                <p14:nvPr/>
              </p14:nvContentPartPr>
              <p14:xfrm>
                <a:off x="6731280" y="1655102"/>
                <a:ext cx="242640" cy="747000"/>
              </p14:xfrm>
            </p:contentPart>
          </mc:Choice>
          <mc:Fallback xmlns="">
            <p:pic>
              <p:nvPicPr>
                <p:cNvPr id="149" name="Ink 148">
                  <a:extLst>
                    <a:ext uri="{FF2B5EF4-FFF2-40B4-BE49-F238E27FC236}">
                      <a16:creationId xmlns:a16="http://schemas.microsoft.com/office/drawing/2014/main" id="{19A438DA-0FBB-3A4B-A6B5-729C56CF4615}"/>
                    </a:ext>
                  </a:extLst>
                </p:cNvPr>
                <p:cNvPicPr/>
                <p:nvPr/>
              </p:nvPicPr>
              <p:blipFill>
                <a:blip r:embed="rId43"/>
                <a:stretch>
                  <a:fillRect/>
                </a:stretch>
              </p:blipFill>
              <p:spPr>
                <a:xfrm>
                  <a:off x="6716160" y="1639622"/>
                  <a:ext cx="273240" cy="777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4">
              <p14:nvContentPartPr>
                <p14:cNvPr id="173" name="Ink 172">
                  <a:extLst>
                    <a:ext uri="{FF2B5EF4-FFF2-40B4-BE49-F238E27FC236}">
                      <a16:creationId xmlns:a16="http://schemas.microsoft.com/office/drawing/2014/main" id="{E34258E1-60EB-EE4D-89C6-912E466774FC}"/>
                    </a:ext>
                  </a:extLst>
                </p14:cNvPr>
                <p14:cNvContentPartPr/>
                <p14:nvPr/>
              </p14:nvContentPartPr>
              <p14:xfrm>
                <a:off x="5682960" y="1493102"/>
                <a:ext cx="360" cy="360"/>
              </p14:xfrm>
            </p:contentPart>
          </mc:Choice>
          <mc:Fallback xmlns="">
            <p:pic>
              <p:nvPicPr>
                <p:cNvPr id="173" name="Ink 172">
                  <a:extLst>
                    <a:ext uri="{FF2B5EF4-FFF2-40B4-BE49-F238E27FC236}">
                      <a16:creationId xmlns:a16="http://schemas.microsoft.com/office/drawing/2014/main" id="{E34258E1-60EB-EE4D-89C6-912E466774FC}"/>
                    </a:ext>
                  </a:extLst>
                </p:cNvPr>
                <p:cNvPicPr/>
                <p:nvPr/>
              </p:nvPicPr>
              <p:blipFill>
                <a:blip r:embed="rId45"/>
                <a:stretch>
                  <a:fillRect/>
                </a:stretch>
              </p:blipFill>
              <p:spPr>
                <a:xfrm>
                  <a:off x="5667840" y="1477622"/>
                  <a:ext cx="30960" cy="30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6">
              <p14:nvContentPartPr>
                <p14:cNvPr id="174" name="Ink 173">
                  <a:extLst>
                    <a:ext uri="{FF2B5EF4-FFF2-40B4-BE49-F238E27FC236}">
                      <a16:creationId xmlns:a16="http://schemas.microsoft.com/office/drawing/2014/main" id="{61FAB0D1-522D-AF48-AC5A-D8A59FBB3E28}"/>
                    </a:ext>
                  </a:extLst>
                </p14:cNvPr>
                <p14:cNvContentPartPr/>
                <p14:nvPr/>
              </p14:nvContentPartPr>
              <p14:xfrm>
                <a:off x="5509800" y="1455302"/>
                <a:ext cx="280080" cy="965160"/>
              </p14:xfrm>
            </p:contentPart>
          </mc:Choice>
          <mc:Fallback xmlns="">
            <p:pic>
              <p:nvPicPr>
                <p:cNvPr id="174" name="Ink 173">
                  <a:extLst>
                    <a:ext uri="{FF2B5EF4-FFF2-40B4-BE49-F238E27FC236}">
                      <a16:creationId xmlns:a16="http://schemas.microsoft.com/office/drawing/2014/main" id="{61FAB0D1-522D-AF48-AC5A-D8A59FBB3E28}"/>
                    </a:ext>
                  </a:extLst>
                </p:cNvPr>
                <p:cNvPicPr/>
                <p:nvPr/>
              </p:nvPicPr>
              <p:blipFill>
                <a:blip r:embed="rId47"/>
                <a:stretch>
                  <a:fillRect/>
                </a:stretch>
              </p:blipFill>
              <p:spPr>
                <a:xfrm>
                  <a:off x="5494680" y="1440182"/>
                  <a:ext cx="310680" cy="995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8">
              <p14:nvContentPartPr>
                <p14:cNvPr id="175" name="Ink 174">
                  <a:extLst>
                    <a:ext uri="{FF2B5EF4-FFF2-40B4-BE49-F238E27FC236}">
                      <a16:creationId xmlns:a16="http://schemas.microsoft.com/office/drawing/2014/main" id="{84105120-D052-4C42-BAB0-0BCEE576791D}"/>
                    </a:ext>
                  </a:extLst>
                </p14:cNvPr>
                <p14:cNvContentPartPr/>
                <p14:nvPr/>
              </p14:nvContentPartPr>
              <p14:xfrm>
                <a:off x="5290560" y="1405982"/>
                <a:ext cx="204480" cy="996120"/>
              </p14:xfrm>
            </p:contentPart>
          </mc:Choice>
          <mc:Fallback xmlns="">
            <p:pic>
              <p:nvPicPr>
                <p:cNvPr id="175" name="Ink 174">
                  <a:extLst>
                    <a:ext uri="{FF2B5EF4-FFF2-40B4-BE49-F238E27FC236}">
                      <a16:creationId xmlns:a16="http://schemas.microsoft.com/office/drawing/2014/main" id="{84105120-D052-4C42-BAB0-0BCEE576791D}"/>
                    </a:ext>
                  </a:extLst>
                </p:cNvPr>
                <p:cNvPicPr/>
                <p:nvPr/>
              </p:nvPicPr>
              <p:blipFill>
                <a:blip r:embed="rId49"/>
                <a:stretch>
                  <a:fillRect/>
                </a:stretch>
              </p:blipFill>
              <p:spPr>
                <a:xfrm>
                  <a:off x="5275440" y="1390502"/>
                  <a:ext cx="234720" cy="1026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0">
              <p14:nvContentPartPr>
                <p14:cNvPr id="177" name="Ink 176">
                  <a:extLst>
                    <a:ext uri="{FF2B5EF4-FFF2-40B4-BE49-F238E27FC236}">
                      <a16:creationId xmlns:a16="http://schemas.microsoft.com/office/drawing/2014/main" id="{498FFD33-8410-B74F-A90B-B7DDF3FBA431}"/>
                    </a:ext>
                  </a:extLst>
                </p14:cNvPr>
                <p14:cNvContentPartPr/>
                <p14:nvPr/>
              </p14:nvContentPartPr>
              <p14:xfrm>
                <a:off x="4699080" y="1323542"/>
                <a:ext cx="31320" cy="49680"/>
              </p14:xfrm>
            </p:contentPart>
          </mc:Choice>
          <mc:Fallback xmlns="">
            <p:pic>
              <p:nvPicPr>
                <p:cNvPr id="177" name="Ink 176">
                  <a:extLst>
                    <a:ext uri="{FF2B5EF4-FFF2-40B4-BE49-F238E27FC236}">
                      <a16:creationId xmlns:a16="http://schemas.microsoft.com/office/drawing/2014/main" id="{498FFD33-8410-B74F-A90B-B7DDF3FBA431}"/>
                    </a:ext>
                  </a:extLst>
                </p:cNvPr>
                <p:cNvPicPr/>
                <p:nvPr/>
              </p:nvPicPr>
              <p:blipFill>
                <a:blip r:embed="rId51"/>
                <a:stretch>
                  <a:fillRect/>
                </a:stretch>
              </p:blipFill>
              <p:spPr>
                <a:xfrm>
                  <a:off x="4683960" y="1308422"/>
                  <a:ext cx="61920" cy="80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2">
              <p14:nvContentPartPr>
                <p14:cNvPr id="178" name="Ink 177">
                  <a:extLst>
                    <a:ext uri="{FF2B5EF4-FFF2-40B4-BE49-F238E27FC236}">
                      <a16:creationId xmlns:a16="http://schemas.microsoft.com/office/drawing/2014/main" id="{0E2B05AA-8E85-6245-92FE-21B1C65021CC}"/>
                    </a:ext>
                  </a:extLst>
                </p14:cNvPr>
                <p14:cNvContentPartPr/>
                <p14:nvPr/>
              </p14:nvContentPartPr>
              <p14:xfrm>
                <a:off x="5093280" y="1314902"/>
                <a:ext cx="45360" cy="71640"/>
              </p14:xfrm>
            </p:contentPart>
          </mc:Choice>
          <mc:Fallback xmlns="">
            <p:pic>
              <p:nvPicPr>
                <p:cNvPr id="178" name="Ink 177">
                  <a:extLst>
                    <a:ext uri="{FF2B5EF4-FFF2-40B4-BE49-F238E27FC236}">
                      <a16:creationId xmlns:a16="http://schemas.microsoft.com/office/drawing/2014/main" id="{0E2B05AA-8E85-6245-92FE-21B1C65021CC}"/>
                    </a:ext>
                  </a:extLst>
                </p:cNvPr>
                <p:cNvPicPr/>
                <p:nvPr/>
              </p:nvPicPr>
              <p:blipFill>
                <a:blip r:embed="rId53"/>
                <a:stretch>
                  <a:fillRect/>
                </a:stretch>
              </p:blipFill>
              <p:spPr>
                <a:xfrm>
                  <a:off x="5077800" y="1299782"/>
                  <a:ext cx="75960" cy="102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4">
              <p14:nvContentPartPr>
                <p14:cNvPr id="192" name="Ink 191">
                  <a:extLst>
                    <a:ext uri="{FF2B5EF4-FFF2-40B4-BE49-F238E27FC236}">
                      <a16:creationId xmlns:a16="http://schemas.microsoft.com/office/drawing/2014/main" id="{FAA3ADBE-BDC4-EB44-A055-B01C517E8E55}"/>
                    </a:ext>
                  </a:extLst>
                </p14:cNvPr>
                <p14:cNvContentPartPr/>
                <p14:nvPr/>
              </p14:nvContentPartPr>
              <p14:xfrm>
                <a:off x="4820040" y="1400222"/>
                <a:ext cx="134280" cy="46440"/>
              </p14:xfrm>
            </p:contentPart>
          </mc:Choice>
          <mc:Fallback xmlns="">
            <p:pic>
              <p:nvPicPr>
                <p:cNvPr id="192" name="Ink 191">
                  <a:extLst>
                    <a:ext uri="{FF2B5EF4-FFF2-40B4-BE49-F238E27FC236}">
                      <a16:creationId xmlns:a16="http://schemas.microsoft.com/office/drawing/2014/main" id="{FAA3ADBE-BDC4-EB44-A055-B01C517E8E55}"/>
                    </a:ext>
                  </a:extLst>
                </p:cNvPr>
                <p:cNvPicPr/>
                <p:nvPr/>
              </p:nvPicPr>
              <p:blipFill>
                <a:blip r:embed="rId55"/>
                <a:stretch>
                  <a:fillRect/>
                </a:stretch>
              </p:blipFill>
              <p:spPr>
                <a:xfrm>
                  <a:off x="4804920" y="1385102"/>
                  <a:ext cx="164520" cy="77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6">
              <p14:nvContentPartPr>
                <p14:cNvPr id="196" name="Ink 195">
                  <a:extLst>
                    <a:ext uri="{FF2B5EF4-FFF2-40B4-BE49-F238E27FC236}">
                      <a16:creationId xmlns:a16="http://schemas.microsoft.com/office/drawing/2014/main" id="{E497323A-3E9C-F344-91B4-01FE29B605D8}"/>
                    </a:ext>
                  </a:extLst>
                </p14:cNvPr>
                <p14:cNvContentPartPr/>
                <p14:nvPr/>
              </p14:nvContentPartPr>
              <p14:xfrm>
                <a:off x="4375080" y="2151542"/>
                <a:ext cx="529920" cy="259200"/>
              </p14:xfrm>
            </p:contentPart>
          </mc:Choice>
          <mc:Fallback xmlns="">
            <p:pic>
              <p:nvPicPr>
                <p:cNvPr id="196" name="Ink 195">
                  <a:extLst>
                    <a:ext uri="{FF2B5EF4-FFF2-40B4-BE49-F238E27FC236}">
                      <a16:creationId xmlns:a16="http://schemas.microsoft.com/office/drawing/2014/main" id="{E497323A-3E9C-F344-91B4-01FE29B605D8}"/>
                    </a:ext>
                  </a:extLst>
                </p:cNvPr>
                <p:cNvPicPr/>
                <p:nvPr/>
              </p:nvPicPr>
              <p:blipFill>
                <a:blip r:embed="rId57"/>
                <a:stretch>
                  <a:fillRect/>
                </a:stretch>
              </p:blipFill>
              <p:spPr>
                <a:xfrm>
                  <a:off x="4359960" y="2136422"/>
                  <a:ext cx="560520" cy="289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8">
              <p14:nvContentPartPr>
                <p14:cNvPr id="198" name="Ink 197">
                  <a:extLst>
                    <a:ext uri="{FF2B5EF4-FFF2-40B4-BE49-F238E27FC236}">
                      <a16:creationId xmlns:a16="http://schemas.microsoft.com/office/drawing/2014/main" id="{DBF724F5-102C-EA4D-885F-B002CA7381A2}"/>
                    </a:ext>
                  </a:extLst>
                </p14:cNvPr>
                <p14:cNvContentPartPr/>
                <p14:nvPr/>
              </p14:nvContentPartPr>
              <p14:xfrm>
                <a:off x="4768560" y="2197622"/>
                <a:ext cx="3089160" cy="284400"/>
              </p14:xfrm>
            </p:contentPart>
          </mc:Choice>
          <mc:Fallback xmlns="">
            <p:pic>
              <p:nvPicPr>
                <p:cNvPr id="198" name="Ink 197">
                  <a:extLst>
                    <a:ext uri="{FF2B5EF4-FFF2-40B4-BE49-F238E27FC236}">
                      <a16:creationId xmlns:a16="http://schemas.microsoft.com/office/drawing/2014/main" id="{DBF724F5-102C-EA4D-885F-B002CA7381A2}"/>
                    </a:ext>
                  </a:extLst>
                </p:cNvPr>
                <p:cNvPicPr/>
                <p:nvPr/>
              </p:nvPicPr>
              <p:blipFill>
                <a:blip r:embed="rId59"/>
                <a:stretch>
                  <a:fillRect/>
                </a:stretch>
              </p:blipFill>
              <p:spPr>
                <a:xfrm>
                  <a:off x="4753440" y="2182502"/>
                  <a:ext cx="3119760" cy="315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0">
              <p14:nvContentPartPr>
                <p14:cNvPr id="202" name="Ink 201">
                  <a:extLst>
                    <a:ext uri="{FF2B5EF4-FFF2-40B4-BE49-F238E27FC236}">
                      <a16:creationId xmlns:a16="http://schemas.microsoft.com/office/drawing/2014/main" id="{D4461620-0954-9E4B-A2E8-67881959693F}"/>
                    </a:ext>
                  </a:extLst>
                </p14:cNvPr>
                <p14:cNvContentPartPr/>
                <p14:nvPr/>
              </p14:nvContentPartPr>
              <p14:xfrm>
                <a:off x="6643800" y="798302"/>
                <a:ext cx="482760" cy="289800"/>
              </p14:xfrm>
            </p:contentPart>
          </mc:Choice>
          <mc:Fallback xmlns="">
            <p:pic>
              <p:nvPicPr>
                <p:cNvPr id="202" name="Ink 201">
                  <a:extLst>
                    <a:ext uri="{FF2B5EF4-FFF2-40B4-BE49-F238E27FC236}">
                      <a16:creationId xmlns:a16="http://schemas.microsoft.com/office/drawing/2014/main" id="{D4461620-0954-9E4B-A2E8-67881959693F}"/>
                    </a:ext>
                  </a:extLst>
                </p:cNvPr>
                <p:cNvPicPr/>
                <p:nvPr/>
              </p:nvPicPr>
              <p:blipFill>
                <a:blip r:embed="rId61"/>
                <a:stretch>
                  <a:fillRect/>
                </a:stretch>
              </p:blipFill>
              <p:spPr>
                <a:xfrm>
                  <a:off x="6628320" y="783182"/>
                  <a:ext cx="513360" cy="320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2">
              <p14:nvContentPartPr>
                <p14:cNvPr id="207" name="Ink 206">
                  <a:extLst>
                    <a:ext uri="{FF2B5EF4-FFF2-40B4-BE49-F238E27FC236}">
                      <a16:creationId xmlns:a16="http://schemas.microsoft.com/office/drawing/2014/main" id="{BAF42A37-A355-8F4A-8719-24C4FF12610D}"/>
                    </a:ext>
                  </a:extLst>
                </p14:cNvPr>
                <p14:cNvContentPartPr/>
                <p14:nvPr/>
              </p14:nvContentPartPr>
              <p14:xfrm>
                <a:off x="6005520" y="810182"/>
                <a:ext cx="499680" cy="231120"/>
              </p14:xfrm>
            </p:contentPart>
          </mc:Choice>
          <mc:Fallback xmlns="">
            <p:pic>
              <p:nvPicPr>
                <p:cNvPr id="207" name="Ink 206">
                  <a:extLst>
                    <a:ext uri="{FF2B5EF4-FFF2-40B4-BE49-F238E27FC236}">
                      <a16:creationId xmlns:a16="http://schemas.microsoft.com/office/drawing/2014/main" id="{BAF42A37-A355-8F4A-8719-24C4FF12610D}"/>
                    </a:ext>
                  </a:extLst>
                </p:cNvPr>
                <p:cNvPicPr/>
                <p:nvPr/>
              </p:nvPicPr>
              <p:blipFill>
                <a:blip r:embed="rId63"/>
                <a:stretch>
                  <a:fillRect/>
                </a:stretch>
              </p:blipFill>
              <p:spPr>
                <a:xfrm>
                  <a:off x="5990040" y="794702"/>
                  <a:ext cx="530280" cy="261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4">
              <p14:nvContentPartPr>
                <p14:cNvPr id="224" name="Ink 223">
                  <a:extLst>
                    <a:ext uri="{FF2B5EF4-FFF2-40B4-BE49-F238E27FC236}">
                      <a16:creationId xmlns:a16="http://schemas.microsoft.com/office/drawing/2014/main" id="{9AC74BE9-9EDF-A24C-901F-52947697BFCE}"/>
                    </a:ext>
                  </a:extLst>
                </p14:cNvPr>
                <p14:cNvContentPartPr/>
                <p14:nvPr/>
              </p14:nvContentPartPr>
              <p14:xfrm>
                <a:off x="5456160" y="553862"/>
                <a:ext cx="250560" cy="246960"/>
              </p14:xfrm>
            </p:contentPart>
          </mc:Choice>
          <mc:Fallback xmlns="">
            <p:pic>
              <p:nvPicPr>
                <p:cNvPr id="224" name="Ink 223">
                  <a:extLst>
                    <a:ext uri="{FF2B5EF4-FFF2-40B4-BE49-F238E27FC236}">
                      <a16:creationId xmlns:a16="http://schemas.microsoft.com/office/drawing/2014/main" id="{9AC74BE9-9EDF-A24C-901F-52947697BFCE}"/>
                    </a:ext>
                  </a:extLst>
                </p:cNvPr>
                <p:cNvPicPr/>
                <p:nvPr/>
              </p:nvPicPr>
              <p:blipFill>
                <a:blip r:embed="rId65"/>
                <a:stretch>
                  <a:fillRect/>
                </a:stretch>
              </p:blipFill>
              <p:spPr>
                <a:xfrm>
                  <a:off x="5440680" y="538742"/>
                  <a:ext cx="280800" cy="277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6">
              <p14:nvContentPartPr>
                <p14:cNvPr id="225" name="Ink 224">
                  <a:extLst>
                    <a:ext uri="{FF2B5EF4-FFF2-40B4-BE49-F238E27FC236}">
                      <a16:creationId xmlns:a16="http://schemas.microsoft.com/office/drawing/2014/main" id="{1C295674-3902-DF46-8EAA-82011E0277AF}"/>
                    </a:ext>
                  </a:extLst>
                </p14:cNvPr>
                <p14:cNvContentPartPr/>
                <p14:nvPr/>
              </p14:nvContentPartPr>
              <p14:xfrm>
                <a:off x="5528520" y="1151462"/>
                <a:ext cx="349200" cy="315000"/>
              </p14:xfrm>
            </p:contentPart>
          </mc:Choice>
          <mc:Fallback xmlns="">
            <p:pic>
              <p:nvPicPr>
                <p:cNvPr id="225" name="Ink 224">
                  <a:extLst>
                    <a:ext uri="{FF2B5EF4-FFF2-40B4-BE49-F238E27FC236}">
                      <a16:creationId xmlns:a16="http://schemas.microsoft.com/office/drawing/2014/main" id="{1C295674-3902-DF46-8EAA-82011E0277AF}"/>
                    </a:ext>
                  </a:extLst>
                </p:cNvPr>
                <p:cNvPicPr/>
                <p:nvPr/>
              </p:nvPicPr>
              <p:blipFill>
                <a:blip r:embed="rId67"/>
                <a:stretch>
                  <a:fillRect/>
                </a:stretch>
              </p:blipFill>
              <p:spPr>
                <a:xfrm>
                  <a:off x="5513400" y="1136342"/>
                  <a:ext cx="379440" cy="345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8">
              <p14:nvContentPartPr>
                <p14:cNvPr id="226" name="Ink 225">
                  <a:extLst>
                    <a:ext uri="{FF2B5EF4-FFF2-40B4-BE49-F238E27FC236}">
                      <a16:creationId xmlns:a16="http://schemas.microsoft.com/office/drawing/2014/main" id="{07F3B85F-9094-554B-8113-92D61EB92219}"/>
                    </a:ext>
                  </a:extLst>
                </p14:cNvPr>
                <p14:cNvContentPartPr/>
                <p14:nvPr/>
              </p14:nvContentPartPr>
              <p14:xfrm>
                <a:off x="6017040" y="1335782"/>
                <a:ext cx="397800" cy="331560"/>
              </p14:xfrm>
            </p:contentPart>
          </mc:Choice>
          <mc:Fallback xmlns="">
            <p:pic>
              <p:nvPicPr>
                <p:cNvPr id="226" name="Ink 225">
                  <a:extLst>
                    <a:ext uri="{FF2B5EF4-FFF2-40B4-BE49-F238E27FC236}">
                      <a16:creationId xmlns:a16="http://schemas.microsoft.com/office/drawing/2014/main" id="{07F3B85F-9094-554B-8113-92D61EB92219}"/>
                    </a:ext>
                  </a:extLst>
                </p:cNvPr>
                <p:cNvPicPr/>
                <p:nvPr/>
              </p:nvPicPr>
              <p:blipFill>
                <a:blip r:embed="rId69"/>
                <a:stretch>
                  <a:fillRect/>
                </a:stretch>
              </p:blipFill>
              <p:spPr>
                <a:xfrm>
                  <a:off x="6001560" y="1320662"/>
                  <a:ext cx="428400" cy="362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0">
              <p14:nvContentPartPr>
                <p14:cNvPr id="227" name="Ink 226">
                  <a:extLst>
                    <a:ext uri="{FF2B5EF4-FFF2-40B4-BE49-F238E27FC236}">
                      <a16:creationId xmlns:a16="http://schemas.microsoft.com/office/drawing/2014/main" id="{84FE70DA-B7E0-E945-9F0A-FFD5461E6371}"/>
                    </a:ext>
                  </a:extLst>
                </p14:cNvPr>
                <p14:cNvContentPartPr/>
                <p14:nvPr/>
              </p14:nvContentPartPr>
              <p14:xfrm>
                <a:off x="6678720" y="1267742"/>
                <a:ext cx="339120" cy="329760"/>
              </p14:xfrm>
            </p:contentPart>
          </mc:Choice>
          <mc:Fallback xmlns="">
            <p:pic>
              <p:nvPicPr>
                <p:cNvPr id="227" name="Ink 226">
                  <a:extLst>
                    <a:ext uri="{FF2B5EF4-FFF2-40B4-BE49-F238E27FC236}">
                      <a16:creationId xmlns:a16="http://schemas.microsoft.com/office/drawing/2014/main" id="{84FE70DA-B7E0-E945-9F0A-FFD5461E6371}"/>
                    </a:ext>
                  </a:extLst>
                </p:cNvPr>
                <p:cNvPicPr/>
                <p:nvPr/>
              </p:nvPicPr>
              <p:blipFill>
                <a:blip r:embed="rId71"/>
                <a:stretch>
                  <a:fillRect/>
                </a:stretch>
              </p:blipFill>
              <p:spPr>
                <a:xfrm>
                  <a:off x="6663600" y="1252622"/>
                  <a:ext cx="369720" cy="360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2">
              <p14:nvContentPartPr>
                <p14:cNvPr id="229" name="Ink 228">
                  <a:extLst>
                    <a:ext uri="{FF2B5EF4-FFF2-40B4-BE49-F238E27FC236}">
                      <a16:creationId xmlns:a16="http://schemas.microsoft.com/office/drawing/2014/main" id="{BC4EB53B-C809-A241-A658-477C76C9F8D8}"/>
                    </a:ext>
                  </a:extLst>
                </p14:cNvPr>
                <p14:cNvContentPartPr/>
                <p14:nvPr/>
              </p14:nvContentPartPr>
              <p14:xfrm>
                <a:off x="7153200" y="1550702"/>
                <a:ext cx="27360" cy="13320"/>
              </p14:xfrm>
            </p:contentPart>
          </mc:Choice>
          <mc:Fallback xmlns="">
            <p:pic>
              <p:nvPicPr>
                <p:cNvPr id="229" name="Ink 228">
                  <a:extLst>
                    <a:ext uri="{FF2B5EF4-FFF2-40B4-BE49-F238E27FC236}">
                      <a16:creationId xmlns:a16="http://schemas.microsoft.com/office/drawing/2014/main" id="{BC4EB53B-C809-A241-A658-477C76C9F8D8}"/>
                    </a:ext>
                  </a:extLst>
                </p:cNvPr>
                <p:cNvPicPr/>
                <p:nvPr/>
              </p:nvPicPr>
              <p:blipFill>
                <a:blip r:embed="rId73"/>
                <a:stretch>
                  <a:fillRect/>
                </a:stretch>
              </p:blipFill>
              <p:spPr>
                <a:xfrm>
                  <a:off x="7137720" y="1535582"/>
                  <a:ext cx="57600" cy="43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4">
              <p14:nvContentPartPr>
                <p14:cNvPr id="230" name="Ink 229">
                  <a:extLst>
                    <a:ext uri="{FF2B5EF4-FFF2-40B4-BE49-F238E27FC236}">
                      <a16:creationId xmlns:a16="http://schemas.microsoft.com/office/drawing/2014/main" id="{9FD5B1ED-0CD2-2749-ADF3-728B2EBC86FE}"/>
                    </a:ext>
                  </a:extLst>
                </p14:cNvPr>
                <p14:cNvContentPartPr/>
                <p14:nvPr/>
              </p14:nvContentPartPr>
              <p14:xfrm>
                <a:off x="7268760" y="1631702"/>
                <a:ext cx="61560" cy="38880"/>
              </p14:xfrm>
            </p:contentPart>
          </mc:Choice>
          <mc:Fallback xmlns="">
            <p:pic>
              <p:nvPicPr>
                <p:cNvPr id="230" name="Ink 229">
                  <a:extLst>
                    <a:ext uri="{FF2B5EF4-FFF2-40B4-BE49-F238E27FC236}">
                      <a16:creationId xmlns:a16="http://schemas.microsoft.com/office/drawing/2014/main" id="{9FD5B1ED-0CD2-2749-ADF3-728B2EBC86FE}"/>
                    </a:ext>
                  </a:extLst>
                </p:cNvPr>
                <p:cNvPicPr/>
                <p:nvPr/>
              </p:nvPicPr>
              <p:blipFill>
                <a:blip r:embed="rId75"/>
                <a:stretch>
                  <a:fillRect/>
                </a:stretch>
              </p:blipFill>
              <p:spPr>
                <a:xfrm>
                  <a:off x="7253640" y="1616582"/>
                  <a:ext cx="92160" cy="69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6">
              <p14:nvContentPartPr>
                <p14:cNvPr id="231" name="Ink 230">
                  <a:extLst>
                    <a:ext uri="{FF2B5EF4-FFF2-40B4-BE49-F238E27FC236}">
                      <a16:creationId xmlns:a16="http://schemas.microsoft.com/office/drawing/2014/main" id="{1DCF7544-526E-D940-ABD8-7F20D2B18269}"/>
                    </a:ext>
                  </a:extLst>
                </p14:cNvPr>
                <p14:cNvContentPartPr/>
                <p14:nvPr/>
              </p14:nvContentPartPr>
              <p14:xfrm>
                <a:off x="7396200" y="1794062"/>
                <a:ext cx="24480" cy="36720"/>
              </p14:xfrm>
            </p:contentPart>
          </mc:Choice>
          <mc:Fallback xmlns="">
            <p:pic>
              <p:nvPicPr>
                <p:cNvPr id="231" name="Ink 230">
                  <a:extLst>
                    <a:ext uri="{FF2B5EF4-FFF2-40B4-BE49-F238E27FC236}">
                      <a16:creationId xmlns:a16="http://schemas.microsoft.com/office/drawing/2014/main" id="{1DCF7544-526E-D940-ABD8-7F20D2B18269}"/>
                    </a:ext>
                  </a:extLst>
                </p:cNvPr>
                <p:cNvPicPr/>
                <p:nvPr/>
              </p:nvPicPr>
              <p:blipFill>
                <a:blip r:embed="rId77"/>
                <a:stretch>
                  <a:fillRect/>
                </a:stretch>
              </p:blipFill>
              <p:spPr>
                <a:xfrm>
                  <a:off x="7380720" y="1778582"/>
                  <a:ext cx="54720" cy="67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8">
              <p14:nvContentPartPr>
                <p14:cNvPr id="232" name="Ink 231">
                  <a:extLst>
                    <a:ext uri="{FF2B5EF4-FFF2-40B4-BE49-F238E27FC236}">
                      <a16:creationId xmlns:a16="http://schemas.microsoft.com/office/drawing/2014/main" id="{F03766B0-7DDA-C248-8D06-574D07CE2643}"/>
                    </a:ext>
                  </a:extLst>
                </p14:cNvPr>
                <p14:cNvContentPartPr/>
                <p14:nvPr/>
              </p14:nvContentPartPr>
              <p14:xfrm>
                <a:off x="7465320" y="1921142"/>
                <a:ext cx="12960" cy="32400"/>
              </p14:xfrm>
            </p:contentPart>
          </mc:Choice>
          <mc:Fallback xmlns="">
            <p:pic>
              <p:nvPicPr>
                <p:cNvPr id="232" name="Ink 231">
                  <a:extLst>
                    <a:ext uri="{FF2B5EF4-FFF2-40B4-BE49-F238E27FC236}">
                      <a16:creationId xmlns:a16="http://schemas.microsoft.com/office/drawing/2014/main" id="{F03766B0-7DDA-C248-8D06-574D07CE2643}"/>
                    </a:ext>
                  </a:extLst>
                </p:cNvPr>
                <p:cNvPicPr/>
                <p:nvPr/>
              </p:nvPicPr>
              <p:blipFill>
                <a:blip r:embed="rId79"/>
                <a:stretch>
                  <a:fillRect/>
                </a:stretch>
              </p:blipFill>
              <p:spPr>
                <a:xfrm>
                  <a:off x="7450200" y="1906022"/>
                  <a:ext cx="43560" cy="62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0">
              <p14:nvContentPartPr>
                <p14:cNvPr id="233" name="Ink 232">
                  <a:extLst>
                    <a:ext uri="{FF2B5EF4-FFF2-40B4-BE49-F238E27FC236}">
                      <a16:creationId xmlns:a16="http://schemas.microsoft.com/office/drawing/2014/main" id="{E0EB373E-3ED4-7045-9F9B-118F07D934B0}"/>
                    </a:ext>
                  </a:extLst>
                </p14:cNvPr>
                <p14:cNvContentPartPr/>
                <p14:nvPr/>
              </p14:nvContentPartPr>
              <p14:xfrm>
                <a:off x="7523280" y="2048582"/>
                <a:ext cx="29880" cy="71640"/>
              </p14:xfrm>
            </p:contentPart>
          </mc:Choice>
          <mc:Fallback xmlns="">
            <p:pic>
              <p:nvPicPr>
                <p:cNvPr id="233" name="Ink 232">
                  <a:extLst>
                    <a:ext uri="{FF2B5EF4-FFF2-40B4-BE49-F238E27FC236}">
                      <a16:creationId xmlns:a16="http://schemas.microsoft.com/office/drawing/2014/main" id="{E0EB373E-3ED4-7045-9F9B-118F07D934B0}"/>
                    </a:ext>
                  </a:extLst>
                </p:cNvPr>
                <p:cNvPicPr/>
                <p:nvPr/>
              </p:nvPicPr>
              <p:blipFill>
                <a:blip r:embed="rId81"/>
                <a:stretch>
                  <a:fillRect/>
                </a:stretch>
              </p:blipFill>
              <p:spPr>
                <a:xfrm>
                  <a:off x="7508160" y="2033462"/>
                  <a:ext cx="60120" cy="102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2">
              <p14:nvContentPartPr>
                <p14:cNvPr id="234" name="Ink 233">
                  <a:extLst>
                    <a:ext uri="{FF2B5EF4-FFF2-40B4-BE49-F238E27FC236}">
                      <a16:creationId xmlns:a16="http://schemas.microsoft.com/office/drawing/2014/main" id="{109D6407-C479-EA45-8957-8D5416D52ECC}"/>
                    </a:ext>
                  </a:extLst>
                </p14:cNvPr>
                <p14:cNvContentPartPr/>
                <p14:nvPr/>
              </p14:nvContentPartPr>
              <p14:xfrm>
                <a:off x="7604280" y="2176022"/>
                <a:ext cx="94680" cy="124200"/>
              </p14:xfrm>
            </p:contentPart>
          </mc:Choice>
          <mc:Fallback xmlns="">
            <p:pic>
              <p:nvPicPr>
                <p:cNvPr id="234" name="Ink 233">
                  <a:extLst>
                    <a:ext uri="{FF2B5EF4-FFF2-40B4-BE49-F238E27FC236}">
                      <a16:creationId xmlns:a16="http://schemas.microsoft.com/office/drawing/2014/main" id="{109D6407-C479-EA45-8957-8D5416D52ECC}"/>
                    </a:ext>
                  </a:extLst>
                </p:cNvPr>
                <p:cNvPicPr/>
                <p:nvPr/>
              </p:nvPicPr>
              <p:blipFill>
                <a:blip r:embed="rId83"/>
                <a:stretch>
                  <a:fillRect/>
                </a:stretch>
              </p:blipFill>
              <p:spPr>
                <a:xfrm>
                  <a:off x="7589160" y="2160542"/>
                  <a:ext cx="124920" cy="154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4">
              <p14:nvContentPartPr>
                <p14:cNvPr id="235" name="Ink 234">
                  <a:extLst>
                    <a:ext uri="{FF2B5EF4-FFF2-40B4-BE49-F238E27FC236}">
                      <a16:creationId xmlns:a16="http://schemas.microsoft.com/office/drawing/2014/main" id="{E470BE00-09BF-5640-86E9-DF20D18482BE}"/>
                    </a:ext>
                  </a:extLst>
                </p14:cNvPr>
                <p14:cNvContentPartPr/>
                <p14:nvPr/>
              </p14:nvContentPartPr>
              <p14:xfrm>
                <a:off x="7754760" y="2395622"/>
                <a:ext cx="32760" cy="30240"/>
              </p14:xfrm>
            </p:contentPart>
          </mc:Choice>
          <mc:Fallback xmlns="">
            <p:pic>
              <p:nvPicPr>
                <p:cNvPr id="235" name="Ink 234">
                  <a:extLst>
                    <a:ext uri="{FF2B5EF4-FFF2-40B4-BE49-F238E27FC236}">
                      <a16:creationId xmlns:a16="http://schemas.microsoft.com/office/drawing/2014/main" id="{E470BE00-09BF-5640-86E9-DF20D18482BE}"/>
                    </a:ext>
                  </a:extLst>
                </p:cNvPr>
                <p:cNvPicPr/>
                <p:nvPr/>
              </p:nvPicPr>
              <p:blipFill>
                <a:blip r:embed="rId85"/>
                <a:stretch>
                  <a:fillRect/>
                </a:stretch>
              </p:blipFill>
              <p:spPr>
                <a:xfrm>
                  <a:off x="7739640" y="2380502"/>
                  <a:ext cx="63360" cy="60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6">
              <p14:nvContentPartPr>
                <p14:cNvPr id="236" name="Ink 235">
                  <a:extLst>
                    <a:ext uri="{FF2B5EF4-FFF2-40B4-BE49-F238E27FC236}">
                      <a16:creationId xmlns:a16="http://schemas.microsoft.com/office/drawing/2014/main" id="{06D66664-3C97-934F-884E-D3892CDBD83F}"/>
                    </a:ext>
                  </a:extLst>
                </p14:cNvPr>
                <p14:cNvContentPartPr/>
                <p14:nvPr/>
              </p14:nvContentPartPr>
              <p14:xfrm>
                <a:off x="7882200" y="2476982"/>
                <a:ext cx="8640" cy="12960"/>
              </p14:xfrm>
            </p:contentPart>
          </mc:Choice>
          <mc:Fallback xmlns="">
            <p:pic>
              <p:nvPicPr>
                <p:cNvPr id="236" name="Ink 235">
                  <a:extLst>
                    <a:ext uri="{FF2B5EF4-FFF2-40B4-BE49-F238E27FC236}">
                      <a16:creationId xmlns:a16="http://schemas.microsoft.com/office/drawing/2014/main" id="{06D66664-3C97-934F-884E-D3892CDBD83F}"/>
                    </a:ext>
                  </a:extLst>
                </p:cNvPr>
                <p:cNvPicPr/>
                <p:nvPr/>
              </p:nvPicPr>
              <p:blipFill>
                <a:blip r:embed="rId87"/>
                <a:stretch>
                  <a:fillRect/>
                </a:stretch>
              </p:blipFill>
              <p:spPr>
                <a:xfrm>
                  <a:off x="7867080" y="2461502"/>
                  <a:ext cx="39240" cy="43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8">
              <p14:nvContentPartPr>
                <p14:cNvPr id="238" name="Ink 237">
                  <a:extLst>
                    <a:ext uri="{FF2B5EF4-FFF2-40B4-BE49-F238E27FC236}">
                      <a16:creationId xmlns:a16="http://schemas.microsoft.com/office/drawing/2014/main" id="{FA1A5E71-E8A6-B14C-B198-F2B9C88AF6A6}"/>
                    </a:ext>
                  </a:extLst>
                </p14:cNvPr>
                <p14:cNvContentPartPr/>
                <p14:nvPr/>
              </p14:nvContentPartPr>
              <p14:xfrm>
                <a:off x="7905240" y="2384102"/>
                <a:ext cx="676440" cy="50760"/>
              </p14:xfrm>
            </p:contentPart>
          </mc:Choice>
          <mc:Fallback xmlns="">
            <p:pic>
              <p:nvPicPr>
                <p:cNvPr id="238" name="Ink 237">
                  <a:extLst>
                    <a:ext uri="{FF2B5EF4-FFF2-40B4-BE49-F238E27FC236}">
                      <a16:creationId xmlns:a16="http://schemas.microsoft.com/office/drawing/2014/main" id="{FA1A5E71-E8A6-B14C-B198-F2B9C88AF6A6}"/>
                    </a:ext>
                  </a:extLst>
                </p:cNvPr>
                <p:cNvPicPr/>
                <p:nvPr/>
              </p:nvPicPr>
              <p:blipFill>
                <a:blip r:embed="rId89"/>
                <a:stretch>
                  <a:fillRect/>
                </a:stretch>
              </p:blipFill>
              <p:spPr>
                <a:xfrm>
                  <a:off x="7890120" y="2368982"/>
                  <a:ext cx="706680" cy="81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0">
              <p14:nvContentPartPr>
                <p14:cNvPr id="240" name="Ink 239">
                  <a:extLst>
                    <a:ext uri="{FF2B5EF4-FFF2-40B4-BE49-F238E27FC236}">
                      <a16:creationId xmlns:a16="http://schemas.microsoft.com/office/drawing/2014/main" id="{B1976F4D-D960-D14B-8A5B-8F7996C7EB31}"/>
                    </a:ext>
                  </a:extLst>
                </p14:cNvPr>
                <p14:cNvContentPartPr/>
                <p14:nvPr/>
              </p14:nvContentPartPr>
              <p14:xfrm>
                <a:off x="7477200" y="2369702"/>
                <a:ext cx="58320" cy="84240"/>
              </p14:xfrm>
            </p:contentPart>
          </mc:Choice>
          <mc:Fallback xmlns="">
            <p:pic>
              <p:nvPicPr>
                <p:cNvPr id="240" name="Ink 239">
                  <a:extLst>
                    <a:ext uri="{FF2B5EF4-FFF2-40B4-BE49-F238E27FC236}">
                      <a16:creationId xmlns:a16="http://schemas.microsoft.com/office/drawing/2014/main" id="{B1976F4D-D960-D14B-8A5B-8F7996C7EB31}"/>
                    </a:ext>
                  </a:extLst>
                </p:cNvPr>
                <p:cNvPicPr/>
                <p:nvPr/>
              </p:nvPicPr>
              <p:blipFill>
                <a:blip r:embed="rId91"/>
                <a:stretch>
                  <a:fillRect/>
                </a:stretch>
              </p:blipFill>
              <p:spPr>
                <a:xfrm>
                  <a:off x="7461720" y="2354582"/>
                  <a:ext cx="88920" cy="114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2">
              <p14:nvContentPartPr>
                <p14:cNvPr id="241" name="Ink 240">
                  <a:extLst>
                    <a:ext uri="{FF2B5EF4-FFF2-40B4-BE49-F238E27FC236}">
                      <a16:creationId xmlns:a16="http://schemas.microsoft.com/office/drawing/2014/main" id="{4CC034C5-0784-5C44-A791-F0A9105B43BC}"/>
                    </a:ext>
                  </a:extLst>
                </p14:cNvPr>
                <p14:cNvContentPartPr/>
                <p14:nvPr/>
              </p14:nvContentPartPr>
              <p14:xfrm>
                <a:off x="7558200" y="2354582"/>
                <a:ext cx="26640" cy="12600"/>
              </p14:xfrm>
            </p:contentPart>
          </mc:Choice>
          <mc:Fallback xmlns="">
            <p:pic>
              <p:nvPicPr>
                <p:cNvPr id="241" name="Ink 240">
                  <a:extLst>
                    <a:ext uri="{FF2B5EF4-FFF2-40B4-BE49-F238E27FC236}">
                      <a16:creationId xmlns:a16="http://schemas.microsoft.com/office/drawing/2014/main" id="{4CC034C5-0784-5C44-A791-F0A9105B43BC}"/>
                    </a:ext>
                  </a:extLst>
                </p:cNvPr>
                <p:cNvPicPr/>
                <p:nvPr/>
              </p:nvPicPr>
              <p:blipFill>
                <a:blip r:embed="rId93"/>
                <a:stretch>
                  <a:fillRect/>
                </a:stretch>
              </p:blipFill>
              <p:spPr>
                <a:xfrm>
                  <a:off x="7542720" y="2339102"/>
                  <a:ext cx="57240" cy="42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4">
              <p14:nvContentPartPr>
                <p14:cNvPr id="242" name="Ink 241">
                  <a:extLst>
                    <a:ext uri="{FF2B5EF4-FFF2-40B4-BE49-F238E27FC236}">
                      <a16:creationId xmlns:a16="http://schemas.microsoft.com/office/drawing/2014/main" id="{A1A11395-D7A3-B544-80AA-156CC582D880}"/>
                    </a:ext>
                  </a:extLst>
                </p14:cNvPr>
                <p14:cNvContentPartPr/>
                <p14:nvPr/>
              </p14:nvContentPartPr>
              <p14:xfrm>
                <a:off x="7673760" y="2314622"/>
                <a:ext cx="360" cy="360"/>
              </p14:xfrm>
            </p:contentPart>
          </mc:Choice>
          <mc:Fallback xmlns="">
            <p:pic>
              <p:nvPicPr>
                <p:cNvPr id="242" name="Ink 241">
                  <a:extLst>
                    <a:ext uri="{FF2B5EF4-FFF2-40B4-BE49-F238E27FC236}">
                      <a16:creationId xmlns:a16="http://schemas.microsoft.com/office/drawing/2014/main" id="{A1A11395-D7A3-B544-80AA-156CC582D880}"/>
                    </a:ext>
                  </a:extLst>
                </p:cNvPr>
                <p:cNvPicPr/>
                <p:nvPr/>
              </p:nvPicPr>
              <p:blipFill>
                <a:blip r:embed="rId45"/>
                <a:stretch>
                  <a:fillRect/>
                </a:stretch>
              </p:blipFill>
              <p:spPr>
                <a:xfrm>
                  <a:off x="7658640" y="2299502"/>
                  <a:ext cx="30960" cy="30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5">
              <p14:nvContentPartPr>
                <p14:cNvPr id="243" name="Ink 242">
                  <a:extLst>
                    <a:ext uri="{FF2B5EF4-FFF2-40B4-BE49-F238E27FC236}">
                      <a16:creationId xmlns:a16="http://schemas.microsoft.com/office/drawing/2014/main" id="{2EBC74E2-FC27-A04D-A13A-D4B78233B289}"/>
                    </a:ext>
                  </a:extLst>
                </p14:cNvPr>
                <p14:cNvContentPartPr/>
                <p14:nvPr/>
              </p14:nvContentPartPr>
              <p14:xfrm>
                <a:off x="7801200" y="2263502"/>
                <a:ext cx="45720" cy="5760"/>
              </p14:xfrm>
            </p:contentPart>
          </mc:Choice>
          <mc:Fallback xmlns="">
            <p:pic>
              <p:nvPicPr>
                <p:cNvPr id="243" name="Ink 242">
                  <a:extLst>
                    <a:ext uri="{FF2B5EF4-FFF2-40B4-BE49-F238E27FC236}">
                      <a16:creationId xmlns:a16="http://schemas.microsoft.com/office/drawing/2014/main" id="{2EBC74E2-FC27-A04D-A13A-D4B78233B289}"/>
                    </a:ext>
                  </a:extLst>
                </p:cNvPr>
                <p:cNvPicPr/>
                <p:nvPr/>
              </p:nvPicPr>
              <p:blipFill>
                <a:blip r:embed="rId96"/>
                <a:stretch>
                  <a:fillRect/>
                </a:stretch>
              </p:blipFill>
              <p:spPr>
                <a:xfrm>
                  <a:off x="7786080" y="2248022"/>
                  <a:ext cx="76320" cy="36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7">
              <p14:nvContentPartPr>
                <p14:cNvPr id="244" name="Ink 243">
                  <a:extLst>
                    <a:ext uri="{FF2B5EF4-FFF2-40B4-BE49-F238E27FC236}">
                      <a16:creationId xmlns:a16="http://schemas.microsoft.com/office/drawing/2014/main" id="{83D31319-FC02-3147-BA10-592D8B15E4B0}"/>
                    </a:ext>
                  </a:extLst>
                </p14:cNvPr>
                <p14:cNvContentPartPr/>
                <p14:nvPr/>
              </p14:nvContentPartPr>
              <p14:xfrm>
                <a:off x="7928640" y="2233622"/>
                <a:ext cx="92880" cy="26640"/>
              </p14:xfrm>
            </p:contentPart>
          </mc:Choice>
          <mc:Fallback xmlns="">
            <p:pic>
              <p:nvPicPr>
                <p:cNvPr id="244" name="Ink 243">
                  <a:extLst>
                    <a:ext uri="{FF2B5EF4-FFF2-40B4-BE49-F238E27FC236}">
                      <a16:creationId xmlns:a16="http://schemas.microsoft.com/office/drawing/2014/main" id="{83D31319-FC02-3147-BA10-592D8B15E4B0}"/>
                    </a:ext>
                  </a:extLst>
                </p:cNvPr>
                <p:cNvPicPr/>
                <p:nvPr/>
              </p:nvPicPr>
              <p:blipFill>
                <a:blip r:embed="rId98"/>
                <a:stretch>
                  <a:fillRect/>
                </a:stretch>
              </p:blipFill>
              <p:spPr>
                <a:xfrm>
                  <a:off x="7913160" y="2218502"/>
                  <a:ext cx="123120" cy="57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9">
              <p14:nvContentPartPr>
                <p14:cNvPr id="245" name="Ink 244">
                  <a:extLst>
                    <a:ext uri="{FF2B5EF4-FFF2-40B4-BE49-F238E27FC236}">
                      <a16:creationId xmlns:a16="http://schemas.microsoft.com/office/drawing/2014/main" id="{3E862D9F-367B-ED42-8951-C7464B9513B0}"/>
                    </a:ext>
                  </a:extLst>
                </p14:cNvPr>
                <p14:cNvContentPartPr/>
                <p14:nvPr/>
              </p14:nvContentPartPr>
              <p14:xfrm>
                <a:off x="8044200" y="2280062"/>
                <a:ext cx="69120" cy="41760"/>
              </p14:xfrm>
            </p:contentPart>
          </mc:Choice>
          <mc:Fallback xmlns="">
            <p:pic>
              <p:nvPicPr>
                <p:cNvPr id="245" name="Ink 244">
                  <a:extLst>
                    <a:ext uri="{FF2B5EF4-FFF2-40B4-BE49-F238E27FC236}">
                      <a16:creationId xmlns:a16="http://schemas.microsoft.com/office/drawing/2014/main" id="{3E862D9F-367B-ED42-8951-C7464B9513B0}"/>
                    </a:ext>
                  </a:extLst>
                </p:cNvPr>
                <p:cNvPicPr/>
                <p:nvPr/>
              </p:nvPicPr>
              <p:blipFill>
                <a:blip r:embed="rId100"/>
                <a:stretch>
                  <a:fillRect/>
                </a:stretch>
              </p:blipFill>
              <p:spPr>
                <a:xfrm>
                  <a:off x="8029080" y="2264942"/>
                  <a:ext cx="99720" cy="72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1">
              <p14:nvContentPartPr>
                <p14:cNvPr id="246" name="Ink 245">
                  <a:extLst>
                    <a:ext uri="{FF2B5EF4-FFF2-40B4-BE49-F238E27FC236}">
                      <a16:creationId xmlns:a16="http://schemas.microsoft.com/office/drawing/2014/main" id="{B046B729-0434-0840-81E0-80A0D4EBE411}"/>
                    </a:ext>
                  </a:extLst>
                </p14:cNvPr>
                <p14:cNvContentPartPr/>
                <p14:nvPr/>
              </p14:nvContentPartPr>
              <p14:xfrm>
                <a:off x="8125200" y="2326502"/>
                <a:ext cx="39600" cy="69120"/>
              </p14:xfrm>
            </p:contentPart>
          </mc:Choice>
          <mc:Fallback xmlns="">
            <p:pic>
              <p:nvPicPr>
                <p:cNvPr id="246" name="Ink 245">
                  <a:extLst>
                    <a:ext uri="{FF2B5EF4-FFF2-40B4-BE49-F238E27FC236}">
                      <a16:creationId xmlns:a16="http://schemas.microsoft.com/office/drawing/2014/main" id="{B046B729-0434-0840-81E0-80A0D4EBE411}"/>
                    </a:ext>
                  </a:extLst>
                </p:cNvPr>
                <p:cNvPicPr/>
                <p:nvPr/>
              </p:nvPicPr>
              <p:blipFill>
                <a:blip r:embed="rId102"/>
                <a:stretch>
                  <a:fillRect/>
                </a:stretch>
              </p:blipFill>
              <p:spPr>
                <a:xfrm>
                  <a:off x="8110080" y="2311022"/>
                  <a:ext cx="70200" cy="99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3">
              <p14:nvContentPartPr>
                <p14:cNvPr id="247" name="Ink 246">
                  <a:extLst>
                    <a:ext uri="{FF2B5EF4-FFF2-40B4-BE49-F238E27FC236}">
                      <a16:creationId xmlns:a16="http://schemas.microsoft.com/office/drawing/2014/main" id="{51E53AF2-1283-CA4C-A9F5-77ED0ACC16C0}"/>
                    </a:ext>
                  </a:extLst>
                </p14:cNvPr>
                <p14:cNvContentPartPr/>
                <p14:nvPr/>
              </p14:nvContentPartPr>
              <p14:xfrm>
                <a:off x="8171640" y="2406062"/>
                <a:ext cx="5400" cy="13680"/>
              </p14:xfrm>
            </p:contentPart>
          </mc:Choice>
          <mc:Fallback xmlns="">
            <p:pic>
              <p:nvPicPr>
                <p:cNvPr id="247" name="Ink 246">
                  <a:extLst>
                    <a:ext uri="{FF2B5EF4-FFF2-40B4-BE49-F238E27FC236}">
                      <a16:creationId xmlns:a16="http://schemas.microsoft.com/office/drawing/2014/main" id="{51E53AF2-1283-CA4C-A9F5-77ED0ACC16C0}"/>
                    </a:ext>
                  </a:extLst>
                </p:cNvPr>
                <p:cNvPicPr/>
                <p:nvPr/>
              </p:nvPicPr>
              <p:blipFill>
                <a:blip r:embed="rId87"/>
                <a:stretch>
                  <a:fillRect/>
                </a:stretch>
              </p:blipFill>
              <p:spPr>
                <a:xfrm>
                  <a:off x="8156160" y="2390582"/>
                  <a:ext cx="36000" cy="4392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104">
            <p14:nvContentPartPr>
              <p14:cNvPr id="249" name="Ink 248">
                <a:extLst>
                  <a:ext uri="{FF2B5EF4-FFF2-40B4-BE49-F238E27FC236}">
                    <a16:creationId xmlns:a16="http://schemas.microsoft.com/office/drawing/2014/main" id="{514D8749-03AB-FB40-B0F5-622B4742C51F}"/>
                  </a:ext>
                </a:extLst>
              </p14:cNvPr>
              <p14:cNvContentPartPr/>
              <p14:nvPr/>
            </p14:nvContentPartPr>
            <p14:xfrm>
              <a:off x="7579080" y="2252342"/>
              <a:ext cx="535320" cy="148320"/>
            </p14:xfrm>
          </p:contentPart>
        </mc:Choice>
        <mc:Fallback xmlns="">
          <p:pic>
            <p:nvPicPr>
              <p:cNvPr id="249" name="Ink 248">
                <a:extLst>
                  <a:ext uri="{FF2B5EF4-FFF2-40B4-BE49-F238E27FC236}">
                    <a16:creationId xmlns:a16="http://schemas.microsoft.com/office/drawing/2014/main" id="{514D8749-03AB-FB40-B0F5-622B4742C51F}"/>
                  </a:ext>
                </a:extLst>
              </p:cNvPr>
              <p:cNvPicPr/>
              <p:nvPr/>
            </p:nvPicPr>
            <p:blipFill>
              <a:blip r:embed="rId105"/>
              <a:stretch>
                <a:fillRect/>
              </a:stretch>
            </p:blipFill>
            <p:spPr>
              <a:xfrm>
                <a:off x="7563600" y="2237222"/>
                <a:ext cx="565920" cy="178920"/>
              </a:xfrm>
              <a:prstGeom prst="rect">
                <a:avLst/>
              </a:prstGeom>
            </p:spPr>
          </p:pic>
        </mc:Fallback>
      </mc:AlternateContent>
      <p:grpSp>
        <p:nvGrpSpPr>
          <p:cNvPr id="258" name="Group 257">
            <a:extLst>
              <a:ext uri="{FF2B5EF4-FFF2-40B4-BE49-F238E27FC236}">
                <a16:creationId xmlns:a16="http://schemas.microsoft.com/office/drawing/2014/main" id="{352FE720-749E-9640-8C03-BB843ACA6F6C}"/>
              </a:ext>
            </a:extLst>
          </p:cNvPr>
          <p:cNvGrpSpPr/>
          <p:nvPr/>
        </p:nvGrpSpPr>
        <p:grpSpPr>
          <a:xfrm>
            <a:off x="8565120" y="2334782"/>
            <a:ext cx="3330360" cy="915840"/>
            <a:chOff x="8565120" y="2334782"/>
            <a:chExt cx="3330360" cy="91584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06">
              <p14:nvContentPartPr>
                <p14:cNvPr id="250" name="Ink 249">
                  <a:extLst>
                    <a:ext uri="{FF2B5EF4-FFF2-40B4-BE49-F238E27FC236}">
                      <a16:creationId xmlns:a16="http://schemas.microsoft.com/office/drawing/2014/main" id="{CD3B895B-1583-B54E-95F9-2756643D8A48}"/>
                    </a:ext>
                  </a:extLst>
                </p14:cNvPr>
                <p14:cNvContentPartPr/>
                <p14:nvPr/>
              </p14:nvContentPartPr>
              <p14:xfrm>
                <a:off x="8565120" y="2407502"/>
                <a:ext cx="135000" cy="75600"/>
              </p14:xfrm>
            </p:contentPart>
          </mc:Choice>
          <mc:Fallback xmlns="">
            <p:pic>
              <p:nvPicPr>
                <p:cNvPr id="250" name="Ink 249">
                  <a:extLst>
                    <a:ext uri="{FF2B5EF4-FFF2-40B4-BE49-F238E27FC236}">
                      <a16:creationId xmlns:a16="http://schemas.microsoft.com/office/drawing/2014/main" id="{CD3B895B-1583-B54E-95F9-2756643D8A48}"/>
                    </a:ext>
                  </a:extLst>
                </p:cNvPr>
                <p:cNvPicPr/>
                <p:nvPr/>
              </p:nvPicPr>
              <p:blipFill>
                <a:blip r:embed="rId107"/>
                <a:stretch>
                  <a:fillRect/>
                </a:stretch>
              </p:blipFill>
              <p:spPr>
                <a:xfrm>
                  <a:off x="8550000" y="2392022"/>
                  <a:ext cx="165600" cy="106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8">
              <p14:nvContentPartPr>
                <p14:cNvPr id="251" name="Ink 250">
                  <a:extLst>
                    <a:ext uri="{FF2B5EF4-FFF2-40B4-BE49-F238E27FC236}">
                      <a16:creationId xmlns:a16="http://schemas.microsoft.com/office/drawing/2014/main" id="{3F83629C-C725-744C-881A-2C85F1928299}"/>
                    </a:ext>
                  </a:extLst>
                </p14:cNvPr>
                <p14:cNvContentPartPr/>
                <p14:nvPr/>
              </p14:nvContentPartPr>
              <p14:xfrm>
                <a:off x="8704080" y="2476982"/>
                <a:ext cx="25560" cy="66600"/>
              </p14:xfrm>
            </p:contentPart>
          </mc:Choice>
          <mc:Fallback xmlns="">
            <p:pic>
              <p:nvPicPr>
                <p:cNvPr id="251" name="Ink 250">
                  <a:extLst>
                    <a:ext uri="{FF2B5EF4-FFF2-40B4-BE49-F238E27FC236}">
                      <a16:creationId xmlns:a16="http://schemas.microsoft.com/office/drawing/2014/main" id="{3F83629C-C725-744C-881A-2C85F1928299}"/>
                    </a:ext>
                  </a:extLst>
                </p:cNvPr>
                <p:cNvPicPr/>
                <p:nvPr/>
              </p:nvPicPr>
              <p:blipFill>
                <a:blip r:embed="rId109"/>
                <a:stretch>
                  <a:fillRect/>
                </a:stretch>
              </p:blipFill>
              <p:spPr>
                <a:xfrm>
                  <a:off x="8688600" y="2461502"/>
                  <a:ext cx="56160" cy="97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0">
              <p14:nvContentPartPr>
                <p14:cNvPr id="252" name="Ink 251">
                  <a:extLst>
                    <a:ext uri="{FF2B5EF4-FFF2-40B4-BE49-F238E27FC236}">
                      <a16:creationId xmlns:a16="http://schemas.microsoft.com/office/drawing/2014/main" id="{DDF69CC2-39C4-CB4F-8A5E-FF3941CB07FA}"/>
                    </a:ext>
                  </a:extLst>
                </p14:cNvPr>
                <p14:cNvContentPartPr/>
                <p14:nvPr/>
              </p14:nvContentPartPr>
              <p14:xfrm>
                <a:off x="8750160" y="2569502"/>
                <a:ext cx="434520" cy="139680"/>
              </p14:xfrm>
            </p:contentPart>
          </mc:Choice>
          <mc:Fallback xmlns="">
            <p:pic>
              <p:nvPicPr>
                <p:cNvPr id="252" name="Ink 251">
                  <a:extLst>
                    <a:ext uri="{FF2B5EF4-FFF2-40B4-BE49-F238E27FC236}">
                      <a16:creationId xmlns:a16="http://schemas.microsoft.com/office/drawing/2014/main" id="{DDF69CC2-39C4-CB4F-8A5E-FF3941CB07FA}"/>
                    </a:ext>
                  </a:extLst>
                </p:cNvPr>
                <p:cNvPicPr/>
                <p:nvPr/>
              </p:nvPicPr>
              <p:blipFill>
                <a:blip r:embed="rId111"/>
                <a:stretch>
                  <a:fillRect/>
                </a:stretch>
              </p:blipFill>
              <p:spPr>
                <a:xfrm>
                  <a:off x="8735040" y="2554022"/>
                  <a:ext cx="465120" cy="170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2">
              <p14:nvContentPartPr>
                <p14:cNvPr id="253" name="Ink 252">
                  <a:extLst>
                    <a:ext uri="{FF2B5EF4-FFF2-40B4-BE49-F238E27FC236}">
                      <a16:creationId xmlns:a16="http://schemas.microsoft.com/office/drawing/2014/main" id="{098231EA-5910-D64D-89F4-1C5A9D3085BE}"/>
                    </a:ext>
                  </a:extLst>
                </p14:cNvPr>
                <p14:cNvContentPartPr/>
                <p14:nvPr/>
              </p14:nvContentPartPr>
              <p14:xfrm>
                <a:off x="9213480" y="2650502"/>
                <a:ext cx="106200" cy="22320"/>
              </p14:xfrm>
            </p:contentPart>
          </mc:Choice>
          <mc:Fallback xmlns="">
            <p:pic>
              <p:nvPicPr>
                <p:cNvPr id="253" name="Ink 252">
                  <a:extLst>
                    <a:ext uri="{FF2B5EF4-FFF2-40B4-BE49-F238E27FC236}">
                      <a16:creationId xmlns:a16="http://schemas.microsoft.com/office/drawing/2014/main" id="{098231EA-5910-D64D-89F4-1C5A9D3085BE}"/>
                    </a:ext>
                  </a:extLst>
                </p:cNvPr>
                <p:cNvPicPr/>
                <p:nvPr/>
              </p:nvPicPr>
              <p:blipFill>
                <a:blip r:embed="rId113"/>
                <a:stretch>
                  <a:fillRect/>
                </a:stretch>
              </p:blipFill>
              <p:spPr>
                <a:xfrm>
                  <a:off x="9198000" y="2635022"/>
                  <a:ext cx="136800" cy="52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4">
              <p14:nvContentPartPr>
                <p14:cNvPr id="254" name="Ink 253">
                  <a:extLst>
                    <a:ext uri="{FF2B5EF4-FFF2-40B4-BE49-F238E27FC236}">
                      <a16:creationId xmlns:a16="http://schemas.microsoft.com/office/drawing/2014/main" id="{846D0A79-43B9-0D40-BE28-A41D671A2D8A}"/>
                    </a:ext>
                  </a:extLst>
                </p14:cNvPr>
                <p14:cNvContentPartPr/>
                <p14:nvPr/>
              </p14:nvContentPartPr>
              <p14:xfrm>
                <a:off x="9421560" y="2673542"/>
                <a:ext cx="140400" cy="35280"/>
              </p14:xfrm>
            </p:contentPart>
          </mc:Choice>
          <mc:Fallback xmlns="">
            <p:pic>
              <p:nvPicPr>
                <p:cNvPr id="254" name="Ink 253">
                  <a:extLst>
                    <a:ext uri="{FF2B5EF4-FFF2-40B4-BE49-F238E27FC236}">
                      <a16:creationId xmlns:a16="http://schemas.microsoft.com/office/drawing/2014/main" id="{846D0A79-43B9-0D40-BE28-A41D671A2D8A}"/>
                    </a:ext>
                  </a:extLst>
                </p:cNvPr>
                <p:cNvPicPr/>
                <p:nvPr/>
              </p:nvPicPr>
              <p:blipFill>
                <a:blip r:embed="rId115"/>
                <a:stretch>
                  <a:fillRect/>
                </a:stretch>
              </p:blipFill>
              <p:spPr>
                <a:xfrm>
                  <a:off x="9406440" y="2658422"/>
                  <a:ext cx="170640" cy="65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6">
              <p14:nvContentPartPr>
                <p14:cNvPr id="255" name="Ink 254">
                  <a:extLst>
                    <a:ext uri="{FF2B5EF4-FFF2-40B4-BE49-F238E27FC236}">
                      <a16:creationId xmlns:a16="http://schemas.microsoft.com/office/drawing/2014/main" id="{49754874-835E-8E42-9380-0A61E589BD59}"/>
                    </a:ext>
                  </a:extLst>
                </p14:cNvPr>
                <p14:cNvContentPartPr/>
                <p14:nvPr/>
              </p14:nvContentPartPr>
              <p14:xfrm>
                <a:off x="9583560" y="2708462"/>
                <a:ext cx="187560" cy="55440"/>
              </p14:xfrm>
            </p:contentPart>
          </mc:Choice>
          <mc:Fallback xmlns="">
            <p:pic>
              <p:nvPicPr>
                <p:cNvPr id="255" name="Ink 254">
                  <a:extLst>
                    <a:ext uri="{FF2B5EF4-FFF2-40B4-BE49-F238E27FC236}">
                      <a16:creationId xmlns:a16="http://schemas.microsoft.com/office/drawing/2014/main" id="{49754874-835E-8E42-9380-0A61E589BD59}"/>
                    </a:ext>
                  </a:extLst>
                </p:cNvPr>
                <p:cNvPicPr/>
                <p:nvPr/>
              </p:nvPicPr>
              <p:blipFill>
                <a:blip r:embed="rId117"/>
                <a:stretch>
                  <a:fillRect/>
                </a:stretch>
              </p:blipFill>
              <p:spPr>
                <a:xfrm>
                  <a:off x="9568440" y="2692982"/>
                  <a:ext cx="218160" cy="86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8">
              <p14:nvContentPartPr>
                <p14:cNvPr id="256" name="Ink 255">
                  <a:extLst>
                    <a:ext uri="{FF2B5EF4-FFF2-40B4-BE49-F238E27FC236}">
                      <a16:creationId xmlns:a16="http://schemas.microsoft.com/office/drawing/2014/main" id="{7B7491DA-680F-BA4A-A65D-08EEA9D8B334}"/>
                    </a:ext>
                  </a:extLst>
                </p14:cNvPr>
                <p14:cNvContentPartPr/>
                <p14:nvPr/>
              </p14:nvContentPartPr>
              <p14:xfrm>
                <a:off x="9792000" y="2765702"/>
                <a:ext cx="1407240" cy="484920"/>
              </p14:xfrm>
            </p:contentPart>
          </mc:Choice>
          <mc:Fallback xmlns="">
            <p:pic>
              <p:nvPicPr>
                <p:cNvPr id="256" name="Ink 255">
                  <a:extLst>
                    <a:ext uri="{FF2B5EF4-FFF2-40B4-BE49-F238E27FC236}">
                      <a16:creationId xmlns:a16="http://schemas.microsoft.com/office/drawing/2014/main" id="{7B7491DA-680F-BA4A-A65D-08EEA9D8B334}"/>
                    </a:ext>
                  </a:extLst>
                </p:cNvPr>
                <p:cNvPicPr/>
                <p:nvPr/>
              </p:nvPicPr>
              <p:blipFill>
                <a:blip r:embed="rId119"/>
                <a:stretch>
                  <a:fillRect/>
                </a:stretch>
              </p:blipFill>
              <p:spPr>
                <a:xfrm>
                  <a:off x="9776880" y="2750582"/>
                  <a:ext cx="1437480" cy="515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0">
              <p14:nvContentPartPr>
                <p14:cNvPr id="257" name="Ink 256">
                  <a:extLst>
                    <a:ext uri="{FF2B5EF4-FFF2-40B4-BE49-F238E27FC236}">
                      <a16:creationId xmlns:a16="http://schemas.microsoft.com/office/drawing/2014/main" id="{A9422C83-20D7-2F45-AECF-FCCAC807A54F}"/>
                    </a:ext>
                  </a:extLst>
                </p14:cNvPr>
                <p14:cNvContentPartPr/>
                <p14:nvPr/>
              </p14:nvContentPartPr>
              <p14:xfrm>
                <a:off x="11204280" y="2334782"/>
                <a:ext cx="691200" cy="408600"/>
              </p14:xfrm>
            </p:contentPart>
          </mc:Choice>
          <mc:Fallback xmlns="">
            <p:pic>
              <p:nvPicPr>
                <p:cNvPr id="257" name="Ink 256">
                  <a:extLst>
                    <a:ext uri="{FF2B5EF4-FFF2-40B4-BE49-F238E27FC236}">
                      <a16:creationId xmlns:a16="http://schemas.microsoft.com/office/drawing/2014/main" id="{A9422C83-20D7-2F45-AECF-FCCAC807A54F}"/>
                    </a:ext>
                  </a:extLst>
                </p:cNvPr>
                <p:cNvPicPr/>
                <p:nvPr/>
              </p:nvPicPr>
              <p:blipFill>
                <a:blip r:embed="rId121"/>
                <a:stretch>
                  <a:fillRect/>
                </a:stretch>
              </p:blipFill>
              <p:spPr>
                <a:xfrm>
                  <a:off x="11188800" y="2319302"/>
                  <a:ext cx="721800" cy="4392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279" name="Group 278">
            <a:extLst>
              <a:ext uri="{FF2B5EF4-FFF2-40B4-BE49-F238E27FC236}">
                <a16:creationId xmlns:a16="http://schemas.microsoft.com/office/drawing/2014/main" id="{F86BDF30-AA22-6E48-B139-5050DECEA256}"/>
              </a:ext>
            </a:extLst>
          </p:cNvPr>
          <p:cNvGrpSpPr/>
          <p:nvPr/>
        </p:nvGrpSpPr>
        <p:grpSpPr>
          <a:xfrm>
            <a:off x="7692120" y="2164142"/>
            <a:ext cx="2331360" cy="759960"/>
            <a:chOff x="7692120" y="2164142"/>
            <a:chExt cx="2331360" cy="7599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22">
              <p14:nvContentPartPr>
                <p14:cNvPr id="259" name="Ink 258">
                  <a:extLst>
                    <a:ext uri="{FF2B5EF4-FFF2-40B4-BE49-F238E27FC236}">
                      <a16:creationId xmlns:a16="http://schemas.microsoft.com/office/drawing/2014/main" id="{CB7F7B86-FB97-6940-A147-C5309592548F}"/>
                    </a:ext>
                  </a:extLst>
                </p14:cNvPr>
                <p14:cNvContentPartPr/>
                <p14:nvPr/>
              </p14:nvContentPartPr>
              <p14:xfrm>
                <a:off x="8021160" y="2465102"/>
                <a:ext cx="25560" cy="78120"/>
              </p14:xfrm>
            </p:contentPart>
          </mc:Choice>
          <mc:Fallback xmlns="">
            <p:pic>
              <p:nvPicPr>
                <p:cNvPr id="259" name="Ink 258">
                  <a:extLst>
                    <a:ext uri="{FF2B5EF4-FFF2-40B4-BE49-F238E27FC236}">
                      <a16:creationId xmlns:a16="http://schemas.microsoft.com/office/drawing/2014/main" id="{CB7F7B86-FB97-6940-A147-C5309592548F}"/>
                    </a:ext>
                  </a:extLst>
                </p:cNvPr>
                <p:cNvPicPr/>
                <p:nvPr/>
              </p:nvPicPr>
              <p:blipFill>
                <a:blip r:embed="rId123"/>
                <a:stretch>
                  <a:fillRect/>
                </a:stretch>
              </p:blipFill>
              <p:spPr>
                <a:xfrm>
                  <a:off x="8006040" y="2449982"/>
                  <a:ext cx="55800" cy="108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4">
              <p14:nvContentPartPr>
                <p14:cNvPr id="260" name="Ink 259">
                  <a:extLst>
                    <a:ext uri="{FF2B5EF4-FFF2-40B4-BE49-F238E27FC236}">
                      <a16:creationId xmlns:a16="http://schemas.microsoft.com/office/drawing/2014/main" id="{C45954DE-14A5-DB47-A560-2D7D04062002}"/>
                    </a:ext>
                  </a:extLst>
                </p14:cNvPr>
                <p14:cNvContentPartPr/>
                <p14:nvPr/>
              </p14:nvContentPartPr>
              <p14:xfrm>
                <a:off x="8032680" y="2604062"/>
                <a:ext cx="58680" cy="44640"/>
              </p14:xfrm>
            </p:contentPart>
          </mc:Choice>
          <mc:Fallback xmlns="">
            <p:pic>
              <p:nvPicPr>
                <p:cNvPr id="260" name="Ink 259">
                  <a:extLst>
                    <a:ext uri="{FF2B5EF4-FFF2-40B4-BE49-F238E27FC236}">
                      <a16:creationId xmlns:a16="http://schemas.microsoft.com/office/drawing/2014/main" id="{C45954DE-14A5-DB47-A560-2D7D04062002}"/>
                    </a:ext>
                  </a:extLst>
                </p:cNvPr>
                <p:cNvPicPr/>
                <p:nvPr/>
              </p:nvPicPr>
              <p:blipFill>
                <a:blip r:embed="rId125"/>
                <a:stretch>
                  <a:fillRect/>
                </a:stretch>
              </p:blipFill>
              <p:spPr>
                <a:xfrm>
                  <a:off x="8017560" y="2588942"/>
                  <a:ext cx="89280" cy="75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6">
              <p14:nvContentPartPr>
                <p14:cNvPr id="261" name="Ink 260">
                  <a:extLst>
                    <a:ext uri="{FF2B5EF4-FFF2-40B4-BE49-F238E27FC236}">
                      <a16:creationId xmlns:a16="http://schemas.microsoft.com/office/drawing/2014/main" id="{2484C1C4-2C38-CC4D-AFAA-178A96870648}"/>
                    </a:ext>
                  </a:extLst>
                </p14:cNvPr>
                <p14:cNvContentPartPr/>
                <p14:nvPr/>
              </p14:nvContentPartPr>
              <p14:xfrm>
                <a:off x="8113680" y="2673542"/>
                <a:ext cx="63360" cy="45360"/>
              </p14:xfrm>
            </p:contentPart>
          </mc:Choice>
          <mc:Fallback xmlns="">
            <p:pic>
              <p:nvPicPr>
                <p:cNvPr id="261" name="Ink 260">
                  <a:extLst>
                    <a:ext uri="{FF2B5EF4-FFF2-40B4-BE49-F238E27FC236}">
                      <a16:creationId xmlns:a16="http://schemas.microsoft.com/office/drawing/2014/main" id="{2484C1C4-2C38-CC4D-AFAA-178A96870648}"/>
                    </a:ext>
                  </a:extLst>
                </p:cNvPr>
                <p:cNvPicPr/>
                <p:nvPr/>
              </p:nvPicPr>
              <p:blipFill>
                <a:blip r:embed="rId127"/>
                <a:stretch>
                  <a:fillRect/>
                </a:stretch>
              </p:blipFill>
              <p:spPr>
                <a:xfrm>
                  <a:off x="8098560" y="2658422"/>
                  <a:ext cx="93960" cy="75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8">
              <p14:nvContentPartPr>
                <p14:cNvPr id="262" name="Ink 261">
                  <a:extLst>
                    <a:ext uri="{FF2B5EF4-FFF2-40B4-BE49-F238E27FC236}">
                      <a16:creationId xmlns:a16="http://schemas.microsoft.com/office/drawing/2014/main" id="{49F5258E-09B7-C64D-B1BE-E1E7EEC75626}"/>
                    </a:ext>
                  </a:extLst>
                </p14:cNvPr>
                <p14:cNvContentPartPr/>
                <p14:nvPr/>
              </p14:nvContentPartPr>
              <p14:xfrm>
                <a:off x="8217720" y="2731502"/>
                <a:ext cx="61200" cy="7200"/>
              </p14:xfrm>
            </p:contentPart>
          </mc:Choice>
          <mc:Fallback xmlns="">
            <p:pic>
              <p:nvPicPr>
                <p:cNvPr id="262" name="Ink 261">
                  <a:extLst>
                    <a:ext uri="{FF2B5EF4-FFF2-40B4-BE49-F238E27FC236}">
                      <a16:creationId xmlns:a16="http://schemas.microsoft.com/office/drawing/2014/main" id="{49F5258E-09B7-C64D-B1BE-E1E7EEC75626}"/>
                    </a:ext>
                  </a:extLst>
                </p:cNvPr>
                <p:cNvPicPr/>
                <p:nvPr/>
              </p:nvPicPr>
              <p:blipFill>
                <a:blip r:embed="rId129"/>
                <a:stretch>
                  <a:fillRect/>
                </a:stretch>
              </p:blipFill>
              <p:spPr>
                <a:xfrm>
                  <a:off x="8202600" y="2716022"/>
                  <a:ext cx="91440" cy="37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0">
              <p14:nvContentPartPr>
                <p14:cNvPr id="263" name="Ink 262">
                  <a:extLst>
                    <a:ext uri="{FF2B5EF4-FFF2-40B4-BE49-F238E27FC236}">
                      <a16:creationId xmlns:a16="http://schemas.microsoft.com/office/drawing/2014/main" id="{058725CA-7B6C-994E-B4C4-3958B811226B}"/>
                    </a:ext>
                  </a:extLst>
                </p14:cNvPr>
                <p14:cNvContentPartPr/>
                <p14:nvPr/>
              </p14:nvContentPartPr>
              <p14:xfrm>
                <a:off x="8249040" y="2631782"/>
                <a:ext cx="172440" cy="182520"/>
              </p14:xfrm>
            </p:contentPart>
          </mc:Choice>
          <mc:Fallback xmlns="">
            <p:pic>
              <p:nvPicPr>
                <p:cNvPr id="263" name="Ink 262">
                  <a:extLst>
                    <a:ext uri="{FF2B5EF4-FFF2-40B4-BE49-F238E27FC236}">
                      <a16:creationId xmlns:a16="http://schemas.microsoft.com/office/drawing/2014/main" id="{058725CA-7B6C-994E-B4C4-3958B811226B}"/>
                    </a:ext>
                  </a:extLst>
                </p:cNvPr>
                <p:cNvPicPr/>
                <p:nvPr/>
              </p:nvPicPr>
              <p:blipFill>
                <a:blip r:embed="rId131"/>
                <a:stretch>
                  <a:fillRect/>
                </a:stretch>
              </p:blipFill>
              <p:spPr>
                <a:xfrm>
                  <a:off x="8233920" y="2616662"/>
                  <a:ext cx="203040" cy="212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2">
              <p14:nvContentPartPr>
                <p14:cNvPr id="264" name="Ink 263">
                  <a:extLst>
                    <a:ext uri="{FF2B5EF4-FFF2-40B4-BE49-F238E27FC236}">
                      <a16:creationId xmlns:a16="http://schemas.microsoft.com/office/drawing/2014/main" id="{76EA38E4-59B0-BB49-80D8-7A2BE699AAD4}"/>
                    </a:ext>
                  </a:extLst>
                </p14:cNvPr>
                <p14:cNvContentPartPr/>
                <p14:nvPr/>
              </p14:nvContentPartPr>
              <p14:xfrm>
                <a:off x="7870680" y="2511542"/>
                <a:ext cx="360" cy="360"/>
              </p14:xfrm>
            </p:contentPart>
          </mc:Choice>
          <mc:Fallback xmlns="">
            <p:pic>
              <p:nvPicPr>
                <p:cNvPr id="264" name="Ink 263">
                  <a:extLst>
                    <a:ext uri="{FF2B5EF4-FFF2-40B4-BE49-F238E27FC236}">
                      <a16:creationId xmlns:a16="http://schemas.microsoft.com/office/drawing/2014/main" id="{76EA38E4-59B0-BB49-80D8-7A2BE699AAD4}"/>
                    </a:ext>
                  </a:extLst>
                </p:cNvPr>
                <p:cNvPicPr/>
                <p:nvPr/>
              </p:nvPicPr>
              <p:blipFill>
                <a:blip r:embed="rId133"/>
                <a:stretch>
                  <a:fillRect/>
                </a:stretch>
              </p:blipFill>
              <p:spPr>
                <a:xfrm>
                  <a:off x="7855200" y="2496422"/>
                  <a:ext cx="30960" cy="30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4">
              <p14:nvContentPartPr>
                <p14:cNvPr id="265" name="Ink 264">
                  <a:extLst>
                    <a:ext uri="{FF2B5EF4-FFF2-40B4-BE49-F238E27FC236}">
                      <a16:creationId xmlns:a16="http://schemas.microsoft.com/office/drawing/2014/main" id="{CD9132FD-08B3-7643-A590-7C3088118067}"/>
                    </a:ext>
                  </a:extLst>
                </p14:cNvPr>
                <p14:cNvContentPartPr/>
                <p14:nvPr/>
              </p14:nvContentPartPr>
              <p14:xfrm>
                <a:off x="7868520" y="2511542"/>
                <a:ext cx="2520" cy="91080"/>
              </p14:xfrm>
            </p:contentPart>
          </mc:Choice>
          <mc:Fallback xmlns="">
            <p:pic>
              <p:nvPicPr>
                <p:cNvPr id="265" name="Ink 264">
                  <a:extLst>
                    <a:ext uri="{FF2B5EF4-FFF2-40B4-BE49-F238E27FC236}">
                      <a16:creationId xmlns:a16="http://schemas.microsoft.com/office/drawing/2014/main" id="{CD9132FD-08B3-7643-A590-7C3088118067}"/>
                    </a:ext>
                  </a:extLst>
                </p:cNvPr>
                <p:cNvPicPr/>
                <p:nvPr/>
              </p:nvPicPr>
              <p:blipFill>
                <a:blip r:embed="rId135"/>
                <a:stretch>
                  <a:fillRect/>
                </a:stretch>
              </p:blipFill>
              <p:spPr>
                <a:xfrm>
                  <a:off x="7853400" y="2496422"/>
                  <a:ext cx="32760" cy="121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6">
              <p14:nvContentPartPr>
                <p14:cNvPr id="266" name="Ink 265">
                  <a:extLst>
                    <a:ext uri="{FF2B5EF4-FFF2-40B4-BE49-F238E27FC236}">
                      <a16:creationId xmlns:a16="http://schemas.microsoft.com/office/drawing/2014/main" id="{655983CE-3C39-764B-9623-E2B227C32C30}"/>
                    </a:ext>
                  </a:extLst>
                </p14:cNvPr>
                <p14:cNvContentPartPr/>
                <p14:nvPr/>
              </p14:nvContentPartPr>
              <p14:xfrm>
                <a:off x="7827840" y="2650502"/>
                <a:ext cx="12600" cy="61920"/>
              </p14:xfrm>
            </p:contentPart>
          </mc:Choice>
          <mc:Fallback xmlns="">
            <p:pic>
              <p:nvPicPr>
                <p:cNvPr id="266" name="Ink 265">
                  <a:extLst>
                    <a:ext uri="{FF2B5EF4-FFF2-40B4-BE49-F238E27FC236}">
                      <a16:creationId xmlns:a16="http://schemas.microsoft.com/office/drawing/2014/main" id="{655983CE-3C39-764B-9623-E2B227C32C30}"/>
                    </a:ext>
                  </a:extLst>
                </p:cNvPr>
                <p:cNvPicPr/>
                <p:nvPr/>
              </p:nvPicPr>
              <p:blipFill>
                <a:blip r:embed="rId137"/>
                <a:stretch>
                  <a:fillRect/>
                </a:stretch>
              </p:blipFill>
              <p:spPr>
                <a:xfrm>
                  <a:off x="7812720" y="2635022"/>
                  <a:ext cx="42840" cy="92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8">
              <p14:nvContentPartPr>
                <p14:cNvPr id="267" name="Ink 266">
                  <a:extLst>
                    <a:ext uri="{FF2B5EF4-FFF2-40B4-BE49-F238E27FC236}">
                      <a16:creationId xmlns:a16="http://schemas.microsoft.com/office/drawing/2014/main" id="{41C72EFF-4560-D34C-BEAA-E9008B628850}"/>
                    </a:ext>
                  </a:extLst>
                </p14:cNvPr>
                <p14:cNvContentPartPr/>
                <p14:nvPr/>
              </p14:nvContentPartPr>
              <p14:xfrm>
                <a:off x="7741440" y="2754542"/>
                <a:ext cx="71640" cy="58680"/>
              </p14:xfrm>
            </p:contentPart>
          </mc:Choice>
          <mc:Fallback xmlns="">
            <p:pic>
              <p:nvPicPr>
                <p:cNvPr id="267" name="Ink 266">
                  <a:extLst>
                    <a:ext uri="{FF2B5EF4-FFF2-40B4-BE49-F238E27FC236}">
                      <a16:creationId xmlns:a16="http://schemas.microsoft.com/office/drawing/2014/main" id="{41C72EFF-4560-D34C-BEAA-E9008B628850}"/>
                    </a:ext>
                  </a:extLst>
                </p:cNvPr>
                <p:cNvPicPr/>
                <p:nvPr/>
              </p:nvPicPr>
              <p:blipFill>
                <a:blip r:embed="rId139"/>
                <a:stretch>
                  <a:fillRect/>
                </a:stretch>
              </p:blipFill>
              <p:spPr>
                <a:xfrm>
                  <a:off x="7725960" y="2739422"/>
                  <a:ext cx="102240" cy="88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0">
              <p14:nvContentPartPr>
                <p14:cNvPr id="268" name="Ink 267">
                  <a:extLst>
                    <a:ext uri="{FF2B5EF4-FFF2-40B4-BE49-F238E27FC236}">
                      <a16:creationId xmlns:a16="http://schemas.microsoft.com/office/drawing/2014/main" id="{0B0E78A1-9975-D148-8594-290D1FD82719}"/>
                    </a:ext>
                  </a:extLst>
                </p14:cNvPr>
                <p14:cNvContentPartPr/>
                <p14:nvPr/>
              </p14:nvContentPartPr>
              <p14:xfrm>
                <a:off x="7692120" y="2719982"/>
                <a:ext cx="199800" cy="204120"/>
              </p14:xfrm>
            </p:contentPart>
          </mc:Choice>
          <mc:Fallback xmlns="">
            <p:pic>
              <p:nvPicPr>
                <p:cNvPr id="268" name="Ink 267">
                  <a:extLst>
                    <a:ext uri="{FF2B5EF4-FFF2-40B4-BE49-F238E27FC236}">
                      <a16:creationId xmlns:a16="http://schemas.microsoft.com/office/drawing/2014/main" id="{0B0E78A1-9975-D148-8594-290D1FD82719}"/>
                    </a:ext>
                  </a:extLst>
                </p:cNvPr>
                <p:cNvPicPr/>
                <p:nvPr/>
              </p:nvPicPr>
              <p:blipFill>
                <a:blip r:embed="rId141"/>
                <a:stretch>
                  <a:fillRect/>
                </a:stretch>
              </p:blipFill>
              <p:spPr>
                <a:xfrm>
                  <a:off x="7676640" y="2704502"/>
                  <a:ext cx="230400" cy="234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2">
              <p14:nvContentPartPr>
                <p14:cNvPr id="270" name="Ink 269">
                  <a:extLst>
                    <a:ext uri="{FF2B5EF4-FFF2-40B4-BE49-F238E27FC236}">
                      <a16:creationId xmlns:a16="http://schemas.microsoft.com/office/drawing/2014/main" id="{380BD106-9E79-3442-847D-AE087EC5D977}"/>
                    </a:ext>
                  </a:extLst>
                </p14:cNvPr>
                <p14:cNvContentPartPr/>
                <p14:nvPr/>
              </p14:nvContentPartPr>
              <p14:xfrm>
                <a:off x="8032680" y="2164142"/>
                <a:ext cx="93960" cy="66600"/>
              </p14:xfrm>
            </p:contentPart>
          </mc:Choice>
          <mc:Fallback xmlns="">
            <p:pic>
              <p:nvPicPr>
                <p:cNvPr id="270" name="Ink 269">
                  <a:extLst>
                    <a:ext uri="{FF2B5EF4-FFF2-40B4-BE49-F238E27FC236}">
                      <a16:creationId xmlns:a16="http://schemas.microsoft.com/office/drawing/2014/main" id="{380BD106-9E79-3442-847D-AE087EC5D977}"/>
                    </a:ext>
                  </a:extLst>
                </p:cNvPr>
                <p:cNvPicPr/>
                <p:nvPr/>
              </p:nvPicPr>
              <p:blipFill>
                <a:blip r:embed="rId143"/>
                <a:stretch>
                  <a:fillRect/>
                </a:stretch>
              </p:blipFill>
              <p:spPr>
                <a:xfrm>
                  <a:off x="8017560" y="2149022"/>
                  <a:ext cx="124560" cy="97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4">
              <p14:nvContentPartPr>
                <p14:cNvPr id="271" name="Ink 270">
                  <a:extLst>
                    <a:ext uri="{FF2B5EF4-FFF2-40B4-BE49-F238E27FC236}">
                      <a16:creationId xmlns:a16="http://schemas.microsoft.com/office/drawing/2014/main" id="{C3D2990E-B444-6D47-9646-013335E58404}"/>
                    </a:ext>
                  </a:extLst>
                </p14:cNvPr>
                <p14:cNvContentPartPr/>
                <p14:nvPr/>
              </p14:nvContentPartPr>
              <p14:xfrm>
                <a:off x="8171640" y="2245142"/>
                <a:ext cx="128160" cy="32760"/>
              </p14:xfrm>
            </p:contentPart>
          </mc:Choice>
          <mc:Fallback xmlns="">
            <p:pic>
              <p:nvPicPr>
                <p:cNvPr id="271" name="Ink 270">
                  <a:extLst>
                    <a:ext uri="{FF2B5EF4-FFF2-40B4-BE49-F238E27FC236}">
                      <a16:creationId xmlns:a16="http://schemas.microsoft.com/office/drawing/2014/main" id="{C3D2990E-B444-6D47-9646-013335E58404}"/>
                    </a:ext>
                  </a:extLst>
                </p:cNvPr>
                <p:cNvPicPr/>
                <p:nvPr/>
              </p:nvPicPr>
              <p:blipFill>
                <a:blip r:embed="rId145"/>
                <a:stretch>
                  <a:fillRect/>
                </a:stretch>
              </p:blipFill>
              <p:spPr>
                <a:xfrm>
                  <a:off x="8156520" y="2230022"/>
                  <a:ext cx="158760" cy="63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6">
              <p14:nvContentPartPr>
                <p14:cNvPr id="272" name="Ink 271">
                  <a:extLst>
                    <a:ext uri="{FF2B5EF4-FFF2-40B4-BE49-F238E27FC236}">
                      <a16:creationId xmlns:a16="http://schemas.microsoft.com/office/drawing/2014/main" id="{0EA27C43-5E6B-DE4C-BDD3-548E57ED7DC4}"/>
                    </a:ext>
                  </a:extLst>
                </p14:cNvPr>
                <p14:cNvContentPartPr/>
                <p14:nvPr/>
              </p14:nvContentPartPr>
              <p14:xfrm>
                <a:off x="8333640" y="2226062"/>
                <a:ext cx="300600" cy="51480"/>
              </p14:xfrm>
            </p:contentPart>
          </mc:Choice>
          <mc:Fallback xmlns="">
            <p:pic>
              <p:nvPicPr>
                <p:cNvPr id="272" name="Ink 271">
                  <a:extLst>
                    <a:ext uri="{FF2B5EF4-FFF2-40B4-BE49-F238E27FC236}">
                      <a16:creationId xmlns:a16="http://schemas.microsoft.com/office/drawing/2014/main" id="{0EA27C43-5E6B-DE4C-BDD3-548E57ED7DC4}"/>
                    </a:ext>
                  </a:extLst>
                </p:cNvPr>
                <p:cNvPicPr/>
                <p:nvPr/>
              </p:nvPicPr>
              <p:blipFill>
                <a:blip r:embed="rId147"/>
                <a:stretch>
                  <a:fillRect/>
                </a:stretch>
              </p:blipFill>
              <p:spPr>
                <a:xfrm>
                  <a:off x="8318520" y="2210942"/>
                  <a:ext cx="331200" cy="82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8">
              <p14:nvContentPartPr>
                <p14:cNvPr id="273" name="Ink 272">
                  <a:extLst>
                    <a:ext uri="{FF2B5EF4-FFF2-40B4-BE49-F238E27FC236}">
                      <a16:creationId xmlns:a16="http://schemas.microsoft.com/office/drawing/2014/main" id="{4820C7DB-88BC-3D4A-976A-2212B72A0E4D}"/>
                    </a:ext>
                  </a:extLst>
                </p14:cNvPr>
                <p14:cNvContentPartPr/>
                <p14:nvPr/>
              </p14:nvContentPartPr>
              <p14:xfrm>
                <a:off x="8634600" y="2222102"/>
                <a:ext cx="103680" cy="25200"/>
              </p14:xfrm>
            </p:contentPart>
          </mc:Choice>
          <mc:Fallback xmlns="">
            <p:pic>
              <p:nvPicPr>
                <p:cNvPr id="273" name="Ink 272">
                  <a:extLst>
                    <a:ext uri="{FF2B5EF4-FFF2-40B4-BE49-F238E27FC236}">
                      <a16:creationId xmlns:a16="http://schemas.microsoft.com/office/drawing/2014/main" id="{4820C7DB-88BC-3D4A-976A-2212B72A0E4D}"/>
                    </a:ext>
                  </a:extLst>
                </p:cNvPr>
                <p:cNvPicPr/>
                <p:nvPr/>
              </p:nvPicPr>
              <p:blipFill>
                <a:blip r:embed="rId149"/>
                <a:stretch>
                  <a:fillRect/>
                </a:stretch>
              </p:blipFill>
              <p:spPr>
                <a:xfrm>
                  <a:off x="8619480" y="2206982"/>
                  <a:ext cx="134280" cy="55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0">
              <p14:nvContentPartPr>
                <p14:cNvPr id="274" name="Ink 273">
                  <a:extLst>
                    <a:ext uri="{FF2B5EF4-FFF2-40B4-BE49-F238E27FC236}">
                      <a16:creationId xmlns:a16="http://schemas.microsoft.com/office/drawing/2014/main" id="{64B661B0-C4E1-6B40-B21B-F395D04DDD48}"/>
                    </a:ext>
                  </a:extLst>
                </p14:cNvPr>
                <p14:cNvContentPartPr/>
                <p14:nvPr/>
              </p14:nvContentPartPr>
              <p14:xfrm>
                <a:off x="8761680" y="2280062"/>
                <a:ext cx="54360" cy="78120"/>
              </p14:xfrm>
            </p:contentPart>
          </mc:Choice>
          <mc:Fallback xmlns="">
            <p:pic>
              <p:nvPicPr>
                <p:cNvPr id="274" name="Ink 273">
                  <a:extLst>
                    <a:ext uri="{FF2B5EF4-FFF2-40B4-BE49-F238E27FC236}">
                      <a16:creationId xmlns:a16="http://schemas.microsoft.com/office/drawing/2014/main" id="{64B661B0-C4E1-6B40-B21B-F395D04DDD48}"/>
                    </a:ext>
                  </a:extLst>
                </p:cNvPr>
                <p:cNvPicPr/>
                <p:nvPr/>
              </p:nvPicPr>
              <p:blipFill>
                <a:blip r:embed="rId151"/>
                <a:stretch>
                  <a:fillRect/>
                </a:stretch>
              </p:blipFill>
              <p:spPr>
                <a:xfrm>
                  <a:off x="8746560" y="2264942"/>
                  <a:ext cx="84960" cy="108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2">
              <p14:nvContentPartPr>
                <p14:cNvPr id="275" name="Ink 274">
                  <a:extLst>
                    <a:ext uri="{FF2B5EF4-FFF2-40B4-BE49-F238E27FC236}">
                      <a16:creationId xmlns:a16="http://schemas.microsoft.com/office/drawing/2014/main" id="{3250F38B-2AE2-E347-A934-656F9F44AA18}"/>
                    </a:ext>
                  </a:extLst>
                </p14:cNvPr>
                <p14:cNvContentPartPr/>
                <p14:nvPr/>
              </p14:nvContentPartPr>
              <p14:xfrm>
                <a:off x="8843040" y="2419022"/>
                <a:ext cx="780480" cy="134280"/>
              </p14:xfrm>
            </p:contentPart>
          </mc:Choice>
          <mc:Fallback xmlns="">
            <p:pic>
              <p:nvPicPr>
                <p:cNvPr id="275" name="Ink 274">
                  <a:extLst>
                    <a:ext uri="{FF2B5EF4-FFF2-40B4-BE49-F238E27FC236}">
                      <a16:creationId xmlns:a16="http://schemas.microsoft.com/office/drawing/2014/main" id="{3250F38B-2AE2-E347-A934-656F9F44AA18}"/>
                    </a:ext>
                  </a:extLst>
                </p:cNvPr>
                <p:cNvPicPr/>
                <p:nvPr/>
              </p:nvPicPr>
              <p:blipFill>
                <a:blip r:embed="rId153"/>
                <a:stretch>
                  <a:fillRect/>
                </a:stretch>
              </p:blipFill>
              <p:spPr>
                <a:xfrm>
                  <a:off x="8827560" y="2403542"/>
                  <a:ext cx="811080" cy="164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4">
              <p14:nvContentPartPr>
                <p14:cNvPr id="276" name="Ink 275">
                  <a:extLst>
                    <a:ext uri="{FF2B5EF4-FFF2-40B4-BE49-F238E27FC236}">
                      <a16:creationId xmlns:a16="http://schemas.microsoft.com/office/drawing/2014/main" id="{0369B01C-8446-1041-A3F5-C2D503311A4F}"/>
                    </a:ext>
                  </a:extLst>
                </p14:cNvPr>
                <p14:cNvContentPartPr/>
                <p14:nvPr/>
              </p14:nvContentPartPr>
              <p14:xfrm>
                <a:off x="9687960" y="2592542"/>
                <a:ext cx="116640" cy="54000"/>
              </p14:xfrm>
            </p:contentPart>
          </mc:Choice>
          <mc:Fallback xmlns="">
            <p:pic>
              <p:nvPicPr>
                <p:cNvPr id="276" name="Ink 275">
                  <a:extLst>
                    <a:ext uri="{FF2B5EF4-FFF2-40B4-BE49-F238E27FC236}">
                      <a16:creationId xmlns:a16="http://schemas.microsoft.com/office/drawing/2014/main" id="{0369B01C-8446-1041-A3F5-C2D503311A4F}"/>
                    </a:ext>
                  </a:extLst>
                </p:cNvPr>
                <p:cNvPicPr/>
                <p:nvPr/>
              </p:nvPicPr>
              <p:blipFill>
                <a:blip r:embed="rId155"/>
                <a:stretch>
                  <a:fillRect/>
                </a:stretch>
              </p:blipFill>
              <p:spPr>
                <a:xfrm>
                  <a:off x="9672480" y="2577422"/>
                  <a:ext cx="146880" cy="84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6">
              <p14:nvContentPartPr>
                <p14:cNvPr id="277" name="Ink 276">
                  <a:extLst>
                    <a:ext uri="{FF2B5EF4-FFF2-40B4-BE49-F238E27FC236}">
                      <a16:creationId xmlns:a16="http://schemas.microsoft.com/office/drawing/2014/main" id="{0ABD4FA7-2FF5-D74A-A466-28963B076CB5}"/>
                    </a:ext>
                  </a:extLst>
                </p14:cNvPr>
                <p14:cNvContentPartPr/>
                <p14:nvPr/>
              </p14:nvContentPartPr>
              <p14:xfrm>
                <a:off x="9849960" y="2662022"/>
                <a:ext cx="48600" cy="41400"/>
              </p14:xfrm>
            </p:contentPart>
          </mc:Choice>
          <mc:Fallback xmlns="">
            <p:pic>
              <p:nvPicPr>
                <p:cNvPr id="277" name="Ink 276">
                  <a:extLst>
                    <a:ext uri="{FF2B5EF4-FFF2-40B4-BE49-F238E27FC236}">
                      <a16:creationId xmlns:a16="http://schemas.microsoft.com/office/drawing/2014/main" id="{0ABD4FA7-2FF5-D74A-A466-28963B076CB5}"/>
                    </a:ext>
                  </a:extLst>
                </p:cNvPr>
                <p:cNvPicPr/>
                <p:nvPr/>
              </p:nvPicPr>
              <p:blipFill>
                <a:blip r:embed="rId157"/>
                <a:stretch>
                  <a:fillRect/>
                </a:stretch>
              </p:blipFill>
              <p:spPr>
                <a:xfrm>
                  <a:off x="9834840" y="2646902"/>
                  <a:ext cx="79200" cy="72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8">
              <p14:nvContentPartPr>
                <p14:cNvPr id="278" name="Ink 277">
                  <a:extLst>
                    <a:ext uri="{FF2B5EF4-FFF2-40B4-BE49-F238E27FC236}">
                      <a16:creationId xmlns:a16="http://schemas.microsoft.com/office/drawing/2014/main" id="{E6876C72-993C-5D48-BA71-1BBED43B6489}"/>
                    </a:ext>
                  </a:extLst>
                </p14:cNvPr>
                <p14:cNvContentPartPr/>
                <p14:nvPr/>
              </p14:nvContentPartPr>
              <p14:xfrm>
                <a:off x="9821520" y="2569502"/>
                <a:ext cx="201960" cy="207720"/>
              </p14:xfrm>
            </p:contentPart>
          </mc:Choice>
          <mc:Fallback xmlns="">
            <p:pic>
              <p:nvPicPr>
                <p:cNvPr id="278" name="Ink 277">
                  <a:extLst>
                    <a:ext uri="{FF2B5EF4-FFF2-40B4-BE49-F238E27FC236}">
                      <a16:creationId xmlns:a16="http://schemas.microsoft.com/office/drawing/2014/main" id="{E6876C72-993C-5D48-BA71-1BBED43B6489}"/>
                    </a:ext>
                  </a:extLst>
                </p:cNvPr>
                <p:cNvPicPr/>
                <p:nvPr/>
              </p:nvPicPr>
              <p:blipFill>
                <a:blip r:embed="rId159"/>
                <a:stretch>
                  <a:fillRect/>
                </a:stretch>
              </p:blipFill>
              <p:spPr>
                <a:xfrm>
                  <a:off x="9806400" y="2554022"/>
                  <a:ext cx="232560" cy="23796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283" name="Group 282">
            <a:extLst>
              <a:ext uri="{FF2B5EF4-FFF2-40B4-BE49-F238E27FC236}">
                <a16:creationId xmlns:a16="http://schemas.microsoft.com/office/drawing/2014/main" id="{DF0143D3-BFE3-F644-9EB1-4C3B5E45A9DE}"/>
              </a:ext>
            </a:extLst>
          </p:cNvPr>
          <p:cNvGrpSpPr/>
          <p:nvPr/>
        </p:nvGrpSpPr>
        <p:grpSpPr>
          <a:xfrm>
            <a:off x="10301400" y="2941022"/>
            <a:ext cx="758520" cy="165960"/>
            <a:chOff x="10301400" y="2941022"/>
            <a:chExt cx="758520" cy="1659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60">
              <p14:nvContentPartPr>
                <p14:cNvPr id="280" name="Ink 279">
                  <a:extLst>
                    <a:ext uri="{FF2B5EF4-FFF2-40B4-BE49-F238E27FC236}">
                      <a16:creationId xmlns:a16="http://schemas.microsoft.com/office/drawing/2014/main" id="{28C1501F-5841-2D41-834C-56981B771877}"/>
                    </a:ext>
                  </a:extLst>
                </p14:cNvPr>
                <p14:cNvContentPartPr/>
                <p14:nvPr/>
              </p14:nvContentPartPr>
              <p14:xfrm>
                <a:off x="10301400" y="3031022"/>
                <a:ext cx="758520" cy="69480"/>
              </p14:xfrm>
            </p:contentPart>
          </mc:Choice>
          <mc:Fallback xmlns="">
            <p:pic>
              <p:nvPicPr>
                <p:cNvPr id="280" name="Ink 279">
                  <a:extLst>
                    <a:ext uri="{FF2B5EF4-FFF2-40B4-BE49-F238E27FC236}">
                      <a16:creationId xmlns:a16="http://schemas.microsoft.com/office/drawing/2014/main" id="{28C1501F-5841-2D41-834C-56981B771877}"/>
                    </a:ext>
                  </a:extLst>
                </p:cNvPr>
                <p:cNvPicPr/>
                <p:nvPr/>
              </p:nvPicPr>
              <p:blipFill>
                <a:blip r:embed="rId161"/>
                <a:stretch>
                  <a:fillRect/>
                </a:stretch>
              </p:blipFill>
              <p:spPr>
                <a:xfrm>
                  <a:off x="10285920" y="3015902"/>
                  <a:ext cx="789120" cy="100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2">
              <p14:nvContentPartPr>
                <p14:cNvPr id="281" name="Ink 280">
                  <a:extLst>
                    <a:ext uri="{FF2B5EF4-FFF2-40B4-BE49-F238E27FC236}">
                      <a16:creationId xmlns:a16="http://schemas.microsoft.com/office/drawing/2014/main" id="{9F1AC76A-766A-E54C-80EB-87969BC1F9CD}"/>
                    </a:ext>
                  </a:extLst>
                </p14:cNvPr>
                <p14:cNvContentPartPr/>
                <p14:nvPr/>
              </p14:nvContentPartPr>
              <p14:xfrm>
                <a:off x="10578960" y="2974502"/>
                <a:ext cx="87120" cy="124920"/>
              </p14:xfrm>
            </p:contentPart>
          </mc:Choice>
          <mc:Fallback xmlns="">
            <p:pic>
              <p:nvPicPr>
                <p:cNvPr id="281" name="Ink 280">
                  <a:extLst>
                    <a:ext uri="{FF2B5EF4-FFF2-40B4-BE49-F238E27FC236}">
                      <a16:creationId xmlns:a16="http://schemas.microsoft.com/office/drawing/2014/main" id="{9F1AC76A-766A-E54C-80EB-87969BC1F9CD}"/>
                    </a:ext>
                  </a:extLst>
                </p:cNvPr>
                <p:cNvPicPr/>
                <p:nvPr/>
              </p:nvPicPr>
              <p:blipFill>
                <a:blip r:embed="rId163"/>
                <a:stretch>
                  <a:fillRect/>
                </a:stretch>
              </p:blipFill>
              <p:spPr>
                <a:xfrm>
                  <a:off x="10563840" y="2959382"/>
                  <a:ext cx="117720" cy="155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4">
              <p14:nvContentPartPr>
                <p14:cNvPr id="282" name="Ink 281">
                  <a:extLst>
                    <a:ext uri="{FF2B5EF4-FFF2-40B4-BE49-F238E27FC236}">
                      <a16:creationId xmlns:a16="http://schemas.microsoft.com/office/drawing/2014/main" id="{B4E255BF-90F4-2549-8C22-DFDC9CCC819D}"/>
                    </a:ext>
                  </a:extLst>
                </p14:cNvPr>
                <p14:cNvContentPartPr/>
                <p14:nvPr/>
              </p14:nvContentPartPr>
              <p14:xfrm>
                <a:off x="10578960" y="2941022"/>
                <a:ext cx="201240" cy="165960"/>
              </p14:xfrm>
            </p:contentPart>
          </mc:Choice>
          <mc:Fallback xmlns="">
            <p:pic>
              <p:nvPicPr>
                <p:cNvPr id="282" name="Ink 281">
                  <a:extLst>
                    <a:ext uri="{FF2B5EF4-FFF2-40B4-BE49-F238E27FC236}">
                      <a16:creationId xmlns:a16="http://schemas.microsoft.com/office/drawing/2014/main" id="{B4E255BF-90F4-2549-8C22-DFDC9CCC819D}"/>
                    </a:ext>
                  </a:extLst>
                </p:cNvPr>
                <p:cNvPicPr/>
                <p:nvPr/>
              </p:nvPicPr>
              <p:blipFill>
                <a:blip r:embed="rId165"/>
                <a:stretch>
                  <a:fillRect/>
                </a:stretch>
              </p:blipFill>
              <p:spPr>
                <a:xfrm>
                  <a:off x="10563840" y="2925902"/>
                  <a:ext cx="231480" cy="19656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166">
            <p14:nvContentPartPr>
              <p14:cNvPr id="284" name="Ink 283">
                <a:extLst>
                  <a:ext uri="{FF2B5EF4-FFF2-40B4-BE49-F238E27FC236}">
                    <a16:creationId xmlns:a16="http://schemas.microsoft.com/office/drawing/2014/main" id="{42F10C34-BFFE-6846-A25B-C8B0E5DD8BB1}"/>
                  </a:ext>
                </a:extLst>
              </p14:cNvPr>
              <p14:cNvContentPartPr/>
              <p14:nvPr/>
            </p14:nvContentPartPr>
            <p14:xfrm>
              <a:off x="10350000" y="3106622"/>
              <a:ext cx="659520" cy="104400"/>
            </p14:xfrm>
          </p:contentPart>
        </mc:Choice>
        <mc:Fallback xmlns="">
          <p:pic>
            <p:nvPicPr>
              <p:cNvPr id="284" name="Ink 283">
                <a:extLst>
                  <a:ext uri="{FF2B5EF4-FFF2-40B4-BE49-F238E27FC236}">
                    <a16:creationId xmlns:a16="http://schemas.microsoft.com/office/drawing/2014/main" id="{42F10C34-BFFE-6846-A25B-C8B0E5DD8BB1}"/>
                  </a:ext>
                </a:extLst>
              </p:cNvPr>
              <p:cNvPicPr/>
              <p:nvPr/>
            </p:nvPicPr>
            <p:blipFill>
              <a:blip r:embed="rId167"/>
              <a:stretch>
                <a:fillRect/>
              </a:stretch>
            </p:blipFill>
            <p:spPr>
              <a:xfrm>
                <a:off x="10334880" y="3091502"/>
                <a:ext cx="689760" cy="135000"/>
              </a:xfrm>
              <a:prstGeom prst="rect">
                <a:avLst/>
              </a:prstGeom>
            </p:spPr>
          </p:pic>
        </mc:Fallback>
      </mc:AlternateContent>
      <p:grpSp>
        <p:nvGrpSpPr>
          <p:cNvPr id="350" name="Group 349">
            <a:extLst>
              <a:ext uri="{FF2B5EF4-FFF2-40B4-BE49-F238E27FC236}">
                <a16:creationId xmlns:a16="http://schemas.microsoft.com/office/drawing/2014/main" id="{E6B3343D-1DC0-D845-81C2-57DE2A647959}"/>
              </a:ext>
            </a:extLst>
          </p:cNvPr>
          <p:cNvGrpSpPr/>
          <p:nvPr/>
        </p:nvGrpSpPr>
        <p:grpSpPr>
          <a:xfrm>
            <a:off x="7882920" y="5544182"/>
            <a:ext cx="2451960" cy="692640"/>
            <a:chOff x="7882920" y="5544182"/>
            <a:chExt cx="2451960" cy="69264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68">
              <p14:nvContentPartPr>
                <p14:cNvPr id="333" name="Ink 332">
                  <a:extLst>
                    <a:ext uri="{FF2B5EF4-FFF2-40B4-BE49-F238E27FC236}">
                      <a16:creationId xmlns:a16="http://schemas.microsoft.com/office/drawing/2014/main" id="{86E9B38B-8145-8A44-994A-09938C045054}"/>
                    </a:ext>
                  </a:extLst>
                </p14:cNvPr>
                <p14:cNvContentPartPr/>
                <p14:nvPr/>
              </p14:nvContentPartPr>
              <p14:xfrm>
                <a:off x="7905240" y="5625542"/>
                <a:ext cx="117000" cy="87120"/>
              </p14:xfrm>
            </p:contentPart>
          </mc:Choice>
          <mc:Fallback xmlns="">
            <p:pic>
              <p:nvPicPr>
                <p:cNvPr id="333" name="Ink 332">
                  <a:extLst>
                    <a:ext uri="{FF2B5EF4-FFF2-40B4-BE49-F238E27FC236}">
                      <a16:creationId xmlns:a16="http://schemas.microsoft.com/office/drawing/2014/main" id="{86E9B38B-8145-8A44-994A-09938C045054}"/>
                    </a:ext>
                  </a:extLst>
                </p:cNvPr>
                <p:cNvPicPr/>
                <p:nvPr/>
              </p:nvPicPr>
              <p:blipFill>
                <a:blip r:embed="rId169"/>
                <a:stretch>
                  <a:fillRect/>
                </a:stretch>
              </p:blipFill>
              <p:spPr>
                <a:xfrm>
                  <a:off x="7890120" y="5610062"/>
                  <a:ext cx="147600" cy="117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0">
              <p14:nvContentPartPr>
                <p14:cNvPr id="334" name="Ink 333">
                  <a:extLst>
                    <a:ext uri="{FF2B5EF4-FFF2-40B4-BE49-F238E27FC236}">
                      <a16:creationId xmlns:a16="http://schemas.microsoft.com/office/drawing/2014/main" id="{E2D93A5A-CE5D-CC43-8BB6-617B9FC2EEEF}"/>
                    </a:ext>
                  </a:extLst>
                </p14:cNvPr>
                <p14:cNvContentPartPr/>
                <p14:nvPr/>
              </p14:nvContentPartPr>
              <p14:xfrm>
                <a:off x="8136720" y="5578382"/>
                <a:ext cx="101520" cy="105120"/>
              </p14:xfrm>
            </p:contentPart>
          </mc:Choice>
          <mc:Fallback xmlns="">
            <p:pic>
              <p:nvPicPr>
                <p:cNvPr id="334" name="Ink 333">
                  <a:extLst>
                    <a:ext uri="{FF2B5EF4-FFF2-40B4-BE49-F238E27FC236}">
                      <a16:creationId xmlns:a16="http://schemas.microsoft.com/office/drawing/2014/main" id="{E2D93A5A-CE5D-CC43-8BB6-617B9FC2EEEF}"/>
                    </a:ext>
                  </a:extLst>
                </p:cNvPr>
                <p:cNvPicPr/>
                <p:nvPr/>
              </p:nvPicPr>
              <p:blipFill>
                <a:blip r:embed="rId171"/>
                <a:stretch>
                  <a:fillRect/>
                </a:stretch>
              </p:blipFill>
              <p:spPr>
                <a:xfrm>
                  <a:off x="8121600" y="5562902"/>
                  <a:ext cx="132120" cy="135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2">
              <p14:nvContentPartPr>
                <p14:cNvPr id="335" name="Ink 334">
                  <a:extLst>
                    <a:ext uri="{FF2B5EF4-FFF2-40B4-BE49-F238E27FC236}">
                      <a16:creationId xmlns:a16="http://schemas.microsoft.com/office/drawing/2014/main" id="{4A08AC56-D2F3-1B4A-89B6-8936365A6E2E}"/>
                    </a:ext>
                  </a:extLst>
                </p14:cNvPr>
                <p14:cNvContentPartPr/>
                <p14:nvPr/>
              </p14:nvContentPartPr>
              <p14:xfrm>
                <a:off x="7963200" y="5694662"/>
                <a:ext cx="360" cy="360"/>
              </p14:xfrm>
            </p:contentPart>
          </mc:Choice>
          <mc:Fallback xmlns="">
            <p:pic>
              <p:nvPicPr>
                <p:cNvPr id="335" name="Ink 334">
                  <a:extLst>
                    <a:ext uri="{FF2B5EF4-FFF2-40B4-BE49-F238E27FC236}">
                      <a16:creationId xmlns:a16="http://schemas.microsoft.com/office/drawing/2014/main" id="{4A08AC56-D2F3-1B4A-89B6-8936365A6E2E}"/>
                    </a:ext>
                  </a:extLst>
                </p:cNvPr>
                <p:cNvPicPr/>
                <p:nvPr/>
              </p:nvPicPr>
              <p:blipFill>
                <a:blip r:embed="rId133"/>
                <a:stretch>
                  <a:fillRect/>
                </a:stretch>
              </p:blipFill>
              <p:spPr>
                <a:xfrm>
                  <a:off x="7948080" y="5679182"/>
                  <a:ext cx="30960" cy="30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3">
              <p14:nvContentPartPr>
                <p14:cNvPr id="337" name="Ink 336">
                  <a:extLst>
                    <a:ext uri="{FF2B5EF4-FFF2-40B4-BE49-F238E27FC236}">
                      <a16:creationId xmlns:a16="http://schemas.microsoft.com/office/drawing/2014/main" id="{E08701D5-6F51-9844-9976-22E976DE4938}"/>
                    </a:ext>
                  </a:extLst>
                </p14:cNvPr>
                <p14:cNvContentPartPr/>
                <p14:nvPr/>
              </p14:nvContentPartPr>
              <p14:xfrm>
                <a:off x="8241120" y="5810222"/>
                <a:ext cx="145440" cy="238680"/>
              </p14:xfrm>
            </p:contentPart>
          </mc:Choice>
          <mc:Fallback xmlns="">
            <p:pic>
              <p:nvPicPr>
                <p:cNvPr id="337" name="Ink 336">
                  <a:extLst>
                    <a:ext uri="{FF2B5EF4-FFF2-40B4-BE49-F238E27FC236}">
                      <a16:creationId xmlns:a16="http://schemas.microsoft.com/office/drawing/2014/main" id="{E08701D5-6F51-9844-9976-22E976DE4938}"/>
                    </a:ext>
                  </a:extLst>
                </p:cNvPr>
                <p:cNvPicPr/>
                <p:nvPr/>
              </p:nvPicPr>
              <p:blipFill>
                <a:blip r:embed="rId174"/>
                <a:stretch>
                  <a:fillRect/>
                </a:stretch>
              </p:blipFill>
              <p:spPr>
                <a:xfrm>
                  <a:off x="8225640" y="5795102"/>
                  <a:ext cx="176040" cy="269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5">
              <p14:nvContentPartPr>
                <p14:cNvPr id="338" name="Ink 337">
                  <a:extLst>
                    <a:ext uri="{FF2B5EF4-FFF2-40B4-BE49-F238E27FC236}">
                      <a16:creationId xmlns:a16="http://schemas.microsoft.com/office/drawing/2014/main" id="{B62786B7-2B52-2848-AE55-421828CBBF71}"/>
                    </a:ext>
                  </a:extLst>
                </p14:cNvPr>
                <p14:cNvContentPartPr/>
                <p14:nvPr/>
              </p14:nvContentPartPr>
              <p14:xfrm>
                <a:off x="8292960" y="5937662"/>
                <a:ext cx="149400" cy="178200"/>
              </p14:xfrm>
            </p:contentPart>
          </mc:Choice>
          <mc:Fallback xmlns="">
            <p:pic>
              <p:nvPicPr>
                <p:cNvPr id="338" name="Ink 337">
                  <a:extLst>
                    <a:ext uri="{FF2B5EF4-FFF2-40B4-BE49-F238E27FC236}">
                      <a16:creationId xmlns:a16="http://schemas.microsoft.com/office/drawing/2014/main" id="{B62786B7-2B52-2848-AE55-421828CBBF71}"/>
                    </a:ext>
                  </a:extLst>
                </p:cNvPr>
                <p:cNvPicPr/>
                <p:nvPr/>
              </p:nvPicPr>
              <p:blipFill>
                <a:blip r:embed="rId176"/>
                <a:stretch>
                  <a:fillRect/>
                </a:stretch>
              </p:blipFill>
              <p:spPr>
                <a:xfrm>
                  <a:off x="8277480" y="5922542"/>
                  <a:ext cx="180000" cy="208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7">
              <p14:nvContentPartPr>
                <p14:cNvPr id="339" name="Ink 338">
                  <a:extLst>
                    <a:ext uri="{FF2B5EF4-FFF2-40B4-BE49-F238E27FC236}">
                      <a16:creationId xmlns:a16="http://schemas.microsoft.com/office/drawing/2014/main" id="{21DCDBB9-78E4-E445-821F-0FDE90EB0D07}"/>
                    </a:ext>
                  </a:extLst>
                </p14:cNvPr>
                <p14:cNvContentPartPr/>
                <p14:nvPr/>
              </p14:nvContentPartPr>
              <p14:xfrm>
                <a:off x="7901280" y="5868182"/>
                <a:ext cx="100080" cy="228600"/>
              </p14:xfrm>
            </p:contentPart>
          </mc:Choice>
          <mc:Fallback xmlns="">
            <p:pic>
              <p:nvPicPr>
                <p:cNvPr id="339" name="Ink 338">
                  <a:extLst>
                    <a:ext uri="{FF2B5EF4-FFF2-40B4-BE49-F238E27FC236}">
                      <a16:creationId xmlns:a16="http://schemas.microsoft.com/office/drawing/2014/main" id="{21DCDBB9-78E4-E445-821F-0FDE90EB0D07}"/>
                    </a:ext>
                  </a:extLst>
                </p:cNvPr>
                <p:cNvPicPr/>
                <p:nvPr/>
              </p:nvPicPr>
              <p:blipFill>
                <a:blip r:embed="rId178"/>
                <a:stretch>
                  <a:fillRect/>
                </a:stretch>
              </p:blipFill>
              <p:spPr>
                <a:xfrm>
                  <a:off x="7886160" y="5853062"/>
                  <a:ext cx="130680" cy="259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9">
              <p14:nvContentPartPr>
                <p14:cNvPr id="340" name="Ink 339">
                  <a:extLst>
                    <a:ext uri="{FF2B5EF4-FFF2-40B4-BE49-F238E27FC236}">
                      <a16:creationId xmlns:a16="http://schemas.microsoft.com/office/drawing/2014/main" id="{33C528D9-9A6A-2347-82E7-B7965C76E299}"/>
                    </a:ext>
                  </a:extLst>
                </p14:cNvPr>
                <p14:cNvContentPartPr/>
                <p14:nvPr/>
              </p14:nvContentPartPr>
              <p14:xfrm>
                <a:off x="7882920" y="5995622"/>
                <a:ext cx="155160" cy="189360"/>
              </p14:xfrm>
            </p:contentPart>
          </mc:Choice>
          <mc:Fallback xmlns="">
            <p:pic>
              <p:nvPicPr>
                <p:cNvPr id="340" name="Ink 339">
                  <a:extLst>
                    <a:ext uri="{FF2B5EF4-FFF2-40B4-BE49-F238E27FC236}">
                      <a16:creationId xmlns:a16="http://schemas.microsoft.com/office/drawing/2014/main" id="{33C528D9-9A6A-2347-82E7-B7965C76E299}"/>
                    </a:ext>
                  </a:extLst>
                </p:cNvPr>
                <p:cNvPicPr/>
                <p:nvPr/>
              </p:nvPicPr>
              <p:blipFill>
                <a:blip r:embed="rId180"/>
                <a:stretch>
                  <a:fillRect/>
                </a:stretch>
              </p:blipFill>
              <p:spPr>
                <a:xfrm>
                  <a:off x="7867440" y="5980142"/>
                  <a:ext cx="185400" cy="219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1">
              <p14:nvContentPartPr>
                <p14:cNvPr id="341" name="Ink 340">
                  <a:extLst>
                    <a:ext uri="{FF2B5EF4-FFF2-40B4-BE49-F238E27FC236}">
                      <a16:creationId xmlns:a16="http://schemas.microsoft.com/office/drawing/2014/main" id="{F4E2521D-10E1-984F-95D2-C500897E30E0}"/>
                    </a:ext>
                  </a:extLst>
                </p14:cNvPr>
                <p14:cNvContentPartPr/>
                <p14:nvPr/>
              </p14:nvContentPartPr>
              <p14:xfrm>
                <a:off x="8391600" y="5599262"/>
                <a:ext cx="137520" cy="23400"/>
              </p14:xfrm>
            </p:contentPart>
          </mc:Choice>
          <mc:Fallback xmlns="">
            <p:pic>
              <p:nvPicPr>
                <p:cNvPr id="341" name="Ink 340">
                  <a:extLst>
                    <a:ext uri="{FF2B5EF4-FFF2-40B4-BE49-F238E27FC236}">
                      <a16:creationId xmlns:a16="http://schemas.microsoft.com/office/drawing/2014/main" id="{F4E2521D-10E1-984F-95D2-C500897E30E0}"/>
                    </a:ext>
                  </a:extLst>
                </p:cNvPr>
                <p:cNvPicPr/>
                <p:nvPr/>
              </p:nvPicPr>
              <p:blipFill>
                <a:blip r:embed="rId182"/>
                <a:stretch>
                  <a:fillRect/>
                </a:stretch>
              </p:blipFill>
              <p:spPr>
                <a:xfrm>
                  <a:off x="8376120" y="5583782"/>
                  <a:ext cx="168120" cy="54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3">
              <p14:nvContentPartPr>
                <p14:cNvPr id="342" name="Ink 341">
                  <a:extLst>
                    <a:ext uri="{FF2B5EF4-FFF2-40B4-BE49-F238E27FC236}">
                      <a16:creationId xmlns:a16="http://schemas.microsoft.com/office/drawing/2014/main" id="{38D37D42-2B9B-D14B-8A06-9F8074F6A426}"/>
                    </a:ext>
                  </a:extLst>
                </p14:cNvPr>
                <p14:cNvContentPartPr/>
                <p14:nvPr/>
              </p14:nvContentPartPr>
              <p14:xfrm>
                <a:off x="8588160" y="5544182"/>
                <a:ext cx="622800" cy="33120"/>
              </p14:xfrm>
            </p:contentPart>
          </mc:Choice>
          <mc:Fallback xmlns="">
            <p:pic>
              <p:nvPicPr>
                <p:cNvPr id="342" name="Ink 341">
                  <a:extLst>
                    <a:ext uri="{FF2B5EF4-FFF2-40B4-BE49-F238E27FC236}">
                      <a16:creationId xmlns:a16="http://schemas.microsoft.com/office/drawing/2014/main" id="{38D37D42-2B9B-D14B-8A06-9F8074F6A426}"/>
                    </a:ext>
                  </a:extLst>
                </p:cNvPr>
                <p:cNvPicPr/>
                <p:nvPr/>
              </p:nvPicPr>
              <p:blipFill>
                <a:blip r:embed="rId184"/>
                <a:stretch>
                  <a:fillRect/>
                </a:stretch>
              </p:blipFill>
              <p:spPr>
                <a:xfrm>
                  <a:off x="8573040" y="5529062"/>
                  <a:ext cx="653400" cy="63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5">
              <p14:nvContentPartPr>
                <p14:cNvPr id="343" name="Ink 342">
                  <a:extLst>
                    <a:ext uri="{FF2B5EF4-FFF2-40B4-BE49-F238E27FC236}">
                      <a16:creationId xmlns:a16="http://schemas.microsoft.com/office/drawing/2014/main" id="{301F604D-458B-7341-AF9B-B3914FDDDB64}"/>
                    </a:ext>
                  </a:extLst>
                </p14:cNvPr>
                <p14:cNvContentPartPr/>
                <p14:nvPr/>
              </p14:nvContentPartPr>
              <p14:xfrm>
                <a:off x="9248040" y="5567222"/>
                <a:ext cx="336960" cy="183600"/>
              </p14:xfrm>
            </p:contentPart>
          </mc:Choice>
          <mc:Fallback xmlns="">
            <p:pic>
              <p:nvPicPr>
                <p:cNvPr id="343" name="Ink 342">
                  <a:extLst>
                    <a:ext uri="{FF2B5EF4-FFF2-40B4-BE49-F238E27FC236}">
                      <a16:creationId xmlns:a16="http://schemas.microsoft.com/office/drawing/2014/main" id="{301F604D-458B-7341-AF9B-B3914FDDDB64}"/>
                    </a:ext>
                  </a:extLst>
                </p:cNvPr>
                <p:cNvPicPr/>
                <p:nvPr/>
              </p:nvPicPr>
              <p:blipFill>
                <a:blip r:embed="rId186"/>
                <a:stretch>
                  <a:fillRect/>
                </a:stretch>
              </p:blipFill>
              <p:spPr>
                <a:xfrm>
                  <a:off x="9232920" y="5552102"/>
                  <a:ext cx="367560" cy="214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7">
              <p14:nvContentPartPr>
                <p14:cNvPr id="344" name="Ink 343">
                  <a:extLst>
                    <a:ext uri="{FF2B5EF4-FFF2-40B4-BE49-F238E27FC236}">
                      <a16:creationId xmlns:a16="http://schemas.microsoft.com/office/drawing/2014/main" id="{6F6FEB65-A20F-F240-BD42-E4613BB5DC90}"/>
                    </a:ext>
                  </a:extLst>
                </p14:cNvPr>
                <p14:cNvContentPartPr/>
                <p14:nvPr/>
              </p14:nvContentPartPr>
              <p14:xfrm>
                <a:off x="9641520" y="5787182"/>
                <a:ext cx="111240" cy="142560"/>
              </p14:xfrm>
            </p:contentPart>
          </mc:Choice>
          <mc:Fallback xmlns="">
            <p:pic>
              <p:nvPicPr>
                <p:cNvPr id="344" name="Ink 343">
                  <a:extLst>
                    <a:ext uri="{FF2B5EF4-FFF2-40B4-BE49-F238E27FC236}">
                      <a16:creationId xmlns:a16="http://schemas.microsoft.com/office/drawing/2014/main" id="{6F6FEB65-A20F-F240-BD42-E4613BB5DC90}"/>
                    </a:ext>
                  </a:extLst>
                </p:cNvPr>
                <p:cNvPicPr/>
                <p:nvPr/>
              </p:nvPicPr>
              <p:blipFill>
                <a:blip r:embed="rId188"/>
                <a:stretch>
                  <a:fillRect/>
                </a:stretch>
              </p:blipFill>
              <p:spPr>
                <a:xfrm>
                  <a:off x="9626400" y="5772062"/>
                  <a:ext cx="141840" cy="172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9">
              <p14:nvContentPartPr>
                <p14:cNvPr id="345" name="Ink 344">
                  <a:extLst>
                    <a:ext uri="{FF2B5EF4-FFF2-40B4-BE49-F238E27FC236}">
                      <a16:creationId xmlns:a16="http://schemas.microsoft.com/office/drawing/2014/main" id="{A3841343-AE96-7F45-9B63-F066240E4834}"/>
                    </a:ext>
                  </a:extLst>
                </p14:cNvPr>
                <p14:cNvContentPartPr/>
                <p14:nvPr/>
              </p14:nvContentPartPr>
              <p14:xfrm>
                <a:off x="9757440" y="5949182"/>
                <a:ext cx="178560" cy="107640"/>
              </p14:xfrm>
            </p:contentPart>
          </mc:Choice>
          <mc:Fallback xmlns="">
            <p:pic>
              <p:nvPicPr>
                <p:cNvPr id="345" name="Ink 344">
                  <a:extLst>
                    <a:ext uri="{FF2B5EF4-FFF2-40B4-BE49-F238E27FC236}">
                      <a16:creationId xmlns:a16="http://schemas.microsoft.com/office/drawing/2014/main" id="{A3841343-AE96-7F45-9B63-F066240E4834}"/>
                    </a:ext>
                  </a:extLst>
                </p:cNvPr>
                <p:cNvPicPr/>
                <p:nvPr/>
              </p:nvPicPr>
              <p:blipFill>
                <a:blip r:embed="rId190"/>
                <a:stretch>
                  <a:fillRect/>
                </a:stretch>
              </p:blipFill>
              <p:spPr>
                <a:xfrm>
                  <a:off x="9741960" y="5934062"/>
                  <a:ext cx="209160" cy="137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1">
              <p14:nvContentPartPr>
                <p14:cNvPr id="346" name="Ink 345">
                  <a:extLst>
                    <a:ext uri="{FF2B5EF4-FFF2-40B4-BE49-F238E27FC236}">
                      <a16:creationId xmlns:a16="http://schemas.microsoft.com/office/drawing/2014/main" id="{630A214C-EA62-D845-871F-A27957D4A8E1}"/>
                    </a:ext>
                  </a:extLst>
                </p14:cNvPr>
                <p14:cNvContentPartPr/>
                <p14:nvPr/>
              </p14:nvContentPartPr>
              <p14:xfrm>
                <a:off x="9977400" y="6065102"/>
                <a:ext cx="136440" cy="38880"/>
              </p14:xfrm>
            </p:contentPart>
          </mc:Choice>
          <mc:Fallback xmlns="">
            <p:pic>
              <p:nvPicPr>
                <p:cNvPr id="346" name="Ink 345">
                  <a:extLst>
                    <a:ext uri="{FF2B5EF4-FFF2-40B4-BE49-F238E27FC236}">
                      <a16:creationId xmlns:a16="http://schemas.microsoft.com/office/drawing/2014/main" id="{630A214C-EA62-D845-871F-A27957D4A8E1}"/>
                    </a:ext>
                  </a:extLst>
                </p:cNvPr>
                <p:cNvPicPr/>
                <p:nvPr/>
              </p:nvPicPr>
              <p:blipFill>
                <a:blip r:embed="rId192"/>
                <a:stretch>
                  <a:fillRect/>
                </a:stretch>
              </p:blipFill>
              <p:spPr>
                <a:xfrm>
                  <a:off x="9961920" y="6049622"/>
                  <a:ext cx="166680" cy="69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3">
              <p14:nvContentPartPr>
                <p14:cNvPr id="347" name="Ink 346">
                  <a:extLst>
                    <a:ext uri="{FF2B5EF4-FFF2-40B4-BE49-F238E27FC236}">
                      <a16:creationId xmlns:a16="http://schemas.microsoft.com/office/drawing/2014/main" id="{827F0680-1DC2-E444-88AD-ED503104BB68}"/>
                    </a:ext>
                  </a:extLst>
                </p14:cNvPr>
                <p14:cNvContentPartPr/>
                <p14:nvPr/>
              </p14:nvContentPartPr>
              <p14:xfrm>
                <a:off x="10150920" y="6076622"/>
                <a:ext cx="29520" cy="15480"/>
              </p14:xfrm>
            </p:contentPart>
          </mc:Choice>
          <mc:Fallback xmlns="">
            <p:pic>
              <p:nvPicPr>
                <p:cNvPr id="347" name="Ink 346">
                  <a:extLst>
                    <a:ext uri="{FF2B5EF4-FFF2-40B4-BE49-F238E27FC236}">
                      <a16:creationId xmlns:a16="http://schemas.microsoft.com/office/drawing/2014/main" id="{827F0680-1DC2-E444-88AD-ED503104BB68}"/>
                    </a:ext>
                  </a:extLst>
                </p:cNvPr>
                <p:cNvPicPr/>
                <p:nvPr/>
              </p:nvPicPr>
              <p:blipFill>
                <a:blip r:embed="rId194"/>
                <a:stretch>
                  <a:fillRect/>
                </a:stretch>
              </p:blipFill>
              <p:spPr>
                <a:xfrm>
                  <a:off x="10135440" y="6061142"/>
                  <a:ext cx="60120" cy="45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5">
              <p14:nvContentPartPr>
                <p14:cNvPr id="348" name="Ink 347">
                  <a:extLst>
                    <a:ext uri="{FF2B5EF4-FFF2-40B4-BE49-F238E27FC236}">
                      <a16:creationId xmlns:a16="http://schemas.microsoft.com/office/drawing/2014/main" id="{183E5DB6-25F7-3948-AB9D-A67D51128E72}"/>
                    </a:ext>
                  </a:extLst>
                </p14:cNvPr>
                <p14:cNvContentPartPr/>
                <p14:nvPr/>
              </p14:nvContentPartPr>
              <p14:xfrm>
                <a:off x="10162440" y="6088142"/>
                <a:ext cx="69480" cy="24120"/>
              </p14:xfrm>
            </p:contentPart>
          </mc:Choice>
          <mc:Fallback xmlns="">
            <p:pic>
              <p:nvPicPr>
                <p:cNvPr id="348" name="Ink 347">
                  <a:extLst>
                    <a:ext uri="{FF2B5EF4-FFF2-40B4-BE49-F238E27FC236}">
                      <a16:creationId xmlns:a16="http://schemas.microsoft.com/office/drawing/2014/main" id="{183E5DB6-25F7-3948-AB9D-A67D51128E72}"/>
                    </a:ext>
                  </a:extLst>
                </p:cNvPr>
                <p:cNvPicPr/>
                <p:nvPr/>
              </p:nvPicPr>
              <p:blipFill>
                <a:blip r:embed="rId196"/>
                <a:stretch>
                  <a:fillRect/>
                </a:stretch>
              </p:blipFill>
              <p:spPr>
                <a:xfrm>
                  <a:off x="10146960" y="6072662"/>
                  <a:ext cx="100080" cy="54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7">
              <p14:nvContentPartPr>
                <p14:cNvPr id="349" name="Ink 348">
                  <a:extLst>
                    <a:ext uri="{FF2B5EF4-FFF2-40B4-BE49-F238E27FC236}">
                      <a16:creationId xmlns:a16="http://schemas.microsoft.com/office/drawing/2014/main" id="{0B039A34-A866-F447-B343-194563D7D448}"/>
                    </a:ext>
                  </a:extLst>
                </p14:cNvPr>
                <p14:cNvContentPartPr/>
                <p14:nvPr/>
              </p14:nvContentPartPr>
              <p14:xfrm>
                <a:off x="10159200" y="5995622"/>
                <a:ext cx="175680" cy="241200"/>
              </p14:xfrm>
            </p:contentPart>
          </mc:Choice>
          <mc:Fallback xmlns="">
            <p:pic>
              <p:nvPicPr>
                <p:cNvPr id="349" name="Ink 348">
                  <a:extLst>
                    <a:ext uri="{FF2B5EF4-FFF2-40B4-BE49-F238E27FC236}">
                      <a16:creationId xmlns:a16="http://schemas.microsoft.com/office/drawing/2014/main" id="{0B039A34-A866-F447-B343-194563D7D448}"/>
                    </a:ext>
                  </a:extLst>
                </p:cNvPr>
                <p:cNvPicPr/>
                <p:nvPr/>
              </p:nvPicPr>
              <p:blipFill>
                <a:blip r:embed="rId198"/>
                <a:stretch>
                  <a:fillRect/>
                </a:stretch>
              </p:blipFill>
              <p:spPr>
                <a:xfrm>
                  <a:off x="10144080" y="5980142"/>
                  <a:ext cx="206280" cy="27144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356" name="Group 355">
            <a:extLst>
              <a:ext uri="{FF2B5EF4-FFF2-40B4-BE49-F238E27FC236}">
                <a16:creationId xmlns:a16="http://schemas.microsoft.com/office/drawing/2014/main" id="{2416832D-DDA8-DA45-A6AA-6D1D8B7ED337}"/>
              </a:ext>
            </a:extLst>
          </p:cNvPr>
          <p:cNvGrpSpPr/>
          <p:nvPr/>
        </p:nvGrpSpPr>
        <p:grpSpPr>
          <a:xfrm>
            <a:off x="9005040" y="5347982"/>
            <a:ext cx="2559240" cy="1011240"/>
            <a:chOff x="9005040" y="5347982"/>
            <a:chExt cx="2559240" cy="101124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99">
              <p14:nvContentPartPr>
                <p14:cNvPr id="351" name="Ink 350">
                  <a:extLst>
                    <a:ext uri="{FF2B5EF4-FFF2-40B4-BE49-F238E27FC236}">
                      <a16:creationId xmlns:a16="http://schemas.microsoft.com/office/drawing/2014/main" id="{D16C7127-2DD4-9A46-A2C8-8C1FF8A6F6D3}"/>
                    </a:ext>
                  </a:extLst>
                </p14:cNvPr>
                <p14:cNvContentPartPr/>
                <p14:nvPr/>
              </p14:nvContentPartPr>
              <p14:xfrm>
                <a:off x="9005040" y="5347982"/>
                <a:ext cx="2559240" cy="1011240"/>
              </p14:xfrm>
            </p:contentPart>
          </mc:Choice>
          <mc:Fallback xmlns="">
            <p:pic>
              <p:nvPicPr>
                <p:cNvPr id="351" name="Ink 350">
                  <a:extLst>
                    <a:ext uri="{FF2B5EF4-FFF2-40B4-BE49-F238E27FC236}">
                      <a16:creationId xmlns:a16="http://schemas.microsoft.com/office/drawing/2014/main" id="{D16C7127-2DD4-9A46-A2C8-8C1FF8A6F6D3}"/>
                    </a:ext>
                  </a:extLst>
                </p:cNvPr>
                <p:cNvPicPr/>
                <p:nvPr/>
              </p:nvPicPr>
              <p:blipFill>
                <a:blip r:embed="rId200"/>
                <a:stretch>
                  <a:fillRect/>
                </a:stretch>
              </p:blipFill>
              <p:spPr>
                <a:xfrm>
                  <a:off x="8989560" y="5332862"/>
                  <a:ext cx="2589840" cy="1041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1">
              <p14:nvContentPartPr>
                <p14:cNvPr id="352" name="Ink 351">
                  <a:extLst>
                    <a:ext uri="{FF2B5EF4-FFF2-40B4-BE49-F238E27FC236}">
                      <a16:creationId xmlns:a16="http://schemas.microsoft.com/office/drawing/2014/main" id="{D1EAF3E1-3932-F845-B836-F56281D94B88}"/>
                    </a:ext>
                  </a:extLst>
                </p14:cNvPr>
                <p14:cNvContentPartPr/>
                <p14:nvPr/>
              </p14:nvContentPartPr>
              <p14:xfrm>
                <a:off x="9954000" y="6149702"/>
                <a:ext cx="707760" cy="81360"/>
              </p14:xfrm>
            </p:contentPart>
          </mc:Choice>
          <mc:Fallback xmlns="">
            <p:pic>
              <p:nvPicPr>
                <p:cNvPr id="352" name="Ink 351">
                  <a:extLst>
                    <a:ext uri="{FF2B5EF4-FFF2-40B4-BE49-F238E27FC236}">
                      <a16:creationId xmlns:a16="http://schemas.microsoft.com/office/drawing/2014/main" id="{D1EAF3E1-3932-F845-B836-F56281D94B88}"/>
                    </a:ext>
                  </a:extLst>
                </p:cNvPr>
                <p:cNvPicPr/>
                <p:nvPr/>
              </p:nvPicPr>
              <p:blipFill>
                <a:blip r:embed="rId202"/>
                <a:stretch>
                  <a:fillRect/>
                </a:stretch>
              </p:blipFill>
              <p:spPr>
                <a:xfrm>
                  <a:off x="9938880" y="6134222"/>
                  <a:ext cx="738360" cy="111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3">
              <p14:nvContentPartPr>
                <p14:cNvPr id="353" name="Ink 352">
                  <a:extLst>
                    <a:ext uri="{FF2B5EF4-FFF2-40B4-BE49-F238E27FC236}">
                      <a16:creationId xmlns:a16="http://schemas.microsoft.com/office/drawing/2014/main" id="{25F47668-D9C9-574C-98DF-860E4D2434C3}"/>
                    </a:ext>
                  </a:extLst>
                </p14:cNvPr>
                <p14:cNvContentPartPr/>
                <p14:nvPr/>
              </p14:nvContentPartPr>
              <p14:xfrm>
                <a:off x="10428480" y="6007142"/>
                <a:ext cx="52200" cy="123120"/>
              </p14:xfrm>
            </p:contentPart>
          </mc:Choice>
          <mc:Fallback xmlns="">
            <p:pic>
              <p:nvPicPr>
                <p:cNvPr id="353" name="Ink 352">
                  <a:extLst>
                    <a:ext uri="{FF2B5EF4-FFF2-40B4-BE49-F238E27FC236}">
                      <a16:creationId xmlns:a16="http://schemas.microsoft.com/office/drawing/2014/main" id="{25F47668-D9C9-574C-98DF-860E4D2434C3}"/>
                    </a:ext>
                  </a:extLst>
                </p:cNvPr>
                <p:cNvPicPr/>
                <p:nvPr/>
              </p:nvPicPr>
              <p:blipFill>
                <a:blip r:embed="rId204"/>
                <a:stretch>
                  <a:fillRect/>
                </a:stretch>
              </p:blipFill>
              <p:spPr>
                <a:xfrm>
                  <a:off x="10413360" y="5991662"/>
                  <a:ext cx="82800" cy="153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5">
              <p14:nvContentPartPr>
                <p14:cNvPr id="354" name="Ink 353">
                  <a:extLst>
                    <a:ext uri="{FF2B5EF4-FFF2-40B4-BE49-F238E27FC236}">
                      <a16:creationId xmlns:a16="http://schemas.microsoft.com/office/drawing/2014/main" id="{A4D766FC-EDEC-2D43-B5C1-3946F46713C6}"/>
                    </a:ext>
                  </a:extLst>
                </p14:cNvPr>
                <p14:cNvContentPartPr/>
                <p14:nvPr/>
              </p14:nvContentPartPr>
              <p14:xfrm>
                <a:off x="10416960" y="5992742"/>
                <a:ext cx="159120" cy="152640"/>
              </p14:xfrm>
            </p:contentPart>
          </mc:Choice>
          <mc:Fallback xmlns="">
            <p:pic>
              <p:nvPicPr>
                <p:cNvPr id="354" name="Ink 353">
                  <a:extLst>
                    <a:ext uri="{FF2B5EF4-FFF2-40B4-BE49-F238E27FC236}">
                      <a16:creationId xmlns:a16="http://schemas.microsoft.com/office/drawing/2014/main" id="{A4D766FC-EDEC-2D43-B5C1-3946F46713C6}"/>
                    </a:ext>
                  </a:extLst>
                </p:cNvPr>
                <p:cNvPicPr/>
                <p:nvPr/>
              </p:nvPicPr>
              <p:blipFill>
                <a:blip r:embed="rId206"/>
                <a:stretch>
                  <a:fillRect/>
                </a:stretch>
              </p:blipFill>
              <p:spPr>
                <a:xfrm>
                  <a:off x="10401840" y="5977622"/>
                  <a:ext cx="189720" cy="183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7">
              <p14:nvContentPartPr>
                <p14:cNvPr id="355" name="Ink 354">
                  <a:extLst>
                    <a:ext uri="{FF2B5EF4-FFF2-40B4-BE49-F238E27FC236}">
                      <a16:creationId xmlns:a16="http://schemas.microsoft.com/office/drawing/2014/main" id="{C29C6D0D-C85B-7F4B-A557-CB02B6DCB3C4}"/>
                    </a:ext>
                  </a:extLst>
                </p14:cNvPr>
                <p14:cNvContentPartPr/>
                <p14:nvPr/>
              </p14:nvContentPartPr>
              <p14:xfrm>
                <a:off x="10481760" y="6007142"/>
                <a:ext cx="35280" cy="70560"/>
              </p14:xfrm>
            </p:contentPart>
          </mc:Choice>
          <mc:Fallback xmlns="">
            <p:pic>
              <p:nvPicPr>
                <p:cNvPr id="355" name="Ink 354">
                  <a:extLst>
                    <a:ext uri="{FF2B5EF4-FFF2-40B4-BE49-F238E27FC236}">
                      <a16:creationId xmlns:a16="http://schemas.microsoft.com/office/drawing/2014/main" id="{C29C6D0D-C85B-7F4B-A557-CB02B6DCB3C4}"/>
                    </a:ext>
                  </a:extLst>
                </p:cNvPr>
                <p:cNvPicPr/>
                <p:nvPr/>
              </p:nvPicPr>
              <p:blipFill>
                <a:blip r:embed="rId208"/>
                <a:stretch>
                  <a:fillRect/>
                </a:stretch>
              </p:blipFill>
              <p:spPr>
                <a:xfrm>
                  <a:off x="10466280" y="5991662"/>
                  <a:ext cx="65880" cy="10116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384" name="Group 383">
            <a:extLst>
              <a:ext uri="{FF2B5EF4-FFF2-40B4-BE49-F238E27FC236}">
                <a16:creationId xmlns:a16="http://schemas.microsoft.com/office/drawing/2014/main" id="{25F88B18-9E20-5445-B21B-9126BC1340C9}"/>
              </a:ext>
            </a:extLst>
          </p:cNvPr>
          <p:cNvGrpSpPr/>
          <p:nvPr/>
        </p:nvGrpSpPr>
        <p:grpSpPr>
          <a:xfrm>
            <a:off x="7176240" y="474302"/>
            <a:ext cx="3945960" cy="935280"/>
            <a:chOff x="7176240" y="474302"/>
            <a:chExt cx="3945960" cy="9352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209">
              <p14:nvContentPartPr>
                <p14:cNvPr id="357" name="Ink 356">
                  <a:extLst>
                    <a:ext uri="{FF2B5EF4-FFF2-40B4-BE49-F238E27FC236}">
                      <a16:creationId xmlns:a16="http://schemas.microsoft.com/office/drawing/2014/main" id="{57990452-E98F-854A-A34A-3A5B6A43216C}"/>
                    </a:ext>
                  </a:extLst>
                </p14:cNvPr>
                <p14:cNvContentPartPr/>
                <p14:nvPr/>
              </p14:nvContentPartPr>
              <p14:xfrm>
                <a:off x="7176240" y="569342"/>
                <a:ext cx="396720" cy="160200"/>
              </p14:xfrm>
            </p:contentPart>
          </mc:Choice>
          <mc:Fallback xmlns="">
            <p:pic>
              <p:nvPicPr>
                <p:cNvPr id="357" name="Ink 356">
                  <a:extLst>
                    <a:ext uri="{FF2B5EF4-FFF2-40B4-BE49-F238E27FC236}">
                      <a16:creationId xmlns:a16="http://schemas.microsoft.com/office/drawing/2014/main" id="{57990452-E98F-854A-A34A-3A5B6A43216C}"/>
                    </a:ext>
                  </a:extLst>
                </p:cNvPr>
                <p:cNvPicPr/>
                <p:nvPr/>
              </p:nvPicPr>
              <p:blipFill>
                <a:blip r:embed="rId210"/>
                <a:stretch>
                  <a:fillRect/>
                </a:stretch>
              </p:blipFill>
              <p:spPr>
                <a:xfrm>
                  <a:off x="7160760" y="553862"/>
                  <a:ext cx="427320" cy="190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1">
              <p14:nvContentPartPr>
                <p14:cNvPr id="358" name="Ink 357">
                  <a:extLst>
                    <a:ext uri="{FF2B5EF4-FFF2-40B4-BE49-F238E27FC236}">
                      <a16:creationId xmlns:a16="http://schemas.microsoft.com/office/drawing/2014/main" id="{3C7440D6-3AEE-E94A-AA36-F05A7DE4A477}"/>
                    </a:ext>
                  </a:extLst>
                </p14:cNvPr>
                <p14:cNvContentPartPr/>
                <p14:nvPr/>
              </p14:nvContentPartPr>
              <p14:xfrm>
                <a:off x="7697160" y="474302"/>
                <a:ext cx="191520" cy="292680"/>
              </p14:xfrm>
            </p:contentPart>
          </mc:Choice>
          <mc:Fallback xmlns="">
            <p:pic>
              <p:nvPicPr>
                <p:cNvPr id="358" name="Ink 357">
                  <a:extLst>
                    <a:ext uri="{FF2B5EF4-FFF2-40B4-BE49-F238E27FC236}">
                      <a16:creationId xmlns:a16="http://schemas.microsoft.com/office/drawing/2014/main" id="{3C7440D6-3AEE-E94A-AA36-F05A7DE4A477}"/>
                    </a:ext>
                  </a:extLst>
                </p:cNvPr>
                <p:cNvPicPr/>
                <p:nvPr/>
              </p:nvPicPr>
              <p:blipFill>
                <a:blip r:embed="rId212"/>
                <a:stretch>
                  <a:fillRect/>
                </a:stretch>
              </p:blipFill>
              <p:spPr>
                <a:xfrm>
                  <a:off x="7681680" y="459182"/>
                  <a:ext cx="222120" cy="323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3">
              <p14:nvContentPartPr>
                <p14:cNvPr id="359" name="Ink 358">
                  <a:extLst>
                    <a:ext uri="{FF2B5EF4-FFF2-40B4-BE49-F238E27FC236}">
                      <a16:creationId xmlns:a16="http://schemas.microsoft.com/office/drawing/2014/main" id="{B13E5EA5-F4E3-074A-8D70-795827680E55}"/>
                    </a:ext>
                  </a:extLst>
                </p14:cNvPr>
                <p14:cNvContentPartPr/>
                <p14:nvPr/>
              </p14:nvContentPartPr>
              <p14:xfrm>
                <a:off x="7936560" y="636302"/>
                <a:ext cx="151560" cy="167400"/>
              </p14:xfrm>
            </p:contentPart>
          </mc:Choice>
          <mc:Fallback xmlns="">
            <p:pic>
              <p:nvPicPr>
                <p:cNvPr id="359" name="Ink 358">
                  <a:extLst>
                    <a:ext uri="{FF2B5EF4-FFF2-40B4-BE49-F238E27FC236}">
                      <a16:creationId xmlns:a16="http://schemas.microsoft.com/office/drawing/2014/main" id="{B13E5EA5-F4E3-074A-8D70-795827680E55}"/>
                    </a:ext>
                  </a:extLst>
                </p:cNvPr>
                <p:cNvPicPr/>
                <p:nvPr/>
              </p:nvPicPr>
              <p:blipFill>
                <a:blip r:embed="rId214"/>
                <a:stretch>
                  <a:fillRect/>
                </a:stretch>
              </p:blipFill>
              <p:spPr>
                <a:xfrm>
                  <a:off x="7921080" y="621182"/>
                  <a:ext cx="182160" cy="198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5">
              <p14:nvContentPartPr>
                <p14:cNvPr id="360" name="Ink 359">
                  <a:extLst>
                    <a:ext uri="{FF2B5EF4-FFF2-40B4-BE49-F238E27FC236}">
                      <a16:creationId xmlns:a16="http://schemas.microsoft.com/office/drawing/2014/main" id="{D15CB596-DCE7-AF4E-BC9C-67C80ED93528}"/>
                    </a:ext>
                  </a:extLst>
                </p14:cNvPr>
                <p14:cNvContentPartPr/>
                <p14:nvPr/>
              </p14:nvContentPartPr>
              <p14:xfrm>
                <a:off x="8113680" y="648182"/>
                <a:ext cx="154440" cy="123480"/>
              </p14:xfrm>
            </p:contentPart>
          </mc:Choice>
          <mc:Fallback xmlns="">
            <p:pic>
              <p:nvPicPr>
                <p:cNvPr id="360" name="Ink 359">
                  <a:extLst>
                    <a:ext uri="{FF2B5EF4-FFF2-40B4-BE49-F238E27FC236}">
                      <a16:creationId xmlns:a16="http://schemas.microsoft.com/office/drawing/2014/main" id="{D15CB596-DCE7-AF4E-BC9C-67C80ED93528}"/>
                    </a:ext>
                  </a:extLst>
                </p:cNvPr>
                <p:cNvPicPr/>
                <p:nvPr/>
              </p:nvPicPr>
              <p:blipFill>
                <a:blip r:embed="rId216"/>
                <a:stretch>
                  <a:fillRect/>
                </a:stretch>
              </p:blipFill>
              <p:spPr>
                <a:xfrm>
                  <a:off x="8098560" y="632702"/>
                  <a:ext cx="184680" cy="153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7">
              <p14:nvContentPartPr>
                <p14:cNvPr id="361" name="Ink 360">
                  <a:extLst>
                    <a:ext uri="{FF2B5EF4-FFF2-40B4-BE49-F238E27FC236}">
                      <a16:creationId xmlns:a16="http://schemas.microsoft.com/office/drawing/2014/main" id="{67FDA40A-B2CA-914C-A5A6-E49CBE18BA96}"/>
                    </a:ext>
                  </a:extLst>
                </p14:cNvPr>
                <p14:cNvContentPartPr/>
                <p14:nvPr/>
              </p14:nvContentPartPr>
              <p14:xfrm>
                <a:off x="8275680" y="656822"/>
                <a:ext cx="155520" cy="199440"/>
              </p14:xfrm>
            </p:contentPart>
          </mc:Choice>
          <mc:Fallback xmlns="">
            <p:pic>
              <p:nvPicPr>
                <p:cNvPr id="361" name="Ink 360">
                  <a:extLst>
                    <a:ext uri="{FF2B5EF4-FFF2-40B4-BE49-F238E27FC236}">
                      <a16:creationId xmlns:a16="http://schemas.microsoft.com/office/drawing/2014/main" id="{67FDA40A-B2CA-914C-A5A6-E49CBE18BA96}"/>
                    </a:ext>
                  </a:extLst>
                </p:cNvPr>
                <p:cNvPicPr/>
                <p:nvPr/>
              </p:nvPicPr>
              <p:blipFill>
                <a:blip r:embed="rId218"/>
                <a:stretch>
                  <a:fillRect/>
                </a:stretch>
              </p:blipFill>
              <p:spPr>
                <a:xfrm>
                  <a:off x="8260560" y="641702"/>
                  <a:ext cx="186120" cy="229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9">
              <p14:nvContentPartPr>
                <p14:cNvPr id="362" name="Ink 361">
                  <a:extLst>
                    <a:ext uri="{FF2B5EF4-FFF2-40B4-BE49-F238E27FC236}">
                      <a16:creationId xmlns:a16="http://schemas.microsoft.com/office/drawing/2014/main" id="{C1C95E9C-0E04-2C4A-98C6-11AB02BBF10E}"/>
                    </a:ext>
                  </a:extLst>
                </p14:cNvPr>
                <p14:cNvContentPartPr/>
                <p14:nvPr/>
              </p14:nvContentPartPr>
              <p14:xfrm>
                <a:off x="8474760" y="590222"/>
                <a:ext cx="162720" cy="174600"/>
              </p14:xfrm>
            </p:contentPart>
          </mc:Choice>
          <mc:Fallback xmlns="">
            <p:pic>
              <p:nvPicPr>
                <p:cNvPr id="362" name="Ink 361">
                  <a:extLst>
                    <a:ext uri="{FF2B5EF4-FFF2-40B4-BE49-F238E27FC236}">
                      <a16:creationId xmlns:a16="http://schemas.microsoft.com/office/drawing/2014/main" id="{C1C95E9C-0E04-2C4A-98C6-11AB02BBF10E}"/>
                    </a:ext>
                  </a:extLst>
                </p:cNvPr>
                <p:cNvPicPr/>
                <p:nvPr/>
              </p:nvPicPr>
              <p:blipFill>
                <a:blip r:embed="rId220"/>
                <a:stretch>
                  <a:fillRect/>
                </a:stretch>
              </p:blipFill>
              <p:spPr>
                <a:xfrm>
                  <a:off x="8459640" y="574742"/>
                  <a:ext cx="193320" cy="205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21">
              <p14:nvContentPartPr>
                <p14:cNvPr id="363" name="Ink 362">
                  <a:extLst>
                    <a:ext uri="{FF2B5EF4-FFF2-40B4-BE49-F238E27FC236}">
                      <a16:creationId xmlns:a16="http://schemas.microsoft.com/office/drawing/2014/main" id="{F7FF3A88-BAD8-C842-B466-88FBB1075D73}"/>
                    </a:ext>
                  </a:extLst>
                </p14:cNvPr>
                <p14:cNvContentPartPr/>
                <p14:nvPr/>
              </p14:nvContentPartPr>
              <p14:xfrm>
                <a:off x="8924040" y="544142"/>
                <a:ext cx="87480" cy="194040"/>
              </p14:xfrm>
            </p:contentPart>
          </mc:Choice>
          <mc:Fallback xmlns="">
            <p:pic>
              <p:nvPicPr>
                <p:cNvPr id="363" name="Ink 362">
                  <a:extLst>
                    <a:ext uri="{FF2B5EF4-FFF2-40B4-BE49-F238E27FC236}">
                      <a16:creationId xmlns:a16="http://schemas.microsoft.com/office/drawing/2014/main" id="{F7FF3A88-BAD8-C842-B466-88FBB1075D73}"/>
                    </a:ext>
                  </a:extLst>
                </p:cNvPr>
                <p:cNvPicPr/>
                <p:nvPr/>
              </p:nvPicPr>
              <p:blipFill>
                <a:blip r:embed="rId222"/>
                <a:stretch>
                  <a:fillRect/>
                </a:stretch>
              </p:blipFill>
              <p:spPr>
                <a:xfrm>
                  <a:off x="8908560" y="528662"/>
                  <a:ext cx="118080" cy="224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23">
              <p14:nvContentPartPr>
                <p14:cNvPr id="364" name="Ink 363">
                  <a:extLst>
                    <a:ext uri="{FF2B5EF4-FFF2-40B4-BE49-F238E27FC236}">
                      <a16:creationId xmlns:a16="http://schemas.microsoft.com/office/drawing/2014/main" id="{B71DD8BE-7A38-B245-91E4-D8511D67F088}"/>
                    </a:ext>
                  </a:extLst>
                </p14:cNvPr>
                <p14:cNvContentPartPr/>
                <p14:nvPr/>
              </p14:nvContentPartPr>
              <p14:xfrm>
                <a:off x="9242640" y="518942"/>
                <a:ext cx="123120" cy="158400"/>
              </p14:xfrm>
            </p:contentPart>
          </mc:Choice>
          <mc:Fallback xmlns="">
            <p:pic>
              <p:nvPicPr>
                <p:cNvPr id="364" name="Ink 363">
                  <a:extLst>
                    <a:ext uri="{FF2B5EF4-FFF2-40B4-BE49-F238E27FC236}">
                      <a16:creationId xmlns:a16="http://schemas.microsoft.com/office/drawing/2014/main" id="{B71DD8BE-7A38-B245-91E4-D8511D67F088}"/>
                    </a:ext>
                  </a:extLst>
                </p:cNvPr>
                <p:cNvPicPr/>
                <p:nvPr/>
              </p:nvPicPr>
              <p:blipFill>
                <a:blip r:embed="rId224"/>
                <a:stretch>
                  <a:fillRect/>
                </a:stretch>
              </p:blipFill>
              <p:spPr>
                <a:xfrm>
                  <a:off x="9227160" y="503462"/>
                  <a:ext cx="153720" cy="188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25">
              <p14:nvContentPartPr>
                <p14:cNvPr id="365" name="Ink 364">
                  <a:extLst>
                    <a:ext uri="{FF2B5EF4-FFF2-40B4-BE49-F238E27FC236}">
                      <a16:creationId xmlns:a16="http://schemas.microsoft.com/office/drawing/2014/main" id="{7E74A5C2-27DF-9C4B-A11A-2A7D1CAF54DC}"/>
                    </a:ext>
                  </a:extLst>
                </p14:cNvPr>
                <p14:cNvContentPartPr/>
                <p14:nvPr/>
              </p14:nvContentPartPr>
              <p14:xfrm>
                <a:off x="9387720" y="474302"/>
                <a:ext cx="149040" cy="226800"/>
              </p14:xfrm>
            </p:contentPart>
          </mc:Choice>
          <mc:Fallback xmlns="">
            <p:pic>
              <p:nvPicPr>
                <p:cNvPr id="365" name="Ink 364">
                  <a:extLst>
                    <a:ext uri="{FF2B5EF4-FFF2-40B4-BE49-F238E27FC236}">
                      <a16:creationId xmlns:a16="http://schemas.microsoft.com/office/drawing/2014/main" id="{7E74A5C2-27DF-9C4B-A11A-2A7D1CAF54DC}"/>
                    </a:ext>
                  </a:extLst>
                </p:cNvPr>
                <p:cNvPicPr/>
                <p:nvPr/>
              </p:nvPicPr>
              <p:blipFill>
                <a:blip r:embed="rId226"/>
                <a:stretch>
                  <a:fillRect/>
                </a:stretch>
              </p:blipFill>
              <p:spPr>
                <a:xfrm>
                  <a:off x="9372600" y="459182"/>
                  <a:ext cx="179640" cy="257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27">
              <p14:nvContentPartPr>
                <p14:cNvPr id="366" name="Ink 365">
                  <a:extLst>
                    <a:ext uri="{FF2B5EF4-FFF2-40B4-BE49-F238E27FC236}">
                      <a16:creationId xmlns:a16="http://schemas.microsoft.com/office/drawing/2014/main" id="{ADAC4068-3E6E-404A-BF49-FB0ACAE1F04E}"/>
                    </a:ext>
                  </a:extLst>
                </p14:cNvPr>
                <p14:cNvContentPartPr/>
                <p14:nvPr/>
              </p14:nvContentPartPr>
              <p14:xfrm>
                <a:off x="9552960" y="535142"/>
                <a:ext cx="87120" cy="134640"/>
              </p14:xfrm>
            </p:contentPart>
          </mc:Choice>
          <mc:Fallback xmlns="">
            <p:pic>
              <p:nvPicPr>
                <p:cNvPr id="366" name="Ink 365">
                  <a:extLst>
                    <a:ext uri="{FF2B5EF4-FFF2-40B4-BE49-F238E27FC236}">
                      <a16:creationId xmlns:a16="http://schemas.microsoft.com/office/drawing/2014/main" id="{ADAC4068-3E6E-404A-BF49-FB0ACAE1F04E}"/>
                    </a:ext>
                  </a:extLst>
                </p:cNvPr>
                <p:cNvPicPr/>
                <p:nvPr/>
              </p:nvPicPr>
              <p:blipFill>
                <a:blip r:embed="rId228"/>
                <a:stretch>
                  <a:fillRect/>
                </a:stretch>
              </p:blipFill>
              <p:spPr>
                <a:xfrm>
                  <a:off x="9537480" y="520022"/>
                  <a:ext cx="117360" cy="165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29">
              <p14:nvContentPartPr>
                <p14:cNvPr id="367" name="Ink 366">
                  <a:extLst>
                    <a:ext uri="{FF2B5EF4-FFF2-40B4-BE49-F238E27FC236}">
                      <a16:creationId xmlns:a16="http://schemas.microsoft.com/office/drawing/2014/main" id="{50EEEE43-0A70-D646-BC99-4FBB42055E23}"/>
                    </a:ext>
                  </a:extLst>
                </p14:cNvPr>
                <p14:cNvContentPartPr/>
                <p14:nvPr/>
              </p14:nvContentPartPr>
              <p14:xfrm>
                <a:off x="9676440" y="513182"/>
                <a:ext cx="144360" cy="157320"/>
              </p14:xfrm>
            </p:contentPart>
          </mc:Choice>
          <mc:Fallback xmlns="">
            <p:pic>
              <p:nvPicPr>
                <p:cNvPr id="367" name="Ink 366">
                  <a:extLst>
                    <a:ext uri="{FF2B5EF4-FFF2-40B4-BE49-F238E27FC236}">
                      <a16:creationId xmlns:a16="http://schemas.microsoft.com/office/drawing/2014/main" id="{50EEEE43-0A70-D646-BC99-4FBB42055E23}"/>
                    </a:ext>
                  </a:extLst>
                </p:cNvPr>
                <p:cNvPicPr/>
                <p:nvPr/>
              </p:nvPicPr>
              <p:blipFill>
                <a:blip r:embed="rId230"/>
                <a:stretch>
                  <a:fillRect/>
                </a:stretch>
              </p:blipFill>
              <p:spPr>
                <a:xfrm>
                  <a:off x="9660960" y="498062"/>
                  <a:ext cx="174960" cy="187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31">
              <p14:nvContentPartPr>
                <p14:cNvPr id="370" name="Ink 369">
                  <a:extLst>
                    <a:ext uri="{FF2B5EF4-FFF2-40B4-BE49-F238E27FC236}">
                      <a16:creationId xmlns:a16="http://schemas.microsoft.com/office/drawing/2014/main" id="{FFFD24D1-F436-C54C-BA3C-7771DEEA25E1}"/>
                    </a:ext>
                  </a:extLst>
                </p14:cNvPr>
                <p14:cNvContentPartPr/>
                <p14:nvPr/>
              </p14:nvContentPartPr>
              <p14:xfrm>
                <a:off x="7863480" y="995222"/>
                <a:ext cx="120240" cy="304560"/>
              </p14:xfrm>
            </p:contentPart>
          </mc:Choice>
          <mc:Fallback xmlns="">
            <p:pic>
              <p:nvPicPr>
                <p:cNvPr id="370" name="Ink 369">
                  <a:extLst>
                    <a:ext uri="{FF2B5EF4-FFF2-40B4-BE49-F238E27FC236}">
                      <a16:creationId xmlns:a16="http://schemas.microsoft.com/office/drawing/2014/main" id="{FFFD24D1-F436-C54C-BA3C-7771DEEA25E1}"/>
                    </a:ext>
                  </a:extLst>
                </p:cNvPr>
                <p:cNvPicPr/>
                <p:nvPr/>
              </p:nvPicPr>
              <p:blipFill>
                <a:blip r:embed="rId232"/>
                <a:stretch>
                  <a:fillRect/>
                </a:stretch>
              </p:blipFill>
              <p:spPr>
                <a:xfrm>
                  <a:off x="7848000" y="980102"/>
                  <a:ext cx="150840" cy="335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33">
              <p14:nvContentPartPr>
                <p14:cNvPr id="371" name="Ink 370">
                  <a:extLst>
                    <a:ext uri="{FF2B5EF4-FFF2-40B4-BE49-F238E27FC236}">
                      <a16:creationId xmlns:a16="http://schemas.microsoft.com/office/drawing/2014/main" id="{CDACE941-B23D-DF44-AA05-CABAD1C37485}"/>
                    </a:ext>
                  </a:extLst>
                </p14:cNvPr>
                <p14:cNvContentPartPr/>
                <p14:nvPr/>
              </p14:nvContentPartPr>
              <p14:xfrm>
                <a:off x="8076960" y="1119782"/>
                <a:ext cx="142920" cy="116640"/>
              </p14:xfrm>
            </p:contentPart>
          </mc:Choice>
          <mc:Fallback xmlns="">
            <p:pic>
              <p:nvPicPr>
                <p:cNvPr id="371" name="Ink 370">
                  <a:extLst>
                    <a:ext uri="{FF2B5EF4-FFF2-40B4-BE49-F238E27FC236}">
                      <a16:creationId xmlns:a16="http://schemas.microsoft.com/office/drawing/2014/main" id="{CDACE941-B23D-DF44-AA05-CABAD1C37485}"/>
                    </a:ext>
                  </a:extLst>
                </p:cNvPr>
                <p:cNvPicPr/>
                <p:nvPr/>
              </p:nvPicPr>
              <p:blipFill>
                <a:blip r:embed="rId234"/>
                <a:stretch>
                  <a:fillRect/>
                </a:stretch>
              </p:blipFill>
              <p:spPr>
                <a:xfrm>
                  <a:off x="8061480" y="1104662"/>
                  <a:ext cx="173520" cy="146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35">
              <p14:nvContentPartPr>
                <p14:cNvPr id="372" name="Ink 371">
                  <a:extLst>
                    <a:ext uri="{FF2B5EF4-FFF2-40B4-BE49-F238E27FC236}">
                      <a16:creationId xmlns:a16="http://schemas.microsoft.com/office/drawing/2014/main" id="{0244C169-8BF2-984A-B445-53B64DC9CE53}"/>
                    </a:ext>
                  </a:extLst>
                </p14:cNvPr>
                <p14:cNvContentPartPr/>
                <p14:nvPr/>
              </p14:nvContentPartPr>
              <p14:xfrm>
                <a:off x="8253360" y="1111142"/>
                <a:ext cx="190080" cy="298440"/>
              </p14:xfrm>
            </p:contentPart>
          </mc:Choice>
          <mc:Fallback xmlns="">
            <p:pic>
              <p:nvPicPr>
                <p:cNvPr id="372" name="Ink 371">
                  <a:extLst>
                    <a:ext uri="{FF2B5EF4-FFF2-40B4-BE49-F238E27FC236}">
                      <a16:creationId xmlns:a16="http://schemas.microsoft.com/office/drawing/2014/main" id="{0244C169-8BF2-984A-B445-53B64DC9CE53}"/>
                    </a:ext>
                  </a:extLst>
                </p:cNvPr>
                <p:cNvPicPr/>
                <p:nvPr/>
              </p:nvPicPr>
              <p:blipFill>
                <a:blip r:embed="rId236"/>
                <a:stretch>
                  <a:fillRect/>
                </a:stretch>
              </p:blipFill>
              <p:spPr>
                <a:xfrm>
                  <a:off x="8238240" y="1095662"/>
                  <a:ext cx="220680" cy="329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37">
              <p14:nvContentPartPr>
                <p14:cNvPr id="373" name="Ink 372">
                  <a:extLst>
                    <a:ext uri="{FF2B5EF4-FFF2-40B4-BE49-F238E27FC236}">
                      <a16:creationId xmlns:a16="http://schemas.microsoft.com/office/drawing/2014/main" id="{C60A5F28-7C18-F448-A9DF-0C6FA1DFCF11}"/>
                    </a:ext>
                  </a:extLst>
                </p14:cNvPr>
                <p14:cNvContentPartPr/>
                <p14:nvPr/>
              </p14:nvContentPartPr>
              <p14:xfrm>
                <a:off x="8409240" y="1134182"/>
                <a:ext cx="232920" cy="116640"/>
              </p14:xfrm>
            </p:contentPart>
          </mc:Choice>
          <mc:Fallback xmlns="">
            <p:pic>
              <p:nvPicPr>
                <p:cNvPr id="373" name="Ink 372">
                  <a:extLst>
                    <a:ext uri="{FF2B5EF4-FFF2-40B4-BE49-F238E27FC236}">
                      <a16:creationId xmlns:a16="http://schemas.microsoft.com/office/drawing/2014/main" id="{C60A5F28-7C18-F448-A9DF-0C6FA1DFCF11}"/>
                    </a:ext>
                  </a:extLst>
                </p:cNvPr>
                <p:cNvPicPr/>
                <p:nvPr/>
              </p:nvPicPr>
              <p:blipFill>
                <a:blip r:embed="rId238"/>
                <a:stretch>
                  <a:fillRect/>
                </a:stretch>
              </p:blipFill>
              <p:spPr>
                <a:xfrm>
                  <a:off x="8393760" y="1118702"/>
                  <a:ext cx="263520" cy="146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39">
              <p14:nvContentPartPr>
                <p14:cNvPr id="374" name="Ink 373">
                  <a:extLst>
                    <a:ext uri="{FF2B5EF4-FFF2-40B4-BE49-F238E27FC236}">
                      <a16:creationId xmlns:a16="http://schemas.microsoft.com/office/drawing/2014/main" id="{7B56BCD9-028E-4C46-AABA-6B4A4F830708}"/>
                    </a:ext>
                  </a:extLst>
                </p14:cNvPr>
                <p14:cNvContentPartPr/>
                <p14:nvPr/>
              </p14:nvContentPartPr>
              <p14:xfrm>
                <a:off x="8576640" y="1029782"/>
                <a:ext cx="360" cy="360"/>
              </p14:xfrm>
            </p:contentPart>
          </mc:Choice>
          <mc:Fallback xmlns="">
            <p:pic>
              <p:nvPicPr>
                <p:cNvPr id="374" name="Ink 373">
                  <a:extLst>
                    <a:ext uri="{FF2B5EF4-FFF2-40B4-BE49-F238E27FC236}">
                      <a16:creationId xmlns:a16="http://schemas.microsoft.com/office/drawing/2014/main" id="{7B56BCD9-028E-4C46-AABA-6B4A4F830708}"/>
                    </a:ext>
                  </a:extLst>
                </p:cNvPr>
                <p:cNvPicPr/>
                <p:nvPr/>
              </p:nvPicPr>
              <p:blipFill>
                <a:blip r:embed="rId45"/>
                <a:stretch>
                  <a:fillRect/>
                </a:stretch>
              </p:blipFill>
              <p:spPr>
                <a:xfrm>
                  <a:off x="8561520" y="1014662"/>
                  <a:ext cx="30960" cy="30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40">
              <p14:nvContentPartPr>
                <p14:cNvPr id="375" name="Ink 374">
                  <a:extLst>
                    <a:ext uri="{FF2B5EF4-FFF2-40B4-BE49-F238E27FC236}">
                      <a16:creationId xmlns:a16="http://schemas.microsoft.com/office/drawing/2014/main" id="{1EF6FC50-0522-DB46-BAE0-B593A93B4D9F}"/>
                    </a:ext>
                  </a:extLst>
                </p14:cNvPr>
                <p14:cNvContentPartPr/>
                <p14:nvPr/>
              </p14:nvContentPartPr>
              <p14:xfrm>
                <a:off x="8719560" y="1122662"/>
                <a:ext cx="365400" cy="124920"/>
              </p14:xfrm>
            </p:contentPart>
          </mc:Choice>
          <mc:Fallback xmlns="">
            <p:pic>
              <p:nvPicPr>
                <p:cNvPr id="375" name="Ink 374">
                  <a:extLst>
                    <a:ext uri="{FF2B5EF4-FFF2-40B4-BE49-F238E27FC236}">
                      <a16:creationId xmlns:a16="http://schemas.microsoft.com/office/drawing/2014/main" id="{1EF6FC50-0522-DB46-BAE0-B593A93B4D9F}"/>
                    </a:ext>
                  </a:extLst>
                </p:cNvPr>
                <p:cNvPicPr/>
                <p:nvPr/>
              </p:nvPicPr>
              <p:blipFill>
                <a:blip r:embed="rId241"/>
                <a:stretch>
                  <a:fillRect/>
                </a:stretch>
              </p:blipFill>
              <p:spPr>
                <a:xfrm>
                  <a:off x="8704080" y="1107182"/>
                  <a:ext cx="396000" cy="155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42">
              <p14:nvContentPartPr>
                <p14:cNvPr id="376" name="Ink 375">
                  <a:extLst>
                    <a:ext uri="{FF2B5EF4-FFF2-40B4-BE49-F238E27FC236}">
                      <a16:creationId xmlns:a16="http://schemas.microsoft.com/office/drawing/2014/main" id="{7FB50346-15D6-4442-AD62-8368860DA3BD}"/>
                    </a:ext>
                  </a:extLst>
                </p14:cNvPr>
                <p14:cNvContentPartPr/>
                <p14:nvPr/>
              </p14:nvContentPartPr>
              <p14:xfrm>
                <a:off x="9029880" y="1038782"/>
                <a:ext cx="512280" cy="187920"/>
              </p14:xfrm>
            </p:contentPart>
          </mc:Choice>
          <mc:Fallback xmlns="">
            <p:pic>
              <p:nvPicPr>
                <p:cNvPr id="376" name="Ink 375">
                  <a:extLst>
                    <a:ext uri="{FF2B5EF4-FFF2-40B4-BE49-F238E27FC236}">
                      <a16:creationId xmlns:a16="http://schemas.microsoft.com/office/drawing/2014/main" id="{7FB50346-15D6-4442-AD62-8368860DA3BD}"/>
                    </a:ext>
                  </a:extLst>
                </p:cNvPr>
                <p:cNvPicPr/>
                <p:nvPr/>
              </p:nvPicPr>
              <p:blipFill>
                <a:blip r:embed="rId243"/>
                <a:stretch>
                  <a:fillRect/>
                </a:stretch>
              </p:blipFill>
              <p:spPr>
                <a:xfrm>
                  <a:off x="9014400" y="1023302"/>
                  <a:ext cx="542880" cy="218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44">
              <p14:nvContentPartPr>
                <p14:cNvPr id="377" name="Ink 376">
                  <a:extLst>
                    <a:ext uri="{FF2B5EF4-FFF2-40B4-BE49-F238E27FC236}">
                      <a16:creationId xmlns:a16="http://schemas.microsoft.com/office/drawing/2014/main" id="{7221B0FE-9E56-AA45-98A4-4FDE7ED0817B}"/>
                    </a:ext>
                  </a:extLst>
                </p14:cNvPr>
                <p14:cNvContentPartPr/>
                <p14:nvPr/>
              </p14:nvContentPartPr>
              <p14:xfrm>
                <a:off x="9667800" y="972182"/>
                <a:ext cx="384120" cy="236880"/>
              </p14:xfrm>
            </p:contentPart>
          </mc:Choice>
          <mc:Fallback xmlns="">
            <p:pic>
              <p:nvPicPr>
                <p:cNvPr id="377" name="Ink 376">
                  <a:extLst>
                    <a:ext uri="{FF2B5EF4-FFF2-40B4-BE49-F238E27FC236}">
                      <a16:creationId xmlns:a16="http://schemas.microsoft.com/office/drawing/2014/main" id="{7221B0FE-9E56-AA45-98A4-4FDE7ED0817B}"/>
                    </a:ext>
                  </a:extLst>
                </p:cNvPr>
                <p:cNvPicPr/>
                <p:nvPr/>
              </p:nvPicPr>
              <p:blipFill>
                <a:blip r:embed="rId245"/>
                <a:stretch>
                  <a:fillRect/>
                </a:stretch>
              </p:blipFill>
              <p:spPr>
                <a:xfrm>
                  <a:off x="9652680" y="956702"/>
                  <a:ext cx="414720" cy="267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46">
              <p14:nvContentPartPr>
                <p14:cNvPr id="378" name="Ink 377">
                  <a:extLst>
                    <a:ext uri="{FF2B5EF4-FFF2-40B4-BE49-F238E27FC236}">
                      <a16:creationId xmlns:a16="http://schemas.microsoft.com/office/drawing/2014/main" id="{801CE0FC-A055-B24E-A39A-0D5D2B91F028}"/>
                    </a:ext>
                  </a:extLst>
                </p14:cNvPr>
                <p14:cNvContentPartPr/>
                <p14:nvPr/>
              </p14:nvContentPartPr>
              <p14:xfrm>
                <a:off x="10015560" y="937262"/>
                <a:ext cx="150480" cy="237600"/>
              </p14:xfrm>
            </p:contentPart>
          </mc:Choice>
          <mc:Fallback xmlns="">
            <p:pic>
              <p:nvPicPr>
                <p:cNvPr id="378" name="Ink 377">
                  <a:extLst>
                    <a:ext uri="{FF2B5EF4-FFF2-40B4-BE49-F238E27FC236}">
                      <a16:creationId xmlns:a16="http://schemas.microsoft.com/office/drawing/2014/main" id="{801CE0FC-A055-B24E-A39A-0D5D2B91F028}"/>
                    </a:ext>
                  </a:extLst>
                </p:cNvPr>
                <p:cNvPicPr/>
                <p:nvPr/>
              </p:nvPicPr>
              <p:blipFill>
                <a:blip r:embed="rId247"/>
                <a:stretch>
                  <a:fillRect/>
                </a:stretch>
              </p:blipFill>
              <p:spPr>
                <a:xfrm>
                  <a:off x="10000440" y="922142"/>
                  <a:ext cx="181080" cy="268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48">
              <p14:nvContentPartPr>
                <p14:cNvPr id="379" name="Ink 378">
                  <a:extLst>
                    <a:ext uri="{FF2B5EF4-FFF2-40B4-BE49-F238E27FC236}">
                      <a16:creationId xmlns:a16="http://schemas.microsoft.com/office/drawing/2014/main" id="{7FFF047B-D9A7-D04D-A2B0-841293767EA8}"/>
                    </a:ext>
                  </a:extLst>
                </p14:cNvPr>
                <p14:cNvContentPartPr/>
                <p14:nvPr/>
              </p14:nvContentPartPr>
              <p14:xfrm>
                <a:off x="10128600" y="1030142"/>
                <a:ext cx="332640" cy="141480"/>
              </p14:xfrm>
            </p:contentPart>
          </mc:Choice>
          <mc:Fallback xmlns="">
            <p:pic>
              <p:nvPicPr>
                <p:cNvPr id="379" name="Ink 378">
                  <a:extLst>
                    <a:ext uri="{FF2B5EF4-FFF2-40B4-BE49-F238E27FC236}">
                      <a16:creationId xmlns:a16="http://schemas.microsoft.com/office/drawing/2014/main" id="{7FFF047B-D9A7-D04D-A2B0-841293767EA8}"/>
                    </a:ext>
                  </a:extLst>
                </p:cNvPr>
                <p:cNvPicPr/>
                <p:nvPr/>
              </p:nvPicPr>
              <p:blipFill>
                <a:blip r:embed="rId249"/>
                <a:stretch>
                  <a:fillRect/>
                </a:stretch>
              </p:blipFill>
              <p:spPr>
                <a:xfrm>
                  <a:off x="10113120" y="1014662"/>
                  <a:ext cx="363240" cy="172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50">
              <p14:nvContentPartPr>
                <p14:cNvPr id="380" name="Ink 379">
                  <a:extLst>
                    <a:ext uri="{FF2B5EF4-FFF2-40B4-BE49-F238E27FC236}">
                      <a16:creationId xmlns:a16="http://schemas.microsoft.com/office/drawing/2014/main" id="{AFBCC72A-DC29-9E49-8365-CF2F1DE1E580}"/>
                    </a:ext>
                  </a:extLst>
                </p14:cNvPr>
                <p14:cNvContentPartPr/>
                <p14:nvPr/>
              </p14:nvContentPartPr>
              <p14:xfrm>
                <a:off x="10636920" y="937262"/>
                <a:ext cx="28080" cy="147600"/>
              </p14:xfrm>
            </p:contentPart>
          </mc:Choice>
          <mc:Fallback xmlns="">
            <p:pic>
              <p:nvPicPr>
                <p:cNvPr id="380" name="Ink 379">
                  <a:extLst>
                    <a:ext uri="{FF2B5EF4-FFF2-40B4-BE49-F238E27FC236}">
                      <a16:creationId xmlns:a16="http://schemas.microsoft.com/office/drawing/2014/main" id="{AFBCC72A-DC29-9E49-8365-CF2F1DE1E580}"/>
                    </a:ext>
                  </a:extLst>
                </p:cNvPr>
                <p:cNvPicPr/>
                <p:nvPr/>
              </p:nvPicPr>
              <p:blipFill>
                <a:blip r:embed="rId251"/>
                <a:stretch>
                  <a:fillRect/>
                </a:stretch>
              </p:blipFill>
              <p:spPr>
                <a:xfrm>
                  <a:off x="10621800" y="922142"/>
                  <a:ext cx="58680" cy="178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52">
              <p14:nvContentPartPr>
                <p14:cNvPr id="381" name="Ink 380">
                  <a:extLst>
                    <a:ext uri="{FF2B5EF4-FFF2-40B4-BE49-F238E27FC236}">
                      <a16:creationId xmlns:a16="http://schemas.microsoft.com/office/drawing/2014/main" id="{9FE5E337-A304-B748-B93D-0462B42C02AC}"/>
                    </a:ext>
                  </a:extLst>
                </p14:cNvPr>
                <p14:cNvContentPartPr/>
                <p14:nvPr/>
              </p14:nvContentPartPr>
              <p14:xfrm>
                <a:off x="10705320" y="960662"/>
                <a:ext cx="118800" cy="159120"/>
              </p14:xfrm>
            </p:contentPart>
          </mc:Choice>
          <mc:Fallback xmlns="">
            <p:pic>
              <p:nvPicPr>
                <p:cNvPr id="381" name="Ink 380">
                  <a:extLst>
                    <a:ext uri="{FF2B5EF4-FFF2-40B4-BE49-F238E27FC236}">
                      <a16:creationId xmlns:a16="http://schemas.microsoft.com/office/drawing/2014/main" id="{9FE5E337-A304-B748-B93D-0462B42C02AC}"/>
                    </a:ext>
                  </a:extLst>
                </p:cNvPr>
                <p:cNvPicPr/>
                <p:nvPr/>
              </p:nvPicPr>
              <p:blipFill>
                <a:blip r:embed="rId253"/>
                <a:stretch>
                  <a:fillRect/>
                </a:stretch>
              </p:blipFill>
              <p:spPr>
                <a:xfrm>
                  <a:off x="10690200" y="945182"/>
                  <a:ext cx="149400" cy="189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54">
              <p14:nvContentPartPr>
                <p14:cNvPr id="382" name="Ink 381">
                  <a:extLst>
                    <a:ext uri="{FF2B5EF4-FFF2-40B4-BE49-F238E27FC236}">
                      <a16:creationId xmlns:a16="http://schemas.microsoft.com/office/drawing/2014/main" id="{9456CB7A-0778-7E40-9C68-015664C9EC70}"/>
                    </a:ext>
                  </a:extLst>
                </p14:cNvPr>
                <p14:cNvContentPartPr/>
                <p14:nvPr/>
              </p14:nvContentPartPr>
              <p14:xfrm>
                <a:off x="10972800" y="841142"/>
                <a:ext cx="112320" cy="212040"/>
              </p14:xfrm>
            </p:contentPart>
          </mc:Choice>
          <mc:Fallback xmlns="">
            <p:pic>
              <p:nvPicPr>
                <p:cNvPr id="382" name="Ink 381">
                  <a:extLst>
                    <a:ext uri="{FF2B5EF4-FFF2-40B4-BE49-F238E27FC236}">
                      <a16:creationId xmlns:a16="http://schemas.microsoft.com/office/drawing/2014/main" id="{9456CB7A-0778-7E40-9C68-015664C9EC70}"/>
                    </a:ext>
                  </a:extLst>
                </p:cNvPr>
                <p:cNvPicPr/>
                <p:nvPr/>
              </p:nvPicPr>
              <p:blipFill>
                <a:blip r:embed="rId255"/>
                <a:stretch>
                  <a:fillRect/>
                </a:stretch>
              </p:blipFill>
              <p:spPr>
                <a:xfrm>
                  <a:off x="10957320" y="826022"/>
                  <a:ext cx="142920" cy="242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56">
              <p14:nvContentPartPr>
                <p14:cNvPr id="383" name="Ink 382">
                  <a:extLst>
                    <a:ext uri="{FF2B5EF4-FFF2-40B4-BE49-F238E27FC236}">
                      <a16:creationId xmlns:a16="http://schemas.microsoft.com/office/drawing/2014/main" id="{EA254888-514D-0347-BD3A-1F767637F1D3}"/>
                    </a:ext>
                  </a:extLst>
                </p14:cNvPr>
                <p14:cNvContentPartPr/>
                <p14:nvPr/>
              </p14:nvContentPartPr>
              <p14:xfrm>
                <a:off x="11099880" y="1142822"/>
                <a:ext cx="22320" cy="38160"/>
              </p14:xfrm>
            </p:contentPart>
          </mc:Choice>
          <mc:Fallback xmlns="">
            <p:pic>
              <p:nvPicPr>
                <p:cNvPr id="383" name="Ink 382">
                  <a:extLst>
                    <a:ext uri="{FF2B5EF4-FFF2-40B4-BE49-F238E27FC236}">
                      <a16:creationId xmlns:a16="http://schemas.microsoft.com/office/drawing/2014/main" id="{EA254888-514D-0347-BD3A-1F767637F1D3}"/>
                    </a:ext>
                  </a:extLst>
                </p:cNvPr>
                <p:cNvPicPr/>
                <p:nvPr/>
              </p:nvPicPr>
              <p:blipFill>
                <a:blip r:embed="rId257"/>
                <a:stretch>
                  <a:fillRect/>
                </a:stretch>
              </p:blipFill>
              <p:spPr>
                <a:xfrm>
                  <a:off x="11084760" y="1127702"/>
                  <a:ext cx="52920" cy="684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406" name="Group 405">
            <a:extLst>
              <a:ext uri="{FF2B5EF4-FFF2-40B4-BE49-F238E27FC236}">
                <a16:creationId xmlns:a16="http://schemas.microsoft.com/office/drawing/2014/main" id="{2DC6548C-E0B2-9B43-A2F6-BD2EF8A598FB}"/>
              </a:ext>
            </a:extLst>
          </p:cNvPr>
          <p:cNvGrpSpPr/>
          <p:nvPr/>
        </p:nvGrpSpPr>
        <p:grpSpPr>
          <a:xfrm>
            <a:off x="4340160" y="3645902"/>
            <a:ext cx="6660360" cy="2222640"/>
            <a:chOff x="4340160" y="3645902"/>
            <a:chExt cx="6660360" cy="222264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258">
              <p14:nvContentPartPr>
                <p14:cNvPr id="285" name="Ink 284">
                  <a:extLst>
                    <a:ext uri="{FF2B5EF4-FFF2-40B4-BE49-F238E27FC236}">
                      <a16:creationId xmlns:a16="http://schemas.microsoft.com/office/drawing/2014/main" id="{B8632447-215E-4747-9B78-8F9D6CC39BB9}"/>
                    </a:ext>
                  </a:extLst>
                </p14:cNvPr>
                <p14:cNvContentPartPr/>
                <p14:nvPr/>
              </p14:nvContentPartPr>
              <p14:xfrm>
                <a:off x="5265360" y="4050902"/>
                <a:ext cx="259200" cy="255960"/>
              </p14:xfrm>
            </p:contentPart>
          </mc:Choice>
          <mc:Fallback xmlns="">
            <p:pic>
              <p:nvPicPr>
                <p:cNvPr id="285" name="Ink 284">
                  <a:extLst>
                    <a:ext uri="{FF2B5EF4-FFF2-40B4-BE49-F238E27FC236}">
                      <a16:creationId xmlns:a16="http://schemas.microsoft.com/office/drawing/2014/main" id="{B8632447-215E-4747-9B78-8F9D6CC39BB9}"/>
                    </a:ext>
                  </a:extLst>
                </p:cNvPr>
                <p:cNvPicPr/>
                <p:nvPr/>
              </p:nvPicPr>
              <p:blipFill>
                <a:blip r:embed="rId259"/>
                <a:stretch>
                  <a:fillRect/>
                </a:stretch>
              </p:blipFill>
              <p:spPr>
                <a:xfrm>
                  <a:off x="5249880" y="4035422"/>
                  <a:ext cx="289800" cy="286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60">
              <p14:nvContentPartPr>
                <p14:cNvPr id="286" name="Ink 285">
                  <a:extLst>
                    <a:ext uri="{FF2B5EF4-FFF2-40B4-BE49-F238E27FC236}">
                      <a16:creationId xmlns:a16="http://schemas.microsoft.com/office/drawing/2014/main" id="{6BB608F3-391E-554F-B8DC-6EA9C59DFE15}"/>
                    </a:ext>
                  </a:extLst>
                </p14:cNvPr>
                <p14:cNvContentPartPr/>
                <p14:nvPr/>
              </p14:nvContentPartPr>
              <p14:xfrm>
                <a:off x="5076720" y="4259342"/>
                <a:ext cx="193320" cy="385200"/>
              </p14:xfrm>
            </p:contentPart>
          </mc:Choice>
          <mc:Fallback xmlns="">
            <p:pic>
              <p:nvPicPr>
                <p:cNvPr id="286" name="Ink 285">
                  <a:extLst>
                    <a:ext uri="{FF2B5EF4-FFF2-40B4-BE49-F238E27FC236}">
                      <a16:creationId xmlns:a16="http://schemas.microsoft.com/office/drawing/2014/main" id="{6BB608F3-391E-554F-B8DC-6EA9C59DFE15}"/>
                    </a:ext>
                  </a:extLst>
                </p:cNvPr>
                <p:cNvPicPr/>
                <p:nvPr/>
              </p:nvPicPr>
              <p:blipFill>
                <a:blip r:embed="rId261"/>
                <a:stretch>
                  <a:fillRect/>
                </a:stretch>
              </p:blipFill>
              <p:spPr>
                <a:xfrm>
                  <a:off x="5061600" y="4244222"/>
                  <a:ext cx="223920" cy="415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62">
              <p14:nvContentPartPr>
                <p14:cNvPr id="287" name="Ink 286">
                  <a:extLst>
                    <a:ext uri="{FF2B5EF4-FFF2-40B4-BE49-F238E27FC236}">
                      <a16:creationId xmlns:a16="http://schemas.microsoft.com/office/drawing/2014/main" id="{C87E56AD-E0DA-F84D-980D-832125C74CDB}"/>
                    </a:ext>
                  </a:extLst>
                </p14:cNvPr>
                <p14:cNvContentPartPr/>
                <p14:nvPr/>
              </p14:nvContentPartPr>
              <p14:xfrm>
                <a:off x="5247720" y="4675862"/>
                <a:ext cx="558360" cy="572760"/>
              </p14:xfrm>
            </p:contentPart>
          </mc:Choice>
          <mc:Fallback xmlns="">
            <p:pic>
              <p:nvPicPr>
                <p:cNvPr id="287" name="Ink 286">
                  <a:extLst>
                    <a:ext uri="{FF2B5EF4-FFF2-40B4-BE49-F238E27FC236}">
                      <a16:creationId xmlns:a16="http://schemas.microsoft.com/office/drawing/2014/main" id="{C87E56AD-E0DA-F84D-980D-832125C74CDB}"/>
                    </a:ext>
                  </a:extLst>
                </p:cNvPr>
                <p:cNvPicPr/>
                <p:nvPr/>
              </p:nvPicPr>
              <p:blipFill>
                <a:blip r:embed="rId263"/>
                <a:stretch>
                  <a:fillRect/>
                </a:stretch>
              </p:blipFill>
              <p:spPr>
                <a:xfrm>
                  <a:off x="5232600" y="4660742"/>
                  <a:ext cx="588960" cy="603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64">
              <p14:nvContentPartPr>
                <p14:cNvPr id="288" name="Ink 287">
                  <a:extLst>
                    <a:ext uri="{FF2B5EF4-FFF2-40B4-BE49-F238E27FC236}">
                      <a16:creationId xmlns:a16="http://schemas.microsoft.com/office/drawing/2014/main" id="{78B29EC4-AF54-8945-A1AB-833095B09123}"/>
                    </a:ext>
                  </a:extLst>
                </p14:cNvPr>
                <p14:cNvContentPartPr/>
                <p14:nvPr/>
              </p14:nvContentPartPr>
              <p14:xfrm>
                <a:off x="5451480" y="4259342"/>
                <a:ext cx="1467720" cy="1036440"/>
              </p14:xfrm>
            </p:contentPart>
          </mc:Choice>
          <mc:Fallback xmlns="">
            <p:pic>
              <p:nvPicPr>
                <p:cNvPr id="288" name="Ink 287">
                  <a:extLst>
                    <a:ext uri="{FF2B5EF4-FFF2-40B4-BE49-F238E27FC236}">
                      <a16:creationId xmlns:a16="http://schemas.microsoft.com/office/drawing/2014/main" id="{78B29EC4-AF54-8945-A1AB-833095B09123}"/>
                    </a:ext>
                  </a:extLst>
                </p:cNvPr>
                <p:cNvPicPr/>
                <p:nvPr/>
              </p:nvPicPr>
              <p:blipFill>
                <a:blip r:embed="rId265"/>
                <a:stretch>
                  <a:fillRect/>
                </a:stretch>
              </p:blipFill>
              <p:spPr>
                <a:xfrm>
                  <a:off x="5436360" y="4243862"/>
                  <a:ext cx="1498320" cy="1067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66">
              <p14:nvContentPartPr>
                <p14:cNvPr id="289" name="Ink 288">
                  <a:extLst>
                    <a:ext uri="{FF2B5EF4-FFF2-40B4-BE49-F238E27FC236}">
                      <a16:creationId xmlns:a16="http://schemas.microsoft.com/office/drawing/2014/main" id="{A6B736DB-21B5-3E49-A1D2-E281646EB516}"/>
                    </a:ext>
                  </a:extLst>
                </p14:cNvPr>
                <p14:cNvContentPartPr/>
                <p14:nvPr/>
              </p14:nvContentPartPr>
              <p14:xfrm>
                <a:off x="5810400" y="5223422"/>
                <a:ext cx="546480" cy="123840"/>
              </p14:xfrm>
            </p:contentPart>
          </mc:Choice>
          <mc:Fallback xmlns="">
            <p:pic>
              <p:nvPicPr>
                <p:cNvPr id="289" name="Ink 288">
                  <a:extLst>
                    <a:ext uri="{FF2B5EF4-FFF2-40B4-BE49-F238E27FC236}">
                      <a16:creationId xmlns:a16="http://schemas.microsoft.com/office/drawing/2014/main" id="{A6B736DB-21B5-3E49-A1D2-E281646EB516}"/>
                    </a:ext>
                  </a:extLst>
                </p:cNvPr>
                <p:cNvPicPr/>
                <p:nvPr/>
              </p:nvPicPr>
              <p:blipFill>
                <a:blip r:embed="rId267"/>
                <a:stretch>
                  <a:fillRect/>
                </a:stretch>
              </p:blipFill>
              <p:spPr>
                <a:xfrm>
                  <a:off x="5795280" y="5208302"/>
                  <a:ext cx="576720" cy="154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68">
              <p14:nvContentPartPr>
                <p14:cNvPr id="290" name="Ink 289">
                  <a:extLst>
                    <a:ext uri="{FF2B5EF4-FFF2-40B4-BE49-F238E27FC236}">
                      <a16:creationId xmlns:a16="http://schemas.microsoft.com/office/drawing/2014/main" id="{EE30D3AC-AF03-954D-978C-BDA697BB1ED6}"/>
                    </a:ext>
                  </a:extLst>
                </p14:cNvPr>
                <p14:cNvContentPartPr/>
                <p14:nvPr/>
              </p14:nvContentPartPr>
              <p14:xfrm>
                <a:off x="5578920" y="4513862"/>
                <a:ext cx="821880" cy="110880"/>
              </p14:xfrm>
            </p:contentPart>
          </mc:Choice>
          <mc:Fallback xmlns="">
            <p:pic>
              <p:nvPicPr>
                <p:cNvPr id="290" name="Ink 289">
                  <a:extLst>
                    <a:ext uri="{FF2B5EF4-FFF2-40B4-BE49-F238E27FC236}">
                      <a16:creationId xmlns:a16="http://schemas.microsoft.com/office/drawing/2014/main" id="{EE30D3AC-AF03-954D-978C-BDA697BB1ED6}"/>
                    </a:ext>
                  </a:extLst>
                </p:cNvPr>
                <p:cNvPicPr/>
                <p:nvPr/>
              </p:nvPicPr>
              <p:blipFill>
                <a:blip r:embed="rId269"/>
                <a:stretch>
                  <a:fillRect/>
                </a:stretch>
              </p:blipFill>
              <p:spPr>
                <a:xfrm>
                  <a:off x="5563440" y="4498742"/>
                  <a:ext cx="852120" cy="141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70">
              <p14:nvContentPartPr>
                <p14:cNvPr id="291" name="Ink 290">
                  <a:extLst>
                    <a:ext uri="{FF2B5EF4-FFF2-40B4-BE49-F238E27FC236}">
                      <a16:creationId xmlns:a16="http://schemas.microsoft.com/office/drawing/2014/main" id="{27787C95-218E-2A4E-8C7A-5A589C1211D5}"/>
                    </a:ext>
                  </a:extLst>
                </p14:cNvPr>
                <p14:cNvContentPartPr/>
                <p14:nvPr/>
              </p14:nvContentPartPr>
              <p14:xfrm>
                <a:off x="5844960" y="4708622"/>
                <a:ext cx="435960" cy="71640"/>
              </p14:xfrm>
            </p:contentPart>
          </mc:Choice>
          <mc:Fallback xmlns="">
            <p:pic>
              <p:nvPicPr>
                <p:cNvPr id="291" name="Ink 290">
                  <a:extLst>
                    <a:ext uri="{FF2B5EF4-FFF2-40B4-BE49-F238E27FC236}">
                      <a16:creationId xmlns:a16="http://schemas.microsoft.com/office/drawing/2014/main" id="{27787C95-218E-2A4E-8C7A-5A589C1211D5}"/>
                    </a:ext>
                  </a:extLst>
                </p:cNvPr>
                <p:cNvPicPr/>
                <p:nvPr/>
              </p:nvPicPr>
              <p:blipFill>
                <a:blip r:embed="rId271"/>
                <a:stretch>
                  <a:fillRect/>
                </a:stretch>
              </p:blipFill>
              <p:spPr>
                <a:xfrm>
                  <a:off x="5829840" y="4693502"/>
                  <a:ext cx="466560" cy="102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72">
              <p14:nvContentPartPr>
                <p14:cNvPr id="292" name="Ink 291">
                  <a:extLst>
                    <a:ext uri="{FF2B5EF4-FFF2-40B4-BE49-F238E27FC236}">
                      <a16:creationId xmlns:a16="http://schemas.microsoft.com/office/drawing/2014/main" id="{50F4E810-1212-134C-8137-94F18E5BBC1E}"/>
                    </a:ext>
                  </a:extLst>
                </p14:cNvPr>
                <p14:cNvContentPartPr/>
                <p14:nvPr/>
              </p14:nvContentPartPr>
              <p14:xfrm>
                <a:off x="5821920" y="4796462"/>
                <a:ext cx="487800" cy="191160"/>
              </p14:xfrm>
            </p:contentPart>
          </mc:Choice>
          <mc:Fallback xmlns="">
            <p:pic>
              <p:nvPicPr>
                <p:cNvPr id="292" name="Ink 291">
                  <a:extLst>
                    <a:ext uri="{FF2B5EF4-FFF2-40B4-BE49-F238E27FC236}">
                      <a16:creationId xmlns:a16="http://schemas.microsoft.com/office/drawing/2014/main" id="{50F4E810-1212-134C-8137-94F18E5BBC1E}"/>
                    </a:ext>
                  </a:extLst>
                </p:cNvPr>
                <p:cNvPicPr/>
                <p:nvPr/>
              </p:nvPicPr>
              <p:blipFill>
                <a:blip r:embed="rId273"/>
                <a:stretch>
                  <a:fillRect/>
                </a:stretch>
              </p:blipFill>
              <p:spPr>
                <a:xfrm>
                  <a:off x="5806440" y="4781342"/>
                  <a:ext cx="518040" cy="221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74">
              <p14:nvContentPartPr>
                <p14:cNvPr id="293" name="Ink 292">
                  <a:extLst>
                    <a:ext uri="{FF2B5EF4-FFF2-40B4-BE49-F238E27FC236}">
                      <a16:creationId xmlns:a16="http://schemas.microsoft.com/office/drawing/2014/main" id="{6F802FE2-25EA-CA46-9768-DA4D3A80AE34}"/>
                    </a:ext>
                  </a:extLst>
                </p14:cNvPr>
                <p14:cNvContentPartPr/>
                <p14:nvPr/>
              </p14:nvContentPartPr>
              <p14:xfrm>
                <a:off x="5868000" y="4924622"/>
                <a:ext cx="432720" cy="214560"/>
              </p14:xfrm>
            </p:contentPart>
          </mc:Choice>
          <mc:Fallback xmlns="">
            <p:pic>
              <p:nvPicPr>
                <p:cNvPr id="293" name="Ink 292">
                  <a:extLst>
                    <a:ext uri="{FF2B5EF4-FFF2-40B4-BE49-F238E27FC236}">
                      <a16:creationId xmlns:a16="http://schemas.microsoft.com/office/drawing/2014/main" id="{6F802FE2-25EA-CA46-9768-DA4D3A80AE34}"/>
                    </a:ext>
                  </a:extLst>
                </p:cNvPr>
                <p:cNvPicPr/>
                <p:nvPr/>
              </p:nvPicPr>
              <p:blipFill>
                <a:blip r:embed="rId275"/>
                <a:stretch>
                  <a:fillRect/>
                </a:stretch>
              </p:blipFill>
              <p:spPr>
                <a:xfrm>
                  <a:off x="5852880" y="4909502"/>
                  <a:ext cx="463320" cy="245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76">
              <p14:nvContentPartPr>
                <p14:cNvPr id="294" name="Ink 293">
                  <a:extLst>
                    <a:ext uri="{FF2B5EF4-FFF2-40B4-BE49-F238E27FC236}">
                      <a16:creationId xmlns:a16="http://schemas.microsoft.com/office/drawing/2014/main" id="{1DB177F5-96D3-EC4C-86D9-6AD6D62818E4}"/>
                    </a:ext>
                  </a:extLst>
                </p14:cNvPr>
                <p14:cNvContentPartPr/>
                <p14:nvPr/>
              </p14:nvContentPartPr>
              <p14:xfrm>
                <a:off x="6064920" y="5074382"/>
                <a:ext cx="203040" cy="145800"/>
              </p14:xfrm>
            </p:contentPart>
          </mc:Choice>
          <mc:Fallback xmlns="">
            <p:pic>
              <p:nvPicPr>
                <p:cNvPr id="294" name="Ink 293">
                  <a:extLst>
                    <a:ext uri="{FF2B5EF4-FFF2-40B4-BE49-F238E27FC236}">
                      <a16:creationId xmlns:a16="http://schemas.microsoft.com/office/drawing/2014/main" id="{1DB177F5-96D3-EC4C-86D9-6AD6D62818E4}"/>
                    </a:ext>
                  </a:extLst>
                </p:cNvPr>
                <p:cNvPicPr/>
                <p:nvPr/>
              </p:nvPicPr>
              <p:blipFill>
                <a:blip r:embed="rId277"/>
                <a:stretch>
                  <a:fillRect/>
                </a:stretch>
              </p:blipFill>
              <p:spPr>
                <a:xfrm>
                  <a:off x="6049800" y="5059262"/>
                  <a:ext cx="233280" cy="176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78">
              <p14:nvContentPartPr>
                <p14:cNvPr id="295" name="Ink 294">
                  <a:extLst>
                    <a:ext uri="{FF2B5EF4-FFF2-40B4-BE49-F238E27FC236}">
                      <a16:creationId xmlns:a16="http://schemas.microsoft.com/office/drawing/2014/main" id="{681ED8B7-C434-4842-A934-8940013CCE70}"/>
                    </a:ext>
                  </a:extLst>
                </p14:cNvPr>
                <p14:cNvContentPartPr/>
                <p14:nvPr/>
              </p14:nvContentPartPr>
              <p14:xfrm>
                <a:off x="6017400" y="5353382"/>
                <a:ext cx="159480" cy="342360"/>
              </p14:xfrm>
            </p:contentPart>
          </mc:Choice>
          <mc:Fallback xmlns="">
            <p:pic>
              <p:nvPicPr>
                <p:cNvPr id="295" name="Ink 294">
                  <a:extLst>
                    <a:ext uri="{FF2B5EF4-FFF2-40B4-BE49-F238E27FC236}">
                      <a16:creationId xmlns:a16="http://schemas.microsoft.com/office/drawing/2014/main" id="{681ED8B7-C434-4842-A934-8940013CCE70}"/>
                    </a:ext>
                  </a:extLst>
                </p:cNvPr>
                <p:cNvPicPr/>
                <p:nvPr/>
              </p:nvPicPr>
              <p:blipFill>
                <a:blip r:embed="rId279"/>
                <a:stretch>
                  <a:fillRect/>
                </a:stretch>
              </p:blipFill>
              <p:spPr>
                <a:xfrm>
                  <a:off x="6002280" y="5338262"/>
                  <a:ext cx="189720" cy="372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80">
              <p14:nvContentPartPr>
                <p14:cNvPr id="296" name="Ink 295">
                  <a:extLst>
                    <a:ext uri="{FF2B5EF4-FFF2-40B4-BE49-F238E27FC236}">
                      <a16:creationId xmlns:a16="http://schemas.microsoft.com/office/drawing/2014/main" id="{D0671A8C-B5EC-104C-AC66-E4D401A1E260}"/>
                    </a:ext>
                  </a:extLst>
                </p14:cNvPr>
                <p14:cNvContentPartPr/>
                <p14:nvPr/>
              </p14:nvContentPartPr>
              <p14:xfrm>
                <a:off x="5635800" y="5321702"/>
                <a:ext cx="234000" cy="360000"/>
              </p14:xfrm>
            </p:contentPart>
          </mc:Choice>
          <mc:Fallback xmlns="">
            <p:pic>
              <p:nvPicPr>
                <p:cNvPr id="296" name="Ink 295">
                  <a:extLst>
                    <a:ext uri="{FF2B5EF4-FFF2-40B4-BE49-F238E27FC236}">
                      <a16:creationId xmlns:a16="http://schemas.microsoft.com/office/drawing/2014/main" id="{D0671A8C-B5EC-104C-AC66-E4D401A1E260}"/>
                    </a:ext>
                  </a:extLst>
                </p:cNvPr>
                <p:cNvPicPr/>
                <p:nvPr/>
              </p:nvPicPr>
              <p:blipFill>
                <a:blip r:embed="rId281"/>
                <a:stretch>
                  <a:fillRect/>
                </a:stretch>
              </p:blipFill>
              <p:spPr>
                <a:xfrm>
                  <a:off x="5620680" y="5306582"/>
                  <a:ext cx="264600" cy="390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82">
              <p14:nvContentPartPr>
                <p14:cNvPr id="297" name="Ink 296">
                  <a:extLst>
                    <a:ext uri="{FF2B5EF4-FFF2-40B4-BE49-F238E27FC236}">
                      <a16:creationId xmlns:a16="http://schemas.microsoft.com/office/drawing/2014/main" id="{9E84707A-917C-324B-BFF3-CD602868380D}"/>
                    </a:ext>
                  </a:extLst>
                </p14:cNvPr>
                <p14:cNvContentPartPr/>
                <p14:nvPr/>
              </p14:nvContentPartPr>
              <p14:xfrm>
                <a:off x="4880520" y="5495942"/>
                <a:ext cx="26640" cy="49680"/>
              </p14:xfrm>
            </p:contentPart>
          </mc:Choice>
          <mc:Fallback xmlns="">
            <p:pic>
              <p:nvPicPr>
                <p:cNvPr id="297" name="Ink 296">
                  <a:extLst>
                    <a:ext uri="{FF2B5EF4-FFF2-40B4-BE49-F238E27FC236}">
                      <a16:creationId xmlns:a16="http://schemas.microsoft.com/office/drawing/2014/main" id="{9E84707A-917C-324B-BFF3-CD602868380D}"/>
                    </a:ext>
                  </a:extLst>
                </p:cNvPr>
                <p:cNvPicPr/>
                <p:nvPr/>
              </p:nvPicPr>
              <p:blipFill>
                <a:blip r:embed="rId283"/>
                <a:stretch>
                  <a:fillRect/>
                </a:stretch>
              </p:blipFill>
              <p:spPr>
                <a:xfrm>
                  <a:off x="4865040" y="5480822"/>
                  <a:ext cx="57240" cy="80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84">
              <p14:nvContentPartPr>
                <p14:cNvPr id="298" name="Ink 297">
                  <a:extLst>
                    <a:ext uri="{FF2B5EF4-FFF2-40B4-BE49-F238E27FC236}">
                      <a16:creationId xmlns:a16="http://schemas.microsoft.com/office/drawing/2014/main" id="{75721F26-FBA9-D64F-B88A-1F3DF88C45D2}"/>
                    </a:ext>
                  </a:extLst>
                </p14:cNvPr>
                <p14:cNvContentPartPr/>
                <p14:nvPr/>
              </p14:nvContentPartPr>
              <p14:xfrm>
                <a:off x="5031720" y="5499542"/>
                <a:ext cx="44280" cy="38880"/>
              </p14:xfrm>
            </p:contentPart>
          </mc:Choice>
          <mc:Fallback xmlns="">
            <p:pic>
              <p:nvPicPr>
                <p:cNvPr id="298" name="Ink 297">
                  <a:extLst>
                    <a:ext uri="{FF2B5EF4-FFF2-40B4-BE49-F238E27FC236}">
                      <a16:creationId xmlns:a16="http://schemas.microsoft.com/office/drawing/2014/main" id="{75721F26-FBA9-D64F-B88A-1F3DF88C45D2}"/>
                    </a:ext>
                  </a:extLst>
                </p:cNvPr>
                <p:cNvPicPr/>
                <p:nvPr/>
              </p:nvPicPr>
              <p:blipFill>
                <a:blip r:embed="rId285"/>
                <a:stretch>
                  <a:fillRect/>
                </a:stretch>
              </p:blipFill>
              <p:spPr>
                <a:xfrm>
                  <a:off x="5016600" y="5484062"/>
                  <a:ext cx="74880" cy="69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86">
              <p14:nvContentPartPr>
                <p14:cNvPr id="299" name="Ink 298">
                  <a:extLst>
                    <a:ext uri="{FF2B5EF4-FFF2-40B4-BE49-F238E27FC236}">
                      <a16:creationId xmlns:a16="http://schemas.microsoft.com/office/drawing/2014/main" id="{AB70D429-5EA7-A645-A5B1-D3B7D5AA405B}"/>
                    </a:ext>
                  </a:extLst>
                </p14:cNvPr>
                <p14:cNvContentPartPr/>
                <p14:nvPr/>
              </p14:nvContentPartPr>
              <p14:xfrm>
                <a:off x="4914360" y="5331422"/>
                <a:ext cx="42120" cy="43200"/>
              </p14:xfrm>
            </p:contentPart>
          </mc:Choice>
          <mc:Fallback xmlns="">
            <p:pic>
              <p:nvPicPr>
                <p:cNvPr id="299" name="Ink 298">
                  <a:extLst>
                    <a:ext uri="{FF2B5EF4-FFF2-40B4-BE49-F238E27FC236}">
                      <a16:creationId xmlns:a16="http://schemas.microsoft.com/office/drawing/2014/main" id="{AB70D429-5EA7-A645-A5B1-D3B7D5AA405B}"/>
                    </a:ext>
                  </a:extLst>
                </p:cNvPr>
                <p:cNvPicPr/>
                <p:nvPr/>
              </p:nvPicPr>
              <p:blipFill>
                <a:blip r:embed="rId287"/>
                <a:stretch>
                  <a:fillRect/>
                </a:stretch>
              </p:blipFill>
              <p:spPr>
                <a:xfrm>
                  <a:off x="4899240" y="5316302"/>
                  <a:ext cx="72720" cy="73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88">
              <p14:nvContentPartPr>
                <p14:cNvPr id="300" name="Ink 299">
                  <a:extLst>
                    <a:ext uri="{FF2B5EF4-FFF2-40B4-BE49-F238E27FC236}">
                      <a16:creationId xmlns:a16="http://schemas.microsoft.com/office/drawing/2014/main" id="{E0F860F7-739F-3C48-87C8-5A18C0095031}"/>
                    </a:ext>
                  </a:extLst>
                </p14:cNvPr>
                <p14:cNvContentPartPr/>
                <p14:nvPr/>
              </p14:nvContentPartPr>
              <p14:xfrm>
                <a:off x="4699080" y="5659742"/>
                <a:ext cx="5040" cy="27360"/>
              </p14:xfrm>
            </p:contentPart>
          </mc:Choice>
          <mc:Fallback xmlns="">
            <p:pic>
              <p:nvPicPr>
                <p:cNvPr id="300" name="Ink 299">
                  <a:extLst>
                    <a:ext uri="{FF2B5EF4-FFF2-40B4-BE49-F238E27FC236}">
                      <a16:creationId xmlns:a16="http://schemas.microsoft.com/office/drawing/2014/main" id="{E0F860F7-739F-3C48-87C8-5A18C0095031}"/>
                    </a:ext>
                  </a:extLst>
                </p:cNvPr>
                <p:cNvPicPr/>
                <p:nvPr/>
              </p:nvPicPr>
              <p:blipFill>
                <a:blip r:embed="rId289"/>
                <a:stretch>
                  <a:fillRect/>
                </a:stretch>
              </p:blipFill>
              <p:spPr>
                <a:xfrm>
                  <a:off x="4683960" y="5644622"/>
                  <a:ext cx="35640" cy="57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90">
              <p14:nvContentPartPr>
                <p14:cNvPr id="301" name="Ink 300">
                  <a:extLst>
                    <a:ext uri="{FF2B5EF4-FFF2-40B4-BE49-F238E27FC236}">
                      <a16:creationId xmlns:a16="http://schemas.microsoft.com/office/drawing/2014/main" id="{7A5332CA-E061-8D40-ADF2-EC6BA0D93F43}"/>
                    </a:ext>
                  </a:extLst>
                </p14:cNvPr>
                <p14:cNvContentPartPr/>
                <p14:nvPr/>
              </p14:nvContentPartPr>
              <p14:xfrm>
                <a:off x="4942080" y="5824982"/>
                <a:ext cx="28440" cy="32040"/>
              </p14:xfrm>
            </p:contentPart>
          </mc:Choice>
          <mc:Fallback xmlns="">
            <p:pic>
              <p:nvPicPr>
                <p:cNvPr id="301" name="Ink 300">
                  <a:extLst>
                    <a:ext uri="{FF2B5EF4-FFF2-40B4-BE49-F238E27FC236}">
                      <a16:creationId xmlns:a16="http://schemas.microsoft.com/office/drawing/2014/main" id="{7A5332CA-E061-8D40-ADF2-EC6BA0D93F43}"/>
                    </a:ext>
                  </a:extLst>
                </p:cNvPr>
                <p:cNvPicPr/>
                <p:nvPr/>
              </p:nvPicPr>
              <p:blipFill>
                <a:blip r:embed="rId291"/>
                <a:stretch>
                  <a:fillRect/>
                </a:stretch>
              </p:blipFill>
              <p:spPr>
                <a:xfrm>
                  <a:off x="4926960" y="5809862"/>
                  <a:ext cx="59040" cy="62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92">
              <p14:nvContentPartPr>
                <p14:cNvPr id="302" name="Ink 301">
                  <a:extLst>
                    <a:ext uri="{FF2B5EF4-FFF2-40B4-BE49-F238E27FC236}">
                      <a16:creationId xmlns:a16="http://schemas.microsoft.com/office/drawing/2014/main" id="{5BF3E81A-5A08-704F-8EF7-40B5A6A30648}"/>
                    </a:ext>
                  </a:extLst>
                </p14:cNvPr>
                <p14:cNvContentPartPr/>
                <p14:nvPr/>
              </p14:nvContentPartPr>
              <p14:xfrm>
                <a:off x="5076720" y="5662622"/>
                <a:ext cx="22320" cy="20520"/>
              </p14:xfrm>
            </p:contentPart>
          </mc:Choice>
          <mc:Fallback xmlns="">
            <p:pic>
              <p:nvPicPr>
                <p:cNvPr id="302" name="Ink 301">
                  <a:extLst>
                    <a:ext uri="{FF2B5EF4-FFF2-40B4-BE49-F238E27FC236}">
                      <a16:creationId xmlns:a16="http://schemas.microsoft.com/office/drawing/2014/main" id="{5BF3E81A-5A08-704F-8EF7-40B5A6A30648}"/>
                    </a:ext>
                  </a:extLst>
                </p:cNvPr>
                <p:cNvPicPr/>
                <p:nvPr/>
              </p:nvPicPr>
              <p:blipFill>
                <a:blip r:embed="rId293"/>
                <a:stretch>
                  <a:fillRect/>
                </a:stretch>
              </p:blipFill>
              <p:spPr>
                <a:xfrm>
                  <a:off x="5061600" y="5647502"/>
                  <a:ext cx="52920" cy="51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94">
              <p14:nvContentPartPr>
                <p14:cNvPr id="303" name="Ink 302">
                  <a:extLst>
                    <a:ext uri="{FF2B5EF4-FFF2-40B4-BE49-F238E27FC236}">
                      <a16:creationId xmlns:a16="http://schemas.microsoft.com/office/drawing/2014/main" id="{C6EA5EB0-7B22-6D41-A640-00FB0F60ADE6}"/>
                    </a:ext>
                  </a:extLst>
                </p14:cNvPr>
                <p14:cNvContentPartPr/>
                <p14:nvPr/>
              </p14:nvContentPartPr>
              <p14:xfrm>
                <a:off x="4340160" y="5851262"/>
                <a:ext cx="202680" cy="17280"/>
              </p14:xfrm>
            </p:contentPart>
          </mc:Choice>
          <mc:Fallback xmlns="">
            <p:pic>
              <p:nvPicPr>
                <p:cNvPr id="303" name="Ink 302">
                  <a:extLst>
                    <a:ext uri="{FF2B5EF4-FFF2-40B4-BE49-F238E27FC236}">
                      <a16:creationId xmlns:a16="http://schemas.microsoft.com/office/drawing/2014/main" id="{C6EA5EB0-7B22-6D41-A640-00FB0F60ADE6}"/>
                    </a:ext>
                  </a:extLst>
                </p:cNvPr>
                <p:cNvPicPr/>
                <p:nvPr/>
              </p:nvPicPr>
              <p:blipFill>
                <a:blip r:embed="rId295"/>
                <a:stretch>
                  <a:fillRect/>
                </a:stretch>
              </p:blipFill>
              <p:spPr>
                <a:xfrm>
                  <a:off x="4325040" y="5836142"/>
                  <a:ext cx="233280" cy="47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96">
              <p14:nvContentPartPr>
                <p14:cNvPr id="304" name="Ink 303">
                  <a:extLst>
                    <a:ext uri="{FF2B5EF4-FFF2-40B4-BE49-F238E27FC236}">
                      <a16:creationId xmlns:a16="http://schemas.microsoft.com/office/drawing/2014/main" id="{72FF3B51-2A76-8B4C-9DC9-70C6F6D5C373}"/>
                    </a:ext>
                  </a:extLst>
                </p14:cNvPr>
                <p14:cNvContentPartPr/>
                <p14:nvPr/>
              </p14:nvContentPartPr>
              <p14:xfrm>
                <a:off x="5104440" y="5669462"/>
                <a:ext cx="887400" cy="153000"/>
              </p14:xfrm>
            </p:contentPart>
          </mc:Choice>
          <mc:Fallback xmlns="">
            <p:pic>
              <p:nvPicPr>
                <p:cNvPr id="304" name="Ink 303">
                  <a:extLst>
                    <a:ext uri="{FF2B5EF4-FFF2-40B4-BE49-F238E27FC236}">
                      <a16:creationId xmlns:a16="http://schemas.microsoft.com/office/drawing/2014/main" id="{72FF3B51-2A76-8B4C-9DC9-70C6F6D5C373}"/>
                    </a:ext>
                  </a:extLst>
                </p:cNvPr>
                <p:cNvPicPr/>
                <p:nvPr/>
              </p:nvPicPr>
              <p:blipFill>
                <a:blip r:embed="rId297"/>
                <a:stretch>
                  <a:fillRect/>
                </a:stretch>
              </p:blipFill>
              <p:spPr>
                <a:xfrm>
                  <a:off x="5088960" y="5653982"/>
                  <a:ext cx="917640" cy="183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98">
              <p14:nvContentPartPr>
                <p14:cNvPr id="305" name="Ink 304">
                  <a:extLst>
                    <a:ext uri="{FF2B5EF4-FFF2-40B4-BE49-F238E27FC236}">
                      <a16:creationId xmlns:a16="http://schemas.microsoft.com/office/drawing/2014/main" id="{A32650CB-15D1-D14A-83B7-C231C9D5B375}"/>
                    </a:ext>
                  </a:extLst>
                </p14:cNvPr>
                <p14:cNvContentPartPr/>
                <p14:nvPr/>
              </p14:nvContentPartPr>
              <p14:xfrm>
                <a:off x="6099840" y="5713022"/>
                <a:ext cx="963360" cy="38880"/>
              </p14:xfrm>
            </p:contentPart>
          </mc:Choice>
          <mc:Fallback xmlns="">
            <p:pic>
              <p:nvPicPr>
                <p:cNvPr id="305" name="Ink 304">
                  <a:extLst>
                    <a:ext uri="{FF2B5EF4-FFF2-40B4-BE49-F238E27FC236}">
                      <a16:creationId xmlns:a16="http://schemas.microsoft.com/office/drawing/2014/main" id="{A32650CB-15D1-D14A-83B7-C231C9D5B375}"/>
                    </a:ext>
                  </a:extLst>
                </p:cNvPr>
                <p:cNvPicPr/>
                <p:nvPr/>
              </p:nvPicPr>
              <p:blipFill>
                <a:blip r:embed="rId299"/>
                <a:stretch>
                  <a:fillRect/>
                </a:stretch>
              </p:blipFill>
              <p:spPr>
                <a:xfrm>
                  <a:off x="6084360" y="5697902"/>
                  <a:ext cx="993600" cy="69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00">
              <p14:nvContentPartPr>
                <p14:cNvPr id="306" name="Ink 305">
                  <a:extLst>
                    <a:ext uri="{FF2B5EF4-FFF2-40B4-BE49-F238E27FC236}">
                      <a16:creationId xmlns:a16="http://schemas.microsoft.com/office/drawing/2014/main" id="{609C3D58-13E5-B44F-B9D6-EB8D02FA41B2}"/>
                    </a:ext>
                  </a:extLst>
                </p14:cNvPr>
                <p14:cNvContentPartPr/>
                <p14:nvPr/>
              </p14:nvContentPartPr>
              <p14:xfrm>
                <a:off x="7384680" y="5657222"/>
                <a:ext cx="1599480" cy="95400"/>
              </p14:xfrm>
            </p:contentPart>
          </mc:Choice>
          <mc:Fallback xmlns="">
            <p:pic>
              <p:nvPicPr>
                <p:cNvPr id="306" name="Ink 305">
                  <a:extLst>
                    <a:ext uri="{FF2B5EF4-FFF2-40B4-BE49-F238E27FC236}">
                      <a16:creationId xmlns:a16="http://schemas.microsoft.com/office/drawing/2014/main" id="{609C3D58-13E5-B44F-B9D6-EB8D02FA41B2}"/>
                    </a:ext>
                  </a:extLst>
                </p:cNvPr>
                <p:cNvPicPr/>
                <p:nvPr/>
              </p:nvPicPr>
              <p:blipFill>
                <a:blip r:embed="rId301"/>
                <a:stretch>
                  <a:fillRect/>
                </a:stretch>
              </p:blipFill>
              <p:spPr>
                <a:xfrm>
                  <a:off x="7369200" y="5642102"/>
                  <a:ext cx="1630080" cy="126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02">
              <p14:nvContentPartPr>
                <p14:cNvPr id="308" name="Ink 307">
                  <a:extLst>
                    <a:ext uri="{FF2B5EF4-FFF2-40B4-BE49-F238E27FC236}">
                      <a16:creationId xmlns:a16="http://schemas.microsoft.com/office/drawing/2014/main" id="{CD81C9AA-F2E3-8E49-96EF-3F2E94033EC5}"/>
                    </a:ext>
                  </a:extLst>
                </p14:cNvPr>
                <p14:cNvContentPartPr/>
                <p14:nvPr/>
              </p14:nvContentPartPr>
              <p14:xfrm>
                <a:off x="7060320" y="5150702"/>
                <a:ext cx="599040" cy="361080"/>
              </p14:xfrm>
            </p:contentPart>
          </mc:Choice>
          <mc:Fallback xmlns="">
            <p:pic>
              <p:nvPicPr>
                <p:cNvPr id="308" name="Ink 307">
                  <a:extLst>
                    <a:ext uri="{FF2B5EF4-FFF2-40B4-BE49-F238E27FC236}">
                      <a16:creationId xmlns:a16="http://schemas.microsoft.com/office/drawing/2014/main" id="{CD81C9AA-F2E3-8E49-96EF-3F2E94033EC5}"/>
                    </a:ext>
                  </a:extLst>
                </p:cNvPr>
                <p:cNvPicPr/>
                <p:nvPr/>
              </p:nvPicPr>
              <p:blipFill>
                <a:blip r:embed="rId303"/>
                <a:stretch>
                  <a:fillRect/>
                </a:stretch>
              </p:blipFill>
              <p:spPr>
                <a:xfrm>
                  <a:off x="7045200" y="5135222"/>
                  <a:ext cx="629640" cy="391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04">
              <p14:nvContentPartPr>
                <p14:cNvPr id="309" name="Ink 308">
                  <a:extLst>
                    <a:ext uri="{FF2B5EF4-FFF2-40B4-BE49-F238E27FC236}">
                      <a16:creationId xmlns:a16="http://schemas.microsoft.com/office/drawing/2014/main" id="{9A045168-1CE3-C448-912E-9932093F9907}"/>
                    </a:ext>
                  </a:extLst>
                </p14:cNvPr>
                <p14:cNvContentPartPr/>
                <p14:nvPr/>
              </p14:nvContentPartPr>
              <p14:xfrm>
                <a:off x="7053840" y="5307302"/>
                <a:ext cx="412200" cy="209880"/>
              </p14:xfrm>
            </p:contentPart>
          </mc:Choice>
          <mc:Fallback xmlns="">
            <p:pic>
              <p:nvPicPr>
                <p:cNvPr id="309" name="Ink 308">
                  <a:extLst>
                    <a:ext uri="{FF2B5EF4-FFF2-40B4-BE49-F238E27FC236}">
                      <a16:creationId xmlns:a16="http://schemas.microsoft.com/office/drawing/2014/main" id="{9A045168-1CE3-C448-912E-9932093F9907}"/>
                    </a:ext>
                  </a:extLst>
                </p:cNvPr>
                <p:cNvPicPr/>
                <p:nvPr/>
              </p:nvPicPr>
              <p:blipFill>
                <a:blip r:embed="rId305"/>
                <a:stretch>
                  <a:fillRect/>
                </a:stretch>
              </p:blipFill>
              <p:spPr>
                <a:xfrm>
                  <a:off x="7038360" y="5292182"/>
                  <a:ext cx="442440" cy="240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06">
              <p14:nvContentPartPr>
                <p14:cNvPr id="310" name="Ink 309">
                  <a:extLst>
                    <a:ext uri="{FF2B5EF4-FFF2-40B4-BE49-F238E27FC236}">
                      <a16:creationId xmlns:a16="http://schemas.microsoft.com/office/drawing/2014/main" id="{5F2DCDEA-40F8-9B43-A372-FB6580892455}"/>
                    </a:ext>
                  </a:extLst>
                </p14:cNvPr>
                <p14:cNvContentPartPr/>
                <p14:nvPr/>
              </p14:nvContentPartPr>
              <p14:xfrm>
                <a:off x="7219440" y="5486222"/>
                <a:ext cx="133200" cy="213120"/>
              </p14:xfrm>
            </p:contentPart>
          </mc:Choice>
          <mc:Fallback xmlns="">
            <p:pic>
              <p:nvPicPr>
                <p:cNvPr id="310" name="Ink 309">
                  <a:extLst>
                    <a:ext uri="{FF2B5EF4-FFF2-40B4-BE49-F238E27FC236}">
                      <a16:creationId xmlns:a16="http://schemas.microsoft.com/office/drawing/2014/main" id="{5F2DCDEA-40F8-9B43-A372-FB6580892455}"/>
                    </a:ext>
                  </a:extLst>
                </p:cNvPr>
                <p:cNvPicPr/>
                <p:nvPr/>
              </p:nvPicPr>
              <p:blipFill>
                <a:blip r:embed="rId307"/>
                <a:stretch>
                  <a:fillRect/>
                </a:stretch>
              </p:blipFill>
              <p:spPr>
                <a:xfrm>
                  <a:off x="7203960" y="5471102"/>
                  <a:ext cx="163440" cy="243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08">
              <p14:nvContentPartPr>
                <p14:cNvPr id="311" name="Ink 310">
                  <a:extLst>
                    <a:ext uri="{FF2B5EF4-FFF2-40B4-BE49-F238E27FC236}">
                      <a16:creationId xmlns:a16="http://schemas.microsoft.com/office/drawing/2014/main" id="{5832531E-6350-594A-BA8E-C0FF54A0387C}"/>
                    </a:ext>
                  </a:extLst>
                </p14:cNvPr>
                <p14:cNvContentPartPr/>
                <p14:nvPr/>
              </p14:nvContentPartPr>
              <p14:xfrm>
                <a:off x="7434360" y="5520782"/>
                <a:ext cx="97920" cy="211320"/>
              </p14:xfrm>
            </p:contentPart>
          </mc:Choice>
          <mc:Fallback xmlns="">
            <p:pic>
              <p:nvPicPr>
                <p:cNvPr id="311" name="Ink 310">
                  <a:extLst>
                    <a:ext uri="{FF2B5EF4-FFF2-40B4-BE49-F238E27FC236}">
                      <a16:creationId xmlns:a16="http://schemas.microsoft.com/office/drawing/2014/main" id="{5832531E-6350-594A-BA8E-C0FF54A0387C}"/>
                    </a:ext>
                  </a:extLst>
                </p:cNvPr>
                <p:cNvPicPr/>
                <p:nvPr/>
              </p:nvPicPr>
              <p:blipFill>
                <a:blip r:embed="rId309"/>
                <a:stretch>
                  <a:fillRect/>
                </a:stretch>
              </p:blipFill>
              <p:spPr>
                <a:xfrm>
                  <a:off x="7418880" y="5505662"/>
                  <a:ext cx="128520" cy="241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10">
              <p14:nvContentPartPr>
                <p14:cNvPr id="312" name="Ink 311">
                  <a:extLst>
                    <a:ext uri="{FF2B5EF4-FFF2-40B4-BE49-F238E27FC236}">
                      <a16:creationId xmlns:a16="http://schemas.microsoft.com/office/drawing/2014/main" id="{650B18A0-9960-4F42-B425-8E7974614CC0}"/>
                    </a:ext>
                  </a:extLst>
                </p14:cNvPr>
                <p14:cNvContentPartPr/>
                <p14:nvPr/>
              </p14:nvContentPartPr>
              <p14:xfrm>
                <a:off x="7477200" y="5671262"/>
                <a:ext cx="360" cy="360"/>
              </p14:xfrm>
            </p:contentPart>
          </mc:Choice>
          <mc:Fallback xmlns="">
            <p:pic>
              <p:nvPicPr>
                <p:cNvPr id="312" name="Ink 311">
                  <a:extLst>
                    <a:ext uri="{FF2B5EF4-FFF2-40B4-BE49-F238E27FC236}">
                      <a16:creationId xmlns:a16="http://schemas.microsoft.com/office/drawing/2014/main" id="{650B18A0-9960-4F42-B425-8E7974614CC0}"/>
                    </a:ext>
                  </a:extLst>
                </p:cNvPr>
                <p:cNvPicPr/>
                <p:nvPr/>
              </p:nvPicPr>
              <p:blipFill>
                <a:blip r:embed="rId45"/>
                <a:stretch>
                  <a:fillRect/>
                </a:stretch>
              </p:blipFill>
              <p:spPr>
                <a:xfrm>
                  <a:off x="7461720" y="5656142"/>
                  <a:ext cx="30960" cy="30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11">
              <p14:nvContentPartPr>
                <p14:cNvPr id="313" name="Ink 312">
                  <a:extLst>
                    <a:ext uri="{FF2B5EF4-FFF2-40B4-BE49-F238E27FC236}">
                      <a16:creationId xmlns:a16="http://schemas.microsoft.com/office/drawing/2014/main" id="{A8BFCEA6-AA64-4B45-B2AB-8AE482B9D55F}"/>
                    </a:ext>
                  </a:extLst>
                </p14:cNvPr>
                <p14:cNvContentPartPr/>
                <p14:nvPr/>
              </p14:nvContentPartPr>
              <p14:xfrm>
                <a:off x="7210800" y="5220182"/>
                <a:ext cx="360" cy="360"/>
              </p14:xfrm>
            </p:contentPart>
          </mc:Choice>
          <mc:Fallback xmlns="">
            <p:pic>
              <p:nvPicPr>
                <p:cNvPr id="313" name="Ink 312">
                  <a:extLst>
                    <a:ext uri="{FF2B5EF4-FFF2-40B4-BE49-F238E27FC236}">
                      <a16:creationId xmlns:a16="http://schemas.microsoft.com/office/drawing/2014/main" id="{A8BFCEA6-AA64-4B45-B2AB-8AE482B9D55F}"/>
                    </a:ext>
                  </a:extLst>
                </p:cNvPr>
                <p:cNvPicPr/>
                <p:nvPr/>
              </p:nvPicPr>
              <p:blipFill>
                <a:blip r:embed="rId45"/>
                <a:stretch>
                  <a:fillRect/>
                </a:stretch>
              </p:blipFill>
              <p:spPr>
                <a:xfrm>
                  <a:off x="7195680" y="5204702"/>
                  <a:ext cx="30960" cy="30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12">
              <p14:nvContentPartPr>
                <p14:cNvPr id="315" name="Ink 314">
                  <a:extLst>
                    <a:ext uri="{FF2B5EF4-FFF2-40B4-BE49-F238E27FC236}">
                      <a16:creationId xmlns:a16="http://schemas.microsoft.com/office/drawing/2014/main" id="{C2D27625-7BD6-494A-BDEF-5AF9E4E1565F}"/>
                    </a:ext>
                  </a:extLst>
                </p14:cNvPr>
                <p14:cNvContentPartPr/>
                <p14:nvPr/>
              </p14:nvContentPartPr>
              <p14:xfrm>
                <a:off x="5312520" y="4432862"/>
                <a:ext cx="360" cy="360"/>
              </p14:xfrm>
            </p:contentPart>
          </mc:Choice>
          <mc:Fallback xmlns="">
            <p:pic>
              <p:nvPicPr>
                <p:cNvPr id="315" name="Ink 314">
                  <a:extLst>
                    <a:ext uri="{FF2B5EF4-FFF2-40B4-BE49-F238E27FC236}">
                      <a16:creationId xmlns:a16="http://schemas.microsoft.com/office/drawing/2014/main" id="{C2D27625-7BD6-494A-BDEF-5AF9E4E1565F}"/>
                    </a:ext>
                  </a:extLst>
                </p:cNvPr>
                <p:cNvPicPr/>
                <p:nvPr/>
              </p:nvPicPr>
              <p:blipFill>
                <a:blip r:embed="rId45"/>
                <a:stretch>
                  <a:fillRect/>
                </a:stretch>
              </p:blipFill>
              <p:spPr>
                <a:xfrm>
                  <a:off x="5297400" y="4417742"/>
                  <a:ext cx="30960" cy="30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13">
              <p14:nvContentPartPr>
                <p14:cNvPr id="316" name="Ink 315">
                  <a:extLst>
                    <a:ext uri="{FF2B5EF4-FFF2-40B4-BE49-F238E27FC236}">
                      <a16:creationId xmlns:a16="http://schemas.microsoft.com/office/drawing/2014/main" id="{DC5B2A5F-80E5-1F40-9B89-71443A03712C}"/>
                    </a:ext>
                  </a:extLst>
                </p14:cNvPr>
                <p14:cNvContentPartPr/>
                <p14:nvPr/>
              </p14:nvContentPartPr>
              <p14:xfrm>
                <a:off x="5277960" y="4629782"/>
                <a:ext cx="360" cy="360"/>
              </p14:xfrm>
            </p:contentPart>
          </mc:Choice>
          <mc:Fallback xmlns="">
            <p:pic>
              <p:nvPicPr>
                <p:cNvPr id="316" name="Ink 315">
                  <a:extLst>
                    <a:ext uri="{FF2B5EF4-FFF2-40B4-BE49-F238E27FC236}">
                      <a16:creationId xmlns:a16="http://schemas.microsoft.com/office/drawing/2014/main" id="{DC5B2A5F-80E5-1F40-9B89-71443A03712C}"/>
                    </a:ext>
                  </a:extLst>
                </p:cNvPr>
                <p:cNvPicPr/>
                <p:nvPr/>
              </p:nvPicPr>
              <p:blipFill>
                <a:blip r:embed="rId45"/>
                <a:stretch>
                  <a:fillRect/>
                </a:stretch>
              </p:blipFill>
              <p:spPr>
                <a:xfrm>
                  <a:off x="5262480" y="4614302"/>
                  <a:ext cx="30960" cy="30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14">
              <p14:nvContentPartPr>
                <p14:cNvPr id="317" name="Ink 316">
                  <a:extLst>
                    <a:ext uri="{FF2B5EF4-FFF2-40B4-BE49-F238E27FC236}">
                      <a16:creationId xmlns:a16="http://schemas.microsoft.com/office/drawing/2014/main" id="{0CF77DC9-8EBC-3747-8596-B3D8C274FF39}"/>
                    </a:ext>
                  </a:extLst>
                </p14:cNvPr>
                <p14:cNvContentPartPr/>
                <p14:nvPr/>
              </p14:nvContentPartPr>
              <p14:xfrm>
                <a:off x="5243040" y="4542662"/>
                <a:ext cx="81720" cy="132480"/>
              </p14:xfrm>
            </p:contentPart>
          </mc:Choice>
          <mc:Fallback xmlns="">
            <p:pic>
              <p:nvPicPr>
                <p:cNvPr id="317" name="Ink 316">
                  <a:extLst>
                    <a:ext uri="{FF2B5EF4-FFF2-40B4-BE49-F238E27FC236}">
                      <a16:creationId xmlns:a16="http://schemas.microsoft.com/office/drawing/2014/main" id="{0CF77DC9-8EBC-3747-8596-B3D8C274FF39}"/>
                    </a:ext>
                  </a:extLst>
                </p:cNvPr>
                <p:cNvPicPr/>
                <p:nvPr/>
              </p:nvPicPr>
              <p:blipFill>
                <a:blip r:embed="rId315"/>
                <a:stretch>
                  <a:fillRect/>
                </a:stretch>
              </p:blipFill>
              <p:spPr>
                <a:xfrm>
                  <a:off x="5227920" y="4527542"/>
                  <a:ext cx="112320" cy="163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16">
              <p14:nvContentPartPr>
                <p14:cNvPr id="318" name="Ink 317">
                  <a:extLst>
                    <a:ext uri="{FF2B5EF4-FFF2-40B4-BE49-F238E27FC236}">
                      <a16:creationId xmlns:a16="http://schemas.microsoft.com/office/drawing/2014/main" id="{FF67590B-01F9-C64C-8122-088266090CFC}"/>
                    </a:ext>
                  </a:extLst>
                </p14:cNvPr>
                <p14:cNvContentPartPr/>
                <p14:nvPr/>
              </p14:nvContentPartPr>
              <p14:xfrm>
                <a:off x="5196960" y="4501982"/>
                <a:ext cx="88560" cy="154440"/>
              </p14:xfrm>
            </p:contentPart>
          </mc:Choice>
          <mc:Fallback xmlns="">
            <p:pic>
              <p:nvPicPr>
                <p:cNvPr id="318" name="Ink 317">
                  <a:extLst>
                    <a:ext uri="{FF2B5EF4-FFF2-40B4-BE49-F238E27FC236}">
                      <a16:creationId xmlns:a16="http://schemas.microsoft.com/office/drawing/2014/main" id="{FF67590B-01F9-C64C-8122-088266090CFC}"/>
                    </a:ext>
                  </a:extLst>
                </p:cNvPr>
                <p:cNvPicPr/>
                <p:nvPr/>
              </p:nvPicPr>
              <p:blipFill>
                <a:blip r:embed="rId317"/>
                <a:stretch>
                  <a:fillRect/>
                </a:stretch>
              </p:blipFill>
              <p:spPr>
                <a:xfrm>
                  <a:off x="5181480" y="4486862"/>
                  <a:ext cx="119160" cy="185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18">
              <p14:nvContentPartPr>
                <p14:cNvPr id="319" name="Ink 318">
                  <a:extLst>
                    <a:ext uri="{FF2B5EF4-FFF2-40B4-BE49-F238E27FC236}">
                      <a16:creationId xmlns:a16="http://schemas.microsoft.com/office/drawing/2014/main" id="{BA4D49C2-1DA6-FB42-B6AB-4B13F485FAD0}"/>
                    </a:ext>
                  </a:extLst>
                </p14:cNvPr>
                <p14:cNvContentPartPr/>
                <p14:nvPr/>
              </p14:nvContentPartPr>
              <p14:xfrm>
                <a:off x="5128200" y="4525382"/>
                <a:ext cx="170280" cy="122040"/>
              </p14:xfrm>
            </p:contentPart>
          </mc:Choice>
          <mc:Fallback xmlns="">
            <p:pic>
              <p:nvPicPr>
                <p:cNvPr id="319" name="Ink 318">
                  <a:extLst>
                    <a:ext uri="{FF2B5EF4-FFF2-40B4-BE49-F238E27FC236}">
                      <a16:creationId xmlns:a16="http://schemas.microsoft.com/office/drawing/2014/main" id="{BA4D49C2-1DA6-FB42-B6AB-4B13F485FAD0}"/>
                    </a:ext>
                  </a:extLst>
                </p:cNvPr>
                <p:cNvPicPr/>
                <p:nvPr/>
              </p:nvPicPr>
              <p:blipFill>
                <a:blip r:embed="rId319"/>
                <a:stretch>
                  <a:fillRect/>
                </a:stretch>
              </p:blipFill>
              <p:spPr>
                <a:xfrm>
                  <a:off x="5113080" y="4510262"/>
                  <a:ext cx="200880" cy="152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20">
              <p14:nvContentPartPr>
                <p14:cNvPr id="321" name="Ink 320">
                  <a:extLst>
                    <a:ext uri="{FF2B5EF4-FFF2-40B4-BE49-F238E27FC236}">
                      <a16:creationId xmlns:a16="http://schemas.microsoft.com/office/drawing/2014/main" id="{118A49B6-6B4B-5E40-84C0-1F5468FB937C}"/>
                    </a:ext>
                  </a:extLst>
                </p14:cNvPr>
                <p14:cNvContentPartPr/>
                <p14:nvPr/>
              </p14:nvContentPartPr>
              <p14:xfrm>
                <a:off x="6608880" y="5312702"/>
                <a:ext cx="71280" cy="24840"/>
              </p14:xfrm>
            </p:contentPart>
          </mc:Choice>
          <mc:Fallback xmlns="">
            <p:pic>
              <p:nvPicPr>
                <p:cNvPr id="321" name="Ink 320">
                  <a:extLst>
                    <a:ext uri="{FF2B5EF4-FFF2-40B4-BE49-F238E27FC236}">
                      <a16:creationId xmlns:a16="http://schemas.microsoft.com/office/drawing/2014/main" id="{118A49B6-6B4B-5E40-84C0-1F5468FB937C}"/>
                    </a:ext>
                  </a:extLst>
                </p:cNvPr>
                <p:cNvPicPr/>
                <p:nvPr/>
              </p:nvPicPr>
              <p:blipFill>
                <a:blip r:embed="rId321"/>
                <a:stretch>
                  <a:fillRect/>
                </a:stretch>
              </p:blipFill>
              <p:spPr>
                <a:xfrm>
                  <a:off x="6593760" y="5297222"/>
                  <a:ext cx="101880" cy="55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22">
              <p14:nvContentPartPr>
                <p14:cNvPr id="322" name="Ink 321">
                  <a:extLst>
                    <a:ext uri="{FF2B5EF4-FFF2-40B4-BE49-F238E27FC236}">
                      <a16:creationId xmlns:a16="http://schemas.microsoft.com/office/drawing/2014/main" id="{855FA65F-8967-BA4B-AC4E-E983CCF2FA81}"/>
                    </a:ext>
                  </a:extLst>
                </p14:cNvPr>
                <p14:cNvContentPartPr/>
                <p14:nvPr/>
              </p14:nvContentPartPr>
              <p14:xfrm>
                <a:off x="6724800" y="5289302"/>
                <a:ext cx="59760" cy="72000"/>
              </p14:xfrm>
            </p:contentPart>
          </mc:Choice>
          <mc:Fallback xmlns="">
            <p:pic>
              <p:nvPicPr>
                <p:cNvPr id="322" name="Ink 321">
                  <a:extLst>
                    <a:ext uri="{FF2B5EF4-FFF2-40B4-BE49-F238E27FC236}">
                      <a16:creationId xmlns:a16="http://schemas.microsoft.com/office/drawing/2014/main" id="{855FA65F-8967-BA4B-AC4E-E983CCF2FA81}"/>
                    </a:ext>
                  </a:extLst>
                </p:cNvPr>
                <p:cNvPicPr/>
                <p:nvPr/>
              </p:nvPicPr>
              <p:blipFill>
                <a:blip r:embed="rId323"/>
                <a:stretch>
                  <a:fillRect/>
                </a:stretch>
              </p:blipFill>
              <p:spPr>
                <a:xfrm>
                  <a:off x="6709680" y="5274182"/>
                  <a:ext cx="90000" cy="102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24">
              <p14:nvContentPartPr>
                <p14:cNvPr id="323" name="Ink 322">
                  <a:extLst>
                    <a:ext uri="{FF2B5EF4-FFF2-40B4-BE49-F238E27FC236}">
                      <a16:creationId xmlns:a16="http://schemas.microsoft.com/office/drawing/2014/main" id="{DA9A2FE0-2A36-504C-A28A-A9E1696F7821}"/>
                    </a:ext>
                  </a:extLst>
                </p14:cNvPr>
                <p14:cNvContentPartPr/>
                <p14:nvPr/>
              </p14:nvContentPartPr>
              <p14:xfrm>
                <a:off x="7808040" y="5162222"/>
                <a:ext cx="34560" cy="75600"/>
              </p14:xfrm>
            </p:contentPart>
          </mc:Choice>
          <mc:Fallback xmlns="">
            <p:pic>
              <p:nvPicPr>
                <p:cNvPr id="323" name="Ink 322">
                  <a:extLst>
                    <a:ext uri="{FF2B5EF4-FFF2-40B4-BE49-F238E27FC236}">
                      <a16:creationId xmlns:a16="http://schemas.microsoft.com/office/drawing/2014/main" id="{DA9A2FE0-2A36-504C-A28A-A9E1696F7821}"/>
                    </a:ext>
                  </a:extLst>
                </p:cNvPr>
                <p:cNvPicPr/>
                <p:nvPr/>
              </p:nvPicPr>
              <p:blipFill>
                <a:blip r:embed="rId325"/>
                <a:stretch>
                  <a:fillRect/>
                </a:stretch>
              </p:blipFill>
              <p:spPr>
                <a:xfrm>
                  <a:off x="7792920" y="5146742"/>
                  <a:ext cx="64800" cy="105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26">
              <p14:nvContentPartPr>
                <p14:cNvPr id="324" name="Ink 323">
                  <a:extLst>
                    <a:ext uri="{FF2B5EF4-FFF2-40B4-BE49-F238E27FC236}">
                      <a16:creationId xmlns:a16="http://schemas.microsoft.com/office/drawing/2014/main" id="{F07432B4-A3F8-BA4E-8DEB-2188166B77A5}"/>
                    </a:ext>
                  </a:extLst>
                </p14:cNvPr>
                <p14:cNvContentPartPr/>
                <p14:nvPr/>
              </p14:nvContentPartPr>
              <p14:xfrm>
                <a:off x="7880400" y="5138822"/>
                <a:ext cx="28440" cy="124920"/>
              </p14:xfrm>
            </p:contentPart>
          </mc:Choice>
          <mc:Fallback xmlns="">
            <p:pic>
              <p:nvPicPr>
                <p:cNvPr id="324" name="Ink 323">
                  <a:extLst>
                    <a:ext uri="{FF2B5EF4-FFF2-40B4-BE49-F238E27FC236}">
                      <a16:creationId xmlns:a16="http://schemas.microsoft.com/office/drawing/2014/main" id="{F07432B4-A3F8-BA4E-8DEB-2188166B77A5}"/>
                    </a:ext>
                  </a:extLst>
                </p:cNvPr>
                <p:cNvPicPr/>
                <p:nvPr/>
              </p:nvPicPr>
              <p:blipFill>
                <a:blip r:embed="rId327"/>
                <a:stretch>
                  <a:fillRect/>
                </a:stretch>
              </p:blipFill>
              <p:spPr>
                <a:xfrm>
                  <a:off x="7865280" y="5123702"/>
                  <a:ext cx="59040" cy="155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28">
              <p14:nvContentPartPr>
                <p14:cNvPr id="325" name="Ink 324">
                  <a:extLst>
                    <a:ext uri="{FF2B5EF4-FFF2-40B4-BE49-F238E27FC236}">
                      <a16:creationId xmlns:a16="http://schemas.microsoft.com/office/drawing/2014/main" id="{4B0B325B-DB23-3247-A00D-4C63A74D601B}"/>
                    </a:ext>
                  </a:extLst>
                </p14:cNvPr>
                <p14:cNvContentPartPr/>
                <p14:nvPr/>
              </p14:nvContentPartPr>
              <p14:xfrm>
                <a:off x="5160960" y="4803302"/>
                <a:ext cx="36000" cy="108720"/>
              </p14:xfrm>
            </p:contentPart>
          </mc:Choice>
          <mc:Fallback xmlns="">
            <p:pic>
              <p:nvPicPr>
                <p:cNvPr id="325" name="Ink 324">
                  <a:extLst>
                    <a:ext uri="{FF2B5EF4-FFF2-40B4-BE49-F238E27FC236}">
                      <a16:creationId xmlns:a16="http://schemas.microsoft.com/office/drawing/2014/main" id="{4B0B325B-DB23-3247-A00D-4C63A74D601B}"/>
                    </a:ext>
                  </a:extLst>
                </p:cNvPr>
                <p:cNvPicPr/>
                <p:nvPr/>
              </p:nvPicPr>
              <p:blipFill>
                <a:blip r:embed="rId329"/>
                <a:stretch>
                  <a:fillRect/>
                </a:stretch>
              </p:blipFill>
              <p:spPr>
                <a:xfrm>
                  <a:off x="5145840" y="4788182"/>
                  <a:ext cx="66600" cy="139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30">
              <p14:nvContentPartPr>
                <p14:cNvPr id="326" name="Ink 325">
                  <a:extLst>
                    <a:ext uri="{FF2B5EF4-FFF2-40B4-BE49-F238E27FC236}">
                      <a16:creationId xmlns:a16="http://schemas.microsoft.com/office/drawing/2014/main" id="{87D9A50B-A1B4-6A44-8C67-ECCB120E0A52}"/>
                    </a:ext>
                  </a:extLst>
                </p14:cNvPr>
                <p14:cNvContentPartPr/>
                <p14:nvPr/>
              </p14:nvContentPartPr>
              <p14:xfrm>
                <a:off x="4918680" y="4837862"/>
                <a:ext cx="70200" cy="104760"/>
              </p14:xfrm>
            </p:contentPart>
          </mc:Choice>
          <mc:Fallback xmlns="">
            <p:pic>
              <p:nvPicPr>
                <p:cNvPr id="326" name="Ink 325">
                  <a:extLst>
                    <a:ext uri="{FF2B5EF4-FFF2-40B4-BE49-F238E27FC236}">
                      <a16:creationId xmlns:a16="http://schemas.microsoft.com/office/drawing/2014/main" id="{87D9A50B-A1B4-6A44-8C67-ECCB120E0A52}"/>
                    </a:ext>
                  </a:extLst>
                </p:cNvPr>
                <p:cNvPicPr/>
                <p:nvPr/>
              </p:nvPicPr>
              <p:blipFill>
                <a:blip r:embed="rId331"/>
                <a:stretch>
                  <a:fillRect/>
                </a:stretch>
              </p:blipFill>
              <p:spPr>
                <a:xfrm>
                  <a:off x="4903560" y="4822742"/>
                  <a:ext cx="100440" cy="135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32">
              <p14:nvContentPartPr>
                <p14:cNvPr id="327" name="Ink 326">
                  <a:extLst>
                    <a:ext uri="{FF2B5EF4-FFF2-40B4-BE49-F238E27FC236}">
                      <a16:creationId xmlns:a16="http://schemas.microsoft.com/office/drawing/2014/main" id="{D1CD9FB6-31A4-DD43-92EF-1F43ADA56A76}"/>
                    </a:ext>
                  </a:extLst>
                </p14:cNvPr>
                <p14:cNvContentPartPr/>
                <p14:nvPr/>
              </p14:nvContentPartPr>
              <p14:xfrm>
                <a:off x="4584240" y="4814822"/>
                <a:ext cx="11160" cy="81720"/>
              </p14:xfrm>
            </p:contentPart>
          </mc:Choice>
          <mc:Fallback xmlns="">
            <p:pic>
              <p:nvPicPr>
                <p:cNvPr id="327" name="Ink 326">
                  <a:extLst>
                    <a:ext uri="{FF2B5EF4-FFF2-40B4-BE49-F238E27FC236}">
                      <a16:creationId xmlns:a16="http://schemas.microsoft.com/office/drawing/2014/main" id="{D1CD9FB6-31A4-DD43-92EF-1F43ADA56A76}"/>
                    </a:ext>
                  </a:extLst>
                </p:cNvPr>
                <p:cNvPicPr/>
                <p:nvPr/>
              </p:nvPicPr>
              <p:blipFill>
                <a:blip r:embed="rId333"/>
                <a:stretch>
                  <a:fillRect/>
                </a:stretch>
              </p:blipFill>
              <p:spPr>
                <a:xfrm>
                  <a:off x="4569120" y="4799702"/>
                  <a:ext cx="41760" cy="112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34">
              <p14:nvContentPartPr>
                <p14:cNvPr id="331" name="Ink 330">
                  <a:extLst>
                    <a:ext uri="{FF2B5EF4-FFF2-40B4-BE49-F238E27FC236}">
                      <a16:creationId xmlns:a16="http://schemas.microsoft.com/office/drawing/2014/main" id="{41C85302-C566-D34B-A799-C7F1A1960FC2}"/>
                    </a:ext>
                  </a:extLst>
                </p14:cNvPr>
                <p14:cNvContentPartPr/>
                <p14:nvPr/>
              </p14:nvContentPartPr>
              <p14:xfrm>
                <a:off x="7673760" y="5706182"/>
                <a:ext cx="360" cy="360"/>
              </p14:xfrm>
            </p:contentPart>
          </mc:Choice>
          <mc:Fallback xmlns="">
            <p:pic>
              <p:nvPicPr>
                <p:cNvPr id="331" name="Ink 330">
                  <a:extLst>
                    <a:ext uri="{FF2B5EF4-FFF2-40B4-BE49-F238E27FC236}">
                      <a16:creationId xmlns:a16="http://schemas.microsoft.com/office/drawing/2014/main" id="{41C85302-C566-D34B-A799-C7F1A1960FC2}"/>
                    </a:ext>
                  </a:extLst>
                </p:cNvPr>
                <p:cNvPicPr/>
                <p:nvPr/>
              </p:nvPicPr>
              <p:blipFill>
                <a:blip r:embed="rId45"/>
                <a:stretch>
                  <a:fillRect/>
                </a:stretch>
              </p:blipFill>
              <p:spPr>
                <a:xfrm>
                  <a:off x="7658640" y="5691062"/>
                  <a:ext cx="30960" cy="30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35">
              <p14:nvContentPartPr>
                <p14:cNvPr id="385" name="Ink 384">
                  <a:extLst>
                    <a:ext uri="{FF2B5EF4-FFF2-40B4-BE49-F238E27FC236}">
                      <a16:creationId xmlns:a16="http://schemas.microsoft.com/office/drawing/2014/main" id="{AB5DA5CB-6862-1A4D-A60F-4869AB90FEC3}"/>
                    </a:ext>
                  </a:extLst>
                </p14:cNvPr>
                <p14:cNvContentPartPr/>
                <p14:nvPr/>
              </p14:nvContentPartPr>
              <p14:xfrm>
                <a:off x="6412320" y="4077182"/>
                <a:ext cx="455400" cy="344520"/>
              </p14:xfrm>
            </p:contentPart>
          </mc:Choice>
          <mc:Fallback xmlns="">
            <p:pic>
              <p:nvPicPr>
                <p:cNvPr id="385" name="Ink 384">
                  <a:extLst>
                    <a:ext uri="{FF2B5EF4-FFF2-40B4-BE49-F238E27FC236}">
                      <a16:creationId xmlns:a16="http://schemas.microsoft.com/office/drawing/2014/main" id="{AB5DA5CB-6862-1A4D-A60F-4869AB90FEC3}"/>
                    </a:ext>
                  </a:extLst>
                </p:cNvPr>
                <p:cNvPicPr/>
                <p:nvPr/>
              </p:nvPicPr>
              <p:blipFill>
                <a:blip r:embed="rId336"/>
                <a:stretch>
                  <a:fillRect/>
                </a:stretch>
              </p:blipFill>
              <p:spPr>
                <a:xfrm>
                  <a:off x="6396840" y="4062062"/>
                  <a:ext cx="486000" cy="375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37">
              <p14:nvContentPartPr>
                <p14:cNvPr id="387" name="Ink 386">
                  <a:extLst>
                    <a:ext uri="{FF2B5EF4-FFF2-40B4-BE49-F238E27FC236}">
                      <a16:creationId xmlns:a16="http://schemas.microsoft.com/office/drawing/2014/main" id="{92B07779-80E9-324D-9E1B-8C98887F47D7}"/>
                    </a:ext>
                  </a:extLst>
                </p14:cNvPr>
                <p14:cNvContentPartPr/>
                <p14:nvPr/>
              </p14:nvContentPartPr>
              <p14:xfrm>
                <a:off x="6979320" y="3773342"/>
                <a:ext cx="206280" cy="262800"/>
              </p14:xfrm>
            </p:contentPart>
          </mc:Choice>
          <mc:Fallback xmlns="">
            <p:pic>
              <p:nvPicPr>
                <p:cNvPr id="387" name="Ink 386">
                  <a:extLst>
                    <a:ext uri="{FF2B5EF4-FFF2-40B4-BE49-F238E27FC236}">
                      <a16:creationId xmlns:a16="http://schemas.microsoft.com/office/drawing/2014/main" id="{92B07779-80E9-324D-9E1B-8C98887F47D7}"/>
                    </a:ext>
                  </a:extLst>
                </p:cNvPr>
                <p:cNvPicPr/>
                <p:nvPr/>
              </p:nvPicPr>
              <p:blipFill>
                <a:blip r:embed="rId338"/>
                <a:stretch>
                  <a:fillRect/>
                </a:stretch>
              </p:blipFill>
              <p:spPr>
                <a:xfrm>
                  <a:off x="6964200" y="3757862"/>
                  <a:ext cx="236880" cy="293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39">
              <p14:nvContentPartPr>
                <p14:cNvPr id="388" name="Ink 387">
                  <a:extLst>
                    <a:ext uri="{FF2B5EF4-FFF2-40B4-BE49-F238E27FC236}">
                      <a16:creationId xmlns:a16="http://schemas.microsoft.com/office/drawing/2014/main" id="{9B861AF5-BFE0-5746-83B7-237995BEC9C4}"/>
                    </a:ext>
                  </a:extLst>
                </p14:cNvPr>
                <p14:cNvContentPartPr/>
                <p14:nvPr/>
              </p14:nvContentPartPr>
              <p14:xfrm>
                <a:off x="7193160" y="3900422"/>
                <a:ext cx="118800" cy="164880"/>
              </p14:xfrm>
            </p:contentPart>
          </mc:Choice>
          <mc:Fallback xmlns="">
            <p:pic>
              <p:nvPicPr>
                <p:cNvPr id="388" name="Ink 387">
                  <a:extLst>
                    <a:ext uri="{FF2B5EF4-FFF2-40B4-BE49-F238E27FC236}">
                      <a16:creationId xmlns:a16="http://schemas.microsoft.com/office/drawing/2014/main" id="{9B861AF5-BFE0-5746-83B7-237995BEC9C4}"/>
                    </a:ext>
                  </a:extLst>
                </p:cNvPr>
                <p:cNvPicPr/>
                <p:nvPr/>
              </p:nvPicPr>
              <p:blipFill>
                <a:blip r:embed="rId340"/>
                <a:stretch>
                  <a:fillRect/>
                </a:stretch>
              </p:blipFill>
              <p:spPr>
                <a:xfrm>
                  <a:off x="7177680" y="3885302"/>
                  <a:ext cx="149400" cy="195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41">
              <p14:nvContentPartPr>
                <p14:cNvPr id="389" name="Ink 388">
                  <a:extLst>
                    <a:ext uri="{FF2B5EF4-FFF2-40B4-BE49-F238E27FC236}">
                      <a16:creationId xmlns:a16="http://schemas.microsoft.com/office/drawing/2014/main" id="{7D8B6377-36A9-A243-80F0-D3C9339C7D21}"/>
                    </a:ext>
                  </a:extLst>
                </p14:cNvPr>
                <p14:cNvContentPartPr/>
                <p14:nvPr/>
              </p14:nvContentPartPr>
              <p14:xfrm>
                <a:off x="7315200" y="3902942"/>
                <a:ext cx="385920" cy="226080"/>
              </p14:xfrm>
            </p:contentPart>
          </mc:Choice>
          <mc:Fallback xmlns="">
            <p:pic>
              <p:nvPicPr>
                <p:cNvPr id="389" name="Ink 388">
                  <a:extLst>
                    <a:ext uri="{FF2B5EF4-FFF2-40B4-BE49-F238E27FC236}">
                      <a16:creationId xmlns:a16="http://schemas.microsoft.com/office/drawing/2014/main" id="{7D8B6377-36A9-A243-80F0-D3C9339C7D21}"/>
                    </a:ext>
                  </a:extLst>
                </p:cNvPr>
                <p:cNvPicPr/>
                <p:nvPr/>
              </p:nvPicPr>
              <p:blipFill>
                <a:blip r:embed="rId342"/>
                <a:stretch>
                  <a:fillRect/>
                </a:stretch>
              </p:blipFill>
              <p:spPr>
                <a:xfrm>
                  <a:off x="7299720" y="3887462"/>
                  <a:ext cx="416520" cy="256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43">
              <p14:nvContentPartPr>
                <p14:cNvPr id="390" name="Ink 389">
                  <a:extLst>
                    <a:ext uri="{FF2B5EF4-FFF2-40B4-BE49-F238E27FC236}">
                      <a16:creationId xmlns:a16="http://schemas.microsoft.com/office/drawing/2014/main" id="{000C861B-F421-3B41-8B6B-4F40E8AD6814}"/>
                    </a:ext>
                  </a:extLst>
                </p14:cNvPr>
                <p14:cNvContentPartPr/>
                <p14:nvPr/>
              </p14:nvContentPartPr>
              <p14:xfrm>
                <a:off x="7722720" y="3854342"/>
                <a:ext cx="123120" cy="181800"/>
              </p14:xfrm>
            </p:contentPart>
          </mc:Choice>
          <mc:Fallback xmlns="">
            <p:pic>
              <p:nvPicPr>
                <p:cNvPr id="390" name="Ink 389">
                  <a:extLst>
                    <a:ext uri="{FF2B5EF4-FFF2-40B4-BE49-F238E27FC236}">
                      <a16:creationId xmlns:a16="http://schemas.microsoft.com/office/drawing/2014/main" id="{000C861B-F421-3B41-8B6B-4F40E8AD6814}"/>
                    </a:ext>
                  </a:extLst>
                </p:cNvPr>
                <p:cNvPicPr/>
                <p:nvPr/>
              </p:nvPicPr>
              <p:blipFill>
                <a:blip r:embed="rId344"/>
                <a:stretch>
                  <a:fillRect/>
                </a:stretch>
              </p:blipFill>
              <p:spPr>
                <a:xfrm>
                  <a:off x="7707240" y="3838862"/>
                  <a:ext cx="153720" cy="212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45">
              <p14:nvContentPartPr>
                <p14:cNvPr id="391" name="Ink 390">
                  <a:extLst>
                    <a:ext uri="{FF2B5EF4-FFF2-40B4-BE49-F238E27FC236}">
                      <a16:creationId xmlns:a16="http://schemas.microsoft.com/office/drawing/2014/main" id="{15CA6167-AF92-6D48-99D1-86C9CF4D4916}"/>
                    </a:ext>
                  </a:extLst>
                </p14:cNvPr>
                <p14:cNvContentPartPr/>
                <p14:nvPr/>
              </p14:nvContentPartPr>
              <p14:xfrm>
                <a:off x="7974720" y="3784502"/>
                <a:ext cx="170280" cy="165960"/>
              </p14:xfrm>
            </p:contentPart>
          </mc:Choice>
          <mc:Fallback xmlns="">
            <p:pic>
              <p:nvPicPr>
                <p:cNvPr id="391" name="Ink 390">
                  <a:extLst>
                    <a:ext uri="{FF2B5EF4-FFF2-40B4-BE49-F238E27FC236}">
                      <a16:creationId xmlns:a16="http://schemas.microsoft.com/office/drawing/2014/main" id="{15CA6167-AF92-6D48-99D1-86C9CF4D4916}"/>
                    </a:ext>
                  </a:extLst>
                </p:cNvPr>
                <p:cNvPicPr/>
                <p:nvPr/>
              </p:nvPicPr>
              <p:blipFill>
                <a:blip r:embed="rId346"/>
                <a:stretch>
                  <a:fillRect/>
                </a:stretch>
              </p:blipFill>
              <p:spPr>
                <a:xfrm>
                  <a:off x="7959600" y="3769022"/>
                  <a:ext cx="200880" cy="196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47">
              <p14:nvContentPartPr>
                <p14:cNvPr id="392" name="Ink 391">
                  <a:extLst>
                    <a:ext uri="{FF2B5EF4-FFF2-40B4-BE49-F238E27FC236}">
                      <a16:creationId xmlns:a16="http://schemas.microsoft.com/office/drawing/2014/main" id="{71AAD895-0645-AD41-BEBF-D8194D637A3A}"/>
                    </a:ext>
                  </a:extLst>
                </p14:cNvPr>
                <p14:cNvContentPartPr/>
                <p14:nvPr/>
              </p14:nvContentPartPr>
              <p14:xfrm>
                <a:off x="8252640" y="3708182"/>
                <a:ext cx="205200" cy="163080"/>
              </p14:xfrm>
            </p:contentPart>
          </mc:Choice>
          <mc:Fallback xmlns="">
            <p:pic>
              <p:nvPicPr>
                <p:cNvPr id="392" name="Ink 391">
                  <a:extLst>
                    <a:ext uri="{FF2B5EF4-FFF2-40B4-BE49-F238E27FC236}">
                      <a16:creationId xmlns:a16="http://schemas.microsoft.com/office/drawing/2014/main" id="{71AAD895-0645-AD41-BEBF-D8194D637A3A}"/>
                    </a:ext>
                  </a:extLst>
                </p:cNvPr>
                <p:cNvPicPr/>
                <p:nvPr/>
              </p:nvPicPr>
              <p:blipFill>
                <a:blip r:embed="rId348"/>
                <a:stretch>
                  <a:fillRect/>
                </a:stretch>
              </p:blipFill>
              <p:spPr>
                <a:xfrm>
                  <a:off x="8237160" y="3692702"/>
                  <a:ext cx="235800" cy="193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49">
              <p14:nvContentPartPr>
                <p14:cNvPr id="393" name="Ink 392">
                  <a:extLst>
                    <a:ext uri="{FF2B5EF4-FFF2-40B4-BE49-F238E27FC236}">
                      <a16:creationId xmlns:a16="http://schemas.microsoft.com/office/drawing/2014/main" id="{7412C06A-752D-2E42-A83C-C014C2ED2473}"/>
                    </a:ext>
                  </a:extLst>
                </p14:cNvPr>
                <p14:cNvContentPartPr/>
                <p14:nvPr/>
              </p14:nvContentPartPr>
              <p14:xfrm>
                <a:off x="8472600" y="3645902"/>
                <a:ext cx="575280" cy="227520"/>
              </p14:xfrm>
            </p:contentPart>
          </mc:Choice>
          <mc:Fallback xmlns="">
            <p:pic>
              <p:nvPicPr>
                <p:cNvPr id="393" name="Ink 392">
                  <a:extLst>
                    <a:ext uri="{FF2B5EF4-FFF2-40B4-BE49-F238E27FC236}">
                      <a16:creationId xmlns:a16="http://schemas.microsoft.com/office/drawing/2014/main" id="{7412C06A-752D-2E42-A83C-C014C2ED2473}"/>
                    </a:ext>
                  </a:extLst>
                </p:cNvPr>
                <p:cNvPicPr/>
                <p:nvPr/>
              </p:nvPicPr>
              <p:blipFill>
                <a:blip r:embed="rId350"/>
                <a:stretch>
                  <a:fillRect/>
                </a:stretch>
              </p:blipFill>
              <p:spPr>
                <a:xfrm>
                  <a:off x="8457120" y="3630422"/>
                  <a:ext cx="605520" cy="258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51">
              <p14:nvContentPartPr>
                <p14:cNvPr id="395" name="Ink 394">
                  <a:extLst>
                    <a:ext uri="{FF2B5EF4-FFF2-40B4-BE49-F238E27FC236}">
                      <a16:creationId xmlns:a16="http://schemas.microsoft.com/office/drawing/2014/main" id="{DE700283-CF85-A84F-8A78-D5CE1A8321D3}"/>
                    </a:ext>
                  </a:extLst>
                </p14:cNvPr>
                <p14:cNvContentPartPr/>
                <p14:nvPr/>
              </p14:nvContentPartPr>
              <p14:xfrm>
                <a:off x="7164720" y="4224422"/>
                <a:ext cx="587160" cy="401760"/>
              </p14:xfrm>
            </p:contentPart>
          </mc:Choice>
          <mc:Fallback xmlns="">
            <p:pic>
              <p:nvPicPr>
                <p:cNvPr id="395" name="Ink 394">
                  <a:extLst>
                    <a:ext uri="{FF2B5EF4-FFF2-40B4-BE49-F238E27FC236}">
                      <a16:creationId xmlns:a16="http://schemas.microsoft.com/office/drawing/2014/main" id="{DE700283-CF85-A84F-8A78-D5CE1A8321D3}"/>
                    </a:ext>
                  </a:extLst>
                </p:cNvPr>
                <p:cNvPicPr/>
                <p:nvPr/>
              </p:nvPicPr>
              <p:blipFill>
                <a:blip r:embed="rId352"/>
                <a:stretch>
                  <a:fillRect/>
                </a:stretch>
              </p:blipFill>
              <p:spPr>
                <a:xfrm>
                  <a:off x="7149240" y="4209302"/>
                  <a:ext cx="617400" cy="432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53">
              <p14:nvContentPartPr>
                <p14:cNvPr id="396" name="Ink 395">
                  <a:extLst>
                    <a:ext uri="{FF2B5EF4-FFF2-40B4-BE49-F238E27FC236}">
                      <a16:creationId xmlns:a16="http://schemas.microsoft.com/office/drawing/2014/main" id="{2C4CFDBB-2B1D-C246-A6F3-BDA9837D4FB0}"/>
                    </a:ext>
                  </a:extLst>
                </p14:cNvPr>
                <p14:cNvContentPartPr/>
                <p14:nvPr/>
              </p14:nvContentPartPr>
              <p14:xfrm>
                <a:off x="7754400" y="4317302"/>
                <a:ext cx="294120" cy="163440"/>
              </p14:xfrm>
            </p:contentPart>
          </mc:Choice>
          <mc:Fallback xmlns="">
            <p:pic>
              <p:nvPicPr>
                <p:cNvPr id="396" name="Ink 395">
                  <a:extLst>
                    <a:ext uri="{FF2B5EF4-FFF2-40B4-BE49-F238E27FC236}">
                      <a16:creationId xmlns:a16="http://schemas.microsoft.com/office/drawing/2014/main" id="{2C4CFDBB-2B1D-C246-A6F3-BDA9837D4FB0}"/>
                    </a:ext>
                  </a:extLst>
                </p:cNvPr>
                <p:cNvPicPr/>
                <p:nvPr/>
              </p:nvPicPr>
              <p:blipFill>
                <a:blip r:embed="rId354"/>
                <a:stretch>
                  <a:fillRect/>
                </a:stretch>
              </p:blipFill>
              <p:spPr>
                <a:xfrm>
                  <a:off x="7739280" y="4301822"/>
                  <a:ext cx="324720" cy="194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55">
              <p14:nvContentPartPr>
                <p14:cNvPr id="397" name="Ink 396">
                  <a:extLst>
                    <a:ext uri="{FF2B5EF4-FFF2-40B4-BE49-F238E27FC236}">
                      <a16:creationId xmlns:a16="http://schemas.microsoft.com/office/drawing/2014/main" id="{EBD0855E-872C-D64B-8138-53288FE2D91C}"/>
                    </a:ext>
                  </a:extLst>
                </p14:cNvPr>
                <p14:cNvContentPartPr/>
                <p14:nvPr/>
              </p14:nvContentPartPr>
              <p14:xfrm>
                <a:off x="7951680" y="4212902"/>
                <a:ext cx="360" cy="360"/>
              </p14:xfrm>
            </p:contentPart>
          </mc:Choice>
          <mc:Fallback xmlns="">
            <p:pic>
              <p:nvPicPr>
                <p:cNvPr id="397" name="Ink 396">
                  <a:extLst>
                    <a:ext uri="{FF2B5EF4-FFF2-40B4-BE49-F238E27FC236}">
                      <a16:creationId xmlns:a16="http://schemas.microsoft.com/office/drawing/2014/main" id="{EBD0855E-872C-D64B-8138-53288FE2D91C}"/>
                    </a:ext>
                  </a:extLst>
                </p:cNvPr>
                <p:cNvPicPr/>
                <p:nvPr/>
              </p:nvPicPr>
              <p:blipFill>
                <a:blip r:embed="rId45"/>
                <a:stretch>
                  <a:fillRect/>
                </a:stretch>
              </p:blipFill>
              <p:spPr>
                <a:xfrm>
                  <a:off x="7936200" y="4197782"/>
                  <a:ext cx="30960" cy="30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56">
              <p14:nvContentPartPr>
                <p14:cNvPr id="398" name="Ink 397">
                  <a:extLst>
                    <a:ext uri="{FF2B5EF4-FFF2-40B4-BE49-F238E27FC236}">
                      <a16:creationId xmlns:a16="http://schemas.microsoft.com/office/drawing/2014/main" id="{2D3215E2-1D95-6C40-B0DE-782A9781BC1D}"/>
                    </a:ext>
                  </a:extLst>
                </p14:cNvPr>
                <p14:cNvContentPartPr/>
                <p14:nvPr/>
              </p14:nvContentPartPr>
              <p14:xfrm>
                <a:off x="8128440" y="4218302"/>
                <a:ext cx="883080" cy="217440"/>
              </p14:xfrm>
            </p:contentPart>
          </mc:Choice>
          <mc:Fallback xmlns="">
            <p:pic>
              <p:nvPicPr>
                <p:cNvPr id="398" name="Ink 397">
                  <a:extLst>
                    <a:ext uri="{FF2B5EF4-FFF2-40B4-BE49-F238E27FC236}">
                      <a16:creationId xmlns:a16="http://schemas.microsoft.com/office/drawing/2014/main" id="{2D3215E2-1D95-6C40-B0DE-782A9781BC1D}"/>
                    </a:ext>
                  </a:extLst>
                </p:cNvPr>
                <p:cNvPicPr/>
                <p:nvPr/>
              </p:nvPicPr>
              <p:blipFill>
                <a:blip r:embed="rId357"/>
                <a:stretch>
                  <a:fillRect/>
                </a:stretch>
              </p:blipFill>
              <p:spPr>
                <a:xfrm>
                  <a:off x="8113320" y="4203182"/>
                  <a:ext cx="913680" cy="248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58">
              <p14:nvContentPartPr>
                <p14:cNvPr id="399" name="Ink 398">
                  <a:extLst>
                    <a:ext uri="{FF2B5EF4-FFF2-40B4-BE49-F238E27FC236}">
                      <a16:creationId xmlns:a16="http://schemas.microsoft.com/office/drawing/2014/main" id="{156AC1D2-A98C-E34E-831A-5B118D6AD8F9}"/>
                    </a:ext>
                  </a:extLst>
                </p14:cNvPr>
                <p14:cNvContentPartPr/>
                <p14:nvPr/>
              </p14:nvContentPartPr>
              <p14:xfrm>
                <a:off x="9201600" y="3988622"/>
                <a:ext cx="837360" cy="348840"/>
              </p14:xfrm>
            </p:contentPart>
          </mc:Choice>
          <mc:Fallback xmlns="">
            <p:pic>
              <p:nvPicPr>
                <p:cNvPr id="399" name="Ink 398">
                  <a:extLst>
                    <a:ext uri="{FF2B5EF4-FFF2-40B4-BE49-F238E27FC236}">
                      <a16:creationId xmlns:a16="http://schemas.microsoft.com/office/drawing/2014/main" id="{156AC1D2-A98C-E34E-831A-5B118D6AD8F9}"/>
                    </a:ext>
                  </a:extLst>
                </p:cNvPr>
                <p:cNvPicPr/>
                <p:nvPr/>
              </p:nvPicPr>
              <p:blipFill>
                <a:blip r:embed="rId359"/>
                <a:stretch>
                  <a:fillRect/>
                </a:stretch>
              </p:blipFill>
              <p:spPr>
                <a:xfrm>
                  <a:off x="9186480" y="3973502"/>
                  <a:ext cx="867600" cy="379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60">
              <p14:nvContentPartPr>
                <p14:cNvPr id="401" name="Ink 400">
                  <a:extLst>
                    <a:ext uri="{FF2B5EF4-FFF2-40B4-BE49-F238E27FC236}">
                      <a16:creationId xmlns:a16="http://schemas.microsoft.com/office/drawing/2014/main" id="{BBBE2E9F-94FC-4640-A66A-8953144C8775}"/>
                    </a:ext>
                  </a:extLst>
                </p14:cNvPr>
                <p14:cNvContentPartPr/>
                <p14:nvPr/>
              </p14:nvContentPartPr>
              <p14:xfrm>
                <a:off x="10302840" y="3981422"/>
                <a:ext cx="72720" cy="189360"/>
              </p14:xfrm>
            </p:contentPart>
          </mc:Choice>
          <mc:Fallback xmlns="">
            <p:pic>
              <p:nvPicPr>
                <p:cNvPr id="401" name="Ink 400">
                  <a:extLst>
                    <a:ext uri="{FF2B5EF4-FFF2-40B4-BE49-F238E27FC236}">
                      <a16:creationId xmlns:a16="http://schemas.microsoft.com/office/drawing/2014/main" id="{BBBE2E9F-94FC-4640-A66A-8953144C8775}"/>
                    </a:ext>
                  </a:extLst>
                </p:cNvPr>
                <p:cNvPicPr/>
                <p:nvPr/>
              </p:nvPicPr>
              <p:blipFill>
                <a:blip r:embed="rId361"/>
                <a:stretch>
                  <a:fillRect/>
                </a:stretch>
              </p:blipFill>
              <p:spPr>
                <a:xfrm>
                  <a:off x="10287360" y="3966302"/>
                  <a:ext cx="103320" cy="219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62">
              <p14:nvContentPartPr>
                <p14:cNvPr id="402" name="Ink 401">
                  <a:extLst>
                    <a:ext uri="{FF2B5EF4-FFF2-40B4-BE49-F238E27FC236}">
                      <a16:creationId xmlns:a16="http://schemas.microsoft.com/office/drawing/2014/main" id="{87EDBAA7-80B6-CC48-A8FA-AB91DB63CFF5}"/>
                    </a:ext>
                  </a:extLst>
                </p14:cNvPr>
                <p14:cNvContentPartPr/>
                <p14:nvPr/>
              </p14:nvContentPartPr>
              <p14:xfrm>
                <a:off x="10422360" y="3992942"/>
                <a:ext cx="105480" cy="161640"/>
              </p14:xfrm>
            </p:contentPart>
          </mc:Choice>
          <mc:Fallback xmlns="">
            <p:pic>
              <p:nvPicPr>
                <p:cNvPr id="402" name="Ink 401">
                  <a:extLst>
                    <a:ext uri="{FF2B5EF4-FFF2-40B4-BE49-F238E27FC236}">
                      <a16:creationId xmlns:a16="http://schemas.microsoft.com/office/drawing/2014/main" id="{87EDBAA7-80B6-CC48-A8FA-AB91DB63CFF5}"/>
                    </a:ext>
                  </a:extLst>
                </p:cNvPr>
                <p:cNvPicPr/>
                <p:nvPr/>
              </p:nvPicPr>
              <p:blipFill>
                <a:blip r:embed="rId363"/>
                <a:stretch>
                  <a:fillRect/>
                </a:stretch>
              </p:blipFill>
              <p:spPr>
                <a:xfrm>
                  <a:off x="10407240" y="3977822"/>
                  <a:ext cx="136080" cy="192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64">
              <p14:nvContentPartPr>
                <p14:cNvPr id="403" name="Ink 402">
                  <a:extLst>
                    <a:ext uri="{FF2B5EF4-FFF2-40B4-BE49-F238E27FC236}">
                      <a16:creationId xmlns:a16="http://schemas.microsoft.com/office/drawing/2014/main" id="{E95CF09D-82B4-2B42-855D-6D23D0B15805}"/>
                    </a:ext>
                  </a:extLst>
                </p14:cNvPr>
                <p14:cNvContentPartPr/>
                <p14:nvPr/>
              </p14:nvContentPartPr>
              <p14:xfrm>
                <a:off x="10550520" y="3998342"/>
                <a:ext cx="114480" cy="164520"/>
              </p14:xfrm>
            </p:contentPart>
          </mc:Choice>
          <mc:Fallback xmlns="">
            <p:pic>
              <p:nvPicPr>
                <p:cNvPr id="403" name="Ink 402">
                  <a:extLst>
                    <a:ext uri="{FF2B5EF4-FFF2-40B4-BE49-F238E27FC236}">
                      <a16:creationId xmlns:a16="http://schemas.microsoft.com/office/drawing/2014/main" id="{E95CF09D-82B4-2B42-855D-6D23D0B15805}"/>
                    </a:ext>
                  </a:extLst>
                </p:cNvPr>
                <p:cNvPicPr/>
                <p:nvPr/>
              </p:nvPicPr>
              <p:blipFill>
                <a:blip r:embed="rId365"/>
                <a:stretch>
                  <a:fillRect/>
                </a:stretch>
              </p:blipFill>
              <p:spPr>
                <a:xfrm>
                  <a:off x="10535400" y="3982862"/>
                  <a:ext cx="144720" cy="194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66">
              <p14:nvContentPartPr>
                <p14:cNvPr id="404" name="Ink 403">
                  <a:extLst>
                    <a:ext uri="{FF2B5EF4-FFF2-40B4-BE49-F238E27FC236}">
                      <a16:creationId xmlns:a16="http://schemas.microsoft.com/office/drawing/2014/main" id="{AE3A9DD6-564E-674E-B600-DBAA2F8968E9}"/>
                    </a:ext>
                  </a:extLst>
                </p14:cNvPr>
                <p14:cNvContentPartPr/>
                <p14:nvPr/>
              </p14:nvContentPartPr>
              <p14:xfrm>
                <a:off x="10845720" y="3860102"/>
                <a:ext cx="154800" cy="279360"/>
              </p14:xfrm>
            </p:contentPart>
          </mc:Choice>
          <mc:Fallback xmlns="">
            <p:pic>
              <p:nvPicPr>
                <p:cNvPr id="404" name="Ink 403">
                  <a:extLst>
                    <a:ext uri="{FF2B5EF4-FFF2-40B4-BE49-F238E27FC236}">
                      <a16:creationId xmlns:a16="http://schemas.microsoft.com/office/drawing/2014/main" id="{AE3A9DD6-564E-674E-B600-DBAA2F8968E9}"/>
                    </a:ext>
                  </a:extLst>
                </p:cNvPr>
                <p:cNvPicPr/>
                <p:nvPr/>
              </p:nvPicPr>
              <p:blipFill>
                <a:blip r:embed="rId367"/>
                <a:stretch>
                  <a:fillRect/>
                </a:stretch>
              </p:blipFill>
              <p:spPr>
                <a:xfrm>
                  <a:off x="10830240" y="3844622"/>
                  <a:ext cx="185400" cy="309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68">
              <p14:nvContentPartPr>
                <p14:cNvPr id="405" name="Ink 404">
                  <a:extLst>
                    <a:ext uri="{FF2B5EF4-FFF2-40B4-BE49-F238E27FC236}">
                      <a16:creationId xmlns:a16="http://schemas.microsoft.com/office/drawing/2014/main" id="{BAF1A745-8855-A34D-9078-C745F5B404FD}"/>
                    </a:ext>
                  </a:extLst>
                </p14:cNvPr>
                <p14:cNvContentPartPr/>
                <p14:nvPr/>
              </p14:nvContentPartPr>
              <p14:xfrm>
                <a:off x="10890720" y="4228382"/>
                <a:ext cx="49680" cy="49680"/>
              </p14:xfrm>
            </p:contentPart>
          </mc:Choice>
          <mc:Fallback xmlns="">
            <p:pic>
              <p:nvPicPr>
                <p:cNvPr id="405" name="Ink 404">
                  <a:extLst>
                    <a:ext uri="{FF2B5EF4-FFF2-40B4-BE49-F238E27FC236}">
                      <a16:creationId xmlns:a16="http://schemas.microsoft.com/office/drawing/2014/main" id="{BAF1A745-8855-A34D-9078-C745F5B404FD}"/>
                    </a:ext>
                  </a:extLst>
                </p:cNvPr>
                <p:cNvPicPr/>
                <p:nvPr/>
              </p:nvPicPr>
              <p:blipFill>
                <a:blip r:embed="rId369"/>
                <a:stretch>
                  <a:fillRect/>
                </a:stretch>
              </p:blipFill>
              <p:spPr>
                <a:xfrm>
                  <a:off x="10875240" y="4213262"/>
                  <a:ext cx="80280" cy="80280"/>
                </a:xfrm>
                <a:prstGeom prst="rect">
                  <a:avLst/>
                </a:prstGeom>
              </p:spPr>
            </p:pic>
          </mc:Fallback>
        </mc:AlternateContent>
      </p:grpSp>
    </p:spTree>
    <p:extLst>
      <p:ext uri="{BB962C8B-B14F-4D97-AF65-F5344CB8AC3E}">
        <p14:creationId xmlns:p14="http://schemas.microsoft.com/office/powerpoint/2010/main" val="53206584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2">
            <a:extLst>
              <a:ext uri="{FF2B5EF4-FFF2-40B4-BE49-F238E27FC236}">
                <a16:creationId xmlns:a16="http://schemas.microsoft.com/office/drawing/2014/main" id="{C74C2DBD-9420-E749-9F8D-88992ED08BA7}"/>
              </a:ext>
            </a:extLst>
          </p:cNvPr>
          <p:cNvSpPr txBox="1">
            <a:spLocks/>
          </p:cNvSpPr>
          <p:nvPr/>
        </p:nvSpPr>
        <p:spPr>
          <a:xfrm>
            <a:off x="398361" y="480875"/>
            <a:ext cx="3016169" cy="5624373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3200" dirty="0"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endParaRPr>
          </a:p>
          <a:p>
            <a:endParaRPr lang="en-US" sz="3200" dirty="0"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endParaRPr>
          </a:p>
          <a:p>
            <a:r>
              <a:rPr lang="en-US" sz="32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Belum </a:t>
            </a:r>
            <a:r>
              <a:rPr lang="en-US" sz="32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lagi</a:t>
            </a:r>
            <a:r>
              <a:rPr lang="en-US" sz="32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 </a:t>
            </a:r>
            <a:r>
              <a:rPr lang="en-US" sz="32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bisnis</a:t>
            </a:r>
            <a:r>
              <a:rPr lang="en-US" sz="32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 daring (online) </a:t>
            </a:r>
            <a:r>
              <a:rPr lang="en-US" sz="32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akibat</a:t>
            </a:r>
            <a:r>
              <a:rPr lang="en-US" sz="32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 </a:t>
            </a:r>
            <a:r>
              <a:rPr lang="en-US" sz="32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pandemi</a:t>
            </a:r>
            <a:r>
              <a:rPr lang="en-US" sz="32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. </a:t>
            </a:r>
          </a:p>
          <a:p>
            <a:endParaRPr lang="en-US" sz="3200" dirty="0"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endParaRPr>
          </a:p>
          <a:p>
            <a:r>
              <a:rPr lang="en-US" sz="32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Katering</a:t>
            </a:r>
            <a:r>
              <a:rPr lang="en-US" sz="32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, </a:t>
            </a:r>
            <a:r>
              <a:rPr lang="en-US" sz="32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cuci</a:t>
            </a:r>
            <a:r>
              <a:rPr lang="en-US" sz="32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 </a:t>
            </a:r>
            <a:r>
              <a:rPr lang="en-US" sz="32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kiloan</a:t>
            </a:r>
            <a:r>
              <a:rPr lang="en-US" sz="32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, </a:t>
            </a:r>
            <a:r>
              <a:rPr lang="en-US" sz="32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dll</a:t>
            </a:r>
            <a:endParaRPr lang="en-US" sz="3200" dirty="0"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endParaRP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46B0142A-F791-9743-9CFB-9B339AEF562D}"/>
              </a:ext>
            </a:extLst>
          </p:cNvPr>
          <p:cNvGrpSpPr/>
          <p:nvPr/>
        </p:nvGrpSpPr>
        <p:grpSpPr>
          <a:xfrm>
            <a:off x="4166640" y="336782"/>
            <a:ext cx="5816520" cy="1607760"/>
            <a:chOff x="4166640" y="336782"/>
            <a:chExt cx="5816520" cy="16077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2">
              <p14:nvContentPartPr>
                <p14:cNvPr id="4" name="Ink 3">
                  <a:extLst>
                    <a:ext uri="{FF2B5EF4-FFF2-40B4-BE49-F238E27FC236}">
                      <a16:creationId xmlns:a16="http://schemas.microsoft.com/office/drawing/2014/main" id="{09761093-C80D-B64C-A800-11FED51E6AB5}"/>
                    </a:ext>
                  </a:extLst>
                </p14:cNvPr>
                <p14:cNvContentPartPr/>
                <p14:nvPr/>
              </p14:nvContentPartPr>
              <p14:xfrm>
                <a:off x="4676040" y="1099262"/>
                <a:ext cx="92880" cy="753120"/>
              </p14:xfrm>
            </p:contentPart>
          </mc:Choice>
          <mc:Fallback xmlns="">
            <p:pic>
              <p:nvPicPr>
                <p:cNvPr id="4" name="Ink 3">
                  <a:extLst>
                    <a:ext uri="{FF2B5EF4-FFF2-40B4-BE49-F238E27FC236}">
                      <a16:creationId xmlns:a16="http://schemas.microsoft.com/office/drawing/2014/main" id="{09761093-C80D-B64C-A800-11FED51E6AB5}"/>
                    </a:ext>
                  </a:extLst>
                </p:cNvPr>
                <p:cNvPicPr/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4660920" y="1084142"/>
                  <a:ext cx="123480" cy="783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">
              <p14:nvContentPartPr>
                <p14:cNvPr id="5" name="Ink 4">
                  <a:extLst>
                    <a:ext uri="{FF2B5EF4-FFF2-40B4-BE49-F238E27FC236}">
                      <a16:creationId xmlns:a16="http://schemas.microsoft.com/office/drawing/2014/main" id="{4A20506D-7372-A947-A4EA-7A574E983CE2}"/>
                    </a:ext>
                  </a:extLst>
                </p14:cNvPr>
                <p14:cNvContentPartPr/>
                <p14:nvPr/>
              </p14:nvContentPartPr>
              <p14:xfrm>
                <a:off x="4664520" y="1014302"/>
                <a:ext cx="1390680" cy="723960"/>
              </p14:xfrm>
            </p:contentPart>
          </mc:Choice>
          <mc:Fallback xmlns="">
            <p:pic>
              <p:nvPicPr>
                <p:cNvPr id="5" name="Ink 4">
                  <a:extLst>
                    <a:ext uri="{FF2B5EF4-FFF2-40B4-BE49-F238E27FC236}">
                      <a16:creationId xmlns:a16="http://schemas.microsoft.com/office/drawing/2014/main" id="{4A20506D-7372-A947-A4EA-7A574E983CE2}"/>
                    </a:ext>
                  </a:extLst>
                </p:cNvPr>
                <p:cNvPicPr/>
                <p:nvPr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4649040" y="999182"/>
                  <a:ext cx="1421280" cy="754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">
              <p14:nvContentPartPr>
                <p14:cNvPr id="6" name="Ink 5">
                  <a:extLst>
                    <a:ext uri="{FF2B5EF4-FFF2-40B4-BE49-F238E27FC236}">
                      <a16:creationId xmlns:a16="http://schemas.microsoft.com/office/drawing/2014/main" id="{E54A3EAC-690D-4D44-A9FB-801EE7DFFF92}"/>
                    </a:ext>
                  </a:extLst>
                </p14:cNvPr>
                <p14:cNvContentPartPr/>
                <p14:nvPr/>
              </p14:nvContentPartPr>
              <p14:xfrm>
                <a:off x="4433040" y="336782"/>
                <a:ext cx="1791000" cy="1179720"/>
              </p14:xfrm>
            </p:contentPart>
          </mc:Choice>
          <mc:Fallback xmlns="">
            <p:pic>
              <p:nvPicPr>
                <p:cNvPr id="6" name="Ink 5">
                  <a:extLst>
                    <a:ext uri="{FF2B5EF4-FFF2-40B4-BE49-F238E27FC236}">
                      <a16:creationId xmlns:a16="http://schemas.microsoft.com/office/drawing/2014/main" id="{E54A3EAC-690D-4D44-A9FB-801EE7DFFF92}"/>
                    </a:ext>
                  </a:extLst>
                </p:cNvPr>
                <p:cNvPicPr/>
                <p:nvPr/>
              </p:nvPicPr>
              <p:blipFill>
                <a:blip r:embed="rId9"/>
                <a:stretch>
                  <a:fillRect/>
                </a:stretch>
              </p:blipFill>
              <p:spPr>
                <a:xfrm>
                  <a:off x="4417560" y="321662"/>
                  <a:ext cx="1821600" cy="1210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">
              <p14:nvContentPartPr>
                <p14:cNvPr id="7" name="Ink 6">
                  <a:extLst>
                    <a:ext uri="{FF2B5EF4-FFF2-40B4-BE49-F238E27FC236}">
                      <a16:creationId xmlns:a16="http://schemas.microsoft.com/office/drawing/2014/main" id="{972FB65B-43E5-C04A-AF37-033076372288}"/>
                    </a:ext>
                  </a:extLst>
                </p14:cNvPr>
                <p14:cNvContentPartPr/>
                <p14:nvPr/>
              </p14:nvContentPartPr>
              <p14:xfrm>
                <a:off x="4166640" y="1777502"/>
                <a:ext cx="2990520" cy="167040"/>
              </p14:xfrm>
            </p:contentPart>
          </mc:Choice>
          <mc:Fallback xmlns="">
            <p:pic>
              <p:nvPicPr>
                <p:cNvPr id="7" name="Ink 6">
                  <a:extLst>
                    <a:ext uri="{FF2B5EF4-FFF2-40B4-BE49-F238E27FC236}">
                      <a16:creationId xmlns:a16="http://schemas.microsoft.com/office/drawing/2014/main" id="{972FB65B-43E5-C04A-AF37-033076372288}"/>
                    </a:ext>
                  </a:extLst>
                </p:cNvPr>
                <p:cNvPicPr/>
                <p:nvPr/>
              </p:nvPicPr>
              <p:blipFill>
                <a:blip r:embed="rId11"/>
                <a:stretch>
                  <a:fillRect/>
                </a:stretch>
              </p:blipFill>
              <p:spPr>
                <a:xfrm>
                  <a:off x="4151520" y="1762382"/>
                  <a:ext cx="3021120" cy="197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">
              <p14:nvContentPartPr>
                <p14:cNvPr id="9" name="Ink 8">
                  <a:extLst>
                    <a:ext uri="{FF2B5EF4-FFF2-40B4-BE49-F238E27FC236}">
                      <a16:creationId xmlns:a16="http://schemas.microsoft.com/office/drawing/2014/main" id="{3B1EF59E-A3D2-F840-A44D-02543C1772AF}"/>
                    </a:ext>
                  </a:extLst>
                </p14:cNvPr>
                <p14:cNvContentPartPr/>
                <p14:nvPr/>
              </p14:nvContentPartPr>
              <p14:xfrm>
                <a:off x="7257240" y="1771022"/>
                <a:ext cx="2725920" cy="67320"/>
              </p14:xfrm>
            </p:contentPart>
          </mc:Choice>
          <mc:Fallback xmlns="">
            <p:pic>
              <p:nvPicPr>
                <p:cNvPr id="9" name="Ink 8">
                  <a:extLst>
                    <a:ext uri="{FF2B5EF4-FFF2-40B4-BE49-F238E27FC236}">
                      <a16:creationId xmlns:a16="http://schemas.microsoft.com/office/drawing/2014/main" id="{3B1EF59E-A3D2-F840-A44D-02543C1772AF}"/>
                    </a:ext>
                  </a:extLst>
                </p:cNvPr>
                <p:cNvPicPr/>
                <p:nvPr/>
              </p:nvPicPr>
              <p:blipFill>
                <a:blip r:embed="rId13"/>
                <a:stretch>
                  <a:fillRect/>
                </a:stretch>
              </p:blipFill>
              <p:spPr>
                <a:xfrm>
                  <a:off x="7241760" y="1755902"/>
                  <a:ext cx="2756520" cy="97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">
              <p14:nvContentPartPr>
                <p14:cNvPr id="11" name="Ink 10">
                  <a:extLst>
                    <a:ext uri="{FF2B5EF4-FFF2-40B4-BE49-F238E27FC236}">
                      <a16:creationId xmlns:a16="http://schemas.microsoft.com/office/drawing/2014/main" id="{5C50D515-C04B-F64A-8C39-5129CB53ECB5}"/>
                    </a:ext>
                  </a:extLst>
                </p14:cNvPr>
                <p14:cNvContentPartPr/>
                <p14:nvPr/>
              </p14:nvContentPartPr>
              <p14:xfrm>
                <a:off x="4930560" y="1435142"/>
                <a:ext cx="91440" cy="380160"/>
              </p14:xfrm>
            </p:contentPart>
          </mc:Choice>
          <mc:Fallback xmlns="">
            <p:pic>
              <p:nvPicPr>
                <p:cNvPr id="11" name="Ink 10">
                  <a:extLst>
                    <a:ext uri="{FF2B5EF4-FFF2-40B4-BE49-F238E27FC236}">
                      <a16:creationId xmlns:a16="http://schemas.microsoft.com/office/drawing/2014/main" id="{5C50D515-C04B-F64A-8C39-5129CB53ECB5}"/>
                    </a:ext>
                  </a:extLst>
                </p:cNvPr>
                <p:cNvPicPr/>
                <p:nvPr/>
              </p:nvPicPr>
              <p:blipFill>
                <a:blip r:embed="rId15"/>
                <a:stretch>
                  <a:fillRect/>
                </a:stretch>
              </p:blipFill>
              <p:spPr>
                <a:xfrm>
                  <a:off x="4915440" y="1419662"/>
                  <a:ext cx="122040" cy="410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">
              <p14:nvContentPartPr>
                <p14:cNvPr id="12" name="Ink 11">
                  <a:extLst>
                    <a:ext uri="{FF2B5EF4-FFF2-40B4-BE49-F238E27FC236}">
                      <a16:creationId xmlns:a16="http://schemas.microsoft.com/office/drawing/2014/main" id="{C5BB1C6C-A285-1745-A6C7-7DE1839B444C}"/>
                    </a:ext>
                  </a:extLst>
                </p14:cNvPr>
                <p14:cNvContentPartPr/>
                <p14:nvPr/>
              </p14:nvContentPartPr>
              <p14:xfrm>
                <a:off x="4965480" y="1358822"/>
                <a:ext cx="378720" cy="469800"/>
              </p14:xfrm>
            </p:contentPart>
          </mc:Choice>
          <mc:Fallback xmlns="">
            <p:pic>
              <p:nvPicPr>
                <p:cNvPr id="12" name="Ink 11">
                  <a:extLst>
                    <a:ext uri="{FF2B5EF4-FFF2-40B4-BE49-F238E27FC236}">
                      <a16:creationId xmlns:a16="http://schemas.microsoft.com/office/drawing/2014/main" id="{C5BB1C6C-A285-1745-A6C7-7DE1839B444C}"/>
                    </a:ext>
                  </a:extLst>
                </p:cNvPr>
                <p:cNvPicPr/>
                <p:nvPr/>
              </p:nvPicPr>
              <p:blipFill>
                <a:blip r:embed="rId17"/>
                <a:stretch>
                  <a:fillRect/>
                </a:stretch>
              </p:blipFill>
              <p:spPr>
                <a:xfrm>
                  <a:off x="4950000" y="1343702"/>
                  <a:ext cx="409320" cy="500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">
              <p14:nvContentPartPr>
                <p14:cNvPr id="13" name="Ink 12">
                  <a:extLst>
                    <a:ext uri="{FF2B5EF4-FFF2-40B4-BE49-F238E27FC236}">
                      <a16:creationId xmlns:a16="http://schemas.microsoft.com/office/drawing/2014/main" id="{0FDD3C95-24F2-6E43-8F52-FF78A38DCF4F}"/>
                    </a:ext>
                  </a:extLst>
                </p14:cNvPr>
                <p14:cNvContentPartPr/>
                <p14:nvPr/>
              </p14:nvContentPartPr>
              <p14:xfrm>
                <a:off x="5972400" y="760142"/>
                <a:ext cx="314280" cy="177480"/>
              </p14:xfrm>
            </p:contentPart>
          </mc:Choice>
          <mc:Fallback xmlns="">
            <p:pic>
              <p:nvPicPr>
                <p:cNvPr id="13" name="Ink 12">
                  <a:extLst>
                    <a:ext uri="{FF2B5EF4-FFF2-40B4-BE49-F238E27FC236}">
                      <a16:creationId xmlns:a16="http://schemas.microsoft.com/office/drawing/2014/main" id="{0FDD3C95-24F2-6E43-8F52-FF78A38DCF4F}"/>
                    </a:ext>
                  </a:extLst>
                </p:cNvPr>
                <p:cNvPicPr/>
                <p:nvPr/>
              </p:nvPicPr>
              <p:blipFill>
                <a:blip r:embed="rId19"/>
                <a:stretch>
                  <a:fillRect/>
                </a:stretch>
              </p:blipFill>
              <p:spPr>
                <a:xfrm>
                  <a:off x="5957280" y="744662"/>
                  <a:ext cx="344520" cy="208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">
              <p14:nvContentPartPr>
                <p14:cNvPr id="14" name="Ink 13">
                  <a:extLst>
                    <a:ext uri="{FF2B5EF4-FFF2-40B4-BE49-F238E27FC236}">
                      <a16:creationId xmlns:a16="http://schemas.microsoft.com/office/drawing/2014/main" id="{04B58B70-137C-C545-BBA5-ECB768F4B6B6}"/>
                    </a:ext>
                  </a:extLst>
                </p14:cNvPr>
                <p14:cNvContentPartPr/>
                <p14:nvPr/>
              </p14:nvContentPartPr>
              <p14:xfrm>
                <a:off x="6226920" y="705422"/>
                <a:ext cx="145080" cy="133200"/>
              </p14:xfrm>
            </p:contentPart>
          </mc:Choice>
          <mc:Fallback xmlns="">
            <p:pic>
              <p:nvPicPr>
                <p:cNvPr id="14" name="Ink 13">
                  <a:extLst>
                    <a:ext uri="{FF2B5EF4-FFF2-40B4-BE49-F238E27FC236}">
                      <a16:creationId xmlns:a16="http://schemas.microsoft.com/office/drawing/2014/main" id="{04B58B70-137C-C545-BBA5-ECB768F4B6B6}"/>
                    </a:ext>
                  </a:extLst>
                </p:cNvPr>
                <p:cNvPicPr/>
                <p:nvPr/>
              </p:nvPicPr>
              <p:blipFill>
                <a:blip r:embed="rId21"/>
                <a:stretch>
                  <a:fillRect/>
                </a:stretch>
              </p:blipFill>
              <p:spPr>
                <a:xfrm>
                  <a:off x="6211800" y="689942"/>
                  <a:ext cx="175680" cy="163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2">
              <p14:nvContentPartPr>
                <p14:cNvPr id="16" name="Ink 15">
                  <a:extLst>
                    <a:ext uri="{FF2B5EF4-FFF2-40B4-BE49-F238E27FC236}">
                      <a16:creationId xmlns:a16="http://schemas.microsoft.com/office/drawing/2014/main" id="{AC7151B0-11E0-614C-8F0F-580728D4A841}"/>
                    </a:ext>
                  </a:extLst>
                </p14:cNvPr>
                <p14:cNvContentPartPr/>
                <p14:nvPr/>
              </p14:nvContentPartPr>
              <p14:xfrm>
                <a:off x="6504840" y="578702"/>
                <a:ext cx="143640" cy="318960"/>
              </p14:xfrm>
            </p:contentPart>
          </mc:Choice>
          <mc:Fallback xmlns="">
            <p:pic>
              <p:nvPicPr>
                <p:cNvPr id="16" name="Ink 15">
                  <a:extLst>
                    <a:ext uri="{FF2B5EF4-FFF2-40B4-BE49-F238E27FC236}">
                      <a16:creationId xmlns:a16="http://schemas.microsoft.com/office/drawing/2014/main" id="{AC7151B0-11E0-614C-8F0F-580728D4A841}"/>
                    </a:ext>
                  </a:extLst>
                </p:cNvPr>
                <p:cNvPicPr/>
                <p:nvPr/>
              </p:nvPicPr>
              <p:blipFill>
                <a:blip r:embed="rId23"/>
                <a:stretch>
                  <a:fillRect/>
                </a:stretch>
              </p:blipFill>
              <p:spPr>
                <a:xfrm>
                  <a:off x="6489720" y="563222"/>
                  <a:ext cx="174240" cy="349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4">
              <p14:nvContentPartPr>
                <p14:cNvPr id="17" name="Ink 16">
                  <a:extLst>
                    <a:ext uri="{FF2B5EF4-FFF2-40B4-BE49-F238E27FC236}">
                      <a16:creationId xmlns:a16="http://schemas.microsoft.com/office/drawing/2014/main" id="{A77679C5-B512-7348-B9D7-E151C628CA6B}"/>
                    </a:ext>
                  </a:extLst>
                </p14:cNvPr>
                <p14:cNvContentPartPr/>
                <p14:nvPr/>
              </p14:nvContentPartPr>
              <p14:xfrm>
                <a:off x="6733440" y="493022"/>
                <a:ext cx="587160" cy="283320"/>
              </p14:xfrm>
            </p:contentPart>
          </mc:Choice>
          <mc:Fallback xmlns="">
            <p:pic>
              <p:nvPicPr>
                <p:cNvPr id="17" name="Ink 16">
                  <a:extLst>
                    <a:ext uri="{FF2B5EF4-FFF2-40B4-BE49-F238E27FC236}">
                      <a16:creationId xmlns:a16="http://schemas.microsoft.com/office/drawing/2014/main" id="{A77679C5-B512-7348-B9D7-E151C628CA6B}"/>
                    </a:ext>
                  </a:extLst>
                </p:cNvPr>
                <p:cNvPicPr/>
                <p:nvPr/>
              </p:nvPicPr>
              <p:blipFill>
                <a:blip r:embed="rId25"/>
                <a:stretch>
                  <a:fillRect/>
                </a:stretch>
              </p:blipFill>
              <p:spPr>
                <a:xfrm>
                  <a:off x="6718320" y="477902"/>
                  <a:ext cx="617400" cy="313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6">
              <p14:nvContentPartPr>
                <p14:cNvPr id="18" name="Ink 17">
                  <a:extLst>
                    <a:ext uri="{FF2B5EF4-FFF2-40B4-BE49-F238E27FC236}">
                      <a16:creationId xmlns:a16="http://schemas.microsoft.com/office/drawing/2014/main" id="{1A738116-31D9-7A4E-A705-86D3FEE7D19B}"/>
                    </a:ext>
                  </a:extLst>
                </p14:cNvPr>
                <p14:cNvContentPartPr/>
                <p14:nvPr/>
              </p14:nvContentPartPr>
              <p14:xfrm>
                <a:off x="7488000" y="573662"/>
                <a:ext cx="624240" cy="203040"/>
              </p14:xfrm>
            </p:contentPart>
          </mc:Choice>
          <mc:Fallback xmlns="">
            <p:pic>
              <p:nvPicPr>
                <p:cNvPr id="18" name="Ink 17">
                  <a:extLst>
                    <a:ext uri="{FF2B5EF4-FFF2-40B4-BE49-F238E27FC236}">
                      <a16:creationId xmlns:a16="http://schemas.microsoft.com/office/drawing/2014/main" id="{1A738116-31D9-7A4E-A705-86D3FEE7D19B}"/>
                    </a:ext>
                  </a:extLst>
                </p:cNvPr>
                <p:cNvPicPr/>
                <p:nvPr/>
              </p:nvPicPr>
              <p:blipFill>
                <a:blip r:embed="rId27"/>
                <a:stretch>
                  <a:fillRect/>
                </a:stretch>
              </p:blipFill>
              <p:spPr>
                <a:xfrm>
                  <a:off x="7472880" y="558542"/>
                  <a:ext cx="654840" cy="233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8">
              <p14:nvContentPartPr>
                <p14:cNvPr id="19" name="Ink 18">
                  <a:extLst>
                    <a:ext uri="{FF2B5EF4-FFF2-40B4-BE49-F238E27FC236}">
                      <a16:creationId xmlns:a16="http://schemas.microsoft.com/office/drawing/2014/main" id="{D89EBB27-3CC0-9146-9F97-69B3B90F7AA0}"/>
                    </a:ext>
                  </a:extLst>
                </p14:cNvPr>
                <p14:cNvContentPartPr/>
                <p14:nvPr/>
              </p14:nvContentPartPr>
              <p14:xfrm>
                <a:off x="8198640" y="520742"/>
                <a:ext cx="206640" cy="165240"/>
              </p14:xfrm>
            </p:contentPart>
          </mc:Choice>
          <mc:Fallback xmlns="">
            <p:pic>
              <p:nvPicPr>
                <p:cNvPr id="19" name="Ink 18">
                  <a:extLst>
                    <a:ext uri="{FF2B5EF4-FFF2-40B4-BE49-F238E27FC236}">
                      <a16:creationId xmlns:a16="http://schemas.microsoft.com/office/drawing/2014/main" id="{D89EBB27-3CC0-9146-9F97-69B3B90F7AA0}"/>
                    </a:ext>
                  </a:extLst>
                </p:cNvPr>
                <p:cNvPicPr/>
                <p:nvPr/>
              </p:nvPicPr>
              <p:blipFill>
                <a:blip r:embed="rId29"/>
                <a:stretch>
                  <a:fillRect/>
                </a:stretch>
              </p:blipFill>
              <p:spPr>
                <a:xfrm>
                  <a:off x="8183160" y="505262"/>
                  <a:ext cx="236880" cy="195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0">
              <p14:nvContentPartPr>
                <p14:cNvPr id="21" name="Ink 20">
                  <a:extLst>
                    <a:ext uri="{FF2B5EF4-FFF2-40B4-BE49-F238E27FC236}">
                      <a16:creationId xmlns:a16="http://schemas.microsoft.com/office/drawing/2014/main" id="{BF15A738-85FF-3846-ACCC-DE03E290D919}"/>
                    </a:ext>
                  </a:extLst>
                </p14:cNvPr>
                <p14:cNvContentPartPr/>
                <p14:nvPr/>
              </p14:nvContentPartPr>
              <p14:xfrm>
                <a:off x="6585840" y="1030142"/>
                <a:ext cx="502200" cy="200880"/>
              </p14:xfrm>
            </p:contentPart>
          </mc:Choice>
          <mc:Fallback xmlns="">
            <p:pic>
              <p:nvPicPr>
                <p:cNvPr id="21" name="Ink 20">
                  <a:extLst>
                    <a:ext uri="{FF2B5EF4-FFF2-40B4-BE49-F238E27FC236}">
                      <a16:creationId xmlns:a16="http://schemas.microsoft.com/office/drawing/2014/main" id="{BF15A738-85FF-3846-ACCC-DE03E290D919}"/>
                    </a:ext>
                  </a:extLst>
                </p:cNvPr>
                <p:cNvPicPr/>
                <p:nvPr/>
              </p:nvPicPr>
              <p:blipFill>
                <a:blip r:embed="rId31"/>
                <a:stretch>
                  <a:fillRect/>
                </a:stretch>
              </p:blipFill>
              <p:spPr>
                <a:xfrm>
                  <a:off x="6570720" y="1014662"/>
                  <a:ext cx="532800" cy="231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2">
              <p14:nvContentPartPr>
                <p14:cNvPr id="22" name="Ink 21">
                  <a:extLst>
                    <a:ext uri="{FF2B5EF4-FFF2-40B4-BE49-F238E27FC236}">
                      <a16:creationId xmlns:a16="http://schemas.microsoft.com/office/drawing/2014/main" id="{12D4D171-593F-A14D-9F69-2B5A3EF94335}"/>
                    </a:ext>
                  </a:extLst>
                </p14:cNvPr>
                <p14:cNvContentPartPr/>
                <p14:nvPr/>
              </p14:nvContentPartPr>
              <p14:xfrm>
                <a:off x="7148160" y="892622"/>
                <a:ext cx="695520" cy="293040"/>
              </p14:xfrm>
            </p:contentPart>
          </mc:Choice>
          <mc:Fallback xmlns="">
            <p:pic>
              <p:nvPicPr>
                <p:cNvPr id="22" name="Ink 21">
                  <a:extLst>
                    <a:ext uri="{FF2B5EF4-FFF2-40B4-BE49-F238E27FC236}">
                      <a16:creationId xmlns:a16="http://schemas.microsoft.com/office/drawing/2014/main" id="{12D4D171-593F-A14D-9F69-2B5A3EF94335}"/>
                    </a:ext>
                  </a:extLst>
                </p:cNvPr>
                <p:cNvPicPr/>
                <p:nvPr/>
              </p:nvPicPr>
              <p:blipFill>
                <a:blip r:embed="rId33"/>
                <a:stretch>
                  <a:fillRect/>
                </a:stretch>
              </p:blipFill>
              <p:spPr>
                <a:xfrm>
                  <a:off x="7132680" y="877502"/>
                  <a:ext cx="726120" cy="32364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26" name="Group 125">
            <a:extLst>
              <a:ext uri="{FF2B5EF4-FFF2-40B4-BE49-F238E27FC236}">
                <a16:creationId xmlns:a16="http://schemas.microsoft.com/office/drawing/2014/main" id="{AE6A4C73-F7F5-3647-99BB-5F4319842E8A}"/>
              </a:ext>
            </a:extLst>
          </p:cNvPr>
          <p:cNvGrpSpPr/>
          <p:nvPr/>
        </p:nvGrpSpPr>
        <p:grpSpPr>
          <a:xfrm>
            <a:off x="3761640" y="3070622"/>
            <a:ext cx="7799400" cy="2762280"/>
            <a:chOff x="3761640" y="3070622"/>
            <a:chExt cx="7799400" cy="27622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34">
              <p14:nvContentPartPr>
                <p14:cNvPr id="24" name="Ink 23">
                  <a:extLst>
                    <a:ext uri="{FF2B5EF4-FFF2-40B4-BE49-F238E27FC236}">
                      <a16:creationId xmlns:a16="http://schemas.microsoft.com/office/drawing/2014/main" id="{28B839FC-F465-E849-B209-C9935591842C}"/>
                    </a:ext>
                  </a:extLst>
                </p14:cNvPr>
                <p14:cNvContentPartPr/>
                <p14:nvPr/>
              </p14:nvContentPartPr>
              <p14:xfrm>
                <a:off x="4421160" y="3386342"/>
                <a:ext cx="2022120" cy="873360"/>
              </p14:xfrm>
            </p:contentPart>
          </mc:Choice>
          <mc:Fallback xmlns="">
            <p:pic>
              <p:nvPicPr>
                <p:cNvPr id="24" name="Ink 23">
                  <a:extLst>
                    <a:ext uri="{FF2B5EF4-FFF2-40B4-BE49-F238E27FC236}">
                      <a16:creationId xmlns:a16="http://schemas.microsoft.com/office/drawing/2014/main" id="{28B839FC-F465-E849-B209-C9935591842C}"/>
                    </a:ext>
                  </a:extLst>
                </p:cNvPr>
                <p:cNvPicPr/>
                <p:nvPr/>
              </p:nvPicPr>
              <p:blipFill>
                <a:blip r:embed="rId35"/>
                <a:stretch>
                  <a:fillRect/>
                </a:stretch>
              </p:blipFill>
              <p:spPr>
                <a:xfrm>
                  <a:off x="4406040" y="3371222"/>
                  <a:ext cx="2052360" cy="903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6">
              <p14:nvContentPartPr>
                <p14:cNvPr id="25" name="Ink 24">
                  <a:extLst>
                    <a:ext uri="{FF2B5EF4-FFF2-40B4-BE49-F238E27FC236}">
                      <a16:creationId xmlns:a16="http://schemas.microsoft.com/office/drawing/2014/main" id="{AB824271-D0CD-9A48-A70F-38867C60FBFC}"/>
                    </a:ext>
                  </a:extLst>
                </p14:cNvPr>
                <p14:cNvContentPartPr/>
                <p14:nvPr/>
              </p14:nvContentPartPr>
              <p14:xfrm>
                <a:off x="4583520" y="4166822"/>
                <a:ext cx="1695240" cy="895320"/>
              </p14:xfrm>
            </p:contentPart>
          </mc:Choice>
          <mc:Fallback xmlns="">
            <p:pic>
              <p:nvPicPr>
                <p:cNvPr id="25" name="Ink 24">
                  <a:extLst>
                    <a:ext uri="{FF2B5EF4-FFF2-40B4-BE49-F238E27FC236}">
                      <a16:creationId xmlns:a16="http://schemas.microsoft.com/office/drawing/2014/main" id="{AB824271-D0CD-9A48-A70F-38867C60FBFC}"/>
                    </a:ext>
                  </a:extLst>
                </p:cNvPr>
                <p:cNvPicPr/>
                <p:nvPr/>
              </p:nvPicPr>
              <p:blipFill>
                <a:blip r:embed="rId37"/>
                <a:stretch>
                  <a:fillRect/>
                </a:stretch>
              </p:blipFill>
              <p:spPr>
                <a:xfrm>
                  <a:off x="4568040" y="4151342"/>
                  <a:ext cx="1725840" cy="925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8">
              <p14:nvContentPartPr>
                <p14:cNvPr id="26" name="Ink 25">
                  <a:extLst>
                    <a:ext uri="{FF2B5EF4-FFF2-40B4-BE49-F238E27FC236}">
                      <a16:creationId xmlns:a16="http://schemas.microsoft.com/office/drawing/2014/main" id="{6F970D07-AE83-9841-8C48-529FC4158C29}"/>
                    </a:ext>
                  </a:extLst>
                </p14:cNvPr>
                <p14:cNvContentPartPr/>
                <p14:nvPr/>
              </p14:nvContentPartPr>
              <p14:xfrm>
                <a:off x="6180840" y="3923462"/>
                <a:ext cx="63000" cy="1079280"/>
              </p14:xfrm>
            </p:contentPart>
          </mc:Choice>
          <mc:Fallback xmlns="">
            <p:pic>
              <p:nvPicPr>
                <p:cNvPr id="26" name="Ink 25">
                  <a:extLst>
                    <a:ext uri="{FF2B5EF4-FFF2-40B4-BE49-F238E27FC236}">
                      <a16:creationId xmlns:a16="http://schemas.microsoft.com/office/drawing/2014/main" id="{6F970D07-AE83-9841-8C48-529FC4158C29}"/>
                    </a:ext>
                  </a:extLst>
                </p:cNvPr>
                <p:cNvPicPr/>
                <p:nvPr/>
              </p:nvPicPr>
              <p:blipFill>
                <a:blip r:embed="rId39"/>
                <a:stretch>
                  <a:fillRect/>
                </a:stretch>
              </p:blipFill>
              <p:spPr>
                <a:xfrm>
                  <a:off x="6165360" y="3908342"/>
                  <a:ext cx="93600" cy="1109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0">
              <p14:nvContentPartPr>
                <p14:cNvPr id="28" name="Ink 27">
                  <a:extLst>
                    <a:ext uri="{FF2B5EF4-FFF2-40B4-BE49-F238E27FC236}">
                      <a16:creationId xmlns:a16="http://schemas.microsoft.com/office/drawing/2014/main" id="{7059E272-09D3-7545-8978-79BC45048393}"/>
                    </a:ext>
                  </a:extLst>
                </p14:cNvPr>
                <p14:cNvContentPartPr/>
                <p14:nvPr/>
              </p14:nvContentPartPr>
              <p14:xfrm>
                <a:off x="4606560" y="3959822"/>
                <a:ext cx="1599480" cy="172440"/>
              </p14:xfrm>
            </p:contentPart>
          </mc:Choice>
          <mc:Fallback xmlns="">
            <p:pic>
              <p:nvPicPr>
                <p:cNvPr id="28" name="Ink 27">
                  <a:extLst>
                    <a:ext uri="{FF2B5EF4-FFF2-40B4-BE49-F238E27FC236}">
                      <a16:creationId xmlns:a16="http://schemas.microsoft.com/office/drawing/2014/main" id="{7059E272-09D3-7545-8978-79BC45048393}"/>
                    </a:ext>
                  </a:extLst>
                </p:cNvPr>
                <p:cNvPicPr/>
                <p:nvPr/>
              </p:nvPicPr>
              <p:blipFill>
                <a:blip r:embed="rId41"/>
                <a:stretch>
                  <a:fillRect/>
                </a:stretch>
              </p:blipFill>
              <p:spPr>
                <a:xfrm>
                  <a:off x="4591440" y="3944702"/>
                  <a:ext cx="1630080" cy="203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2">
              <p14:nvContentPartPr>
                <p14:cNvPr id="30" name="Ink 29">
                  <a:extLst>
                    <a:ext uri="{FF2B5EF4-FFF2-40B4-BE49-F238E27FC236}">
                      <a16:creationId xmlns:a16="http://schemas.microsoft.com/office/drawing/2014/main" id="{4F97D74B-F1CE-704E-86C3-297F015879E7}"/>
                    </a:ext>
                  </a:extLst>
                </p14:cNvPr>
                <p14:cNvContentPartPr/>
                <p14:nvPr/>
              </p14:nvContentPartPr>
              <p14:xfrm>
                <a:off x="4849560" y="4409822"/>
                <a:ext cx="108000" cy="552600"/>
              </p14:xfrm>
            </p:contentPart>
          </mc:Choice>
          <mc:Fallback xmlns="">
            <p:pic>
              <p:nvPicPr>
                <p:cNvPr id="30" name="Ink 29">
                  <a:extLst>
                    <a:ext uri="{FF2B5EF4-FFF2-40B4-BE49-F238E27FC236}">
                      <a16:creationId xmlns:a16="http://schemas.microsoft.com/office/drawing/2014/main" id="{4F97D74B-F1CE-704E-86C3-297F015879E7}"/>
                    </a:ext>
                  </a:extLst>
                </p:cNvPr>
                <p:cNvPicPr/>
                <p:nvPr/>
              </p:nvPicPr>
              <p:blipFill>
                <a:blip r:embed="rId43"/>
                <a:stretch>
                  <a:fillRect/>
                </a:stretch>
              </p:blipFill>
              <p:spPr>
                <a:xfrm>
                  <a:off x="4834440" y="4394702"/>
                  <a:ext cx="138600" cy="583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4">
              <p14:nvContentPartPr>
                <p14:cNvPr id="31" name="Ink 30">
                  <a:extLst>
                    <a:ext uri="{FF2B5EF4-FFF2-40B4-BE49-F238E27FC236}">
                      <a16:creationId xmlns:a16="http://schemas.microsoft.com/office/drawing/2014/main" id="{654B580E-D0F3-AD4E-8C1B-81C034DA78A4}"/>
                    </a:ext>
                  </a:extLst>
                </p14:cNvPr>
                <p14:cNvContentPartPr/>
                <p14:nvPr/>
              </p14:nvContentPartPr>
              <p14:xfrm>
                <a:off x="4803480" y="4417022"/>
                <a:ext cx="475560" cy="557280"/>
              </p14:xfrm>
            </p:contentPart>
          </mc:Choice>
          <mc:Fallback xmlns="">
            <p:pic>
              <p:nvPicPr>
                <p:cNvPr id="31" name="Ink 30">
                  <a:extLst>
                    <a:ext uri="{FF2B5EF4-FFF2-40B4-BE49-F238E27FC236}">
                      <a16:creationId xmlns:a16="http://schemas.microsoft.com/office/drawing/2014/main" id="{654B580E-D0F3-AD4E-8C1B-81C034DA78A4}"/>
                    </a:ext>
                  </a:extLst>
                </p:cNvPr>
                <p:cNvPicPr/>
                <p:nvPr/>
              </p:nvPicPr>
              <p:blipFill>
                <a:blip r:embed="rId45"/>
                <a:stretch>
                  <a:fillRect/>
                </a:stretch>
              </p:blipFill>
              <p:spPr>
                <a:xfrm>
                  <a:off x="4788000" y="4401902"/>
                  <a:ext cx="505800" cy="587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6">
              <p14:nvContentPartPr>
                <p14:cNvPr id="33" name="Ink 32">
                  <a:extLst>
                    <a:ext uri="{FF2B5EF4-FFF2-40B4-BE49-F238E27FC236}">
                      <a16:creationId xmlns:a16="http://schemas.microsoft.com/office/drawing/2014/main" id="{F606EE7A-206D-0E44-81EB-E8C9B7FEE8B7}"/>
                    </a:ext>
                  </a:extLst>
                </p14:cNvPr>
                <p14:cNvContentPartPr/>
                <p14:nvPr/>
              </p14:nvContentPartPr>
              <p14:xfrm>
                <a:off x="3761640" y="5029022"/>
                <a:ext cx="1060920" cy="95760"/>
              </p14:xfrm>
            </p:contentPart>
          </mc:Choice>
          <mc:Fallback xmlns="">
            <p:pic>
              <p:nvPicPr>
                <p:cNvPr id="33" name="Ink 32">
                  <a:extLst>
                    <a:ext uri="{FF2B5EF4-FFF2-40B4-BE49-F238E27FC236}">
                      <a16:creationId xmlns:a16="http://schemas.microsoft.com/office/drawing/2014/main" id="{F606EE7A-206D-0E44-81EB-E8C9B7FEE8B7}"/>
                    </a:ext>
                  </a:extLst>
                </p:cNvPr>
                <p:cNvPicPr/>
                <p:nvPr/>
              </p:nvPicPr>
              <p:blipFill>
                <a:blip r:embed="rId47"/>
                <a:stretch>
                  <a:fillRect/>
                </a:stretch>
              </p:blipFill>
              <p:spPr>
                <a:xfrm>
                  <a:off x="3746520" y="5013542"/>
                  <a:ext cx="1091520" cy="126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8">
              <p14:nvContentPartPr>
                <p14:cNvPr id="35" name="Ink 34">
                  <a:extLst>
                    <a:ext uri="{FF2B5EF4-FFF2-40B4-BE49-F238E27FC236}">
                      <a16:creationId xmlns:a16="http://schemas.microsoft.com/office/drawing/2014/main" id="{BE155330-ABF7-DF4A-95A1-AB5A1102E4AF}"/>
                    </a:ext>
                  </a:extLst>
                </p14:cNvPr>
                <p14:cNvContentPartPr/>
                <p14:nvPr/>
              </p14:nvContentPartPr>
              <p14:xfrm>
                <a:off x="6273360" y="4769102"/>
                <a:ext cx="4204440" cy="258120"/>
              </p14:xfrm>
            </p:contentPart>
          </mc:Choice>
          <mc:Fallback xmlns="">
            <p:pic>
              <p:nvPicPr>
                <p:cNvPr id="35" name="Ink 34">
                  <a:extLst>
                    <a:ext uri="{FF2B5EF4-FFF2-40B4-BE49-F238E27FC236}">
                      <a16:creationId xmlns:a16="http://schemas.microsoft.com/office/drawing/2014/main" id="{BE155330-ABF7-DF4A-95A1-AB5A1102E4AF}"/>
                    </a:ext>
                  </a:extLst>
                </p:cNvPr>
                <p:cNvPicPr/>
                <p:nvPr/>
              </p:nvPicPr>
              <p:blipFill>
                <a:blip r:embed="rId49"/>
                <a:stretch>
                  <a:fillRect/>
                </a:stretch>
              </p:blipFill>
              <p:spPr>
                <a:xfrm>
                  <a:off x="6257880" y="4753622"/>
                  <a:ext cx="4234680" cy="288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0">
              <p14:nvContentPartPr>
                <p14:cNvPr id="37" name="Ink 36">
                  <a:extLst>
                    <a:ext uri="{FF2B5EF4-FFF2-40B4-BE49-F238E27FC236}">
                      <a16:creationId xmlns:a16="http://schemas.microsoft.com/office/drawing/2014/main" id="{5CAAA32A-B0BE-F84A-B68C-6C7D1F2C09E1}"/>
                    </a:ext>
                  </a:extLst>
                </p14:cNvPr>
                <p14:cNvContentPartPr/>
                <p14:nvPr/>
              </p14:nvContentPartPr>
              <p14:xfrm>
                <a:off x="6632280" y="3726902"/>
                <a:ext cx="142560" cy="1254240"/>
              </p14:xfrm>
            </p:contentPart>
          </mc:Choice>
          <mc:Fallback xmlns="">
            <p:pic>
              <p:nvPicPr>
                <p:cNvPr id="37" name="Ink 36">
                  <a:extLst>
                    <a:ext uri="{FF2B5EF4-FFF2-40B4-BE49-F238E27FC236}">
                      <a16:creationId xmlns:a16="http://schemas.microsoft.com/office/drawing/2014/main" id="{5CAAA32A-B0BE-F84A-B68C-6C7D1F2C09E1}"/>
                    </a:ext>
                  </a:extLst>
                </p:cNvPr>
                <p:cNvPicPr/>
                <p:nvPr/>
              </p:nvPicPr>
              <p:blipFill>
                <a:blip r:embed="rId51"/>
                <a:stretch>
                  <a:fillRect/>
                </a:stretch>
              </p:blipFill>
              <p:spPr>
                <a:xfrm>
                  <a:off x="6616800" y="3711782"/>
                  <a:ext cx="172800" cy="1284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2">
              <p14:nvContentPartPr>
                <p14:cNvPr id="39" name="Ink 38">
                  <a:extLst>
                    <a:ext uri="{FF2B5EF4-FFF2-40B4-BE49-F238E27FC236}">
                      <a16:creationId xmlns:a16="http://schemas.microsoft.com/office/drawing/2014/main" id="{434B331C-3475-E047-9855-B32549B8C88C}"/>
                    </a:ext>
                  </a:extLst>
                </p14:cNvPr>
                <p14:cNvContentPartPr/>
                <p14:nvPr/>
              </p14:nvContentPartPr>
              <p14:xfrm>
                <a:off x="6620400" y="3512342"/>
                <a:ext cx="1886400" cy="1259280"/>
              </p14:xfrm>
            </p:contentPart>
          </mc:Choice>
          <mc:Fallback xmlns="">
            <p:pic>
              <p:nvPicPr>
                <p:cNvPr id="39" name="Ink 38">
                  <a:extLst>
                    <a:ext uri="{FF2B5EF4-FFF2-40B4-BE49-F238E27FC236}">
                      <a16:creationId xmlns:a16="http://schemas.microsoft.com/office/drawing/2014/main" id="{434B331C-3475-E047-9855-B32549B8C88C}"/>
                    </a:ext>
                  </a:extLst>
                </p:cNvPr>
                <p:cNvPicPr/>
                <p:nvPr/>
              </p:nvPicPr>
              <p:blipFill>
                <a:blip r:embed="rId53"/>
                <a:stretch>
                  <a:fillRect/>
                </a:stretch>
              </p:blipFill>
              <p:spPr>
                <a:xfrm>
                  <a:off x="6605280" y="3497222"/>
                  <a:ext cx="1917000" cy="1289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4">
              <p14:nvContentPartPr>
                <p14:cNvPr id="41" name="Ink 40">
                  <a:extLst>
                    <a:ext uri="{FF2B5EF4-FFF2-40B4-BE49-F238E27FC236}">
                      <a16:creationId xmlns:a16="http://schemas.microsoft.com/office/drawing/2014/main" id="{6D95BB70-DAE7-9843-9A55-316497F806D0}"/>
                    </a:ext>
                  </a:extLst>
                </p14:cNvPr>
                <p14:cNvContentPartPr/>
                <p14:nvPr/>
              </p14:nvContentPartPr>
              <p14:xfrm>
                <a:off x="6678360" y="3999422"/>
                <a:ext cx="1715760" cy="212040"/>
              </p14:xfrm>
            </p:contentPart>
          </mc:Choice>
          <mc:Fallback xmlns="">
            <p:pic>
              <p:nvPicPr>
                <p:cNvPr id="41" name="Ink 40">
                  <a:extLst>
                    <a:ext uri="{FF2B5EF4-FFF2-40B4-BE49-F238E27FC236}">
                      <a16:creationId xmlns:a16="http://schemas.microsoft.com/office/drawing/2014/main" id="{6D95BB70-DAE7-9843-9A55-316497F806D0}"/>
                    </a:ext>
                  </a:extLst>
                </p:cNvPr>
                <p:cNvPicPr/>
                <p:nvPr/>
              </p:nvPicPr>
              <p:blipFill>
                <a:blip r:embed="rId55"/>
                <a:stretch>
                  <a:fillRect/>
                </a:stretch>
              </p:blipFill>
              <p:spPr>
                <a:xfrm>
                  <a:off x="6663240" y="3983942"/>
                  <a:ext cx="1746360" cy="242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6">
              <p14:nvContentPartPr>
                <p14:cNvPr id="43" name="Ink 42">
                  <a:extLst>
                    <a:ext uri="{FF2B5EF4-FFF2-40B4-BE49-F238E27FC236}">
                      <a16:creationId xmlns:a16="http://schemas.microsoft.com/office/drawing/2014/main" id="{3CD15B08-B6FB-BF44-B1FC-BAEC2DE4EEC8}"/>
                    </a:ext>
                  </a:extLst>
                </p14:cNvPr>
                <p14:cNvContentPartPr/>
                <p14:nvPr/>
              </p14:nvContentPartPr>
              <p14:xfrm>
                <a:off x="6817320" y="3854342"/>
                <a:ext cx="98280" cy="189360"/>
              </p14:xfrm>
            </p:contentPart>
          </mc:Choice>
          <mc:Fallback xmlns="">
            <p:pic>
              <p:nvPicPr>
                <p:cNvPr id="43" name="Ink 42">
                  <a:extLst>
                    <a:ext uri="{FF2B5EF4-FFF2-40B4-BE49-F238E27FC236}">
                      <a16:creationId xmlns:a16="http://schemas.microsoft.com/office/drawing/2014/main" id="{3CD15B08-B6FB-BF44-B1FC-BAEC2DE4EEC8}"/>
                    </a:ext>
                  </a:extLst>
                </p:cNvPr>
                <p:cNvPicPr/>
                <p:nvPr/>
              </p:nvPicPr>
              <p:blipFill>
                <a:blip r:embed="rId57"/>
                <a:stretch>
                  <a:fillRect/>
                </a:stretch>
              </p:blipFill>
              <p:spPr>
                <a:xfrm>
                  <a:off x="6802200" y="3838862"/>
                  <a:ext cx="128520" cy="219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8">
              <p14:nvContentPartPr>
                <p14:cNvPr id="44" name="Ink 43">
                  <a:extLst>
                    <a:ext uri="{FF2B5EF4-FFF2-40B4-BE49-F238E27FC236}">
                      <a16:creationId xmlns:a16="http://schemas.microsoft.com/office/drawing/2014/main" id="{74A90E98-28EA-8B45-8E8A-467EA10CBD05}"/>
                    </a:ext>
                  </a:extLst>
                </p14:cNvPr>
                <p14:cNvContentPartPr/>
                <p14:nvPr/>
              </p14:nvContentPartPr>
              <p14:xfrm>
                <a:off x="6942960" y="3842462"/>
                <a:ext cx="93600" cy="158760"/>
              </p14:xfrm>
            </p:contentPart>
          </mc:Choice>
          <mc:Fallback xmlns="">
            <p:pic>
              <p:nvPicPr>
                <p:cNvPr id="44" name="Ink 43">
                  <a:extLst>
                    <a:ext uri="{FF2B5EF4-FFF2-40B4-BE49-F238E27FC236}">
                      <a16:creationId xmlns:a16="http://schemas.microsoft.com/office/drawing/2014/main" id="{74A90E98-28EA-8B45-8E8A-467EA10CBD05}"/>
                    </a:ext>
                  </a:extLst>
                </p:cNvPr>
                <p:cNvPicPr/>
                <p:nvPr/>
              </p:nvPicPr>
              <p:blipFill>
                <a:blip r:embed="rId59"/>
                <a:stretch>
                  <a:fillRect/>
                </a:stretch>
              </p:blipFill>
              <p:spPr>
                <a:xfrm>
                  <a:off x="6927840" y="3827342"/>
                  <a:ext cx="124200" cy="189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0">
              <p14:nvContentPartPr>
                <p14:cNvPr id="45" name="Ink 44">
                  <a:extLst>
                    <a:ext uri="{FF2B5EF4-FFF2-40B4-BE49-F238E27FC236}">
                      <a16:creationId xmlns:a16="http://schemas.microsoft.com/office/drawing/2014/main" id="{65CC127D-6F5A-B747-9189-D5B76FF929EE}"/>
                    </a:ext>
                  </a:extLst>
                </p14:cNvPr>
                <p14:cNvContentPartPr/>
                <p14:nvPr/>
              </p14:nvContentPartPr>
              <p14:xfrm>
                <a:off x="7048800" y="3877382"/>
                <a:ext cx="116280" cy="111240"/>
              </p14:xfrm>
            </p:contentPart>
          </mc:Choice>
          <mc:Fallback xmlns="">
            <p:pic>
              <p:nvPicPr>
                <p:cNvPr id="45" name="Ink 44">
                  <a:extLst>
                    <a:ext uri="{FF2B5EF4-FFF2-40B4-BE49-F238E27FC236}">
                      <a16:creationId xmlns:a16="http://schemas.microsoft.com/office/drawing/2014/main" id="{65CC127D-6F5A-B747-9189-D5B76FF929EE}"/>
                    </a:ext>
                  </a:extLst>
                </p:cNvPr>
                <p:cNvPicPr/>
                <p:nvPr/>
              </p:nvPicPr>
              <p:blipFill>
                <a:blip r:embed="rId61"/>
                <a:stretch>
                  <a:fillRect/>
                </a:stretch>
              </p:blipFill>
              <p:spPr>
                <a:xfrm>
                  <a:off x="7033680" y="3862262"/>
                  <a:ext cx="146520" cy="141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2">
              <p14:nvContentPartPr>
                <p14:cNvPr id="46" name="Ink 45">
                  <a:extLst>
                    <a:ext uri="{FF2B5EF4-FFF2-40B4-BE49-F238E27FC236}">
                      <a16:creationId xmlns:a16="http://schemas.microsoft.com/office/drawing/2014/main" id="{1915C9CB-69C2-CE4C-B9BD-AF2CE8A7145F}"/>
                    </a:ext>
                  </a:extLst>
                </p14:cNvPr>
                <p14:cNvContentPartPr/>
                <p14:nvPr/>
              </p14:nvContentPartPr>
              <p14:xfrm>
                <a:off x="7199280" y="3880982"/>
                <a:ext cx="110520" cy="113400"/>
              </p14:xfrm>
            </p:contentPart>
          </mc:Choice>
          <mc:Fallback xmlns="">
            <p:pic>
              <p:nvPicPr>
                <p:cNvPr id="46" name="Ink 45">
                  <a:extLst>
                    <a:ext uri="{FF2B5EF4-FFF2-40B4-BE49-F238E27FC236}">
                      <a16:creationId xmlns:a16="http://schemas.microsoft.com/office/drawing/2014/main" id="{1915C9CB-69C2-CE4C-B9BD-AF2CE8A7145F}"/>
                    </a:ext>
                  </a:extLst>
                </p:cNvPr>
                <p:cNvPicPr/>
                <p:nvPr/>
              </p:nvPicPr>
              <p:blipFill>
                <a:blip r:embed="rId63"/>
                <a:stretch>
                  <a:fillRect/>
                </a:stretch>
              </p:blipFill>
              <p:spPr>
                <a:xfrm>
                  <a:off x="7184160" y="3865502"/>
                  <a:ext cx="140760" cy="143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4">
              <p14:nvContentPartPr>
                <p14:cNvPr id="47" name="Ink 46">
                  <a:extLst>
                    <a:ext uri="{FF2B5EF4-FFF2-40B4-BE49-F238E27FC236}">
                      <a16:creationId xmlns:a16="http://schemas.microsoft.com/office/drawing/2014/main" id="{6A0D9797-8250-9A4A-B881-54AFE6C38334}"/>
                    </a:ext>
                  </a:extLst>
                </p14:cNvPr>
                <p14:cNvContentPartPr/>
                <p14:nvPr/>
              </p14:nvContentPartPr>
              <p14:xfrm>
                <a:off x="7322400" y="3778742"/>
                <a:ext cx="111240" cy="220680"/>
              </p14:xfrm>
            </p:contentPart>
          </mc:Choice>
          <mc:Fallback xmlns="">
            <p:pic>
              <p:nvPicPr>
                <p:cNvPr id="47" name="Ink 46">
                  <a:extLst>
                    <a:ext uri="{FF2B5EF4-FFF2-40B4-BE49-F238E27FC236}">
                      <a16:creationId xmlns:a16="http://schemas.microsoft.com/office/drawing/2014/main" id="{6A0D9797-8250-9A4A-B881-54AFE6C38334}"/>
                    </a:ext>
                  </a:extLst>
                </p:cNvPr>
                <p:cNvPicPr/>
                <p:nvPr/>
              </p:nvPicPr>
              <p:blipFill>
                <a:blip r:embed="rId65"/>
                <a:stretch>
                  <a:fillRect/>
                </a:stretch>
              </p:blipFill>
              <p:spPr>
                <a:xfrm>
                  <a:off x="7307280" y="3763622"/>
                  <a:ext cx="141480" cy="251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6">
              <p14:nvContentPartPr>
                <p14:cNvPr id="48" name="Ink 47">
                  <a:extLst>
                    <a:ext uri="{FF2B5EF4-FFF2-40B4-BE49-F238E27FC236}">
                      <a16:creationId xmlns:a16="http://schemas.microsoft.com/office/drawing/2014/main" id="{1C3EB3AB-A12C-3A40-9C5E-4443D7F7716D}"/>
                    </a:ext>
                  </a:extLst>
                </p14:cNvPr>
                <p14:cNvContentPartPr/>
                <p14:nvPr/>
              </p14:nvContentPartPr>
              <p14:xfrm>
                <a:off x="7453800" y="3829502"/>
                <a:ext cx="91440" cy="129600"/>
              </p14:xfrm>
            </p:contentPart>
          </mc:Choice>
          <mc:Fallback xmlns="">
            <p:pic>
              <p:nvPicPr>
                <p:cNvPr id="48" name="Ink 47">
                  <a:extLst>
                    <a:ext uri="{FF2B5EF4-FFF2-40B4-BE49-F238E27FC236}">
                      <a16:creationId xmlns:a16="http://schemas.microsoft.com/office/drawing/2014/main" id="{1C3EB3AB-A12C-3A40-9C5E-4443D7F7716D}"/>
                    </a:ext>
                  </a:extLst>
                </p:cNvPr>
                <p:cNvPicPr/>
                <p:nvPr/>
              </p:nvPicPr>
              <p:blipFill>
                <a:blip r:embed="rId67"/>
                <a:stretch>
                  <a:fillRect/>
                </a:stretch>
              </p:blipFill>
              <p:spPr>
                <a:xfrm>
                  <a:off x="7438680" y="3814022"/>
                  <a:ext cx="122040" cy="160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8">
              <p14:nvContentPartPr>
                <p14:cNvPr id="49" name="Ink 48">
                  <a:extLst>
                    <a:ext uri="{FF2B5EF4-FFF2-40B4-BE49-F238E27FC236}">
                      <a16:creationId xmlns:a16="http://schemas.microsoft.com/office/drawing/2014/main" id="{46DE5FF6-384A-414A-AA61-7B9460C966B8}"/>
                    </a:ext>
                  </a:extLst>
                </p14:cNvPr>
                <p14:cNvContentPartPr/>
                <p14:nvPr/>
              </p14:nvContentPartPr>
              <p14:xfrm>
                <a:off x="7572600" y="3786662"/>
                <a:ext cx="130680" cy="275400"/>
              </p14:xfrm>
            </p:contentPart>
          </mc:Choice>
          <mc:Fallback xmlns="">
            <p:pic>
              <p:nvPicPr>
                <p:cNvPr id="49" name="Ink 48">
                  <a:extLst>
                    <a:ext uri="{FF2B5EF4-FFF2-40B4-BE49-F238E27FC236}">
                      <a16:creationId xmlns:a16="http://schemas.microsoft.com/office/drawing/2014/main" id="{46DE5FF6-384A-414A-AA61-7B9460C966B8}"/>
                    </a:ext>
                  </a:extLst>
                </p:cNvPr>
                <p:cNvPicPr/>
                <p:nvPr/>
              </p:nvPicPr>
              <p:blipFill>
                <a:blip r:embed="rId69"/>
                <a:stretch>
                  <a:fillRect/>
                </a:stretch>
              </p:blipFill>
              <p:spPr>
                <a:xfrm>
                  <a:off x="7557480" y="3771182"/>
                  <a:ext cx="161280" cy="306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0">
              <p14:nvContentPartPr>
                <p14:cNvPr id="50" name="Ink 49">
                  <a:extLst>
                    <a:ext uri="{FF2B5EF4-FFF2-40B4-BE49-F238E27FC236}">
                      <a16:creationId xmlns:a16="http://schemas.microsoft.com/office/drawing/2014/main" id="{7F7D85EE-A428-7B44-B5D5-FB42B35144C2}"/>
                    </a:ext>
                  </a:extLst>
                </p14:cNvPr>
                <p14:cNvContentPartPr/>
                <p14:nvPr/>
              </p14:nvContentPartPr>
              <p14:xfrm>
                <a:off x="7835760" y="3715382"/>
                <a:ext cx="42840" cy="206640"/>
              </p14:xfrm>
            </p:contentPart>
          </mc:Choice>
          <mc:Fallback xmlns="">
            <p:pic>
              <p:nvPicPr>
                <p:cNvPr id="50" name="Ink 49">
                  <a:extLst>
                    <a:ext uri="{FF2B5EF4-FFF2-40B4-BE49-F238E27FC236}">
                      <a16:creationId xmlns:a16="http://schemas.microsoft.com/office/drawing/2014/main" id="{7F7D85EE-A428-7B44-B5D5-FB42B35144C2}"/>
                    </a:ext>
                  </a:extLst>
                </p:cNvPr>
                <p:cNvPicPr/>
                <p:nvPr/>
              </p:nvPicPr>
              <p:blipFill>
                <a:blip r:embed="rId71"/>
                <a:stretch>
                  <a:fillRect/>
                </a:stretch>
              </p:blipFill>
              <p:spPr>
                <a:xfrm>
                  <a:off x="7820640" y="3699902"/>
                  <a:ext cx="73440" cy="236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2">
              <p14:nvContentPartPr>
                <p14:cNvPr id="51" name="Ink 50">
                  <a:extLst>
                    <a:ext uri="{FF2B5EF4-FFF2-40B4-BE49-F238E27FC236}">
                      <a16:creationId xmlns:a16="http://schemas.microsoft.com/office/drawing/2014/main" id="{85D1002E-1F9F-DE45-A328-83517A40C44A}"/>
                    </a:ext>
                  </a:extLst>
                </p14:cNvPr>
                <p14:cNvContentPartPr/>
                <p14:nvPr/>
              </p14:nvContentPartPr>
              <p14:xfrm>
                <a:off x="7870680" y="3764702"/>
                <a:ext cx="81720" cy="61920"/>
              </p14:xfrm>
            </p:contentPart>
          </mc:Choice>
          <mc:Fallback xmlns="">
            <p:pic>
              <p:nvPicPr>
                <p:cNvPr id="51" name="Ink 50">
                  <a:extLst>
                    <a:ext uri="{FF2B5EF4-FFF2-40B4-BE49-F238E27FC236}">
                      <a16:creationId xmlns:a16="http://schemas.microsoft.com/office/drawing/2014/main" id="{85D1002E-1F9F-DE45-A328-83517A40C44A}"/>
                    </a:ext>
                  </a:extLst>
                </p:cNvPr>
                <p:cNvPicPr/>
                <p:nvPr/>
              </p:nvPicPr>
              <p:blipFill>
                <a:blip r:embed="rId73"/>
                <a:stretch>
                  <a:fillRect/>
                </a:stretch>
              </p:blipFill>
              <p:spPr>
                <a:xfrm>
                  <a:off x="7855200" y="3749222"/>
                  <a:ext cx="111960" cy="92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4">
              <p14:nvContentPartPr>
                <p14:cNvPr id="52" name="Ink 51">
                  <a:extLst>
                    <a:ext uri="{FF2B5EF4-FFF2-40B4-BE49-F238E27FC236}">
                      <a16:creationId xmlns:a16="http://schemas.microsoft.com/office/drawing/2014/main" id="{366B0CF0-0A34-C44A-BB46-5EEAC58A63D5}"/>
                    </a:ext>
                  </a:extLst>
                </p14:cNvPr>
                <p14:cNvContentPartPr/>
                <p14:nvPr/>
              </p14:nvContentPartPr>
              <p14:xfrm>
                <a:off x="7877160" y="3825902"/>
                <a:ext cx="136440" cy="49680"/>
              </p14:xfrm>
            </p:contentPart>
          </mc:Choice>
          <mc:Fallback xmlns="">
            <p:pic>
              <p:nvPicPr>
                <p:cNvPr id="52" name="Ink 51">
                  <a:extLst>
                    <a:ext uri="{FF2B5EF4-FFF2-40B4-BE49-F238E27FC236}">
                      <a16:creationId xmlns:a16="http://schemas.microsoft.com/office/drawing/2014/main" id="{366B0CF0-0A34-C44A-BB46-5EEAC58A63D5}"/>
                    </a:ext>
                  </a:extLst>
                </p:cNvPr>
                <p:cNvPicPr/>
                <p:nvPr/>
              </p:nvPicPr>
              <p:blipFill>
                <a:blip r:embed="rId75"/>
                <a:stretch>
                  <a:fillRect/>
                </a:stretch>
              </p:blipFill>
              <p:spPr>
                <a:xfrm>
                  <a:off x="7862040" y="3810782"/>
                  <a:ext cx="166680" cy="80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6">
              <p14:nvContentPartPr>
                <p14:cNvPr id="53" name="Ink 52">
                  <a:extLst>
                    <a:ext uri="{FF2B5EF4-FFF2-40B4-BE49-F238E27FC236}">
                      <a16:creationId xmlns:a16="http://schemas.microsoft.com/office/drawing/2014/main" id="{D68418AF-7C00-1E49-BDB0-0327DCA58F17}"/>
                    </a:ext>
                  </a:extLst>
                </p14:cNvPr>
                <p14:cNvContentPartPr/>
                <p14:nvPr/>
              </p14:nvContentPartPr>
              <p14:xfrm>
                <a:off x="8042760" y="3761462"/>
                <a:ext cx="92520" cy="216360"/>
              </p14:xfrm>
            </p:contentPart>
          </mc:Choice>
          <mc:Fallback xmlns="">
            <p:pic>
              <p:nvPicPr>
                <p:cNvPr id="53" name="Ink 52">
                  <a:extLst>
                    <a:ext uri="{FF2B5EF4-FFF2-40B4-BE49-F238E27FC236}">
                      <a16:creationId xmlns:a16="http://schemas.microsoft.com/office/drawing/2014/main" id="{D68418AF-7C00-1E49-BDB0-0327DCA58F17}"/>
                    </a:ext>
                  </a:extLst>
                </p:cNvPr>
                <p:cNvPicPr/>
                <p:nvPr/>
              </p:nvPicPr>
              <p:blipFill>
                <a:blip r:embed="rId77"/>
                <a:stretch>
                  <a:fillRect/>
                </a:stretch>
              </p:blipFill>
              <p:spPr>
                <a:xfrm>
                  <a:off x="8027640" y="3745982"/>
                  <a:ext cx="123120" cy="246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8">
              <p14:nvContentPartPr>
                <p14:cNvPr id="55" name="Ink 54">
                  <a:extLst>
                    <a:ext uri="{FF2B5EF4-FFF2-40B4-BE49-F238E27FC236}">
                      <a16:creationId xmlns:a16="http://schemas.microsoft.com/office/drawing/2014/main" id="{2B4463DF-0561-844B-AAA3-97D5ACDC423E}"/>
                    </a:ext>
                  </a:extLst>
                </p14:cNvPr>
                <p14:cNvContentPartPr/>
                <p14:nvPr/>
              </p14:nvContentPartPr>
              <p14:xfrm>
                <a:off x="4935240" y="5196782"/>
                <a:ext cx="53640" cy="123120"/>
              </p14:xfrm>
            </p:contentPart>
          </mc:Choice>
          <mc:Fallback xmlns="">
            <p:pic>
              <p:nvPicPr>
                <p:cNvPr id="55" name="Ink 54">
                  <a:extLst>
                    <a:ext uri="{FF2B5EF4-FFF2-40B4-BE49-F238E27FC236}">
                      <a16:creationId xmlns:a16="http://schemas.microsoft.com/office/drawing/2014/main" id="{2B4463DF-0561-844B-AAA3-97D5ACDC423E}"/>
                    </a:ext>
                  </a:extLst>
                </p:cNvPr>
                <p:cNvPicPr/>
                <p:nvPr/>
              </p:nvPicPr>
              <p:blipFill>
                <a:blip r:embed="rId79"/>
                <a:stretch>
                  <a:fillRect/>
                </a:stretch>
              </p:blipFill>
              <p:spPr>
                <a:xfrm>
                  <a:off x="4920120" y="5181662"/>
                  <a:ext cx="84240" cy="153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0">
              <p14:nvContentPartPr>
                <p14:cNvPr id="56" name="Ink 55">
                  <a:extLst>
                    <a:ext uri="{FF2B5EF4-FFF2-40B4-BE49-F238E27FC236}">
                      <a16:creationId xmlns:a16="http://schemas.microsoft.com/office/drawing/2014/main" id="{11DD6484-48CC-1244-B51D-1C333C55C670}"/>
                    </a:ext>
                  </a:extLst>
                </p14:cNvPr>
                <p14:cNvContentPartPr/>
                <p14:nvPr/>
              </p14:nvContentPartPr>
              <p14:xfrm>
                <a:off x="4769640" y="5370302"/>
                <a:ext cx="115200" cy="159840"/>
              </p14:xfrm>
            </p:contentPart>
          </mc:Choice>
          <mc:Fallback xmlns="">
            <p:pic>
              <p:nvPicPr>
                <p:cNvPr id="56" name="Ink 55">
                  <a:extLst>
                    <a:ext uri="{FF2B5EF4-FFF2-40B4-BE49-F238E27FC236}">
                      <a16:creationId xmlns:a16="http://schemas.microsoft.com/office/drawing/2014/main" id="{11DD6484-48CC-1244-B51D-1C333C55C670}"/>
                    </a:ext>
                  </a:extLst>
                </p:cNvPr>
                <p:cNvPicPr/>
                <p:nvPr/>
              </p:nvPicPr>
              <p:blipFill>
                <a:blip r:embed="rId81"/>
                <a:stretch>
                  <a:fillRect/>
                </a:stretch>
              </p:blipFill>
              <p:spPr>
                <a:xfrm>
                  <a:off x="4754520" y="5355182"/>
                  <a:ext cx="145440" cy="190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2">
              <p14:nvContentPartPr>
                <p14:cNvPr id="57" name="Ink 56">
                  <a:extLst>
                    <a:ext uri="{FF2B5EF4-FFF2-40B4-BE49-F238E27FC236}">
                      <a16:creationId xmlns:a16="http://schemas.microsoft.com/office/drawing/2014/main" id="{C1EC4EE4-D5E5-6940-968E-1C86321BBC49}"/>
                    </a:ext>
                  </a:extLst>
                </p14:cNvPr>
                <p14:cNvContentPartPr/>
                <p14:nvPr/>
              </p14:nvContentPartPr>
              <p14:xfrm>
                <a:off x="4577760" y="5567222"/>
                <a:ext cx="133200" cy="83880"/>
              </p14:xfrm>
            </p:contentPart>
          </mc:Choice>
          <mc:Fallback xmlns="">
            <p:pic>
              <p:nvPicPr>
                <p:cNvPr id="57" name="Ink 56">
                  <a:extLst>
                    <a:ext uri="{FF2B5EF4-FFF2-40B4-BE49-F238E27FC236}">
                      <a16:creationId xmlns:a16="http://schemas.microsoft.com/office/drawing/2014/main" id="{C1EC4EE4-D5E5-6940-968E-1C86321BBC49}"/>
                    </a:ext>
                  </a:extLst>
                </p:cNvPr>
                <p:cNvPicPr/>
                <p:nvPr/>
              </p:nvPicPr>
              <p:blipFill>
                <a:blip r:embed="rId83"/>
                <a:stretch>
                  <a:fillRect/>
                </a:stretch>
              </p:blipFill>
              <p:spPr>
                <a:xfrm>
                  <a:off x="4562640" y="5552102"/>
                  <a:ext cx="163800" cy="114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4">
              <p14:nvContentPartPr>
                <p14:cNvPr id="58" name="Ink 57">
                  <a:extLst>
                    <a:ext uri="{FF2B5EF4-FFF2-40B4-BE49-F238E27FC236}">
                      <a16:creationId xmlns:a16="http://schemas.microsoft.com/office/drawing/2014/main" id="{29D64359-5F96-E849-B5A6-35D44107549D}"/>
                    </a:ext>
                  </a:extLst>
                </p14:cNvPr>
                <p14:cNvContentPartPr/>
                <p14:nvPr/>
              </p14:nvContentPartPr>
              <p14:xfrm>
                <a:off x="4559040" y="5520782"/>
                <a:ext cx="176760" cy="213480"/>
              </p14:xfrm>
            </p:contentPart>
          </mc:Choice>
          <mc:Fallback xmlns="">
            <p:pic>
              <p:nvPicPr>
                <p:cNvPr id="58" name="Ink 57">
                  <a:extLst>
                    <a:ext uri="{FF2B5EF4-FFF2-40B4-BE49-F238E27FC236}">
                      <a16:creationId xmlns:a16="http://schemas.microsoft.com/office/drawing/2014/main" id="{29D64359-5F96-E849-B5A6-35D44107549D}"/>
                    </a:ext>
                  </a:extLst>
                </p:cNvPr>
                <p:cNvPicPr/>
                <p:nvPr/>
              </p:nvPicPr>
              <p:blipFill>
                <a:blip r:embed="rId85"/>
                <a:stretch>
                  <a:fillRect/>
                </a:stretch>
              </p:blipFill>
              <p:spPr>
                <a:xfrm>
                  <a:off x="4543920" y="5505662"/>
                  <a:ext cx="207360" cy="244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6">
              <p14:nvContentPartPr>
                <p14:cNvPr id="60" name="Ink 59">
                  <a:extLst>
                    <a:ext uri="{FF2B5EF4-FFF2-40B4-BE49-F238E27FC236}">
                      <a16:creationId xmlns:a16="http://schemas.microsoft.com/office/drawing/2014/main" id="{008DA1B6-C834-904E-86C2-C4F5434065E0}"/>
                    </a:ext>
                  </a:extLst>
                </p14:cNvPr>
                <p14:cNvContentPartPr/>
                <p14:nvPr/>
              </p14:nvContentPartPr>
              <p14:xfrm>
                <a:off x="5180760" y="5249342"/>
                <a:ext cx="23400" cy="170280"/>
              </p14:xfrm>
            </p:contentPart>
          </mc:Choice>
          <mc:Fallback xmlns="">
            <p:pic>
              <p:nvPicPr>
                <p:cNvPr id="60" name="Ink 59">
                  <a:extLst>
                    <a:ext uri="{FF2B5EF4-FFF2-40B4-BE49-F238E27FC236}">
                      <a16:creationId xmlns:a16="http://schemas.microsoft.com/office/drawing/2014/main" id="{008DA1B6-C834-904E-86C2-C4F5434065E0}"/>
                    </a:ext>
                  </a:extLst>
                </p:cNvPr>
                <p:cNvPicPr/>
                <p:nvPr/>
              </p:nvPicPr>
              <p:blipFill>
                <a:blip r:embed="rId87"/>
                <a:stretch>
                  <a:fillRect/>
                </a:stretch>
              </p:blipFill>
              <p:spPr>
                <a:xfrm>
                  <a:off x="5165640" y="5234222"/>
                  <a:ext cx="54000" cy="200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8">
              <p14:nvContentPartPr>
                <p14:cNvPr id="61" name="Ink 60">
                  <a:extLst>
                    <a:ext uri="{FF2B5EF4-FFF2-40B4-BE49-F238E27FC236}">
                      <a16:creationId xmlns:a16="http://schemas.microsoft.com/office/drawing/2014/main" id="{21254242-2FD3-844C-882C-065EA05A655B}"/>
                    </a:ext>
                  </a:extLst>
                </p14:cNvPr>
                <p14:cNvContentPartPr/>
                <p14:nvPr/>
              </p14:nvContentPartPr>
              <p14:xfrm>
                <a:off x="5231520" y="5486222"/>
                <a:ext cx="64800" cy="116640"/>
              </p14:xfrm>
            </p:contentPart>
          </mc:Choice>
          <mc:Fallback xmlns="">
            <p:pic>
              <p:nvPicPr>
                <p:cNvPr id="61" name="Ink 60">
                  <a:extLst>
                    <a:ext uri="{FF2B5EF4-FFF2-40B4-BE49-F238E27FC236}">
                      <a16:creationId xmlns:a16="http://schemas.microsoft.com/office/drawing/2014/main" id="{21254242-2FD3-844C-882C-065EA05A655B}"/>
                    </a:ext>
                  </a:extLst>
                </p:cNvPr>
                <p:cNvPicPr/>
                <p:nvPr/>
              </p:nvPicPr>
              <p:blipFill>
                <a:blip r:embed="rId89"/>
                <a:stretch>
                  <a:fillRect/>
                </a:stretch>
              </p:blipFill>
              <p:spPr>
                <a:xfrm>
                  <a:off x="5216400" y="5471102"/>
                  <a:ext cx="95400" cy="146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0">
              <p14:nvContentPartPr>
                <p14:cNvPr id="62" name="Ink 61">
                  <a:extLst>
                    <a:ext uri="{FF2B5EF4-FFF2-40B4-BE49-F238E27FC236}">
                      <a16:creationId xmlns:a16="http://schemas.microsoft.com/office/drawing/2014/main" id="{FF95C8B9-E4C3-E144-8550-6FDF6A18EAFC}"/>
                    </a:ext>
                  </a:extLst>
                </p14:cNvPr>
                <p14:cNvContentPartPr/>
                <p14:nvPr/>
              </p14:nvContentPartPr>
              <p14:xfrm>
                <a:off x="5324400" y="5636702"/>
                <a:ext cx="50040" cy="46080"/>
              </p14:xfrm>
            </p:contentPart>
          </mc:Choice>
          <mc:Fallback xmlns="">
            <p:pic>
              <p:nvPicPr>
                <p:cNvPr id="62" name="Ink 61">
                  <a:extLst>
                    <a:ext uri="{FF2B5EF4-FFF2-40B4-BE49-F238E27FC236}">
                      <a16:creationId xmlns:a16="http://schemas.microsoft.com/office/drawing/2014/main" id="{FF95C8B9-E4C3-E144-8550-6FDF6A18EAFC}"/>
                    </a:ext>
                  </a:extLst>
                </p:cNvPr>
                <p:cNvPicPr/>
                <p:nvPr/>
              </p:nvPicPr>
              <p:blipFill>
                <a:blip r:embed="rId91"/>
                <a:stretch>
                  <a:fillRect/>
                </a:stretch>
              </p:blipFill>
              <p:spPr>
                <a:xfrm>
                  <a:off x="5308920" y="5621582"/>
                  <a:ext cx="80640" cy="76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2">
              <p14:nvContentPartPr>
                <p14:cNvPr id="63" name="Ink 62">
                  <a:extLst>
                    <a:ext uri="{FF2B5EF4-FFF2-40B4-BE49-F238E27FC236}">
                      <a16:creationId xmlns:a16="http://schemas.microsoft.com/office/drawing/2014/main" id="{7546B735-BEFC-BF46-B08F-68D0F806B893}"/>
                    </a:ext>
                  </a:extLst>
                </p14:cNvPr>
                <p14:cNvContentPartPr/>
                <p14:nvPr/>
              </p14:nvContentPartPr>
              <p14:xfrm>
                <a:off x="5439960" y="5729222"/>
                <a:ext cx="38520" cy="33120"/>
              </p14:xfrm>
            </p:contentPart>
          </mc:Choice>
          <mc:Fallback xmlns="">
            <p:pic>
              <p:nvPicPr>
                <p:cNvPr id="63" name="Ink 62">
                  <a:extLst>
                    <a:ext uri="{FF2B5EF4-FFF2-40B4-BE49-F238E27FC236}">
                      <a16:creationId xmlns:a16="http://schemas.microsoft.com/office/drawing/2014/main" id="{7546B735-BEFC-BF46-B08F-68D0F806B893}"/>
                    </a:ext>
                  </a:extLst>
                </p:cNvPr>
                <p:cNvPicPr/>
                <p:nvPr/>
              </p:nvPicPr>
              <p:blipFill>
                <a:blip r:embed="rId93"/>
                <a:stretch>
                  <a:fillRect/>
                </a:stretch>
              </p:blipFill>
              <p:spPr>
                <a:xfrm>
                  <a:off x="5424840" y="5714102"/>
                  <a:ext cx="68760" cy="63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4">
              <p14:nvContentPartPr>
                <p14:cNvPr id="64" name="Ink 63">
                  <a:extLst>
                    <a:ext uri="{FF2B5EF4-FFF2-40B4-BE49-F238E27FC236}">
                      <a16:creationId xmlns:a16="http://schemas.microsoft.com/office/drawing/2014/main" id="{A8EBD8E2-B1E0-4F47-A284-7DB03AA13F8B}"/>
                    </a:ext>
                  </a:extLst>
                </p14:cNvPr>
                <p14:cNvContentPartPr/>
                <p14:nvPr/>
              </p14:nvContentPartPr>
              <p14:xfrm>
                <a:off x="5420880" y="5618702"/>
                <a:ext cx="121680" cy="214200"/>
              </p14:xfrm>
            </p:contentPart>
          </mc:Choice>
          <mc:Fallback xmlns="">
            <p:pic>
              <p:nvPicPr>
                <p:cNvPr id="64" name="Ink 63">
                  <a:extLst>
                    <a:ext uri="{FF2B5EF4-FFF2-40B4-BE49-F238E27FC236}">
                      <a16:creationId xmlns:a16="http://schemas.microsoft.com/office/drawing/2014/main" id="{A8EBD8E2-B1E0-4F47-A284-7DB03AA13F8B}"/>
                    </a:ext>
                  </a:extLst>
                </p:cNvPr>
                <p:cNvPicPr/>
                <p:nvPr/>
              </p:nvPicPr>
              <p:blipFill>
                <a:blip r:embed="rId95"/>
                <a:stretch>
                  <a:fillRect/>
                </a:stretch>
              </p:blipFill>
              <p:spPr>
                <a:xfrm>
                  <a:off x="5405760" y="5603582"/>
                  <a:ext cx="151920" cy="244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6">
              <p14:nvContentPartPr>
                <p14:cNvPr id="65" name="Ink 64">
                  <a:extLst>
                    <a:ext uri="{FF2B5EF4-FFF2-40B4-BE49-F238E27FC236}">
                      <a16:creationId xmlns:a16="http://schemas.microsoft.com/office/drawing/2014/main" id="{41ABCC26-245D-D54C-9D4C-15B0C30727F5}"/>
                    </a:ext>
                  </a:extLst>
                </p14:cNvPr>
                <p14:cNvContentPartPr/>
                <p14:nvPr/>
              </p14:nvContentPartPr>
              <p14:xfrm>
                <a:off x="5740920" y="5254742"/>
                <a:ext cx="72000" cy="202320"/>
              </p14:xfrm>
            </p:contentPart>
          </mc:Choice>
          <mc:Fallback xmlns="">
            <p:pic>
              <p:nvPicPr>
                <p:cNvPr id="65" name="Ink 64">
                  <a:extLst>
                    <a:ext uri="{FF2B5EF4-FFF2-40B4-BE49-F238E27FC236}">
                      <a16:creationId xmlns:a16="http://schemas.microsoft.com/office/drawing/2014/main" id="{41ABCC26-245D-D54C-9D4C-15B0C30727F5}"/>
                    </a:ext>
                  </a:extLst>
                </p:cNvPr>
                <p:cNvPicPr/>
                <p:nvPr/>
              </p:nvPicPr>
              <p:blipFill>
                <a:blip r:embed="rId97"/>
                <a:stretch>
                  <a:fillRect/>
                </a:stretch>
              </p:blipFill>
              <p:spPr>
                <a:xfrm>
                  <a:off x="5725440" y="5239622"/>
                  <a:ext cx="102600" cy="232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8">
              <p14:nvContentPartPr>
                <p14:cNvPr id="66" name="Ink 65">
                  <a:extLst>
                    <a:ext uri="{FF2B5EF4-FFF2-40B4-BE49-F238E27FC236}">
                      <a16:creationId xmlns:a16="http://schemas.microsoft.com/office/drawing/2014/main" id="{B4A93C91-15C5-5040-891A-EEA625BDC975}"/>
                    </a:ext>
                  </a:extLst>
                </p14:cNvPr>
                <p14:cNvContentPartPr/>
                <p14:nvPr/>
              </p14:nvContentPartPr>
              <p14:xfrm>
                <a:off x="5879880" y="5532662"/>
                <a:ext cx="113040" cy="52560"/>
              </p14:xfrm>
            </p:contentPart>
          </mc:Choice>
          <mc:Fallback xmlns="">
            <p:pic>
              <p:nvPicPr>
                <p:cNvPr id="66" name="Ink 65">
                  <a:extLst>
                    <a:ext uri="{FF2B5EF4-FFF2-40B4-BE49-F238E27FC236}">
                      <a16:creationId xmlns:a16="http://schemas.microsoft.com/office/drawing/2014/main" id="{B4A93C91-15C5-5040-891A-EEA625BDC975}"/>
                    </a:ext>
                  </a:extLst>
                </p:cNvPr>
                <p:cNvPicPr/>
                <p:nvPr/>
              </p:nvPicPr>
              <p:blipFill>
                <a:blip r:embed="rId99"/>
                <a:stretch>
                  <a:fillRect/>
                </a:stretch>
              </p:blipFill>
              <p:spPr>
                <a:xfrm>
                  <a:off x="5864400" y="5517182"/>
                  <a:ext cx="143280" cy="83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0">
              <p14:nvContentPartPr>
                <p14:cNvPr id="67" name="Ink 66">
                  <a:extLst>
                    <a:ext uri="{FF2B5EF4-FFF2-40B4-BE49-F238E27FC236}">
                      <a16:creationId xmlns:a16="http://schemas.microsoft.com/office/drawing/2014/main" id="{4F64E71D-377E-4045-B8EC-6D0F39991DD2}"/>
                    </a:ext>
                  </a:extLst>
                </p14:cNvPr>
                <p14:cNvContentPartPr/>
                <p14:nvPr/>
              </p14:nvContentPartPr>
              <p14:xfrm>
                <a:off x="6018480" y="5613662"/>
                <a:ext cx="27720" cy="23760"/>
              </p14:xfrm>
            </p:contentPart>
          </mc:Choice>
          <mc:Fallback xmlns="">
            <p:pic>
              <p:nvPicPr>
                <p:cNvPr id="67" name="Ink 66">
                  <a:extLst>
                    <a:ext uri="{FF2B5EF4-FFF2-40B4-BE49-F238E27FC236}">
                      <a16:creationId xmlns:a16="http://schemas.microsoft.com/office/drawing/2014/main" id="{4F64E71D-377E-4045-B8EC-6D0F39991DD2}"/>
                    </a:ext>
                  </a:extLst>
                </p:cNvPr>
                <p:cNvPicPr/>
                <p:nvPr/>
              </p:nvPicPr>
              <p:blipFill>
                <a:blip r:embed="rId101"/>
                <a:stretch>
                  <a:fillRect/>
                </a:stretch>
              </p:blipFill>
              <p:spPr>
                <a:xfrm>
                  <a:off x="6003360" y="5598182"/>
                  <a:ext cx="58320" cy="54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2">
              <p14:nvContentPartPr>
                <p14:cNvPr id="68" name="Ink 67">
                  <a:extLst>
                    <a:ext uri="{FF2B5EF4-FFF2-40B4-BE49-F238E27FC236}">
                      <a16:creationId xmlns:a16="http://schemas.microsoft.com/office/drawing/2014/main" id="{6E2B4D86-7B35-FA4D-A130-68458CB17804}"/>
                    </a:ext>
                  </a:extLst>
                </p14:cNvPr>
                <p14:cNvContentPartPr/>
                <p14:nvPr/>
              </p14:nvContentPartPr>
              <p14:xfrm>
                <a:off x="6004440" y="5521142"/>
                <a:ext cx="127440" cy="232920"/>
              </p14:xfrm>
            </p:contentPart>
          </mc:Choice>
          <mc:Fallback xmlns="">
            <p:pic>
              <p:nvPicPr>
                <p:cNvPr id="68" name="Ink 67">
                  <a:extLst>
                    <a:ext uri="{FF2B5EF4-FFF2-40B4-BE49-F238E27FC236}">
                      <a16:creationId xmlns:a16="http://schemas.microsoft.com/office/drawing/2014/main" id="{6E2B4D86-7B35-FA4D-A130-68458CB17804}"/>
                    </a:ext>
                  </a:extLst>
                </p:cNvPr>
                <p:cNvPicPr/>
                <p:nvPr/>
              </p:nvPicPr>
              <p:blipFill>
                <a:blip r:embed="rId103"/>
                <a:stretch>
                  <a:fillRect/>
                </a:stretch>
              </p:blipFill>
              <p:spPr>
                <a:xfrm>
                  <a:off x="5988960" y="5506022"/>
                  <a:ext cx="158040" cy="263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4">
              <p14:nvContentPartPr>
                <p14:cNvPr id="70" name="Ink 69">
                  <a:extLst>
                    <a:ext uri="{FF2B5EF4-FFF2-40B4-BE49-F238E27FC236}">
                      <a16:creationId xmlns:a16="http://schemas.microsoft.com/office/drawing/2014/main" id="{6CF25A9C-6842-424E-824F-D141BF63842C}"/>
                    </a:ext>
                  </a:extLst>
                </p14:cNvPr>
                <p14:cNvContentPartPr/>
                <p14:nvPr/>
              </p14:nvContentPartPr>
              <p14:xfrm>
                <a:off x="6029640" y="5117942"/>
                <a:ext cx="183600" cy="238320"/>
              </p14:xfrm>
            </p:contentPart>
          </mc:Choice>
          <mc:Fallback xmlns="">
            <p:pic>
              <p:nvPicPr>
                <p:cNvPr id="70" name="Ink 69">
                  <a:extLst>
                    <a:ext uri="{FF2B5EF4-FFF2-40B4-BE49-F238E27FC236}">
                      <a16:creationId xmlns:a16="http://schemas.microsoft.com/office/drawing/2014/main" id="{6CF25A9C-6842-424E-824F-D141BF63842C}"/>
                    </a:ext>
                  </a:extLst>
                </p:cNvPr>
                <p:cNvPicPr/>
                <p:nvPr/>
              </p:nvPicPr>
              <p:blipFill>
                <a:blip r:embed="rId105"/>
                <a:stretch>
                  <a:fillRect/>
                </a:stretch>
              </p:blipFill>
              <p:spPr>
                <a:xfrm>
                  <a:off x="6014520" y="5102462"/>
                  <a:ext cx="213840" cy="268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6">
              <p14:nvContentPartPr>
                <p14:cNvPr id="72" name="Ink 71">
                  <a:extLst>
                    <a:ext uri="{FF2B5EF4-FFF2-40B4-BE49-F238E27FC236}">
                      <a16:creationId xmlns:a16="http://schemas.microsoft.com/office/drawing/2014/main" id="{B5C22F23-3CAD-994C-9F39-39DD1DDA4BD6}"/>
                    </a:ext>
                  </a:extLst>
                </p14:cNvPr>
                <p14:cNvContentPartPr/>
                <p14:nvPr/>
              </p14:nvContentPartPr>
              <p14:xfrm>
                <a:off x="6180480" y="4984022"/>
                <a:ext cx="3794760" cy="155160"/>
              </p14:xfrm>
            </p:contentPart>
          </mc:Choice>
          <mc:Fallback xmlns="">
            <p:pic>
              <p:nvPicPr>
                <p:cNvPr id="72" name="Ink 71">
                  <a:extLst>
                    <a:ext uri="{FF2B5EF4-FFF2-40B4-BE49-F238E27FC236}">
                      <a16:creationId xmlns:a16="http://schemas.microsoft.com/office/drawing/2014/main" id="{B5C22F23-3CAD-994C-9F39-39DD1DDA4BD6}"/>
                    </a:ext>
                  </a:extLst>
                </p:cNvPr>
                <p:cNvPicPr/>
                <p:nvPr/>
              </p:nvPicPr>
              <p:blipFill>
                <a:blip r:embed="rId107"/>
                <a:stretch>
                  <a:fillRect/>
                </a:stretch>
              </p:blipFill>
              <p:spPr>
                <a:xfrm>
                  <a:off x="6165360" y="4968902"/>
                  <a:ext cx="3825360" cy="185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8">
              <p14:nvContentPartPr>
                <p14:cNvPr id="74" name="Ink 73">
                  <a:extLst>
                    <a:ext uri="{FF2B5EF4-FFF2-40B4-BE49-F238E27FC236}">
                      <a16:creationId xmlns:a16="http://schemas.microsoft.com/office/drawing/2014/main" id="{574F3931-D265-0F46-B188-9A00B1911822}"/>
                    </a:ext>
                  </a:extLst>
                </p14:cNvPr>
                <p14:cNvContentPartPr/>
                <p14:nvPr/>
              </p14:nvContentPartPr>
              <p14:xfrm>
                <a:off x="6223680" y="5257982"/>
                <a:ext cx="3846960" cy="159120"/>
              </p14:xfrm>
            </p:contentPart>
          </mc:Choice>
          <mc:Fallback xmlns="">
            <p:pic>
              <p:nvPicPr>
                <p:cNvPr id="74" name="Ink 73">
                  <a:extLst>
                    <a:ext uri="{FF2B5EF4-FFF2-40B4-BE49-F238E27FC236}">
                      <a16:creationId xmlns:a16="http://schemas.microsoft.com/office/drawing/2014/main" id="{574F3931-D265-0F46-B188-9A00B1911822}"/>
                    </a:ext>
                  </a:extLst>
                </p:cNvPr>
                <p:cNvPicPr/>
                <p:nvPr/>
              </p:nvPicPr>
              <p:blipFill>
                <a:blip r:embed="rId109"/>
                <a:stretch>
                  <a:fillRect/>
                </a:stretch>
              </p:blipFill>
              <p:spPr>
                <a:xfrm>
                  <a:off x="6208560" y="5242862"/>
                  <a:ext cx="3877560" cy="189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0">
              <p14:nvContentPartPr>
                <p14:cNvPr id="76" name="Ink 75">
                  <a:extLst>
                    <a:ext uri="{FF2B5EF4-FFF2-40B4-BE49-F238E27FC236}">
                      <a16:creationId xmlns:a16="http://schemas.microsoft.com/office/drawing/2014/main" id="{23FC19E4-844B-704B-9A18-86FE5E765F57}"/>
                    </a:ext>
                  </a:extLst>
                </p14:cNvPr>
                <p14:cNvContentPartPr/>
                <p14:nvPr/>
              </p14:nvContentPartPr>
              <p14:xfrm>
                <a:off x="7152840" y="5156102"/>
                <a:ext cx="990000" cy="150480"/>
              </p14:xfrm>
            </p:contentPart>
          </mc:Choice>
          <mc:Fallback xmlns="">
            <p:pic>
              <p:nvPicPr>
                <p:cNvPr id="76" name="Ink 75">
                  <a:extLst>
                    <a:ext uri="{FF2B5EF4-FFF2-40B4-BE49-F238E27FC236}">
                      <a16:creationId xmlns:a16="http://schemas.microsoft.com/office/drawing/2014/main" id="{23FC19E4-844B-704B-9A18-86FE5E765F57}"/>
                    </a:ext>
                  </a:extLst>
                </p:cNvPr>
                <p:cNvPicPr/>
                <p:nvPr/>
              </p:nvPicPr>
              <p:blipFill>
                <a:blip r:embed="rId111"/>
                <a:stretch>
                  <a:fillRect/>
                </a:stretch>
              </p:blipFill>
              <p:spPr>
                <a:xfrm>
                  <a:off x="7137720" y="5140982"/>
                  <a:ext cx="1020600" cy="181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2">
              <p14:nvContentPartPr>
                <p14:cNvPr id="78" name="Ink 77">
                  <a:extLst>
                    <a:ext uri="{FF2B5EF4-FFF2-40B4-BE49-F238E27FC236}">
                      <a16:creationId xmlns:a16="http://schemas.microsoft.com/office/drawing/2014/main" id="{61890289-0CA8-FE44-B591-EB7FAAEBCF0E}"/>
                    </a:ext>
                  </a:extLst>
                </p14:cNvPr>
                <p14:cNvContentPartPr/>
                <p14:nvPr/>
              </p14:nvContentPartPr>
              <p14:xfrm>
                <a:off x="10243440" y="5057822"/>
                <a:ext cx="283320" cy="181800"/>
              </p14:xfrm>
            </p:contentPart>
          </mc:Choice>
          <mc:Fallback xmlns="">
            <p:pic>
              <p:nvPicPr>
                <p:cNvPr id="78" name="Ink 77">
                  <a:extLst>
                    <a:ext uri="{FF2B5EF4-FFF2-40B4-BE49-F238E27FC236}">
                      <a16:creationId xmlns:a16="http://schemas.microsoft.com/office/drawing/2014/main" id="{61890289-0CA8-FE44-B591-EB7FAAEBCF0E}"/>
                    </a:ext>
                  </a:extLst>
                </p:cNvPr>
                <p:cNvPicPr/>
                <p:nvPr/>
              </p:nvPicPr>
              <p:blipFill>
                <a:blip r:embed="rId113"/>
                <a:stretch>
                  <a:fillRect/>
                </a:stretch>
              </p:blipFill>
              <p:spPr>
                <a:xfrm>
                  <a:off x="10228320" y="5042702"/>
                  <a:ext cx="313920" cy="212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4">
              <p14:nvContentPartPr>
                <p14:cNvPr id="79" name="Ink 78">
                  <a:extLst>
                    <a:ext uri="{FF2B5EF4-FFF2-40B4-BE49-F238E27FC236}">
                      <a16:creationId xmlns:a16="http://schemas.microsoft.com/office/drawing/2014/main" id="{11A89555-437A-8A4E-BABA-478A62F0DB60}"/>
                    </a:ext>
                  </a:extLst>
                </p14:cNvPr>
                <p14:cNvContentPartPr/>
                <p14:nvPr/>
              </p14:nvContentPartPr>
              <p14:xfrm>
                <a:off x="10596600" y="5034782"/>
                <a:ext cx="295200" cy="192960"/>
              </p14:xfrm>
            </p:contentPart>
          </mc:Choice>
          <mc:Fallback xmlns="">
            <p:pic>
              <p:nvPicPr>
                <p:cNvPr id="79" name="Ink 78">
                  <a:extLst>
                    <a:ext uri="{FF2B5EF4-FFF2-40B4-BE49-F238E27FC236}">
                      <a16:creationId xmlns:a16="http://schemas.microsoft.com/office/drawing/2014/main" id="{11A89555-437A-8A4E-BABA-478A62F0DB60}"/>
                    </a:ext>
                  </a:extLst>
                </p:cNvPr>
                <p:cNvPicPr/>
                <p:nvPr/>
              </p:nvPicPr>
              <p:blipFill>
                <a:blip r:embed="rId115"/>
                <a:stretch>
                  <a:fillRect/>
                </a:stretch>
              </p:blipFill>
              <p:spPr>
                <a:xfrm>
                  <a:off x="10581480" y="5019662"/>
                  <a:ext cx="325800" cy="223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6">
              <p14:nvContentPartPr>
                <p14:cNvPr id="80" name="Ink 79">
                  <a:extLst>
                    <a:ext uri="{FF2B5EF4-FFF2-40B4-BE49-F238E27FC236}">
                      <a16:creationId xmlns:a16="http://schemas.microsoft.com/office/drawing/2014/main" id="{1DE74381-BD13-7042-9769-69FFE099E11D}"/>
                    </a:ext>
                  </a:extLst>
                </p14:cNvPr>
                <p14:cNvContentPartPr/>
                <p14:nvPr/>
              </p14:nvContentPartPr>
              <p14:xfrm>
                <a:off x="10914840" y="5072942"/>
                <a:ext cx="365400" cy="311760"/>
              </p14:xfrm>
            </p:contentPart>
          </mc:Choice>
          <mc:Fallback xmlns="">
            <p:pic>
              <p:nvPicPr>
                <p:cNvPr id="80" name="Ink 79">
                  <a:extLst>
                    <a:ext uri="{FF2B5EF4-FFF2-40B4-BE49-F238E27FC236}">
                      <a16:creationId xmlns:a16="http://schemas.microsoft.com/office/drawing/2014/main" id="{1DE74381-BD13-7042-9769-69FFE099E11D}"/>
                    </a:ext>
                  </a:extLst>
                </p:cNvPr>
                <p:cNvPicPr/>
                <p:nvPr/>
              </p:nvPicPr>
              <p:blipFill>
                <a:blip r:embed="rId117"/>
                <a:stretch>
                  <a:fillRect/>
                </a:stretch>
              </p:blipFill>
              <p:spPr>
                <a:xfrm>
                  <a:off x="10899360" y="5057462"/>
                  <a:ext cx="396000" cy="342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8">
              <p14:nvContentPartPr>
                <p14:cNvPr id="81" name="Ink 80">
                  <a:extLst>
                    <a:ext uri="{FF2B5EF4-FFF2-40B4-BE49-F238E27FC236}">
                      <a16:creationId xmlns:a16="http://schemas.microsoft.com/office/drawing/2014/main" id="{D62E5D04-23E5-0F44-A294-9C47304AA0C6}"/>
                    </a:ext>
                  </a:extLst>
                </p14:cNvPr>
                <p14:cNvContentPartPr/>
                <p14:nvPr/>
              </p14:nvContentPartPr>
              <p14:xfrm>
                <a:off x="11251440" y="5068262"/>
                <a:ext cx="309600" cy="122040"/>
              </p14:xfrm>
            </p:contentPart>
          </mc:Choice>
          <mc:Fallback xmlns="">
            <p:pic>
              <p:nvPicPr>
                <p:cNvPr id="81" name="Ink 80">
                  <a:extLst>
                    <a:ext uri="{FF2B5EF4-FFF2-40B4-BE49-F238E27FC236}">
                      <a16:creationId xmlns:a16="http://schemas.microsoft.com/office/drawing/2014/main" id="{D62E5D04-23E5-0F44-A294-9C47304AA0C6}"/>
                    </a:ext>
                  </a:extLst>
                </p:cNvPr>
                <p:cNvPicPr/>
                <p:nvPr/>
              </p:nvPicPr>
              <p:blipFill>
                <a:blip r:embed="rId119"/>
                <a:stretch>
                  <a:fillRect/>
                </a:stretch>
              </p:blipFill>
              <p:spPr>
                <a:xfrm>
                  <a:off x="11235960" y="5053142"/>
                  <a:ext cx="340200" cy="152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0">
              <p14:nvContentPartPr>
                <p14:cNvPr id="82" name="Ink 81">
                  <a:extLst>
                    <a:ext uri="{FF2B5EF4-FFF2-40B4-BE49-F238E27FC236}">
                      <a16:creationId xmlns:a16="http://schemas.microsoft.com/office/drawing/2014/main" id="{9F97B789-A549-C14C-B391-C1679FF6354F}"/>
                    </a:ext>
                  </a:extLst>
                </p14:cNvPr>
                <p14:cNvContentPartPr/>
                <p14:nvPr/>
              </p14:nvContentPartPr>
              <p14:xfrm>
                <a:off x="11422440" y="4939022"/>
                <a:ext cx="41040" cy="37800"/>
              </p14:xfrm>
            </p:contentPart>
          </mc:Choice>
          <mc:Fallback xmlns="">
            <p:pic>
              <p:nvPicPr>
                <p:cNvPr id="82" name="Ink 81">
                  <a:extLst>
                    <a:ext uri="{FF2B5EF4-FFF2-40B4-BE49-F238E27FC236}">
                      <a16:creationId xmlns:a16="http://schemas.microsoft.com/office/drawing/2014/main" id="{9F97B789-A549-C14C-B391-C1679FF6354F}"/>
                    </a:ext>
                  </a:extLst>
                </p:cNvPr>
                <p:cNvPicPr/>
                <p:nvPr/>
              </p:nvPicPr>
              <p:blipFill>
                <a:blip r:embed="rId121"/>
                <a:stretch>
                  <a:fillRect/>
                </a:stretch>
              </p:blipFill>
              <p:spPr>
                <a:xfrm>
                  <a:off x="11407320" y="4923902"/>
                  <a:ext cx="71280" cy="68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2">
              <p14:nvContentPartPr>
                <p14:cNvPr id="84" name="Ink 83">
                  <a:extLst>
                    <a:ext uri="{FF2B5EF4-FFF2-40B4-BE49-F238E27FC236}">
                      <a16:creationId xmlns:a16="http://schemas.microsoft.com/office/drawing/2014/main" id="{7F49EB41-38B9-E242-AB3A-71CC5490A0E9}"/>
                    </a:ext>
                  </a:extLst>
                </p14:cNvPr>
                <p14:cNvContentPartPr/>
                <p14:nvPr/>
              </p14:nvContentPartPr>
              <p14:xfrm>
                <a:off x="6805800" y="3298502"/>
                <a:ext cx="90360" cy="318240"/>
              </p14:xfrm>
            </p:contentPart>
          </mc:Choice>
          <mc:Fallback xmlns="">
            <p:pic>
              <p:nvPicPr>
                <p:cNvPr id="84" name="Ink 83">
                  <a:extLst>
                    <a:ext uri="{FF2B5EF4-FFF2-40B4-BE49-F238E27FC236}">
                      <a16:creationId xmlns:a16="http://schemas.microsoft.com/office/drawing/2014/main" id="{7F49EB41-38B9-E242-AB3A-71CC5490A0E9}"/>
                    </a:ext>
                  </a:extLst>
                </p:cNvPr>
                <p:cNvPicPr/>
                <p:nvPr/>
              </p:nvPicPr>
              <p:blipFill>
                <a:blip r:embed="rId123"/>
                <a:stretch>
                  <a:fillRect/>
                </a:stretch>
              </p:blipFill>
              <p:spPr>
                <a:xfrm>
                  <a:off x="6790680" y="3283382"/>
                  <a:ext cx="120960" cy="348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4">
              <p14:nvContentPartPr>
                <p14:cNvPr id="86" name="Ink 85">
                  <a:extLst>
                    <a:ext uri="{FF2B5EF4-FFF2-40B4-BE49-F238E27FC236}">
                      <a16:creationId xmlns:a16="http://schemas.microsoft.com/office/drawing/2014/main" id="{4E81542B-6671-2B4A-8905-6F4CC2ADCA46}"/>
                    </a:ext>
                  </a:extLst>
                </p14:cNvPr>
                <p14:cNvContentPartPr/>
                <p14:nvPr/>
              </p14:nvContentPartPr>
              <p14:xfrm>
                <a:off x="6944760" y="4197782"/>
                <a:ext cx="116280" cy="788760"/>
              </p14:xfrm>
            </p:contentPart>
          </mc:Choice>
          <mc:Fallback xmlns="">
            <p:pic>
              <p:nvPicPr>
                <p:cNvPr id="86" name="Ink 85">
                  <a:extLst>
                    <a:ext uri="{FF2B5EF4-FFF2-40B4-BE49-F238E27FC236}">
                      <a16:creationId xmlns:a16="http://schemas.microsoft.com/office/drawing/2014/main" id="{4E81542B-6671-2B4A-8905-6F4CC2ADCA46}"/>
                    </a:ext>
                  </a:extLst>
                </p:cNvPr>
                <p:cNvPicPr/>
                <p:nvPr/>
              </p:nvPicPr>
              <p:blipFill>
                <a:blip r:embed="rId125"/>
                <a:stretch>
                  <a:fillRect/>
                </a:stretch>
              </p:blipFill>
              <p:spPr>
                <a:xfrm>
                  <a:off x="6929280" y="4182662"/>
                  <a:ext cx="146520" cy="819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6">
              <p14:nvContentPartPr>
                <p14:cNvPr id="88" name="Ink 87">
                  <a:extLst>
                    <a:ext uri="{FF2B5EF4-FFF2-40B4-BE49-F238E27FC236}">
                      <a16:creationId xmlns:a16="http://schemas.microsoft.com/office/drawing/2014/main" id="{908E90C2-4B74-CE4C-BA4A-A054C2723C0E}"/>
                    </a:ext>
                  </a:extLst>
                </p14:cNvPr>
                <p14:cNvContentPartPr/>
                <p14:nvPr/>
              </p14:nvContentPartPr>
              <p14:xfrm>
                <a:off x="6817320" y="3070622"/>
                <a:ext cx="2313720" cy="1661760"/>
              </p14:xfrm>
            </p:contentPart>
          </mc:Choice>
          <mc:Fallback xmlns="">
            <p:pic>
              <p:nvPicPr>
                <p:cNvPr id="88" name="Ink 87">
                  <a:extLst>
                    <a:ext uri="{FF2B5EF4-FFF2-40B4-BE49-F238E27FC236}">
                      <a16:creationId xmlns:a16="http://schemas.microsoft.com/office/drawing/2014/main" id="{908E90C2-4B74-CE4C-BA4A-A054C2723C0E}"/>
                    </a:ext>
                  </a:extLst>
                </p:cNvPr>
                <p:cNvPicPr/>
                <p:nvPr/>
              </p:nvPicPr>
              <p:blipFill>
                <a:blip r:embed="rId127"/>
                <a:stretch>
                  <a:fillRect/>
                </a:stretch>
              </p:blipFill>
              <p:spPr>
                <a:xfrm>
                  <a:off x="6801840" y="3055142"/>
                  <a:ext cx="2344320" cy="1692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8">
              <p14:nvContentPartPr>
                <p14:cNvPr id="90" name="Ink 89">
                  <a:extLst>
                    <a:ext uri="{FF2B5EF4-FFF2-40B4-BE49-F238E27FC236}">
                      <a16:creationId xmlns:a16="http://schemas.microsoft.com/office/drawing/2014/main" id="{E201112A-FF6D-B647-B509-D96E0D97EEB6}"/>
                    </a:ext>
                  </a:extLst>
                </p14:cNvPr>
                <p14:cNvContentPartPr/>
                <p14:nvPr/>
              </p14:nvContentPartPr>
              <p14:xfrm>
                <a:off x="6967800" y="3356462"/>
                <a:ext cx="29160" cy="216720"/>
              </p14:xfrm>
            </p:contentPart>
          </mc:Choice>
          <mc:Fallback xmlns="">
            <p:pic>
              <p:nvPicPr>
                <p:cNvPr id="90" name="Ink 89">
                  <a:extLst>
                    <a:ext uri="{FF2B5EF4-FFF2-40B4-BE49-F238E27FC236}">
                      <a16:creationId xmlns:a16="http://schemas.microsoft.com/office/drawing/2014/main" id="{E201112A-FF6D-B647-B509-D96E0D97EEB6}"/>
                    </a:ext>
                  </a:extLst>
                </p:cNvPr>
                <p:cNvPicPr/>
                <p:nvPr/>
              </p:nvPicPr>
              <p:blipFill>
                <a:blip r:embed="rId129"/>
                <a:stretch>
                  <a:fillRect/>
                </a:stretch>
              </p:blipFill>
              <p:spPr>
                <a:xfrm>
                  <a:off x="6952680" y="3341342"/>
                  <a:ext cx="59760" cy="246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0">
              <p14:nvContentPartPr>
                <p14:cNvPr id="91" name="Ink 90">
                  <a:extLst>
                    <a:ext uri="{FF2B5EF4-FFF2-40B4-BE49-F238E27FC236}">
                      <a16:creationId xmlns:a16="http://schemas.microsoft.com/office/drawing/2014/main" id="{7294B19B-9DFE-DB44-9730-12F63AB146D8}"/>
                    </a:ext>
                  </a:extLst>
                </p14:cNvPr>
                <p14:cNvContentPartPr/>
                <p14:nvPr/>
              </p14:nvContentPartPr>
              <p14:xfrm>
                <a:off x="6900120" y="3357902"/>
                <a:ext cx="170280" cy="45360"/>
              </p14:xfrm>
            </p:contentPart>
          </mc:Choice>
          <mc:Fallback xmlns="">
            <p:pic>
              <p:nvPicPr>
                <p:cNvPr id="91" name="Ink 90">
                  <a:extLst>
                    <a:ext uri="{FF2B5EF4-FFF2-40B4-BE49-F238E27FC236}">
                      <a16:creationId xmlns:a16="http://schemas.microsoft.com/office/drawing/2014/main" id="{7294B19B-9DFE-DB44-9730-12F63AB146D8}"/>
                    </a:ext>
                  </a:extLst>
                </p:cNvPr>
                <p:cNvPicPr/>
                <p:nvPr/>
              </p:nvPicPr>
              <p:blipFill>
                <a:blip r:embed="rId131"/>
                <a:stretch>
                  <a:fillRect/>
                </a:stretch>
              </p:blipFill>
              <p:spPr>
                <a:xfrm>
                  <a:off x="6885000" y="3342422"/>
                  <a:ext cx="200880" cy="75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2">
              <p14:nvContentPartPr>
                <p14:cNvPr id="92" name="Ink 91">
                  <a:extLst>
                    <a:ext uri="{FF2B5EF4-FFF2-40B4-BE49-F238E27FC236}">
                      <a16:creationId xmlns:a16="http://schemas.microsoft.com/office/drawing/2014/main" id="{6D3BB4DC-D622-414C-896B-99CE58FD6BD4}"/>
                    </a:ext>
                  </a:extLst>
                </p14:cNvPr>
                <p14:cNvContentPartPr/>
                <p14:nvPr/>
              </p14:nvContentPartPr>
              <p14:xfrm>
                <a:off x="7083360" y="3411542"/>
                <a:ext cx="135000" cy="154800"/>
              </p14:xfrm>
            </p:contentPart>
          </mc:Choice>
          <mc:Fallback xmlns="">
            <p:pic>
              <p:nvPicPr>
                <p:cNvPr id="92" name="Ink 91">
                  <a:extLst>
                    <a:ext uri="{FF2B5EF4-FFF2-40B4-BE49-F238E27FC236}">
                      <a16:creationId xmlns:a16="http://schemas.microsoft.com/office/drawing/2014/main" id="{6D3BB4DC-D622-414C-896B-99CE58FD6BD4}"/>
                    </a:ext>
                  </a:extLst>
                </p:cNvPr>
                <p:cNvPicPr/>
                <p:nvPr/>
              </p:nvPicPr>
              <p:blipFill>
                <a:blip r:embed="rId133"/>
                <a:stretch>
                  <a:fillRect/>
                </a:stretch>
              </p:blipFill>
              <p:spPr>
                <a:xfrm>
                  <a:off x="7068240" y="3396422"/>
                  <a:ext cx="165600" cy="185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4">
              <p14:nvContentPartPr>
                <p14:cNvPr id="93" name="Ink 92">
                  <a:extLst>
                    <a:ext uri="{FF2B5EF4-FFF2-40B4-BE49-F238E27FC236}">
                      <a16:creationId xmlns:a16="http://schemas.microsoft.com/office/drawing/2014/main" id="{4B31140B-C857-6D43-AE6E-2E814E379BB4}"/>
                    </a:ext>
                  </a:extLst>
                </p14:cNvPr>
                <p14:cNvContentPartPr/>
                <p14:nvPr/>
              </p14:nvContentPartPr>
              <p14:xfrm>
                <a:off x="7233480" y="3407222"/>
                <a:ext cx="68400" cy="146160"/>
              </p14:xfrm>
            </p:contentPart>
          </mc:Choice>
          <mc:Fallback xmlns="">
            <p:pic>
              <p:nvPicPr>
                <p:cNvPr id="93" name="Ink 92">
                  <a:extLst>
                    <a:ext uri="{FF2B5EF4-FFF2-40B4-BE49-F238E27FC236}">
                      <a16:creationId xmlns:a16="http://schemas.microsoft.com/office/drawing/2014/main" id="{4B31140B-C857-6D43-AE6E-2E814E379BB4}"/>
                    </a:ext>
                  </a:extLst>
                </p:cNvPr>
                <p:cNvPicPr/>
                <p:nvPr/>
              </p:nvPicPr>
              <p:blipFill>
                <a:blip r:embed="rId135"/>
                <a:stretch>
                  <a:fillRect/>
                </a:stretch>
              </p:blipFill>
              <p:spPr>
                <a:xfrm>
                  <a:off x="7218360" y="3391742"/>
                  <a:ext cx="99000" cy="176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6">
              <p14:nvContentPartPr>
                <p14:cNvPr id="94" name="Ink 93">
                  <a:extLst>
                    <a:ext uri="{FF2B5EF4-FFF2-40B4-BE49-F238E27FC236}">
                      <a16:creationId xmlns:a16="http://schemas.microsoft.com/office/drawing/2014/main" id="{2A9FCFEF-A765-AD40-80D9-5531DA6C5FFD}"/>
                    </a:ext>
                  </a:extLst>
                </p14:cNvPr>
                <p14:cNvContentPartPr/>
                <p14:nvPr/>
              </p14:nvContentPartPr>
              <p14:xfrm>
                <a:off x="7315200" y="3402902"/>
                <a:ext cx="27360" cy="141840"/>
              </p14:xfrm>
            </p:contentPart>
          </mc:Choice>
          <mc:Fallback xmlns="">
            <p:pic>
              <p:nvPicPr>
                <p:cNvPr id="94" name="Ink 93">
                  <a:extLst>
                    <a:ext uri="{FF2B5EF4-FFF2-40B4-BE49-F238E27FC236}">
                      <a16:creationId xmlns:a16="http://schemas.microsoft.com/office/drawing/2014/main" id="{2A9FCFEF-A765-AD40-80D9-5531DA6C5FFD}"/>
                    </a:ext>
                  </a:extLst>
                </p:cNvPr>
                <p:cNvPicPr/>
                <p:nvPr/>
              </p:nvPicPr>
              <p:blipFill>
                <a:blip r:embed="rId137"/>
                <a:stretch>
                  <a:fillRect/>
                </a:stretch>
              </p:blipFill>
              <p:spPr>
                <a:xfrm>
                  <a:off x="7299720" y="3387422"/>
                  <a:ext cx="57960" cy="172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8">
              <p14:nvContentPartPr>
                <p14:cNvPr id="95" name="Ink 94">
                  <a:extLst>
                    <a:ext uri="{FF2B5EF4-FFF2-40B4-BE49-F238E27FC236}">
                      <a16:creationId xmlns:a16="http://schemas.microsoft.com/office/drawing/2014/main" id="{D54E2C5F-2423-E041-89DB-9E9EDB2EE88B}"/>
                    </a:ext>
                  </a:extLst>
                </p14:cNvPr>
                <p14:cNvContentPartPr/>
                <p14:nvPr/>
              </p14:nvContentPartPr>
              <p14:xfrm>
                <a:off x="7320240" y="3313982"/>
                <a:ext cx="6840" cy="8280"/>
              </p14:xfrm>
            </p:contentPart>
          </mc:Choice>
          <mc:Fallback xmlns="">
            <p:pic>
              <p:nvPicPr>
                <p:cNvPr id="95" name="Ink 94">
                  <a:extLst>
                    <a:ext uri="{FF2B5EF4-FFF2-40B4-BE49-F238E27FC236}">
                      <a16:creationId xmlns:a16="http://schemas.microsoft.com/office/drawing/2014/main" id="{D54E2C5F-2423-E041-89DB-9E9EDB2EE88B}"/>
                    </a:ext>
                  </a:extLst>
                </p:cNvPr>
                <p:cNvPicPr/>
                <p:nvPr/>
              </p:nvPicPr>
              <p:blipFill>
                <a:blip r:embed="rId139"/>
                <a:stretch>
                  <a:fillRect/>
                </a:stretch>
              </p:blipFill>
              <p:spPr>
                <a:xfrm>
                  <a:off x="7305120" y="3298862"/>
                  <a:ext cx="37080" cy="38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0">
              <p14:nvContentPartPr>
                <p14:cNvPr id="96" name="Ink 95">
                  <a:extLst>
                    <a:ext uri="{FF2B5EF4-FFF2-40B4-BE49-F238E27FC236}">
                      <a16:creationId xmlns:a16="http://schemas.microsoft.com/office/drawing/2014/main" id="{00357437-6DD1-B248-80EA-AD5350680C86}"/>
                    </a:ext>
                  </a:extLst>
                </p14:cNvPr>
                <p14:cNvContentPartPr/>
                <p14:nvPr/>
              </p14:nvContentPartPr>
              <p14:xfrm>
                <a:off x="7384680" y="3348902"/>
                <a:ext cx="236520" cy="177480"/>
              </p14:xfrm>
            </p:contentPart>
          </mc:Choice>
          <mc:Fallback xmlns="">
            <p:pic>
              <p:nvPicPr>
                <p:cNvPr id="96" name="Ink 95">
                  <a:extLst>
                    <a:ext uri="{FF2B5EF4-FFF2-40B4-BE49-F238E27FC236}">
                      <a16:creationId xmlns:a16="http://schemas.microsoft.com/office/drawing/2014/main" id="{00357437-6DD1-B248-80EA-AD5350680C86}"/>
                    </a:ext>
                  </a:extLst>
                </p:cNvPr>
                <p:cNvPicPr/>
                <p:nvPr/>
              </p:nvPicPr>
              <p:blipFill>
                <a:blip r:embed="rId141"/>
                <a:stretch>
                  <a:fillRect/>
                </a:stretch>
              </p:blipFill>
              <p:spPr>
                <a:xfrm>
                  <a:off x="7369200" y="3333782"/>
                  <a:ext cx="267120" cy="208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2">
              <p14:nvContentPartPr>
                <p14:cNvPr id="97" name="Ink 96">
                  <a:extLst>
                    <a:ext uri="{FF2B5EF4-FFF2-40B4-BE49-F238E27FC236}">
                      <a16:creationId xmlns:a16="http://schemas.microsoft.com/office/drawing/2014/main" id="{9A7E41D5-47DB-4C49-AEDD-DFE552E438F8}"/>
                    </a:ext>
                  </a:extLst>
                </p14:cNvPr>
                <p14:cNvContentPartPr/>
                <p14:nvPr/>
              </p14:nvContentPartPr>
              <p14:xfrm>
                <a:off x="7603200" y="3331622"/>
                <a:ext cx="129600" cy="139680"/>
              </p14:xfrm>
            </p:contentPart>
          </mc:Choice>
          <mc:Fallback xmlns="">
            <p:pic>
              <p:nvPicPr>
                <p:cNvPr id="97" name="Ink 96">
                  <a:extLst>
                    <a:ext uri="{FF2B5EF4-FFF2-40B4-BE49-F238E27FC236}">
                      <a16:creationId xmlns:a16="http://schemas.microsoft.com/office/drawing/2014/main" id="{9A7E41D5-47DB-4C49-AEDD-DFE552E438F8}"/>
                    </a:ext>
                  </a:extLst>
                </p:cNvPr>
                <p:cNvPicPr/>
                <p:nvPr/>
              </p:nvPicPr>
              <p:blipFill>
                <a:blip r:embed="rId143"/>
                <a:stretch>
                  <a:fillRect/>
                </a:stretch>
              </p:blipFill>
              <p:spPr>
                <a:xfrm>
                  <a:off x="7588080" y="3316142"/>
                  <a:ext cx="160200" cy="170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4">
              <p14:nvContentPartPr>
                <p14:cNvPr id="98" name="Ink 97">
                  <a:extLst>
                    <a:ext uri="{FF2B5EF4-FFF2-40B4-BE49-F238E27FC236}">
                      <a16:creationId xmlns:a16="http://schemas.microsoft.com/office/drawing/2014/main" id="{3E0A2157-3155-9445-A8A2-BE69E3DFD3C8}"/>
                    </a:ext>
                  </a:extLst>
                </p14:cNvPr>
                <p14:cNvContentPartPr/>
                <p14:nvPr/>
              </p14:nvContentPartPr>
              <p14:xfrm>
                <a:off x="7832880" y="3252422"/>
                <a:ext cx="138960" cy="229680"/>
              </p14:xfrm>
            </p:contentPart>
          </mc:Choice>
          <mc:Fallback xmlns="">
            <p:pic>
              <p:nvPicPr>
                <p:cNvPr id="98" name="Ink 97">
                  <a:extLst>
                    <a:ext uri="{FF2B5EF4-FFF2-40B4-BE49-F238E27FC236}">
                      <a16:creationId xmlns:a16="http://schemas.microsoft.com/office/drawing/2014/main" id="{3E0A2157-3155-9445-A8A2-BE69E3DFD3C8}"/>
                    </a:ext>
                  </a:extLst>
                </p:cNvPr>
                <p:cNvPicPr/>
                <p:nvPr/>
              </p:nvPicPr>
              <p:blipFill>
                <a:blip r:embed="rId145"/>
                <a:stretch>
                  <a:fillRect/>
                </a:stretch>
              </p:blipFill>
              <p:spPr>
                <a:xfrm>
                  <a:off x="7817400" y="3236942"/>
                  <a:ext cx="169560" cy="260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6">
              <p14:nvContentPartPr>
                <p14:cNvPr id="99" name="Ink 98">
                  <a:extLst>
                    <a:ext uri="{FF2B5EF4-FFF2-40B4-BE49-F238E27FC236}">
                      <a16:creationId xmlns:a16="http://schemas.microsoft.com/office/drawing/2014/main" id="{00FFD128-2FE6-AE4B-95EF-DBE01CD92228}"/>
                    </a:ext>
                  </a:extLst>
                </p14:cNvPr>
                <p14:cNvContentPartPr/>
                <p14:nvPr/>
              </p14:nvContentPartPr>
              <p14:xfrm>
                <a:off x="7971480" y="3310022"/>
                <a:ext cx="117720" cy="155520"/>
              </p14:xfrm>
            </p:contentPart>
          </mc:Choice>
          <mc:Fallback xmlns="">
            <p:pic>
              <p:nvPicPr>
                <p:cNvPr id="99" name="Ink 98">
                  <a:extLst>
                    <a:ext uri="{FF2B5EF4-FFF2-40B4-BE49-F238E27FC236}">
                      <a16:creationId xmlns:a16="http://schemas.microsoft.com/office/drawing/2014/main" id="{00FFD128-2FE6-AE4B-95EF-DBE01CD92228}"/>
                    </a:ext>
                  </a:extLst>
                </p:cNvPr>
                <p:cNvPicPr/>
                <p:nvPr/>
              </p:nvPicPr>
              <p:blipFill>
                <a:blip r:embed="rId147"/>
                <a:stretch>
                  <a:fillRect/>
                </a:stretch>
              </p:blipFill>
              <p:spPr>
                <a:xfrm>
                  <a:off x="7956360" y="3294902"/>
                  <a:ext cx="148320" cy="186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8">
              <p14:nvContentPartPr>
                <p14:cNvPr id="100" name="Ink 99">
                  <a:extLst>
                    <a:ext uri="{FF2B5EF4-FFF2-40B4-BE49-F238E27FC236}">
                      <a16:creationId xmlns:a16="http://schemas.microsoft.com/office/drawing/2014/main" id="{0E0E7CFF-EEC8-454D-9196-2B6A567DFF20}"/>
                    </a:ext>
                  </a:extLst>
                </p14:cNvPr>
                <p14:cNvContentPartPr/>
                <p14:nvPr/>
              </p14:nvContentPartPr>
              <p14:xfrm>
                <a:off x="8125200" y="3217502"/>
                <a:ext cx="32040" cy="240480"/>
              </p14:xfrm>
            </p:contentPart>
          </mc:Choice>
          <mc:Fallback xmlns="">
            <p:pic>
              <p:nvPicPr>
                <p:cNvPr id="100" name="Ink 99">
                  <a:extLst>
                    <a:ext uri="{FF2B5EF4-FFF2-40B4-BE49-F238E27FC236}">
                      <a16:creationId xmlns:a16="http://schemas.microsoft.com/office/drawing/2014/main" id="{0E0E7CFF-EEC8-454D-9196-2B6A567DFF20}"/>
                    </a:ext>
                  </a:extLst>
                </p:cNvPr>
                <p:cNvPicPr/>
                <p:nvPr/>
              </p:nvPicPr>
              <p:blipFill>
                <a:blip r:embed="rId149"/>
                <a:stretch>
                  <a:fillRect/>
                </a:stretch>
              </p:blipFill>
              <p:spPr>
                <a:xfrm>
                  <a:off x="8110080" y="3202382"/>
                  <a:ext cx="62640" cy="270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0">
              <p14:nvContentPartPr>
                <p14:cNvPr id="101" name="Ink 100">
                  <a:extLst>
                    <a:ext uri="{FF2B5EF4-FFF2-40B4-BE49-F238E27FC236}">
                      <a16:creationId xmlns:a16="http://schemas.microsoft.com/office/drawing/2014/main" id="{E408FA21-6287-BA41-8B4C-842F50F73916}"/>
                    </a:ext>
                  </a:extLst>
                </p14:cNvPr>
                <p14:cNvContentPartPr/>
                <p14:nvPr/>
              </p14:nvContentPartPr>
              <p14:xfrm>
                <a:off x="8102160" y="3252422"/>
                <a:ext cx="217440" cy="136440"/>
              </p14:xfrm>
            </p:contentPart>
          </mc:Choice>
          <mc:Fallback xmlns="">
            <p:pic>
              <p:nvPicPr>
                <p:cNvPr id="101" name="Ink 100">
                  <a:extLst>
                    <a:ext uri="{FF2B5EF4-FFF2-40B4-BE49-F238E27FC236}">
                      <a16:creationId xmlns:a16="http://schemas.microsoft.com/office/drawing/2014/main" id="{E408FA21-6287-BA41-8B4C-842F50F73916}"/>
                    </a:ext>
                  </a:extLst>
                </p:cNvPr>
                <p:cNvPicPr/>
                <p:nvPr/>
              </p:nvPicPr>
              <p:blipFill>
                <a:blip r:embed="rId151"/>
                <a:stretch>
                  <a:fillRect/>
                </a:stretch>
              </p:blipFill>
              <p:spPr>
                <a:xfrm>
                  <a:off x="8086680" y="3237302"/>
                  <a:ext cx="248040" cy="167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2">
              <p14:nvContentPartPr>
                <p14:cNvPr id="102" name="Ink 101">
                  <a:extLst>
                    <a:ext uri="{FF2B5EF4-FFF2-40B4-BE49-F238E27FC236}">
                      <a16:creationId xmlns:a16="http://schemas.microsoft.com/office/drawing/2014/main" id="{86AAAACD-7BA7-D04A-B8E9-0542A7147EB1}"/>
                    </a:ext>
                  </a:extLst>
                </p14:cNvPr>
                <p14:cNvContentPartPr/>
                <p14:nvPr/>
              </p14:nvContentPartPr>
              <p14:xfrm>
                <a:off x="8322120" y="3291302"/>
                <a:ext cx="81000" cy="132480"/>
              </p14:xfrm>
            </p:contentPart>
          </mc:Choice>
          <mc:Fallback xmlns="">
            <p:pic>
              <p:nvPicPr>
                <p:cNvPr id="102" name="Ink 101">
                  <a:extLst>
                    <a:ext uri="{FF2B5EF4-FFF2-40B4-BE49-F238E27FC236}">
                      <a16:creationId xmlns:a16="http://schemas.microsoft.com/office/drawing/2014/main" id="{86AAAACD-7BA7-D04A-B8E9-0542A7147EB1}"/>
                    </a:ext>
                  </a:extLst>
                </p:cNvPr>
                <p:cNvPicPr/>
                <p:nvPr/>
              </p:nvPicPr>
              <p:blipFill>
                <a:blip r:embed="rId153"/>
                <a:stretch>
                  <a:fillRect/>
                </a:stretch>
              </p:blipFill>
              <p:spPr>
                <a:xfrm>
                  <a:off x="8306640" y="3276182"/>
                  <a:ext cx="111240" cy="163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4">
              <p14:nvContentPartPr>
                <p14:cNvPr id="103" name="Ink 102">
                  <a:extLst>
                    <a:ext uri="{FF2B5EF4-FFF2-40B4-BE49-F238E27FC236}">
                      <a16:creationId xmlns:a16="http://schemas.microsoft.com/office/drawing/2014/main" id="{721D132E-8B89-814B-8490-BA97CC18336B}"/>
                    </a:ext>
                  </a:extLst>
                </p14:cNvPr>
                <p14:cNvContentPartPr/>
                <p14:nvPr/>
              </p14:nvContentPartPr>
              <p14:xfrm>
                <a:off x="8403120" y="3286982"/>
                <a:ext cx="34920" cy="149760"/>
              </p14:xfrm>
            </p:contentPart>
          </mc:Choice>
          <mc:Fallback xmlns="">
            <p:pic>
              <p:nvPicPr>
                <p:cNvPr id="103" name="Ink 102">
                  <a:extLst>
                    <a:ext uri="{FF2B5EF4-FFF2-40B4-BE49-F238E27FC236}">
                      <a16:creationId xmlns:a16="http://schemas.microsoft.com/office/drawing/2014/main" id="{721D132E-8B89-814B-8490-BA97CC18336B}"/>
                    </a:ext>
                  </a:extLst>
                </p:cNvPr>
                <p:cNvPicPr/>
                <p:nvPr/>
              </p:nvPicPr>
              <p:blipFill>
                <a:blip r:embed="rId155"/>
                <a:stretch>
                  <a:fillRect/>
                </a:stretch>
              </p:blipFill>
              <p:spPr>
                <a:xfrm>
                  <a:off x="8388000" y="3271862"/>
                  <a:ext cx="65520" cy="180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6">
              <p14:nvContentPartPr>
                <p14:cNvPr id="104" name="Ink 103">
                  <a:extLst>
                    <a:ext uri="{FF2B5EF4-FFF2-40B4-BE49-F238E27FC236}">
                      <a16:creationId xmlns:a16="http://schemas.microsoft.com/office/drawing/2014/main" id="{3CA1531F-F006-8441-830E-E5CAAA3E7A73}"/>
                    </a:ext>
                  </a:extLst>
                </p14:cNvPr>
                <p14:cNvContentPartPr/>
                <p14:nvPr/>
              </p14:nvContentPartPr>
              <p14:xfrm>
                <a:off x="8461080" y="3298502"/>
                <a:ext cx="177840" cy="126360"/>
              </p14:xfrm>
            </p:contentPart>
          </mc:Choice>
          <mc:Fallback xmlns="">
            <p:pic>
              <p:nvPicPr>
                <p:cNvPr id="104" name="Ink 103">
                  <a:extLst>
                    <a:ext uri="{FF2B5EF4-FFF2-40B4-BE49-F238E27FC236}">
                      <a16:creationId xmlns:a16="http://schemas.microsoft.com/office/drawing/2014/main" id="{3CA1531F-F006-8441-830E-E5CAAA3E7A73}"/>
                    </a:ext>
                  </a:extLst>
                </p:cNvPr>
                <p:cNvPicPr/>
                <p:nvPr/>
              </p:nvPicPr>
              <p:blipFill>
                <a:blip r:embed="rId157"/>
                <a:stretch>
                  <a:fillRect/>
                </a:stretch>
              </p:blipFill>
              <p:spPr>
                <a:xfrm>
                  <a:off x="8445600" y="3283382"/>
                  <a:ext cx="208080" cy="156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8">
              <p14:nvContentPartPr>
                <p14:cNvPr id="105" name="Ink 104">
                  <a:extLst>
                    <a:ext uri="{FF2B5EF4-FFF2-40B4-BE49-F238E27FC236}">
                      <a16:creationId xmlns:a16="http://schemas.microsoft.com/office/drawing/2014/main" id="{5077D7CD-242A-AE49-9E79-0464051AF91C}"/>
                    </a:ext>
                  </a:extLst>
                </p14:cNvPr>
                <p14:cNvContentPartPr/>
                <p14:nvPr/>
              </p14:nvContentPartPr>
              <p14:xfrm>
                <a:off x="8638200" y="3286982"/>
                <a:ext cx="111240" cy="289440"/>
              </p14:xfrm>
            </p:contentPart>
          </mc:Choice>
          <mc:Fallback xmlns="">
            <p:pic>
              <p:nvPicPr>
                <p:cNvPr id="105" name="Ink 104">
                  <a:extLst>
                    <a:ext uri="{FF2B5EF4-FFF2-40B4-BE49-F238E27FC236}">
                      <a16:creationId xmlns:a16="http://schemas.microsoft.com/office/drawing/2014/main" id="{5077D7CD-242A-AE49-9E79-0464051AF91C}"/>
                    </a:ext>
                  </a:extLst>
                </p:cNvPr>
                <p:cNvPicPr/>
                <p:nvPr/>
              </p:nvPicPr>
              <p:blipFill>
                <a:blip r:embed="rId159"/>
                <a:stretch>
                  <a:fillRect/>
                </a:stretch>
              </p:blipFill>
              <p:spPr>
                <a:xfrm>
                  <a:off x="8623080" y="3271862"/>
                  <a:ext cx="141480" cy="320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0">
              <p14:nvContentPartPr>
                <p14:cNvPr id="106" name="Ink 105">
                  <a:extLst>
                    <a:ext uri="{FF2B5EF4-FFF2-40B4-BE49-F238E27FC236}">
                      <a16:creationId xmlns:a16="http://schemas.microsoft.com/office/drawing/2014/main" id="{A2F640F7-C9FF-2048-A0DD-31AFD901AED0}"/>
                    </a:ext>
                  </a:extLst>
                </p14:cNvPr>
                <p14:cNvContentPartPr/>
                <p14:nvPr/>
              </p14:nvContentPartPr>
              <p14:xfrm>
                <a:off x="8507160" y="3136502"/>
                <a:ext cx="360" cy="360"/>
              </p14:xfrm>
            </p:contentPart>
          </mc:Choice>
          <mc:Fallback xmlns="">
            <p:pic>
              <p:nvPicPr>
                <p:cNvPr id="106" name="Ink 105">
                  <a:extLst>
                    <a:ext uri="{FF2B5EF4-FFF2-40B4-BE49-F238E27FC236}">
                      <a16:creationId xmlns:a16="http://schemas.microsoft.com/office/drawing/2014/main" id="{A2F640F7-C9FF-2048-A0DD-31AFD901AED0}"/>
                    </a:ext>
                  </a:extLst>
                </p:cNvPr>
                <p:cNvPicPr/>
                <p:nvPr/>
              </p:nvPicPr>
              <p:blipFill>
                <a:blip r:embed="rId139"/>
                <a:stretch>
                  <a:fillRect/>
                </a:stretch>
              </p:blipFill>
              <p:spPr>
                <a:xfrm>
                  <a:off x="8492040" y="3121382"/>
                  <a:ext cx="30960" cy="30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1">
              <p14:nvContentPartPr>
                <p14:cNvPr id="107" name="Ink 106">
                  <a:extLst>
                    <a:ext uri="{FF2B5EF4-FFF2-40B4-BE49-F238E27FC236}">
                      <a16:creationId xmlns:a16="http://schemas.microsoft.com/office/drawing/2014/main" id="{0C6CBA8E-34B6-5146-B22C-668E760D5387}"/>
                    </a:ext>
                  </a:extLst>
                </p14:cNvPr>
                <p14:cNvContentPartPr/>
                <p14:nvPr/>
              </p14:nvContentPartPr>
              <p14:xfrm>
                <a:off x="8472600" y="3775502"/>
                <a:ext cx="585000" cy="39240"/>
              </p14:xfrm>
            </p:contentPart>
          </mc:Choice>
          <mc:Fallback xmlns="">
            <p:pic>
              <p:nvPicPr>
                <p:cNvPr id="107" name="Ink 106">
                  <a:extLst>
                    <a:ext uri="{FF2B5EF4-FFF2-40B4-BE49-F238E27FC236}">
                      <a16:creationId xmlns:a16="http://schemas.microsoft.com/office/drawing/2014/main" id="{0C6CBA8E-34B6-5146-B22C-668E760D5387}"/>
                    </a:ext>
                  </a:extLst>
                </p:cNvPr>
                <p:cNvPicPr/>
                <p:nvPr/>
              </p:nvPicPr>
              <p:blipFill>
                <a:blip r:embed="rId162"/>
                <a:stretch>
                  <a:fillRect/>
                </a:stretch>
              </p:blipFill>
              <p:spPr>
                <a:xfrm>
                  <a:off x="8457120" y="3760382"/>
                  <a:ext cx="615600" cy="69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3">
              <p14:nvContentPartPr>
                <p14:cNvPr id="109" name="Ink 108">
                  <a:extLst>
                    <a:ext uri="{FF2B5EF4-FFF2-40B4-BE49-F238E27FC236}">
                      <a16:creationId xmlns:a16="http://schemas.microsoft.com/office/drawing/2014/main" id="{07FB3B8B-7C95-064B-BFDF-08113B7A1BB2}"/>
                    </a:ext>
                  </a:extLst>
                </p14:cNvPr>
                <p14:cNvContentPartPr/>
                <p14:nvPr/>
              </p14:nvContentPartPr>
              <p14:xfrm>
                <a:off x="8796600" y="4004822"/>
                <a:ext cx="63720" cy="809640"/>
              </p14:xfrm>
            </p:contentPart>
          </mc:Choice>
          <mc:Fallback xmlns="">
            <p:pic>
              <p:nvPicPr>
                <p:cNvPr id="109" name="Ink 108">
                  <a:extLst>
                    <a:ext uri="{FF2B5EF4-FFF2-40B4-BE49-F238E27FC236}">
                      <a16:creationId xmlns:a16="http://schemas.microsoft.com/office/drawing/2014/main" id="{07FB3B8B-7C95-064B-BFDF-08113B7A1BB2}"/>
                    </a:ext>
                  </a:extLst>
                </p:cNvPr>
                <p:cNvPicPr/>
                <p:nvPr/>
              </p:nvPicPr>
              <p:blipFill>
                <a:blip r:embed="rId164"/>
                <a:stretch>
                  <a:fillRect/>
                </a:stretch>
              </p:blipFill>
              <p:spPr>
                <a:xfrm>
                  <a:off x="8781480" y="3989342"/>
                  <a:ext cx="93960" cy="840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5">
              <p14:nvContentPartPr>
                <p14:cNvPr id="110" name="Ink 109">
                  <a:extLst>
                    <a:ext uri="{FF2B5EF4-FFF2-40B4-BE49-F238E27FC236}">
                      <a16:creationId xmlns:a16="http://schemas.microsoft.com/office/drawing/2014/main" id="{86E6F015-0985-A84B-943F-68A1457C8290}"/>
                    </a:ext>
                  </a:extLst>
                </p14:cNvPr>
                <p14:cNvContentPartPr/>
                <p14:nvPr/>
              </p14:nvContentPartPr>
              <p14:xfrm>
                <a:off x="8750160" y="3998342"/>
                <a:ext cx="321480" cy="18360"/>
              </p14:xfrm>
            </p:contentPart>
          </mc:Choice>
          <mc:Fallback xmlns="">
            <p:pic>
              <p:nvPicPr>
                <p:cNvPr id="110" name="Ink 109">
                  <a:extLst>
                    <a:ext uri="{FF2B5EF4-FFF2-40B4-BE49-F238E27FC236}">
                      <a16:creationId xmlns:a16="http://schemas.microsoft.com/office/drawing/2014/main" id="{86E6F015-0985-A84B-943F-68A1457C8290}"/>
                    </a:ext>
                  </a:extLst>
                </p:cNvPr>
                <p:cNvPicPr/>
                <p:nvPr/>
              </p:nvPicPr>
              <p:blipFill>
                <a:blip r:embed="rId166"/>
                <a:stretch>
                  <a:fillRect/>
                </a:stretch>
              </p:blipFill>
              <p:spPr>
                <a:xfrm>
                  <a:off x="8735040" y="3982862"/>
                  <a:ext cx="352080" cy="48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7">
              <p14:nvContentPartPr>
                <p14:cNvPr id="111" name="Ink 110">
                  <a:extLst>
                    <a:ext uri="{FF2B5EF4-FFF2-40B4-BE49-F238E27FC236}">
                      <a16:creationId xmlns:a16="http://schemas.microsoft.com/office/drawing/2014/main" id="{C811B3A8-244E-794F-98AA-46DCA88F8D05}"/>
                    </a:ext>
                  </a:extLst>
                </p14:cNvPr>
                <p14:cNvContentPartPr/>
                <p14:nvPr/>
              </p14:nvContentPartPr>
              <p14:xfrm>
                <a:off x="9109080" y="3908342"/>
                <a:ext cx="1339920" cy="894960"/>
              </p14:xfrm>
            </p:contentPart>
          </mc:Choice>
          <mc:Fallback xmlns="">
            <p:pic>
              <p:nvPicPr>
                <p:cNvPr id="111" name="Ink 110">
                  <a:extLst>
                    <a:ext uri="{FF2B5EF4-FFF2-40B4-BE49-F238E27FC236}">
                      <a16:creationId xmlns:a16="http://schemas.microsoft.com/office/drawing/2014/main" id="{C811B3A8-244E-794F-98AA-46DCA88F8D05}"/>
                    </a:ext>
                  </a:extLst>
                </p:cNvPr>
                <p:cNvPicPr/>
                <p:nvPr/>
              </p:nvPicPr>
              <p:blipFill>
                <a:blip r:embed="rId168"/>
                <a:stretch>
                  <a:fillRect/>
                </a:stretch>
              </p:blipFill>
              <p:spPr>
                <a:xfrm>
                  <a:off x="9093960" y="3892862"/>
                  <a:ext cx="1370520" cy="925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9">
              <p14:nvContentPartPr>
                <p14:cNvPr id="113" name="Ink 112">
                  <a:extLst>
                    <a:ext uri="{FF2B5EF4-FFF2-40B4-BE49-F238E27FC236}">
                      <a16:creationId xmlns:a16="http://schemas.microsoft.com/office/drawing/2014/main" id="{687346C9-DDFE-7847-AFB3-24BB5AC48F2B}"/>
                    </a:ext>
                  </a:extLst>
                </p14:cNvPr>
                <p14:cNvContentPartPr/>
                <p14:nvPr/>
              </p14:nvContentPartPr>
              <p14:xfrm>
                <a:off x="8866080" y="4356902"/>
                <a:ext cx="1629000" cy="134280"/>
              </p14:xfrm>
            </p:contentPart>
          </mc:Choice>
          <mc:Fallback xmlns="">
            <p:pic>
              <p:nvPicPr>
                <p:cNvPr id="113" name="Ink 112">
                  <a:extLst>
                    <a:ext uri="{FF2B5EF4-FFF2-40B4-BE49-F238E27FC236}">
                      <a16:creationId xmlns:a16="http://schemas.microsoft.com/office/drawing/2014/main" id="{687346C9-DDFE-7847-AFB3-24BB5AC48F2B}"/>
                    </a:ext>
                  </a:extLst>
                </p:cNvPr>
                <p:cNvPicPr/>
                <p:nvPr/>
              </p:nvPicPr>
              <p:blipFill>
                <a:blip r:embed="rId170"/>
                <a:stretch>
                  <a:fillRect/>
                </a:stretch>
              </p:blipFill>
              <p:spPr>
                <a:xfrm>
                  <a:off x="8850600" y="4341422"/>
                  <a:ext cx="1659600" cy="164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1">
              <p14:nvContentPartPr>
                <p14:cNvPr id="115" name="Ink 114">
                  <a:extLst>
                    <a:ext uri="{FF2B5EF4-FFF2-40B4-BE49-F238E27FC236}">
                      <a16:creationId xmlns:a16="http://schemas.microsoft.com/office/drawing/2014/main" id="{296CDE46-E2A1-1244-BEAE-89A17547A0BA}"/>
                    </a:ext>
                  </a:extLst>
                </p14:cNvPr>
                <p14:cNvContentPartPr/>
                <p14:nvPr/>
              </p14:nvContentPartPr>
              <p14:xfrm>
                <a:off x="9184320" y="4097342"/>
                <a:ext cx="111240" cy="232560"/>
              </p14:xfrm>
            </p:contentPart>
          </mc:Choice>
          <mc:Fallback xmlns="">
            <p:pic>
              <p:nvPicPr>
                <p:cNvPr id="115" name="Ink 114">
                  <a:extLst>
                    <a:ext uri="{FF2B5EF4-FFF2-40B4-BE49-F238E27FC236}">
                      <a16:creationId xmlns:a16="http://schemas.microsoft.com/office/drawing/2014/main" id="{296CDE46-E2A1-1244-BEAE-89A17547A0BA}"/>
                    </a:ext>
                  </a:extLst>
                </p:cNvPr>
                <p:cNvPicPr/>
                <p:nvPr/>
              </p:nvPicPr>
              <p:blipFill>
                <a:blip r:embed="rId172"/>
                <a:stretch>
                  <a:fillRect/>
                </a:stretch>
              </p:blipFill>
              <p:spPr>
                <a:xfrm>
                  <a:off x="9169200" y="4081862"/>
                  <a:ext cx="141480" cy="262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3">
              <p14:nvContentPartPr>
                <p14:cNvPr id="116" name="Ink 115">
                  <a:extLst>
                    <a:ext uri="{FF2B5EF4-FFF2-40B4-BE49-F238E27FC236}">
                      <a16:creationId xmlns:a16="http://schemas.microsoft.com/office/drawing/2014/main" id="{7508F819-D45E-DF4C-85FE-AAA6CED9151A}"/>
                    </a:ext>
                  </a:extLst>
                </p14:cNvPr>
                <p14:cNvContentPartPr/>
                <p14:nvPr/>
              </p14:nvContentPartPr>
              <p14:xfrm>
                <a:off x="9340560" y="4189862"/>
                <a:ext cx="67680" cy="118080"/>
              </p14:xfrm>
            </p:contentPart>
          </mc:Choice>
          <mc:Fallback xmlns="">
            <p:pic>
              <p:nvPicPr>
                <p:cNvPr id="116" name="Ink 115">
                  <a:extLst>
                    <a:ext uri="{FF2B5EF4-FFF2-40B4-BE49-F238E27FC236}">
                      <a16:creationId xmlns:a16="http://schemas.microsoft.com/office/drawing/2014/main" id="{7508F819-D45E-DF4C-85FE-AAA6CED9151A}"/>
                    </a:ext>
                  </a:extLst>
                </p:cNvPr>
                <p:cNvPicPr/>
                <p:nvPr/>
              </p:nvPicPr>
              <p:blipFill>
                <a:blip r:embed="rId174"/>
                <a:stretch>
                  <a:fillRect/>
                </a:stretch>
              </p:blipFill>
              <p:spPr>
                <a:xfrm>
                  <a:off x="9325440" y="4174742"/>
                  <a:ext cx="98280" cy="148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5">
              <p14:nvContentPartPr>
                <p14:cNvPr id="117" name="Ink 116">
                  <a:extLst>
                    <a:ext uri="{FF2B5EF4-FFF2-40B4-BE49-F238E27FC236}">
                      <a16:creationId xmlns:a16="http://schemas.microsoft.com/office/drawing/2014/main" id="{8BC1FF9D-88AE-5742-8CBD-D1839A8EE7FD}"/>
                    </a:ext>
                  </a:extLst>
                </p14:cNvPr>
                <p14:cNvContentPartPr/>
                <p14:nvPr/>
              </p14:nvContentPartPr>
              <p14:xfrm>
                <a:off x="9444960" y="4140902"/>
                <a:ext cx="68760" cy="126360"/>
              </p14:xfrm>
            </p:contentPart>
          </mc:Choice>
          <mc:Fallback xmlns="">
            <p:pic>
              <p:nvPicPr>
                <p:cNvPr id="117" name="Ink 116">
                  <a:extLst>
                    <a:ext uri="{FF2B5EF4-FFF2-40B4-BE49-F238E27FC236}">
                      <a16:creationId xmlns:a16="http://schemas.microsoft.com/office/drawing/2014/main" id="{8BC1FF9D-88AE-5742-8CBD-D1839A8EE7FD}"/>
                    </a:ext>
                  </a:extLst>
                </p:cNvPr>
                <p:cNvPicPr/>
                <p:nvPr/>
              </p:nvPicPr>
              <p:blipFill>
                <a:blip r:embed="rId176"/>
                <a:stretch>
                  <a:fillRect/>
                </a:stretch>
              </p:blipFill>
              <p:spPr>
                <a:xfrm>
                  <a:off x="9429480" y="4125422"/>
                  <a:ext cx="99360" cy="156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7">
              <p14:nvContentPartPr>
                <p14:cNvPr id="118" name="Ink 117">
                  <a:extLst>
                    <a:ext uri="{FF2B5EF4-FFF2-40B4-BE49-F238E27FC236}">
                      <a16:creationId xmlns:a16="http://schemas.microsoft.com/office/drawing/2014/main" id="{B3E43FBF-A1C5-0340-A1AD-68A654FBD4DC}"/>
                    </a:ext>
                  </a:extLst>
                </p14:cNvPr>
                <p14:cNvContentPartPr/>
                <p14:nvPr/>
              </p14:nvContentPartPr>
              <p14:xfrm>
                <a:off x="9541800" y="4155302"/>
                <a:ext cx="56160" cy="167040"/>
              </p14:xfrm>
            </p:contentPart>
          </mc:Choice>
          <mc:Fallback xmlns="">
            <p:pic>
              <p:nvPicPr>
                <p:cNvPr id="118" name="Ink 117">
                  <a:extLst>
                    <a:ext uri="{FF2B5EF4-FFF2-40B4-BE49-F238E27FC236}">
                      <a16:creationId xmlns:a16="http://schemas.microsoft.com/office/drawing/2014/main" id="{B3E43FBF-A1C5-0340-A1AD-68A654FBD4DC}"/>
                    </a:ext>
                  </a:extLst>
                </p:cNvPr>
                <p:cNvPicPr/>
                <p:nvPr/>
              </p:nvPicPr>
              <p:blipFill>
                <a:blip r:embed="rId178"/>
                <a:stretch>
                  <a:fillRect/>
                </a:stretch>
              </p:blipFill>
              <p:spPr>
                <a:xfrm>
                  <a:off x="9526680" y="4139822"/>
                  <a:ext cx="86760" cy="197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9">
              <p14:nvContentPartPr>
                <p14:cNvPr id="119" name="Ink 118">
                  <a:extLst>
                    <a:ext uri="{FF2B5EF4-FFF2-40B4-BE49-F238E27FC236}">
                      <a16:creationId xmlns:a16="http://schemas.microsoft.com/office/drawing/2014/main" id="{12830930-61F3-A247-95F5-1B41D3400FEE}"/>
                    </a:ext>
                  </a:extLst>
                </p14:cNvPr>
                <p14:cNvContentPartPr/>
                <p14:nvPr/>
              </p14:nvContentPartPr>
              <p14:xfrm>
                <a:off x="9641520" y="4097342"/>
                <a:ext cx="24480" cy="195840"/>
              </p14:xfrm>
            </p:contentPart>
          </mc:Choice>
          <mc:Fallback xmlns="">
            <p:pic>
              <p:nvPicPr>
                <p:cNvPr id="119" name="Ink 118">
                  <a:extLst>
                    <a:ext uri="{FF2B5EF4-FFF2-40B4-BE49-F238E27FC236}">
                      <a16:creationId xmlns:a16="http://schemas.microsoft.com/office/drawing/2014/main" id="{12830930-61F3-A247-95F5-1B41D3400FEE}"/>
                    </a:ext>
                  </a:extLst>
                </p:cNvPr>
                <p:cNvPicPr/>
                <p:nvPr/>
              </p:nvPicPr>
              <p:blipFill>
                <a:blip r:embed="rId180"/>
                <a:stretch>
                  <a:fillRect/>
                </a:stretch>
              </p:blipFill>
              <p:spPr>
                <a:xfrm>
                  <a:off x="9626400" y="4081862"/>
                  <a:ext cx="55080" cy="226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1">
              <p14:nvContentPartPr>
                <p14:cNvPr id="120" name="Ink 119">
                  <a:extLst>
                    <a:ext uri="{FF2B5EF4-FFF2-40B4-BE49-F238E27FC236}">
                      <a16:creationId xmlns:a16="http://schemas.microsoft.com/office/drawing/2014/main" id="{EB67B808-E233-9C47-965F-7661FBFF3FA3}"/>
                    </a:ext>
                  </a:extLst>
                </p14:cNvPr>
                <p14:cNvContentPartPr/>
                <p14:nvPr/>
              </p14:nvContentPartPr>
              <p14:xfrm>
                <a:off x="9606600" y="4175822"/>
                <a:ext cx="108720" cy="37440"/>
              </p14:xfrm>
            </p:contentPart>
          </mc:Choice>
          <mc:Fallback xmlns="">
            <p:pic>
              <p:nvPicPr>
                <p:cNvPr id="120" name="Ink 119">
                  <a:extLst>
                    <a:ext uri="{FF2B5EF4-FFF2-40B4-BE49-F238E27FC236}">
                      <a16:creationId xmlns:a16="http://schemas.microsoft.com/office/drawing/2014/main" id="{EB67B808-E233-9C47-965F-7661FBFF3FA3}"/>
                    </a:ext>
                  </a:extLst>
                </p:cNvPr>
                <p:cNvPicPr/>
                <p:nvPr/>
              </p:nvPicPr>
              <p:blipFill>
                <a:blip r:embed="rId182"/>
                <a:stretch>
                  <a:fillRect/>
                </a:stretch>
              </p:blipFill>
              <p:spPr>
                <a:xfrm>
                  <a:off x="9591480" y="4160702"/>
                  <a:ext cx="139320" cy="68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3">
              <p14:nvContentPartPr>
                <p14:cNvPr id="121" name="Ink 120">
                  <a:extLst>
                    <a:ext uri="{FF2B5EF4-FFF2-40B4-BE49-F238E27FC236}">
                      <a16:creationId xmlns:a16="http://schemas.microsoft.com/office/drawing/2014/main" id="{73AAC032-088C-8342-8E02-EB4DF3CBA07B}"/>
                    </a:ext>
                  </a:extLst>
                </p14:cNvPr>
                <p14:cNvContentPartPr/>
                <p14:nvPr/>
              </p14:nvContentPartPr>
              <p14:xfrm>
                <a:off x="9780480" y="4073942"/>
                <a:ext cx="114840" cy="185400"/>
              </p14:xfrm>
            </p:contentPart>
          </mc:Choice>
          <mc:Fallback xmlns="">
            <p:pic>
              <p:nvPicPr>
                <p:cNvPr id="121" name="Ink 120">
                  <a:extLst>
                    <a:ext uri="{FF2B5EF4-FFF2-40B4-BE49-F238E27FC236}">
                      <a16:creationId xmlns:a16="http://schemas.microsoft.com/office/drawing/2014/main" id="{73AAC032-088C-8342-8E02-EB4DF3CBA07B}"/>
                    </a:ext>
                  </a:extLst>
                </p:cNvPr>
                <p:cNvPicPr/>
                <p:nvPr/>
              </p:nvPicPr>
              <p:blipFill>
                <a:blip r:embed="rId184"/>
                <a:stretch>
                  <a:fillRect/>
                </a:stretch>
              </p:blipFill>
              <p:spPr>
                <a:xfrm>
                  <a:off x="9765000" y="4058822"/>
                  <a:ext cx="145440" cy="216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5">
              <p14:nvContentPartPr>
                <p14:cNvPr id="122" name="Ink 121">
                  <a:extLst>
                    <a:ext uri="{FF2B5EF4-FFF2-40B4-BE49-F238E27FC236}">
                      <a16:creationId xmlns:a16="http://schemas.microsoft.com/office/drawing/2014/main" id="{CCDFC8E5-1104-354D-A243-2D1167F98F35}"/>
                    </a:ext>
                  </a:extLst>
                </p14:cNvPr>
                <p14:cNvContentPartPr/>
                <p14:nvPr/>
              </p14:nvContentPartPr>
              <p14:xfrm>
                <a:off x="9929880" y="4120382"/>
                <a:ext cx="58320" cy="117360"/>
              </p14:xfrm>
            </p:contentPart>
          </mc:Choice>
          <mc:Fallback xmlns="">
            <p:pic>
              <p:nvPicPr>
                <p:cNvPr id="122" name="Ink 121">
                  <a:extLst>
                    <a:ext uri="{FF2B5EF4-FFF2-40B4-BE49-F238E27FC236}">
                      <a16:creationId xmlns:a16="http://schemas.microsoft.com/office/drawing/2014/main" id="{CCDFC8E5-1104-354D-A243-2D1167F98F35}"/>
                    </a:ext>
                  </a:extLst>
                </p:cNvPr>
                <p:cNvPicPr/>
                <p:nvPr/>
              </p:nvPicPr>
              <p:blipFill>
                <a:blip r:embed="rId186"/>
                <a:stretch>
                  <a:fillRect/>
                </a:stretch>
              </p:blipFill>
              <p:spPr>
                <a:xfrm>
                  <a:off x="9914760" y="4105262"/>
                  <a:ext cx="88920" cy="147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7">
              <p14:nvContentPartPr>
                <p14:cNvPr id="123" name="Ink 122">
                  <a:extLst>
                    <a:ext uri="{FF2B5EF4-FFF2-40B4-BE49-F238E27FC236}">
                      <a16:creationId xmlns:a16="http://schemas.microsoft.com/office/drawing/2014/main" id="{9991F012-379F-F642-8D51-05EE54EBBFD5}"/>
                    </a:ext>
                  </a:extLst>
                </p14:cNvPr>
                <p14:cNvContentPartPr/>
                <p14:nvPr/>
              </p14:nvContentPartPr>
              <p14:xfrm>
                <a:off x="10023480" y="4120382"/>
                <a:ext cx="71280" cy="145800"/>
              </p14:xfrm>
            </p:contentPart>
          </mc:Choice>
          <mc:Fallback xmlns="">
            <p:pic>
              <p:nvPicPr>
                <p:cNvPr id="123" name="Ink 122">
                  <a:extLst>
                    <a:ext uri="{FF2B5EF4-FFF2-40B4-BE49-F238E27FC236}">
                      <a16:creationId xmlns:a16="http://schemas.microsoft.com/office/drawing/2014/main" id="{9991F012-379F-F642-8D51-05EE54EBBFD5}"/>
                    </a:ext>
                  </a:extLst>
                </p:cNvPr>
                <p:cNvPicPr/>
                <p:nvPr/>
              </p:nvPicPr>
              <p:blipFill>
                <a:blip r:embed="rId188"/>
                <a:stretch>
                  <a:fillRect/>
                </a:stretch>
              </p:blipFill>
              <p:spPr>
                <a:xfrm>
                  <a:off x="10008360" y="4105262"/>
                  <a:ext cx="101880" cy="176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9">
              <p14:nvContentPartPr>
                <p14:cNvPr id="124" name="Ink 123">
                  <a:extLst>
                    <a:ext uri="{FF2B5EF4-FFF2-40B4-BE49-F238E27FC236}">
                      <a16:creationId xmlns:a16="http://schemas.microsoft.com/office/drawing/2014/main" id="{9A1B0583-4F33-4644-8517-C1F306C0B284}"/>
                    </a:ext>
                  </a:extLst>
                </p14:cNvPr>
                <p14:cNvContentPartPr/>
                <p14:nvPr/>
              </p14:nvContentPartPr>
              <p14:xfrm>
                <a:off x="10125360" y="4108862"/>
                <a:ext cx="67320" cy="169200"/>
              </p14:xfrm>
            </p:contentPart>
          </mc:Choice>
          <mc:Fallback xmlns="">
            <p:pic>
              <p:nvPicPr>
                <p:cNvPr id="124" name="Ink 123">
                  <a:extLst>
                    <a:ext uri="{FF2B5EF4-FFF2-40B4-BE49-F238E27FC236}">
                      <a16:creationId xmlns:a16="http://schemas.microsoft.com/office/drawing/2014/main" id="{9A1B0583-4F33-4644-8517-C1F306C0B284}"/>
                    </a:ext>
                  </a:extLst>
                </p:cNvPr>
                <p:cNvPicPr/>
                <p:nvPr/>
              </p:nvPicPr>
              <p:blipFill>
                <a:blip r:embed="rId190"/>
                <a:stretch>
                  <a:fillRect/>
                </a:stretch>
              </p:blipFill>
              <p:spPr>
                <a:xfrm>
                  <a:off x="10109880" y="4093742"/>
                  <a:ext cx="97560" cy="199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1">
              <p14:nvContentPartPr>
                <p14:cNvPr id="125" name="Ink 124">
                  <a:extLst>
                    <a:ext uri="{FF2B5EF4-FFF2-40B4-BE49-F238E27FC236}">
                      <a16:creationId xmlns:a16="http://schemas.microsoft.com/office/drawing/2014/main" id="{88265B3D-1404-0C48-879A-B638C43F88FD}"/>
                    </a:ext>
                  </a:extLst>
                </p14:cNvPr>
                <p14:cNvContentPartPr/>
                <p14:nvPr/>
              </p14:nvContentPartPr>
              <p14:xfrm>
                <a:off x="10220400" y="4079342"/>
                <a:ext cx="82800" cy="166680"/>
              </p14:xfrm>
            </p:contentPart>
          </mc:Choice>
          <mc:Fallback xmlns="">
            <p:pic>
              <p:nvPicPr>
                <p:cNvPr id="125" name="Ink 124">
                  <a:extLst>
                    <a:ext uri="{FF2B5EF4-FFF2-40B4-BE49-F238E27FC236}">
                      <a16:creationId xmlns:a16="http://schemas.microsoft.com/office/drawing/2014/main" id="{88265B3D-1404-0C48-879A-B638C43F88FD}"/>
                    </a:ext>
                  </a:extLst>
                </p:cNvPr>
                <p:cNvPicPr/>
                <p:nvPr/>
              </p:nvPicPr>
              <p:blipFill>
                <a:blip r:embed="rId192"/>
                <a:stretch>
                  <a:fillRect/>
                </a:stretch>
              </p:blipFill>
              <p:spPr>
                <a:xfrm>
                  <a:off x="10204920" y="4064222"/>
                  <a:ext cx="113400" cy="19692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193">
            <p14:nvContentPartPr>
              <p14:cNvPr id="127" name="Ink 126">
                <a:extLst>
                  <a:ext uri="{FF2B5EF4-FFF2-40B4-BE49-F238E27FC236}">
                    <a16:creationId xmlns:a16="http://schemas.microsoft.com/office/drawing/2014/main" id="{EFD76C4F-34FE-D84E-8B29-E5F25880E866}"/>
                  </a:ext>
                </a:extLst>
              </p14:cNvPr>
              <p14:cNvContentPartPr/>
              <p14:nvPr/>
            </p14:nvContentPartPr>
            <p14:xfrm>
              <a:off x="4247640" y="2488502"/>
              <a:ext cx="38880" cy="226080"/>
            </p14:xfrm>
          </p:contentPart>
        </mc:Choice>
        <mc:Fallback xmlns="">
          <p:pic>
            <p:nvPicPr>
              <p:cNvPr id="127" name="Ink 126">
                <a:extLst>
                  <a:ext uri="{FF2B5EF4-FFF2-40B4-BE49-F238E27FC236}">
                    <a16:creationId xmlns:a16="http://schemas.microsoft.com/office/drawing/2014/main" id="{EFD76C4F-34FE-D84E-8B29-E5F25880E866}"/>
                  </a:ext>
                </a:extLst>
              </p:cNvPr>
              <p:cNvPicPr/>
              <p:nvPr/>
            </p:nvPicPr>
            <p:blipFill>
              <a:blip r:embed="rId194"/>
              <a:stretch>
                <a:fillRect/>
              </a:stretch>
            </p:blipFill>
            <p:spPr>
              <a:xfrm>
                <a:off x="4232520" y="2473022"/>
                <a:ext cx="69120" cy="256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95">
            <p14:nvContentPartPr>
              <p14:cNvPr id="128" name="Ink 127">
                <a:extLst>
                  <a:ext uri="{FF2B5EF4-FFF2-40B4-BE49-F238E27FC236}">
                    <a16:creationId xmlns:a16="http://schemas.microsoft.com/office/drawing/2014/main" id="{6CD15AF5-5371-594C-9242-78C7FFF0130E}"/>
                  </a:ext>
                </a:extLst>
              </p14:cNvPr>
              <p14:cNvContentPartPr/>
              <p14:nvPr/>
            </p14:nvContentPartPr>
            <p14:xfrm>
              <a:off x="4236120" y="2457902"/>
              <a:ext cx="227880" cy="174240"/>
            </p14:xfrm>
          </p:contentPart>
        </mc:Choice>
        <mc:Fallback xmlns="">
          <p:pic>
            <p:nvPicPr>
              <p:cNvPr id="128" name="Ink 127">
                <a:extLst>
                  <a:ext uri="{FF2B5EF4-FFF2-40B4-BE49-F238E27FC236}">
                    <a16:creationId xmlns:a16="http://schemas.microsoft.com/office/drawing/2014/main" id="{6CD15AF5-5371-594C-9242-78C7FFF0130E}"/>
                  </a:ext>
                </a:extLst>
              </p:cNvPr>
              <p:cNvPicPr/>
              <p:nvPr/>
            </p:nvPicPr>
            <p:blipFill>
              <a:blip r:embed="rId196"/>
              <a:stretch>
                <a:fillRect/>
              </a:stretch>
            </p:blipFill>
            <p:spPr>
              <a:xfrm>
                <a:off x="4221000" y="2442782"/>
                <a:ext cx="258480" cy="204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97">
            <p14:nvContentPartPr>
              <p14:cNvPr id="129" name="Ink 128">
                <a:extLst>
                  <a:ext uri="{FF2B5EF4-FFF2-40B4-BE49-F238E27FC236}">
                    <a16:creationId xmlns:a16="http://schemas.microsoft.com/office/drawing/2014/main" id="{ED522EBA-69B1-284E-8BB0-E065809B8065}"/>
                  </a:ext>
                </a:extLst>
              </p14:cNvPr>
              <p14:cNvContentPartPr/>
              <p14:nvPr/>
            </p14:nvContentPartPr>
            <p14:xfrm>
              <a:off x="4517640" y="2500022"/>
              <a:ext cx="117720" cy="194760"/>
            </p14:xfrm>
          </p:contentPart>
        </mc:Choice>
        <mc:Fallback xmlns="">
          <p:pic>
            <p:nvPicPr>
              <p:cNvPr id="129" name="Ink 128">
                <a:extLst>
                  <a:ext uri="{FF2B5EF4-FFF2-40B4-BE49-F238E27FC236}">
                    <a16:creationId xmlns:a16="http://schemas.microsoft.com/office/drawing/2014/main" id="{ED522EBA-69B1-284E-8BB0-E065809B8065}"/>
                  </a:ext>
                </a:extLst>
              </p:cNvPr>
              <p:cNvPicPr/>
              <p:nvPr/>
            </p:nvPicPr>
            <p:blipFill>
              <a:blip r:embed="rId198"/>
              <a:stretch>
                <a:fillRect/>
              </a:stretch>
            </p:blipFill>
            <p:spPr>
              <a:xfrm>
                <a:off x="4502160" y="2484542"/>
                <a:ext cx="148320" cy="225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99">
            <p14:nvContentPartPr>
              <p14:cNvPr id="130" name="Ink 129">
                <a:extLst>
                  <a:ext uri="{FF2B5EF4-FFF2-40B4-BE49-F238E27FC236}">
                    <a16:creationId xmlns:a16="http://schemas.microsoft.com/office/drawing/2014/main" id="{9B96D319-6B73-6445-8192-4CDE3E9F42AF}"/>
                  </a:ext>
                </a:extLst>
              </p14:cNvPr>
              <p14:cNvContentPartPr/>
              <p14:nvPr/>
            </p14:nvContentPartPr>
            <p14:xfrm>
              <a:off x="4662360" y="2488502"/>
              <a:ext cx="69480" cy="194400"/>
            </p14:xfrm>
          </p:contentPart>
        </mc:Choice>
        <mc:Fallback xmlns="">
          <p:pic>
            <p:nvPicPr>
              <p:cNvPr id="130" name="Ink 129">
                <a:extLst>
                  <a:ext uri="{FF2B5EF4-FFF2-40B4-BE49-F238E27FC236}">
                    <a16:creationId xmlns:a16="http://schemas.microsoft.com/office/drawing/2014/main" id="{9B96D319-6B73-6445-8192-4CDE3E9F42AF}"/>
                  </a:ext>
                </a:extLst>
              </p:cNvPr>
              <p:cNvPicPr/>
              <p:nvPr/>
            </p:nvPicPr>
            <p:blipFill>
              <a:blip r:embed="rId200"/>
              <a:stretch>
                <a:fillRect/>
              </a:stretch>
            </p:blipFill>
            <p:spPr>
              <a:xfrm>
                <a:off x="4646880" y="2473022"/>
                <a:ext cx="100080" cy="225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01">
            <p14:nvContentPartPr>
              <p14:cNvPr id="131" name="Ink 130">
                <a:extLst>
                  <a:ext uri="{FF2B5EF4-FFF2-40B4-BE49-F238E27FC236}">
                    <a16:creationId xmlns:a16="http://schemas.microsoft.com/office/drawing/2014/main" id="{B52F1664-9C96-2D49-AD99-83EFC4128C6A}"/>
                  </a:ext>
                </a:extLst>
              </p14:cNvPr>
              <p14:cNvContentPartPr/>
              <p14:nvPr/>
            </p14:nvContentPartPr>
            <p14:xfrm>
              <a:off x="4782960" y="2500022"/>
              <a:ext cx="124200" cy="171720"/>
            </p14:xfrm>
          </p:contentPart>
        </mc:Choice>
        <mc:Fallback xmlns="">
          <p:pic>
            <p:nvPicPr>
              <p:cNvPr id="131" name="Ink 130">
                <a:extLst>
                  <a:ext uri="{FF2B5EF4-FFF2-40B4-BE49-F238E27FC236}">
                    <a16:creationId xmlns:a16="http://schemas.microsoft.com/office/drawing/2014/main" id="{B52F1664-9C96-2D49-AD99-83EFC4128C6A}"/>
                  </a:ext>
                </a:extLst>
              </p:cNvPr>
              <p:cNvPicPr/>
              <p:nvPr/>
            </p:nvPicPr>
            <p:blipFill>
              <a:blip r:embed="rId202"/>
              <a:stretch>
                <a:fillRect/>
              </a:stretch>
            </p:blipFill>
            <p:spPr>
              <a:xfrm>
                <a:off x="4767480" y="2484542"/>
                <a:ext cx="154800" cy="202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03">
            <p14:nvContentPartPr>
              <p14:cNvPr id="132" name="Ink 131">
                <a:extLst>
                  <a:ext uri="{FF2B5EF4-FFF2-40B4-BE49-F238E27FC236}">
                    <a16:creationId xmlns:a16="http://schemas.microsoft.com/office/drawing/2014/main" id="{611C6F24-5E82-814A-BDF8-4F91A8595CD1}"/>
                  </a:ext>
                </a:extLst>
              </p14:cNvPr>
              <p14:cNvContentPartPr/>
              <p14:nvPr/>
            </p14:nvContentPartPr>
            <p14:xfrm>
              <a:off x="4907520" y="2419022"/>
              <a:ext cx="74160" cy="217800"/>
            </p14:xfrm>
          </p:contentPart>
        </mc:Choice>
        <mc:Fallback xmlns="">
          <p:pic>
            <p:nvPicPr>
              <p:cNvPr id="132" name="Ink 131">
                <a:extLst>
                  <a:ext uri="{FF2B5EF4-FFF2-40B4-BE49-F238E27FC236}">
                    <a16:creationId xmlns:a16="http://schemas.microsoft.com/office/drawing/2014/main" id="{611C6F24-5E82-814A-BDF8-4F91A8595CD1}"/>
                  </a:ext>
                </a:extLst>
              </p:cNvPr>
              <p:cNvPicPr/>
              <p:nvPr/>
            </p:nvPicPr>
            <p:blipFill>
              <a:blip r:embed="rId204"/>
              <a:stretch>
                <a:fillRect/>
              </a:stretch>
            </p:blipFill>
            <p:spPr>
              <a:xfrm>
                <a:off x="4892400" y="2403542"/>
                <a:ext cx="104760" cy="248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05">
            <p14:nvContentPartPr>
              <p14:cNvPr id="133" name="Ink 132">
                <a:extLst>
                  <a:ext uri="{FF2B5EF4-FFF2-40B4-BE49-F238E27FC236}">
                    <a16:creationId xmlns:a16="http://schemas.microsoft.com/office/drawing/2014/main" id="{4F1CB8F5-DFA5-E94C-A01D-7E05B360A84D}"/>
                  </a:ext>
                </a:extLst>
              </p14:cNvPr>
              <p14:cNvContentPartPr/>
              <p14:nvPr/>
            </p14:nvContentPartPr>
            <p14:xfrm>
              <a:off x="5002200" y="2500022"/>
              <a:ext cx="128520" cy="162360"/>
            </p14:xfrm>
          </p:contentPart>
        </mc:Choice>
        <mc:Fallback xmlns="">
          <p:pic>
            <p:nvPicPr>
              <p:cNvPr id="133" name="Ink 132">
                <a:extLst>
                  <a:ext uri="{FF2B5EF4-FFF2-40B4-BE49-F238E27FC236}">
                    <a16:creationId xmlns:a16="http://schemas.microsoft.com/office/drawing/2014/main" id="{4F1CB8F5-DFA5-E94C-A01D-7E05B360A84D}"/>
                  </a:ext>
                </a:extLst>
              </p:cNvPr>
              <p:cNvPicPr/>
              <p:nvPr/>
            </p:nvPicPr>
            <p:blipFill>
              <a:blip r:embed="rId206"/>
              <a:stretch>
                <a:fillRect/>
              </a:stretch>
            </p:blipFill>
            <p:spPr>
              <a:xfrm>
                <a:off x="4986720" y="2484542"/>
                <a:ext cx="159120" cy="192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07">
            <p14:nvContentPartPr>
              <p14:cNvPr id="134" name="Ink 133">
                <a:extLst>
                  <a:ext uri="{FF2B5EF4-FFF2-40B4-BE49-F238E27FC236}">
                    <a16:creationId xmlns:a16="http://schemas.microsoft.com/office/drawing/2014/main" id="{598AF188-D708-E441-A8CB-1C3059838335}"/>
                  </a:ext>
                </a:extLst>
              </p14:cNvPr>
              <p14:cNvContentPartPr/>
              <p14:nvPr/>
            </p14:nvContentPartPr>
            <p14:xfrm>
              <a:off x="5148000" y="2420102"/>
              <a:ext cx="137520" cy="218520"/>
            </p14:xfrm>
          </p:contentPart>
        </mc:Choice>
        <mc:Fallback xmlns="">
          <p:pic>
            <p:nvPicPr>
              <p:cNvPr id="134" name="Ink 133">
                <a:extLst>
                  <a:ext uri="{FF2B5EF4-FFF2-40B4-BE49-F238E27FC236}">
                    <a16:creationId xmlns:a16="http://schemas.microsoft.com/office/drawing/2014/main" id="{598AF188-D708-E441-A8CB-1C3059838335}"/>
                  </a:ext>
                </a:extLst>
              </p:cNvPr>
              <p:cNvPicPr/>
              <p:nvPr/>
            </p:nvPicPr>
            <p:blipFill>
              <a:blip r:embed="rId208"/>
              <a:stretch>
                <a:fillRect/>
              </a:stretch>
            </p:blipFill>
            <p:spPr>
              <a:xfrm>
                <a:off x="5132880" y="2404982"/>
                <a:ext cx="167760" cy="249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09">
            <p14:nvContentPartPr>
              <p14:cNvPr id="135" name="Ink 134">
                <a:extLst>
                  <a:ext uri="{FF2B5EF4-FFF2-40B4-BE49-F238E27FC236}">
                    <a16:creationId xmlns:a16="http://schemas.microsoft.com/office/drawing/2014/main" id="{8BD1DD5A-0C8B-AC43-A8BC-E1650E5F8BFB}"/>
                  </a:ext>
                </a:extLst>
              </p14:cNvPr>
              <p14:cNvContentPartPr/>
              <p14:nvPr/>
            </p14:nvContentPartPr>
            <p14:xfrm>
              <a:off x="5451840" y="2452142"/>
              <a:ext cx="140760" cy="155880"/>
            </p14:xfrm>
          </p:contentPart>
        </mc:Choice>
        <mc:Fallback xmlns="">
          <p:pic>
            <p:nvPicPr>
              <p:cNvPr id="135" name="Ink 134">
                <a:extLst>
                  <a:ext uri="{FF2B5EF4-FFF2-40B4-BE49-F238E27FC236}">
                    <a16:creationId xmlns:a16="http://schemas.microsoft.com/office/drawing/2014/main" id="{8BD1DD5A-0C8B-AC43-A8BC-E1650E5F8BFB}"/>
                  </a:ext>
                </a:extLst>
              </p:cNvPr>
              <p:cNvPicPr/>
              <p:nvPr/>
            </p:nvPicPr>
            <p:blipFill>
              <a:blip r:embed="rId210"/>
              <a:stretch>
                <a:fillRect/>
              </a:stretch>
            </p:blipFill>
            <p:spPr>
              <a:xfrm>
                <a:off x="5436360" y="2437022"/>
                <a:ext cx="171360" cy="186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11">
            <p14:nvContentPartPr>
              <p14:cNvPr id="136" name="Ink 135">
                <a:extLst>
                  <a:ext uri="{FF2B5EF4-FFF2-40B4-BE49-F238E27FC236}">
                    <a16:creationId xmlns:a16="http://schemas.microsoft.com/office/drawing/2014/main" id="{B6EB8369-9482-1A40-859C-30E55F9B9FD4}"/>
                  </a:ext>
                </a:extLst>
              </p14:cNvPr>
              <p14:cNvContentPartPr/>
              <p14:nvPr/>
            </p14:nvContentPartPr>
            <p14:xfrm>
              <a:off x="5613480" y="2476982"/>
              <a:ext cx="48960" cy="128160"/>
            </p14:xfrm>
          </p:contentPart>
        </mc:Choice>
        <mc:Fallback xmlns="">
          <p:pic>
            <p:nvPicPr>
              <p:cNvPr id="136" name="Ink 135">
                <a:extLst>
                  <a:ext uri="{FF2B5EF4-FFF2-40B4-BE49-F238E27FC236}">
                    <a16:creationId xmlns:a16="http://schemas.microsoft.com/office/drawing/2014/main" id="{B6EB8369-9482-1A40-859C-30E55F9B9FD4}"/>
                  </a:ext>
                </a:extLst>
              </p:cNvPr>
              <p:cNvPicPr/>
              <p:nvPr/>
            </p:nvPicPr>
            <p:blipFill>
              <a:blip r:embed="rId212"/>
              <a:stretch>
                <a:fillRect/>
              </a:stretch>
            </p:blipFill>
            <p:spPr>
              <a:xfrm>
                <a:off x="5598360" y="2461502"/>
                <a:ext cx="79560" cy="158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13">
            <p14:nvContentPartPr>
              <p14:cNvPr id="137" name="Ink 136">
                <a:extLst>
                  <a:ext uri="{FF2B5EF4-FFF2-40B4-BE49-F238E27FC236}">
                    <a16:creationId xmlns:a16="http://schemas.microsoft.com/office/drawing/2014/main" id="{4CB7AE30-5BE9-B845-84EF-DAB93D3D15F5}"/>
                  </a:ext>
                </a:extLst>
              </p14:cNvPr>
              <p14:cNvContentPartPr/>
              <p14:nvPr/>
            </p14:nvContentPartPr>
            <p14:xfrm>
              <a:off x="5682960" y="2452142"/>
              <a:ext cx="120960" cy="148320"/>
            </p14:xfrm>
          </p:contentPart>
        </mc:Choice>
        <mc:Fallback xmlns="">
          <p:pic>
            <p:nvPicPr>
              <p:cNvPr id="137" name="Ink 136">
                <a:extLst>
                  <a:ext uri="{FF2B5EF4-FFF2-40B4-BE49-F238E27FC236}">
                    <a16:creationId xmlns:a16="http://schemas.microsoft.com/office/drawing/2014/main" id="{4CB7AE30-5BE9-B845-84EF-DAB93D3D15F5}"/>
                  </a:ext>
                </a:extLst>
              </p:cNvPr>
              <p:cNvPicPr/>
              <p:nvPr/>
            </p:nvPicPr>
            <p:blipFill>
              <a:blip r:embed="rId214"/>
              <a:stretch>
                <a:fillRect/>
              </a:stretch>
            </p:blipFill>
            <p:spPr>
              <a:xfrm>
                <a:off x="5667840" y="2436662"/>
                <a:ext cx="151560" cy="178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15">
            <p14:nvContentPartPr>
              <p14:cNvPr id="138" name="Ink 137">
                <a:extLst>
                  <a:ext uri="{FF2B5EF4-FFF2-40B4-BE49-F238E27FC236}">
                    <a16:creationId xmlns:a16="http://schemas.microsoft.com/office/drawing/2014/main" id="{796B8186-06AE-BE45-9BD9-8792AD97E9BE}"/>
                  </a:ext>
                </a:extLst>
              </p14:cNvPr>
              <p14:cNvContentPartPr/>
              <p14:nvPr/>
            </p14:nvContentPartPr>
            <p14:xfrm>
              <a:off x="5555520" y="2303102"/>
              <a:ext cx="360" cy="360"/>
            </p14:xfrm>
          </p:contentPart>
        </mc:Choice>
        <mc:Fallback xmlns="">
          <p:pic>
            <p:nvPicPr>
              <p:cNvPr id="138" name="Ink 137">
                <a:extLst>
                  <a:ext uri="{FF2B5EF4-FFF2-40B4-BE49-F238E27FC236}">
                    <a16:creationId xmlns:a16="http://schemas.microsoft.com/office/drawing/2014/main" id="{796B8186-06AE-BE45-9BD9-8792AD97E9BE}"/>
                  </a:ext>
                </a:extLst>
              </p:cNvPr>
              <p:cNvPicPr/>
              <p:nvPr/>
            </p:nvPicPr>
            <p:blipFill>
              <a:blip r:embed="rId216"/>
              <a:stretch>
                <a:fillRect/>
              </a:stretch>
            </p:blipFill>
            <p:spPr>
              <a:xfrm>
                <a:off x="5540400" y="2287982"/>
                <a:ext cx="30960" cy="30960"/>
              </a:xfrm>
              <a:prstGeom prst="rect">
                <a:avLst/>
              </a:prstGeom>
            </p:spPr>
          </p:pic>
        </mc:Fallback>
      </mc:AlternateContent>
      <p:grpSp>
        <p:nvGrpSpPr>
          <p:cNvPr id="175" name="Group 174">
            <a:extLst>
              <a:ext uri="{FF2B5EF4-FFF2-40B4-BE49-F238E27FC236}">
                <a16:creationId xmlns:a16="http://schemas.microsoft.com/office/drawing/2014/main" id="{E4A9A055-2ACC-524E-A156-FE9CFA234FE2}"/>
              </a:ext>
            </a:extLst>
          </p:cNvPr>
          <p:cNvGrpSpPr/>
          <p:nvPr/>
        </p:nvGrpSpPr>
        <p:grpSpPr>
          <a:xfrm>
            <a:off x="6039360" y="2257022"/>
            <a:ext cx="5212080" cy="824400"/>
            <a:chOff x="6039360" y="2257022"/>
            <a:chExt cx="5212080" cy="82440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217">
              <p14:nvContentPartPr>
                <p14:cNvPr id="139" name="Ink 138">
                  <a:extLst>
                    <a:ext uri="{FF2B5EF4-FFF2-40B4-BE49-F238E27FC236}">
                      <a16:creationId xmlns:a16="http://schemas.microsoft.com/office/drawing/2014/main" id="{3E459153-33B4-A64E-9EA6-EF7BB106FAA3}"/>
                    </a:ext>
                  </a:extLst>
                </p14:cNvPr>
                <p14:cNvContentPartPr/>
                <p14:nvPr/>
              </p14:nvContentPartPr>
              <p14:xfrm>
                <a:off x="6039360" y="2311742"/>
                <a:ext cx="450000" cy="269640"/>
              </p14:xfrm>
            </p:contentPart>
          </mc:Choice>
          <mc:Fallback xmlns="">
            <p:pic>
              <p:nvPicPr>
                <p:cNvPr id="139" name="Ink 138">
                  <a:extLst>
                    <a:ext uri="{FF2B5EF4-FFF2-40B4-BE49-F238E27FC236}">
                      <a16:creationId xmlns:a16="http://schemas.microsoft.com/office/drawing/2014/main" id="{3E459153-33B4-A64E-9EA6-EF7BB106FAA3}"/>
                    </a:ext>
                  </a:extLst>
                </p:cNvPr>
                <p:cNvPicPr/>
                <p:nvPr/>
              </p:nvPicPr>
              <p:blipFill>
                <a:blip r:embed="rId218"/>
                <a:stretch>
                  <a:fillRect/>
                </a:stretch>
              </p:blipFill>
              <p:spPr>
                <a:xfrm>
                  <a:off x="6024240" y="2296262"/>
                  <a:ext cx="480600" cy="300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9">
              <p14:nvContentPartPr>
                <p14:cNvPr id="140" name="Ink 139">
                  <a:extLst>
                    <a:ext uri="{FF2B5EF4-FFF2-40B4-BE49-F238E27FC236}">
                      <a16:creationId xmlns:a16="http://schemas.microsoft.com/office/drawing/2014/main" id="{0706202C-0DDB-2448-A829-ED0935CB6A25}"/>
                    </a:ext>
                  </a:extLst>
                </p14:cNvPr>
                <p14:cNvContentPartPr/>
                <p14:nvPr/>
              </p14:nvContentPartPr>
              <p14:xfrm>
                <a:off x="6469920" y="2303102"/>
                <a:ext cx="131040" cy="196200"/>
              </p14:xfrm>
            </p:contentPart>
          </mc:Choice>
          <mc:Fallback xmlns="">
            <p:pic>
              <p:nvPicPr>
                <p:cNvPr id="140" name="Ink 139">
                  <a:extLst>
                    <a:ext uri="{FF2B5EF4-FFF2-40B4-BE49-F238E27FC236}">
                      <a16:creationId xmlns:a16="http://schemas.microsoft.com/office/drawing/2014/main" id="{0706202C-0DDB-2448-A829-ED0935CB6A25}"/>
                    </a:ext>
                  </a:extLst>
                </p:cNvPr>
                <p:cNvPicPr/>
                <p:nvPr/>
              </p:nvPicPr>
              <p:blipFill>
                <a:blip r:embed="rId220"/>
                <a:stretch>
                  <a:fillRect/>
                </a:stretch>
              </p:blipFill>
              <p:spPr>
                <a:xfrm>
                  <a:off x="6454800" y="2287982"/>
                  <a:ext cx="161640" cy="226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21">
              <p14:nvContentPartPr>
                <p14:cNvPr id="141" name="Ink 140">
                  <a:extLst>
                    <a:ext uri="{FF2B5EF4-FFF2-40B4-BE49-F238E27FC236}">
                      <a16:creationId xmlns:a16="http://schemas.microsoft.com/office/drawing/2014/main" id="{1AE2D224-7670-6744-8890-32563DED6982}"/>
                    </a:ext>
                  </a:extLst>
                </p14:cNvPr>
                <p14:cNvContentPartPr/>
                <p14:nvPr/>
              </p14:nvContentPartPr>
              <p14:xfrm>
                <a:off x="6098760" y="2696582"/>
                <a:ext cx="487440" cy="241560"/>
              </p14:xfrm>
            </p:contentPart>
          </mc:Choice>
          <mc:Fallback xmlns="">
            <p:pic>
              <p:nvPicPr>
                <p:cNvPr id="141" name="Ink 140">
                  <a:extLst>
                    <a:ext uri="{FF2B5EF4-FFF2-40B4-BE49-F238E27FC236}">
                      <a16:creationId xmlns:a16="http://schemas.microsoft.com/office/drawing/2014/main" id="{1AE2D224-7670-6744-8890-32563DED6982}"/>
                    </a:ext>
                  </a:extLst>
                </p:cNvPr>
                <p:cNvPicPr/>
                <p:nvPr/>
              </p:nvPicPr>
              <p:blipFill>
                <a:blip r:embed="rId222"/>
                <a:stretch>
                  <a:fillRect/>
                </a:stretch>
              </p:blipFill>
              <p:spPr>
                <a:xfrm>
                  <a:off x="6083280" y="2681462"/>
                  <a:ext cx="518040" cy="271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23">
              <p14:nvContentPartPr>
                <p14:cNvPr id="142" name="Ink 141">
                  <a:extLst>
                    <a:ext uri="{FF2B5EF4-FFF2-40B4-BE49-F238E27FC236}">
                      <a16:creationId xmlns:a16="http://schemas.microsoft.com/office/drawing/2014/main" id="{256E5800-F6CD-6242-8FF5-2046881FF374}"/>
                    </a:ext>
                  </a:extLst>
                </p14:cNvPr>
                <p14:cNvContentPartPr/>
                <p14:nvPr/>
              </p14:nvContentPartPr>
              <p14:xfrm>
                <a:off x="6074640" y="2754542"/>
                <a:ext cx="193320" cy="154080"/>
              </p14:xfrm>
            </p:contentPart>
          </mc:Choice>
          <mc:Fallback xmlns="">
            <p:pic>
              <p:nvPicPr>
                <p:cNvPr id="142" name="Ink 141">
                  <a:extLst>
                    <a:ext uri="{FF2B5EF4-FFF2-40B4-BE49-F238E27FC236}">
                      <a16:creationId xmlns:a16="http://schemas.microsoft.com/office/drawing/2014/main" id="{256E5800-F6CD-6242-8FF5-2046881FF374}"/>
                    </a:ext>
                  </a:extLst>
                </p:cNvPr>
                <p:cNvPicPr/>
                <p:nvPr/>
              </p:nvPicPr>
              <p:blipFill>
                <a:blip r:embed="rId224"/>
                <a:stretch>
                  <a:fillRect/>
                </a:stretch>
              </p:blipFill>
              <p:spPr>
                <a:xfrm>
                  <a:off x="6059160" y="2739422"/>
                  <a:ext cx="223920" cy="184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25">
              <p14:nvContentPartPr>
                <p14:cNvPr id="143" name="Ink 142">
                  <a:extLst>
                    <a:ext uri="{FF2B5EF4-FFF2-40B4-BE49-F238E27FC236}">
                      <a16:creationId xmlns:a16="http://schemas.microsoft.com/office/drawing/2014/main" id="{1240741E-6DAF-6B47-85C8-49D2033205D6}"/>
                    </a:ext>
                  </a:extLst>
                </p14:cNvPr>
                <p14:cNvContentPartPr/>
                <p14:nvPr/>
              </p14:nvContentPartPr>
              <p14:xfrm>
                <a:off x="6752520" y="2453582"/>
                <a:ext cx="394920" cy="204120"/>
              </p14:xfrm>
            </p:contentPart>
          </mc:Choice>
          <mc:Fallback xmlns="">
            <p:pic>
              <p:nvPicPr>
                <p:cNvPr id="143" name="Ink 142">
                  <a:extLst>
                    <a:ext uri="{FF2B5EF4-FFF2-40B4-BE49-F238E27FC236}">
                      <a16:creationId xmlns:a16="http://schemas.microsoft.com/office/drawing/2014/main" id="{1240741E-6DAF-6B47-85C8-49D2033205D6}"/>
                    </a:ext>
                  </a:extLst>
                </p:cNvPr>
                <p:cNvPicPr/>
                <p:nvPr/>
              </p:nvPicPr>
              <p:blipFill>
                <a:blip r:embed="rId226"/>
                <a:stretch>
                  <a:fillRect/>
                </a:stretch>
              </p:blipFill>
              <p:spPr>
                <a:xfrm>
                  <a:off x="6737040" y="2438462"/>
                  <a:ext cx="425520" cy="234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27">
              <p14:nvContentPartPr>
                <p14:cNvPr id="144" name="Ink 143">
                  <a:extLst>
                    <a:ext uri="{FF2B5EF4-FFF2-40B4-BE49-F238E27FC236}">
                      <a16:creationId xmlns:a16="http://schemas.microsoft.com/office/drawing/2014/main" id="{4EC9186A-F230-7447-AEEB-9D7604770918}"/>
                    </a:ext>
                  </a:extLst>
                </p14:cNvPr>
                <p14:cNvContentPartPr/>
                <p14:nvPr/>
              </p14:nvContentPartPr>
              <p14:xfrm>
                <a:off x="7157880" y="2430542"/>
                <a:ext cx="110160" cy="209520"/>
              </p14:xfrm>
            </p:contentPart>
          </mc:Choice>
          <mc:Fallback xmlns="">
            <p:pic>
              <p:nvPicPr>
                <p:cNvPr id="144" name="Ink 143">
                  <a:extLst>
                    <a:ext uri="{FF2B5EF4-FFF2-40B4-BE49-F238E27FC236}">
                      <a16:creationId xmlns:a16="http://schemas.microsoft.com/office/drawing/2014/main" id="{4EC9186A-F230-7447-AEEB-9D7604770918}"/>
                    </a:ext>
                  </a:extLst>
                </p:cNvPr>
                <p:cNvPicPr/>
                <p:nvPr/>
              </p:nvPicPr>
              <p:blipFill>
                <a:blip r:embed="rId228"/>
                <a:stretch>
                  <a:fillRect/>
                </a:stretch>
              </p:blipFill>
              <p:spPr>
                <a:xfrm>
                  <a:off x="7142760" y="2415422"/>
                  <a:ext cx="140400" cy="240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29">
              <p14:nvContentPartPr>
                <p14:cNvPr id="145" name="Ink 144">
                  <a:extLst>
                    <a:ext uri="{FF2B5EF4-FFF2-40B4-BE49-F238E27FC236}">
                      <a16:creationId xmlns:a16="http://schemas.microsoft.com/office/drawing/2014/main" id="{86A8F264-61E4-B84D-8140-21F8229E3E27}"/>
                    </a:ext>
                  </a:extLst>
                </p14:cNvPr>
                <p14:cNvContentPartPr/>
                <p14:nvPr/>
              </p14:nvContentPartPr>
              <p14:xfrm>
                <a:off x="7312680" y="2320382"/>
                <a:ext cx="448920" cy="290520"/>
              </p14:xfrm>
            </p:contentPart>
          </mc:Choice>
          <mc:Fallback xmlns="">
            <p:pic>
              <p:nvPicPr>
                <p:cNvPr id="145" name="Ink 144">
                  <a:extLst>
                    <a:ext uri="{FF2B5EF4-FFF2-40B4-BE49-F238E27FC236}">
                      <a16:creationId xmlns:a16="http://schemas.microsoft.com/office/drawing/2014/main" id="{86A8F264-61E4-B84D-8140-21F8229E3E27}"/>
                    </a:ext>
                  </a:extLst>
                </p:cNvPr>
                <p:cNvPicPr/>
                <p:nvPr/>
              </p:nvPicPr>
              <p:blipFill>
                <a:blip r:embed="rId230"/>
                <a:stretch>
                  <a:fillRect/>
                </a:stretch>
              </p:blipFill>
              <p:spPr>
                <a:xfrm>
                  <a:off x="7297200" y="2304902"/>
                  <a:ext cx="479160" cy="321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31">
              <p14:nvContentPartPr>
                <p14:cNvPr id="146" name="Ink 145">
                  <a:extLst>
                    <a:ext uri="{FF2B5EF4-FFF2-40B4-BE49-F238E27FC236}">
                      <a16:creationId xmlns:a16="http://schemas.microsoft.com/office/drawing/2014/main" id="{3578195C-F9E1-3B4B-916C-BC8167703BAE}"/>
                    </a:ext>
                  </a:extLst>
                </p14:cNvPr>
                <p14:cNvContentPartPr/>
                <p14:nvPr/>
              </p14:nvContentPartPr>
              <p14:xfrm>
                <a:off x="7784640" y="2338022"/>
                <a:ext cx="137880" cy="243000"/>
              </p14:xfrm>
            </p:contentPart>
          </mc:Choice>
          <mc:Fallback xmlns="">
            <p:pic>
              <p:nvPicPr>
                <p:cNvPr id="146" name="Ink 145">
                  <a:extLst>
                    <a:ext uri="{FF2B5EF4-FFF2-40B4-BE49-F238E27FC236}">
                      <a16:creationId xmlns:a16="http://schemas.microsoft.com/office/drawing/2014/main" id="{3578195C-F9E1-3B4B-916C-BC8167703BAE}"/>
                    </a:ext>
                  </a:extLst>
                </p:cNvPr>
                <p:cNvPicPr/>
                <p:nvPr/>
              </p:nvPicPr>
              <p:blipFill>
                <a:blip r:embed="rId232"/>
                <a:stretch>
                  <a:fillRect/>
                </a:stretch>
              </p:blipFill>
              <p:spPr>
                <a:xfrm>
                  <a:off x="7769520" y="2322542"/>
                  <a:ext cx="168480" cy="273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33">
              <p14:nvContentPartPr>
                <p14:cNvPr id="148" name="Ink 147">
                  <a:extLst>
                    <a:ext uri="{FF2B5EF4-FFF2-40B4-BE49-F238E27FC236}">
                      <a16:creationId xmlns:a16="http://schemas.microsoft.com/office/drawing/2014/main" id="{7867F446-AB32-F741-95EA-6701A9F4647F}"/>
                    </a:ext>
                  </a:extLst>
                </p14:cNvPr>
                <p14:cNvContentPartPr/>
                <p14:nvPr/>
              </p14:nvContentPartPr>
              <p14:xfrm>
                <a:off x="8115120" y="2394902"/>
                <a:ext cx="310320" cy="218520"/>
              </p14:xfrm>
            </p:contentPart>
          </mc:Choice>
          <mc:Fallback xmlns="">
            <p:pic>
              <p:nvPicPr>
                <p:cNvPr id="148" name="Ink 147">
                  <a:extLst>
                    <a:ext uri="{FF2B5EF4-FFF2-40B4-BE49-F238E27FC236}">
                      <a16:creationId xmlns:a16="http://schemas.microsoft.com/office/drawing/2014/main" id="{7867F446-AB32-F741-95EA-6701A9F4647F}"/>
                    </a:ext>
                  </a:extLst>
                </p:cNvPr>
                <p:cNvPicPr/>
                <p:nvPr/>
              </p:nvPicPr>
              <p:blipFill>
                <a:blip r:embed="rId234"/>
                <a:stretch>
                  <a:fillRect/>
                </a:stretch>
              </p:blipFill>
              <p:spPr>
                <a:xfrm>
                  <a:off x="8100000" y="2379782"/>
                  <a:ext cx="340560" cy="249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35">
              <p14:nvContentPartPr>
                <p14:cNvPr id="149" name="Ink 148">
                  <a:extLst>
                    <a:ext uri="{FF2B5EF4-FFF2-40B4-BE49-F238E27FC236}">
                      <a16:creationId xmlns:a16="http://schemas.microsoft.com/office/drawing/2014/main" id="{A2B695BD-848D-5D40-9B21-14A16BCF5D26}"/>
                    </a:ext>
                  </a:extLst>
                </p14:cNvPr>
                <p14:cNvContentPartPr/>
                <p14:nvPr/>
              </p14:nvContentPartPr>
              <p14:xfrm>
                <a:off x="8481600" y="2372582"/>
                <a:ext cx="201960" cy="204120"/>
              </p14:xfrm>
            </p:contentPart>
          </mc:Choice>
          <mc:Fallback xmlns="">
            <p:pic>
              <p:nvPicPr>
                <p:cNvPr id="149" name="Ink 148">
                  <a:extLst>
                    <a:ext uri="{FF2B5EF4-FFF2-40B4-BE49-F238E27FC236}">
                      <a16:creationId xmlns:a16="http://schemas.microsoft.com/office/drawing/2014/main" id="{A2B695BD-848D-5D40-9B21-14A16BCF5D26}"/>
                    </a:ext>
                  </a:extLst>
                </p:cNvPr>
                <p:cNvPicPr/>
                <p:nvPr/>
              </p:nvPicPr>
              <p:blipFill>
                <a:blip r:embed="rId236"/>
                <a:stretch>
                  <a:fillRect/>
                </a:stretch>
              </p:blipFill>
              <p:spPr>
                <a:xfrm>
                  <a:off x="8466120" y="2357462"/>
                  <a:ext cx="232560" cy="234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37">
              <p14:nvContentPartPr>
                <p14:cNvPr id="150" name="Ink 149">
                  <a:extLst>
                    <a:ext uri="{FF2B5EF4-FFF2-40B4-BE49-F238E27FC236}">
                      <a16:creationId xmlns:a16="http://schemas.microsoft.com/office/drawing/2014/main" id="{4CE44665-E560-EC4B-B1CB-681F3E360724}"/>
                    </a:ext>
                  </a:extLst>
                </p14:cNvPr>
                <p14:cNvContentPartPr/>
                <p14:nvPr/>
              </p14:nvContentPartPr>
              <p14:xfrm>
                <a:off x="8669160" y="2338022"/>
                <a:ext cx="61560" cy="51840"/>
              </p14:xfrm>
            </p:contentPart>
          </mc:Choice>
          <mc:Fallback xmlns="">
            <p:pic>
              <p:nvPicPr>
                <p:cNvPr id="150" name="Ink 149">
                  <a:extLst>
                    <a:ext uri="{FF2B5EF4-FFF2-40B4-BE49-F238E27FC236}">
                      <a16:creationId xmlns:a16="http://schemas.microsoft.com/office/drawing/2014/main" id="{4CE44665-E560-EC4B-B1CB-681F3E360724}"/>
                    </a:ext>
                  </a:extLst>
                </p:cNvPr>
                <p:cNvPicPr/>
                <p:nvPr/>
              </p:nvPicPr>
              <p:blipFill>
                <a:blip r:embed="rId238"/>
                <a:stretch>
                  <a:fillRect/>
                </a:stretch>
              </p:blipFill>
              <p:spPr>
                <a:xfrm>
                  <a:off x="8654040" y="2322542"/>
                  <a:ext cx="92160" cy="82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39">
              <p14:nvContentPartPr>
                <p14:cNvPr id="151" name="Ink 150">
                  <a:extLst>
                    <a:ext uri="{FF2B5EF4-FFF2-40B4-BE49-F238E27FC236}">
                      <a16:creationId xmlns:a16="http://schemas.microsoft.com/office/drawing/2014/main" id="{A56031FD-123B-B541-B725-EC46B428DDA3}"/>
                    </a:ext>
                  </a:extLst>
                </p14:cNvPr>
                <p14:cNvContentPartPr/>
                <p14:nvPr/>
              </p14:nvContentPartPr>
              <p14:xfrm>
                <a:off x="8753400" y="2300582"/>
                <a:ext cx="412560" cy="273240"/>
              </p14:xfrm>
            </p:contentPart>
          </mc:Choice>
          <mc:Fallback xmlns="">
            <p:pic>
              <p:nvPicPr>
                <p:cNvPr id="151" name="Ink 150">
                  <a:extLst>
                    <a:ext uri="{FF2B5EF4-FFF2-40B4-BE49-F238E27FC236}">
                      <a16:creationId xmlns:a16="http://schemas.microsoft.com/office/drawing/2014/main" id="{A56031FD-123B-B541-B725-EC46B428DDA3}"/>
                    </a:ext>
                  </a:extLst>
                </p:cNvPr>
                <p:cNvPicPr/>
                <p:nvPr/>
              </p:nvPicPr>
              <p:blipFill>
                <a:blip r:embed="rId240"/>
                <a:stretch>
                  <a:fillRect/>
                </a:stretch>
              </p:blipFill>
              <p:spPr>
                <a:xfrm>
                  <a:off x="8738280" y="2285462"/>
                  <a:ext cx="443160" cy="303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41">
              <p14:nvContentPartPr>
                <p14:cNvPr id="152" name="Ink 151">
                  <a:extLst>
                    <a:ext uri="{FF2B5EF4-FFF2-40B4-BE49-F238E27FC236}">
                      <a16:creationId xmlns:a16="http://schemas.microsoft.com/office/drawing/2014/main" id="{E38E1391-F135-E04C-B66D-55CED81A0977}"/>
                    </a:ext>
                  </a:extLst>
                </p14:cNvPr>
                <p14:cNvContentPartPr/>
                <p14:nvPr/>
              </p14:nvContentPartPr>
              <p14:xfrm>
                <a:off x="9236520" y="2546102"/>
                <a:ext cx="360" cy="360"/>
              </p14:xfrm>
            </p:contentPart>
          </mc:Choice>
          <mc:Fallback xmlns="">
            <p:pic>
              <p:nvPicPr>
                <p:cNvPr id="152" name="Ink 151">
                  <a:extLst>
                    <a:ext uri="{FF2B5EF4-FFF2-40B4-BE49-F238E27FC236}">
                      <a16:creationId xmlns:a16="http://schemas.microsoft.com/office/drawing/2014/main" id="{E38E1391-F135-E04C-B66D-55CED81A0977}"/>
                    </a:ext>
                  </a:extLst>
                </p:cNvPr>
                <p:cNvPicPr/>
                <p:nvPr/>
              </p:nvPicPr>
              <p:blipFill>
                <a:blip r:embed="rId216"/>
                <a:stretch>
                  <a:fillRect/>
                </a:stretch>
              </p:blipFill>
              <p:spPr>
                <a:xfrm>
                  <a:off x="9221040" y="2530982"/>
                  <a:ext cx="30960" cy="30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42">
              <p14:nvContentPartPr>
                <p14:cNvPr id="154" name="Ink 153">
                  <a:extLst>
                    <a:ext uri="{FF2B5EF4-FFF2-40B4-BE49-F238E27FC236}">
                      <a16:creationId xmlns:a16="http://schemas.microsoft.com/office/drawing/2014/main" id="{2B539AA0-FB5B-9E44-9288-65D1F2979364}"/>
                    </a:ext>
                  </a:extLst>
                </p14:cNvPr>
                <p14:cNvContentPartPr/>
                <p14:nvPr/>
              </p14:nvContentPartPr>
              <p14:xfrm>
                <a:off x="9375120" y="2422622"/>
                <a:ext cx="320400" cy="19800"/>
              </p14:xfrm>
            </p:contentPart>
          </mc:Choice>
          <mc:Fallback xmlns="">
            <p:pic>
              <p:nvPicPr>
                <p:cNvPr id="154" name="Ink 153">
                  <a:extLst>
                    <a:ext uri="{FF2B5EF4-FFF2-40B4-BE49-F238E27FC236}">
                      <a16:creationId xmlns:a16="http://schemas.microsoft.com/office/drawing/2014/main" id="{2B539AA0-FB5B-9E44-9288-65D1F2979364}"/>
                    </a:ext>
                  </a:extLst>
                </p:cNvPr>
                <p:cNvPicPr/>
                <p:nvPr/>
              </p:nvPicPr>
              <p:blipFill>
                <a:blip r:embed="rId243"/>
                <a:stretch>
                  <a:fillRect/>
                </a:stretch>
              </p:blipFill>
              <p:spPr>
                <a:xfrm>
                  <a:off x="9360000" y="2407142"/>
                  <a:ext cx="351000" cy="50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44">
              <p14:nvContentPartPr>
                <p14:cNvPr id="155" name="Ink 154">
                  <a:extLst>
                    <a:ext uri="{FF2B5EF4-FFF2-40B4-BE49-F238E27FC236}">
                      <a16:creationId xmlns:a16="http://schemas.microsoft.com/office/drawing/2014/main" id="{8AADC3BE-3BD1-FA42-8A87-4E08AFA237F6}"/>
                    </a:ext>
                  </a:extLst>
                </p14:cNvPr>
                <p14:cNvContentPartPr/>
                <p14:nvPr/>
              </p14:nvContentPartPr>
              <p14:xfrm>
                <a:off x="9407880" y="2513342"/>
                <a:ext cx="307440" cy="56160"/>
              </p14:xfrm>
            </p:contentPart>
          </mc:Choice>
          <mc:Fallback xmlns="">
            <p:pic>
              <p:nvPicPr>
                <p:cNvPr id="155" name="Ink 154">
                  <a:extLst>
                    <a:ext uri="{FF2B5EF4-FFF2-40B4-BE49-F238E27FC236}">
                      <a16:creationId xmlns:a16="http://schemas.microsoft.com/office/drawing/2014/main" id="{8AADC3BE-3BD1-FA42-8A87-4E08AFA237F6}"/>
                    </a:ext>
                  </a:extLst>
                </p:cNvPr>
                <p:cNvPicPr/>
                <p:nvPr/>
              </p:nvPicPr>
              <p:blipFill>
                <a:blip r:embed="rId245"/>
                <a:stretch>
                  <a:fillRect/>
                </a:stretch>
              </p:blipFill>
              <p:spPr>
                <a:xfrm>
                  <a:off x="9392760" y="2498222"/>
                  <a:ext cx="338040" cy="86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46">
              <p14:nvContentPartPr>
                <p14:cNvPr id="156" name="Ink 155">
                  <a:extLst>
                    <a:ext uri="{FF2B5EF4-FFF2-40B4-BE49-F238E27FC236}">
                      <a16:creationId xmlns:a16="http://schemas.microsoft.com/office/drawing/2014/main" id="{93819687-B256-BF48-B045-E65724A9C013}"/>
                    </a:ext>
                  </a:extLst>
                </p14:cNvPr>
                <p14:cNvContentPartPr/>
                <p14:nvPr/>
              </p14:nvContentPartPr>
              <p14:xfrm>
                <a:off x="9487080" y="2314622"/>
                <a:ext cx="85320" cy="505080"/>
              </p14:xfrm>
            </p:contentPart>
          </mc:Choice>
          <mc:Fallback xmlns="">
            <p:pic>
              <p:nvPicPr>
                <p:cNvPr id="156" name="Ink 155">
                  <a:extLst>
                    <a:ext uri="{FF2B5EF4-FFF2-40B4-BE49-F238E27FC236}">
                      <a16:creationId xmlns:a16="http://schemas.microsoft.com/office/drawing/2014/main" id="{93819687-B256-BF48-B045-E65724A9C013}"/>
                    </a:ext>
                  </a:extLst>
                </p:cNvPr>
                <p:cNvPicPr/>
                <p:nvPr/>
              </p:nvPicPr>
              <p:blipFill>
                <a:blip r:embed="rId247"/>
                <a:stretch>
                  <a:fillRect/>
                </a:stretch>
              </p:blipFill>
              <p:spPr>
                <a:xfrm>
                  <a:off x="9471960" y="2299502"/>
                  <a:ext cx="115920" cy="535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48">
              <p14:nvContentPartPr>
                <p14:cNvPr id="157" name="Ink 156">
                  <a:extLst>
                    <a:ext uri="{FF2B5EF4-FFF2-40B4-BE49-F238E27FC236}">
                      <a16:creationId xmlns:a16="http://schemas.microsoft.com/office/drawing/2014/main" id="{9FD4AAEF-E965-6D45-9284-A30A3440148D}"/>
                    </a:ext>
                  </a:extLst>
                </p14:cNvPr>
                <p14:cNvContentPartPr/>
                <p14:nvPr/>
              </p14:nvContentPartPr>
              <p14:xfrm>
                <a:off x="9913680" y="2326142"/>
                <a:ext cx="402840" cy="209520"/>
              </p14:xfrm>
            </p:contentPart>
          </mc:Choice>
          <mc:Fallback xmlns="">
            <p:pic>
              <p:nvPicPr>
                <p:cNvPr id="157" name="Ink 156">
                  <a:extLst>
                    <a:ext uri="{FF2B5EF4-FFF2-40B4-BE49-F238E27FC236}">
                      <a16:creationId xmlns:a16="http://schemas.microsoft.com/office/drawing/2014/main" id="{9FD4AAEF-E965-6D45-9284-A30A3440148D}"/>
                    </a:ext>
                  </a:extLst>
                </p:cNvPr>
                <p:cNvPicPr/>
                <p:nvPr/>
              </p:nvPicPr>
              <p:blipFill>
                <a:blip r:embed="rId249"/>
                <a:stretch>
                  <a:fillRect/>
                </a:stretch>
              </p:blipFill>
              <p:spPr>
                <a:xfrm>
                  <a:off x="9898200" y="2311022"/>
                  <a:ext cx="433440" cy="240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50">
              <p14:nvContentPartPr>
                <p14:cNvPr id="158" name="Ink 157">
                  <a:extLst>
                    <a:ext uri="{FF2B5EF4-FFF2-40B4-BE49-F238E27FC236}">
                      <a16:creationId xmlns:a16="http://schemas.microsoft.com/office/drawing/2014/main" id="{39756C40-E37E-3C49-AB6B-8A18AED0A097}"/>
                    </a:ext>
                  </a:extLst>
                </p14:cNvPr>
                <p14:cNvContentPartPr/>
                <p14:nvPr/>
              </p14:nvContentPartPr>
              <p14:xfrm>
                <a:off x="10361880" y="2361062"/>
                <a:ext cx="63000" cy="175320"/>
              </p14:xfrm>
            </p:contentPart>
          </mc:Choice>
          <mc:Fallback xmlns="">
            <p:pic>
              <p:nvPicPr>
                <p:cNvPr id="158" name="Ink 157">
                  <a:extLst>
                    <a:ext uri="{FF2B5EF4-FFF2-40B4-BE49-F238E27FC236}">
                      <a16:creationId xmlns:a16="http://schemas.microsoft.com/office/drawing/2014/main" id="{39756C40-E37E-3C49-AB6B-8A18AED0A097}"/>
                    </a:ext>
                  </a:extLst>
                </p:cNvPr>
                <p:cNvPicPr/>
                <p:nvPr/>
              </p:nvPicPr>
              <p:blipFill>
                <a:blip r:embed="rId251"/>
                <a:stretch>
                  <a:fillRect/>
                </a:stretch>
              </p:blipFill>
              <p:spPr>
                <a:xfrm>
                  <a:off x="10346760" y="2345942"/>
                  <a:ext cx="93240" cy="205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52">
              <p14:nvContentPartPr>
                <p14:cNvPr id="159" name="Ink 158">
                  <a:extLst>
                    <a:ext uri="{FF2B5EF4-FFF2-40B4-BE49-F238E27FC236}">
                      <a16:creationId xmlns:a16="http://schemas.microsoft.com/office/drawing/2014/main" id="{0038D1A7-91FE-BC42-A5F5-343058674298}"/>
                    </a:ext>
                  </a:extLst>
                </p14:cNvPr>
                <p14:cNvContentPartPr/>
                <p14:nvPr/>
              </p14:nvContentPartPr>
              <p14:xfrm>
                <a:off x="10482840" y="2372582"/>
                <a:ext cx="142920" cy="151200"/>
              </p14:xfrm>
            </p:contentPart>
          </mc:Choice>
          <mc:Fallback xmlns="">
            <p:pic>
              <p:nvPicPr>
                <p:cNvPr id="159" name="Ink 158">
                  <a:extLst>
                    <a:ext uri="{FF2B5EF4-FFF2-40B4-BE49-F238E27FC236}">
                      <a16:creationId xmlns:a16="http://schemas.microsoft.com/office/drawing/2014/main" id="{0038D1A7-91FE-BC42-A5F5-343058674298}"/>
                    </a:ext>
                  </a:extLst>
                </p:cNvPr>
                <p:cNvPicPr/>
                <p:nvPr/>
              </p:nvPicPr>
              <p:blipFill>
                <a:blip r:embed="rId253"/>
                <a:stretch>
                  <a:fillRect/>
                </a:stretch>
              </p:blipFill>
              <p:spPr>
                <a:xfrm>
                  <a:off x="10467360" y="2357462"/>
                  <a:ext cx="173520" cy="181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54">
              <p14:nvContentPartPr>
                <p14:cNvPr id="160" name="Ink 159">
                  <a:extLst>
                    <a:ext uri="{FF2B5EF4-FFF2-40B4-BE49-F238E27FC236}">
                      <a16:creationId xmlns:a16="http://schemas.microsoft.com/office/drawing/2014/main" id="{6606EB57-9DBE-C14B-A1AE-F91DA4BB5D0F}"/>
                    </a:ext>
                  </a:extLst>
                </p14:cNvPr>
                <p14:cNvContentPartPr/>
                <p14:nvPr/>
              </p14:nvContentPartPr>
              <p14:xfrm>
                <a:off x="10636920" y="2291582"/>
                <a:ext cx="57600" cy="199080"/>
              </p14:xfrm>
            </p:contentPart>
          </mc:Choice>
          <mc:Fallback xmlns="">
            <p:pic>
              <p:nvPicPr>
                <p:cNvPr id="160" name="Ink 159">
                  <a:extLst>
                    <a:ext uri="{FF2B5EF4-FFF2-40B4-BE49-F238E27FC236}">
                      <a16:creationId xmlns:a16="http://schemas.microsoft.com/office/drawing/2014/main" id="{6606EB57-9DBE-C14B-A1AE-F91DA4BB5D0F}"/>
                    </a:ext>
                  </a:extLst>
                </p:cNvPr>
                <p:cNvPicPr/>
                <p:nvPr/>
              </p:nvPicPr>
              <p:blipFill>
                <a:blip r:embed="rId255"/>
                <a:stretch>
                  <a:fillRect/>
                </a:stretch>
              </p:blipFill>
              <p:spPr>
                <a:xfrm>
                  <a:off x="10621800" y="2276462"/>
                  <a:ext cx="88200" cy="229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56">
              <p14:nvContentPartPr>
                <p14:cNvPr id="161" name="Ink 160">
                  <a:extLst>
                    <a:ext uri="{FF2B5EF4-FFF2-40B4-BE49-F238E27FC236}">
                      <a16:creationId xmlns:a16="http://schemas.microsoft.com/office/drawing/2014/main" id="{3F8E75E6-D6B6-C946-B31D-0E2A5574C5F3}"/>
                    </a:ext>
                  </a:extLst>
                </p14:cNvPr>
                <p14:cNvContentPartPr/>
                <p14:nvPr/>
              </p14:nvContentPartPr>
              <p14:xfrm>
                <a:off x="10737000" y="2361062"/>
                <a:ext cx="219600" cy="146880"/>
              </p14:xfrm>
            </p:contentPart>
          </mc:Choice>
          <mc:Fallback xmlns="">
            <p:pic>
              <p:nvPicPr>
                <p:cNvPr id="161" name="Ink 160">
                  <a:extLst>
                    <a:ext uri="{FF2B5EF4-FFF2-40B4-BE49-F238E27FC236}">
                      <a16:creationId xmlns:a16="http://schemas.microsoft.com/office/drawing/2014/main" id="{3F8E75E6-D6B6-C946-B31D-0E2A5574C5F3}"/>
                    </a:ext>
                  </a:extLst>
                </p:cNvPr>
                <p:cNvPicPr/>
                <p:nvPr/>
              </p:nvPicPr>
              <p:blipFill>
                <a:blip r:embed="rId257"/>
                <a:stretch>
                  <a:fillRect/>
                </a:stretch>
              </p:blipFill>
              <p:spPr>
                <a:xfrm>
                  <a:off x="10721880" y="2345942"/>
                  <a:ext cx="250200" cy="177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58">
              <p14:nvContentPartPr>
                <p14:cNvPr id="162" name="Ink 161">
                  <a:extLst>
                    <a:ext uri="{FF2B5EF4-FFF2-40B4-BE49-F238E27FC236}">
                      <a16:creationId xmlns:a16="http://schemas.microsoft.com/office/drawing/2014/main" id="{3D20E306-6E2A-AB4E-827F-E624C5911B48}"/>
                    </a:ext>
                  </a:extLst>
                </p14:cNvPr>
                <p14:cNvContentPartPr/>
                <p14:nvPr/>
              </p14:nvContentPartPr>
              <p14:xfrm>
                <a:off x="10977120" y="2257022"/>
                <a:ext cx="149400" cy="234000"/>
              </p14:xfrm>
            </p:contentPart>
          </mc:Choice>
          <mc:Fallback xmlns="">
            <p:pic>
              <p:nvPicPr>
                <p:cNvPr id="162" name="Ink 161">
                  <a:extLst>
                    <a:ext uri="{FF2B5EF4-FFF2-40B4-BE49-F238E27FC236}">
                      <a16:creationId xmlns:a16="http://schemas.microsoft.com/office/drawing/2014/main" id="{3D20E306-6E2A-AB4E-827F-E624C5911B48}"/>
                    </a:ext>
                  </a:extLst>
                </p:cNvPr>
                <p:cNvPicPr/>
                <p:nvPr/>
              </p:nvPicPr>
              <p:blipFill>
                <a:blip r:embed="rId259"/>
                <a:stretch>
                  <a:fillRect/>
                </a:stretch>
              </p:blipFill>
              <p:spPr>
                <a:xfrm>
                  <a:off x="10962000" y="2241542"/>
                  <a:ext cx="180000" cy="264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60">
              <p14:nvContentPartPr>
                <p14:cNvPr id="163" name="Ink 162">
                  <a:extLst>
                    <a:ext uri="{FF2B5EF4-FFF2-40B4-BE49-F238E27FC236}">
                      <a16:creationId xmlns:a16="http://schemas.microsoft.com/office/drawing/2014/main" id="{01A1C839-3952-D442-9430-EEE3A63BF599}"/>
                    </a:ext>
                  </a:extLst>
                </p14:cNvPr>
                <p14:cNvContentPartPr/>
                <p14:nvPr/>
              </p14:nvContentPartPr>
              <p14:xfrm>
                <a:off x="9994680" y="2708462"/>
                <a:ext cx="40680" cy="293400"/>
              </p14:xfrm>
            </p:contentPart>
          </mc:Choice>
          <mc:Fallback xmlns="">
            <p:pic>
              <p:nvPicPr>
                <p:cNvPr id="163" name="Ink 162">
                  <a:extLst>
                    <a:ext uri="{FF2B5EF4-FFF2-40B4-BE49-F238E27FC236}">
                      <a16:creationId xmlns:a16="http://schemas.microsoft.com/office/drawing/2014/main" id="{01A1C839-3952-D442-9430-EEE3A63BF599}"/>
                    </a:ext>
                  </a:extLst>
                </p:cNvPr>
                <p:cNvPicPr/>
                <p:nvPr/>
              </p:nvPicPr>
              <p:blipFill>
                <a:blip r:embed="rId261"/>
                <a:stretch>
                  <a:fillRect/>
                </a:stretch>
              </p:blipFill>
              <p:spPr>
                <a:xfrm>
                  <a:off x="9979560" y="2692982"/>
                  <a:ext cx="71280" cy="324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62">
              <p14:nvContentPartPr>
                <p14:cNvPr id="164" name="Ink 163">
                  <a:extLst>
                    <a:ext uri="{FF2B5EF4-FFF2-40B4-BE49-F238E27FC236}">
                      <a16:creationId xmlns:a16="http://schemas.microsoft.com/office/drawing/2014/main" id="{42E793F6-9DC4-2347-A1B7-BD70EB31C6B1}"/>
                    </a:ext>
                  </a:extLst>
                </p14:cNvPr>
                <p14:cNvContentPartPr/>
                <p14:nvPr/>
              </p14:nvContentPartPr>
              <p14:xfrm>
                <a:off x="9977400" y="2829422"/>
                <a:ext cx="182160" cy="102240"/>
              </p14:xfrm>
            </p:contentPart>
          </mc:Choice>
          <mc:Fallback xmlns="">
            <p:pic>
              <p:nvPicPr>
                <p:cNvPr id="164" name="Ink 163">
                  <a:extLst>
                    <a:ext uri="{FF2B5EF4-FFF2-40B4-BE49-F238E27FC236}">
                      <a16:creationId xmlns:a16="http://schemas.microsoft.com/office/drawing/2014/main" id="{42E793F6-9DC4-2347-A1B7-BD70EB31C6B1}"/>
                    </a:ext>
                  </a:extLst>
                </p:cNvPr>
                <p:cNvPicPr/>
                <p:nvPr/>
              </p:nvPicPr>
              <p:blipFill>
                <a:blip r:embed="rId263"/>
                <a:stretch>
                  <a:fillRect/>
                </a:stretch>
              </p:blipFill>
              <p:spPr>
                <a:xfrm>
                  <a:off x="9961920" y="2813942"/>
                  <a:ext cx="212760" cy="132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64">
              <p14:nvContentPartPr>
                <p14:cNvPr id="165" name="Ink 164">
                  <a:extLst>
                    <a:ext uri="{FF2B5EF4-FFF2-40B4-BE49-F238E27FC236}">
                      <a16:creationId xmlns:a16="http://schemas.microsoft.com/office/drawing/2014/main" id="{68C42A40-205D-A745-A128-8975EACAEE65}"/>
                    </a:ext>
                  </a:extLst>
                </p14:cNvPr>
                <p14:cNvContentPartPr/>
                <p14:nvPr/>
              </p14:nvContentPartPr>
              <p14:xfrm>
                <a:off x="10150920" y="2719982"/>
                <a:ext cx="360" cy="360"/>
              </p14:xfrm>
            </p:contentPart>
          </mc:Choice>
          <mc:Fallback xmlns="">
            <p:pic>
              <p:nvPicPr>
                <p:cNvPr id="165" name="Ink 164">
                  <a:extLst>
                    <a:ext uri="{FF2B5EF4-FFF2-40B4-BE49-F238E27FC236}">
                      <a16:creationId xmlns:a16="http://schemas.microsoft.com/office/drawing/2014/main" id="{68C42A40-205D-A745-A128-8975EACAEE65}"/>
                    </a:ext>
                  </a:extLst>
                </p:cNvPr>
                <p:cNvPicPr/>
                <p:nvPr/>
              </p:nvPicPr>
              <p:blipFill>
                <a:blip r:embed="rId216"/>
                <a:stretch>
                  <a:fillRect/>
                </a:stretch>
              </p:blipFill>
              <p:spPr>
                <a:xfrm>
                  <a:off x="10135440" y="2704502"/>
                  <a:ext cx="30960" cy="30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65">
              <p14:nvContentPartPr>
                <p14:cNvPr id="166" name="Ink 165">
                  <a:extLst>
                    <a:ext uri="{FF2B5EF4-FFF2-40B4-BE49-F238E27FC236}">
                      <a16:creationId xmlns:a16="http://schemas.microsoft.com/office/drawing/2014/main" id="{229CBBA7-6736-B04F-A25C-BD9F4DFB5BCC}"/>
                    </a:ext>
                  </a:extLst>
                </p14:cNvPr>
                <p14:cNvContentPartPr/>
                <p14:nvPr/>
              </p14:nvContentPartPr>
              <p14:xfrm>
                <a:off x="10198800" y="2774342"/>
                <a:ext cx="113400" cy="167040"/>
              </p14:xfrm>
            </p:contentPart>
          </mc:Choice>
          <mc:Fallback xmlns="">
            <p:pic>
              <p:nvPicPr>
                <p:cNvPr id="166" name="Ink 165">
                  <a:extLst>
                    <a:ext uri="{FF2B5EF4-FFF2-40B4-BE49-F238E27FC236}">
                      <a16:creationId xmlns:a16="http://schemas.microsoft.com/office/drawing/2014/main" id="{229CBBA7-6736-B04F-A25C-BD9F4DFB5BCC}"/>
                    </a:ext>
                  </a:extLst>
                </p:cNvPr>
                <p:cNvPicPr/>
                <p:nvPr/>
              </p:nvPicPr>
              <p:blipFill>
                <a:blip r:embed="rId266"/>
                <a:stretch>
                  <a:fillRect/>
                </a:stretch>
              </p:blipFill>
              <p:spPr>
                <a:xfrm>
                  <a:off x="10183320" y="2759222"/>
                  <a:ext cx="143640" cy="197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67">
              <p14:nvContentPartPr>
                <p14:cNvPr id="167" name="Ink 166">
                  <a:extLst>
                    <a:ext uri="{FF2B5EF4-FFF2-40B4-BE49-F238E27FC236}">
                      <a16:creationId xmlns:a16="http://schemas.microsoft.com/office/drawing/2014/main" id="{4ADCF05A-1B26-6445-94D5-54C635558F99}"/>
                    </a:ext>
                  </a:extLst>
                </p14:cNvPr>
                <p14:cNvContentPartPr/>
                <p14:nvPr/>
              </p14:nvContentPartPr>
              <p14:xfrm>
                <a:off x="10370880" y="2800982"/>
                <a:ext cx="49680" cy="117000"/>
              </p14:xfrm>
            </p:contentPart>
          </mc:Choice>
          <mc:Fallback xmlns="">
            <p:pic>
              <p:nvPicPr>
                <p:cNvPr id="167" name="Ink 166">
                  <a:extLst>
                    <a:ext uri="{FF2B5EF4-FFF2-40B4-BE49-F238E27FC236}">
                      <a16:creationId xmlns:a16="http://schemas.microsoft.com/office/drawing/2014/main" id="{4ADCF05A-1B26-6445-94D5-54C635558F99}"/>
                    </a:ext>
                  </a:extLst>
                </p:cNvPr>
                <p:cNvPicPr/>
                <p:nvPr/>
              </p:nvPicPr>
              <p:blipFill>
                <a:blip r:embed="rId268"/>
                <a:stretch>
                  <a:fillRect/>
                </a:stretch>
              </p:blipFill>
              <p:spPr>
                <a:xfrm>
                  <a:off x="10355400" y="2785502"/>
                  <a:ext cx="80280" cy="147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69">
              <p14:nvContentPartPr>
                <p14:cNvPr id="168" name="Ink 167">
                  <a:extLst>
                    <a:ext uri="{FF2B5EF4-FFF2-40B4-BE49-F238E27FC236}">
                      <a16:creationId xmlns:a16="http://schemas.microsoft.com/office/drawing/2014/main" id="{8DD667FB-ABD2-FF4F-9E50-753386BCD1D7}"/>
                    </a:ext>
                  </a:extLst>
                </p14:cNvPr>
                <p14:cNvContentPartPr/>
                <p14:nvPr/>
              </p14:nvContentPartPr>
              <p14:xfrm>
                <a:off x="10463400" y="2731502"/>
                <a:ext cx="160200" cy="235800"/>
              </p14:xfrm>
            </p:contentPart>
          </mc:Choice>
          <mc:Fallback xmlns="">
            <p:pic>
              <p:nvPicPr>
                <p:cNvPr id="168" name="Ink 167">
                  <a:extLst>
                    <a:ext uri="{FF2B5EF4-FFF2-40B4-BE49-F238E27FC236}">
                      <a16:creationId xmlns:a16="http://schemas.microsoft.com/office/drawing/2014/main" id="{8DD667FB-ABD2-FF4F-9E50-753386BCD1D7}"/>
                    </a:ext>
                  </a:extLst>
                </p:cNvPr>
                <p:cNvPicPr/>
                <p:nvPr/>
              </p:nvPicPr>
              <p:blipFill>
                <a:blip r:embed="rId270"/>
                <a:stretch>
                  <a:fillRect/>
                </a:stretch>
              </p:blipFill>
              <p:spPr>
                <a:xfrm>
                  <a:off x="10447920" y="2716022"/>
                  <a:ext cx="190440" cy="266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71">
              <p14:nvContentPartPr>
                <p14:cNvPr id="169" name="Ink 168">
                  <a:extLst>
                    <a:ext uri="{FF2B5EF4-FFF2-40B4-BE49-F238E27FC236}">
                      <a16:creationId xmlns:a16="http://schemas.microsoft.com/office/drawing/2014/main" id="{E619C13F-71F0-AA47-8219-302C774D42ED}"/>
                    </a:ext>
                  </a:extLst>
                </p14:cNvPr>
                <p14:cNvContentPartPr/>
                <p14:nvPr/>
              </p14:nvContentPartPr>
              <p14:xfrm>
                <a:off x="10335960" y="2731502"/>
                <a:ext cx="100080" cy="11880"/>
              </p14:xfrm>
            </p:contentPart>
          </mc:Choice>
          <mc:Fallback xmlns="">
            <p:pic>
              <p:nvPicPr>
                <p:cNvPr id="169" name="Ink 168">
                  <a:extLst>
                    <a:ext uri="{FF2B5EF4-FFF2-40B4-BE49-F238E27FC236}">
                      <a16:creationId xmlns:a16="http://schemas.microsoft.com/office/drawing/2014/main" id="{E619C13F-71F0-AA47-8219-302C774D42ED}"/>
                    </a:ext>
                  </a:extLst>
                </p:cNvPr>
                <p:cNvPicPr/>
                <p:nvPr/>
              </p:nvPicPr>
              <p:blipFill>
                <a:blip r:embed="rId272"/>
                <a:stretch>
                  <a:fillRect/>
                </a:stretch>
              </p:blipFill>
              <p:spPr>
                <a:xfrm>
                  <a:off x="10320840" y="2716022"/>
                  <a:ext cx="130320" cy="42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73">
              <p14:nvContentPartPr>
                <p14:cNvPr id="170" name="Ink 169">
                  <a:extLst>
                    <a:ext uri="{FF2B5EF4-FFF2-40B4-BE49-F238E27FC236}">
                      <a16:creationId xmlns:a16="http://schemas.microsoft.com/office/drawing/2014/main" id="{F8CE1238-5F8E-0F4D-8D1A-3E58DE770C89}"/>
                    </a:ext>
                  </a:extLst>
                </p14:cNvPr>
                <p14:cNvContentPartPr/>
                <p14:nvPr/>
              </p14:nvContentPartPr>
              <p14:xfrm>
                <a:off x="10693080" y="2784422"/>
                <a:ext cx="83880" cy="141480"/>
              </p14:xfrm>
            </p:contentPart>
          </mc:Choice>
          <mc:Fallback xmlns="">
            <p:pic>
              <p:nvPicPr>
                <p:cNvPr id="170" name="Ink 169">
                  <a:extLst>
                    <a:ext uri="{FF2B5EF4-FFF2-40B4-BE49-F238E27FC236}">
                      <a16:creationId xmlns:a16="http://schemas.microsoft.com/office/drawing/2014/main" id="{F8CE1238-5F8E-0F4D-8D1A-3E58DE770C89}"/>
                    </a:ext>
                  </a:extLst>
                </p:cNvPr>
                <p:cNvPicPr/>
                <p:nvPr/>
              </p:nvPicPr>
              <p:blipFill>
                <a:blip r:embed="rId274"/>
                <a:stretch>
                  <a:fillRect/>
                </a:stretch>
              </p:blipFill>
              <p:spPr>
                <a:xfrm>
                  <a:off x="10677960" y="2769302"/>
                  <a:ext cx="114120" cy="172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75">
              <p14:nvContentPartPr>
                <p14:cNvPr id="171" name="Ink 170">
                  <a:extLst>
                    <a:ext uri="{FF2B5EF4-FFF2-40B4-BE49-F238E27FC236}">
                      <a16:creationId xmlns:a16="http://schemas.microsoft.com/office/drawing/2014/main" id="{AA626C53-918D-5946-A613-4BE614EED19E}"/>
                    </a:ext>
                  </a:extLst>
                </p14:cNvPr>
                <p14:cNvContentPartPr/>
                <p14:nvPr/>
              </p14:nvContentPartPr>
              <p14:xfrm>
                <a:off x="10822680" y="2743022"/>
                <a:ext cx="273240" cy="338400"/>
              </p14:xfrm>
            </p:contentPart>
          </mc:Choice>
          <mc:Fallback xmlns="">
            <p:pic>
              <p:nvPicPr>
                <p:cNvPr id="171" name="Ink 170">
                  <a:extLst>
                    <a:ext uri="{FF2B5EF4-FFF2-40B4-BE49-F238E27FC236}">
                      <a16:creationId xmlns:a16="http://schemas.microsoft.com/office/drawing/2014/main" id="{AA626C53-918D-5946-A613-4BE614EED19E}"/>
                    </a:ext>
                  </a:extLst>
                </p:cNvPr>
                <p:cNvPicPr/>
                <p:nvPr/>
              </p:nvPicPr>
              <p:blipFill>
                <a:blip r:embed="rId276"/>
                <a:stretch>
                  <a:fillRect/>
                </a:stretch>
              </p:blipFill>
              <p:spPr>
                <a:xfrm>
                  <a:off x="10807200" y="2727902"/>
                  <a:ext cx="303840" cy="368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77">
              <p14:nvContentPartPr>
                <p14:cNvPr id="172" name="Ink 171">
                  <a:extLst>
                    <a:ext uri="{FF2B5EF4-FFF2-40B4-BE49-F238E27FC236}">
                      <a16:creationId xmlns:a16="http://schemas.microsoft.com/office/drawing/2014/main" id="{D3E5B0A9-C134-F94E-B4EF-E4FA846A2A97}"/>
                    </a:ext>
                  </a:extLst>
                </p14:cNvPr>
                <p14:cNvContentPartPr/>
                <p14:nvPr/>
              </p14:nvContentPartPr>
              <p14:xfrm>
                <a:off x="11153880" y="2766062"/>
                <a:ext cx="97560" cy="192960"/>
              </p14:xfrm>
            </p:contentPart>
          </mc:Choice>
          <mc:Fallback xmlns="">
            <p:pic>
              <p:nvPicPr>
                <p:cNvPr id="172" name="Ink 171">
                  <a:extLst>
                    <a:ext uri="{FF2B5EF4-FFF2-40B4-BE49-F238E27FC236}">
                      <a16:creationId xmlns:a16="http://schemas.microsoft.com/office/drawing/2014/main" id="{D3E5B0A9-C134-F94E-B4EF-E4FA846A2A97}"/>
                    </a:ext>
                  </a:extLst>
                </p:cNvPr>
                <p:cNvPicPr/>
                <p:nvPr/>
              </p:nvPicPr>
              <p:blipFill>
                <a:blip r:embed="rId278"/>
                <a:stretch>
                  <a:fillRect/>
                </a:stretch>
              </p:blipFill>
              <p:spPr>
                <a:xfrm>
                  <a:off x="11138400" y="2750942"/>
                  <a:ext cx="127800" cy="223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79">
              <p14:nvContentPartPr>
                <p14:cNvPr id="173" name="Ink 172">
                  <a:extLst>
                    <a:ext uri="{FF2B5EF4-FFF2-40B4-BE49-F238E27FC236}">
                      <a16:creationId xmlns:a16="http://schemas.microsoft.com/office/drawing/2014/main" id="{71E27279-895B-5A47-9052-2A204C10BB39}"/>
                    </a:ext>
                  </a:extLst>
                </p14:cNvPr>
                <p14:cNvContentPartPr/>
                <p14:nvPr/>
              </p14:nvContentPartPr>
              <p14:xfrm>
                <a:off x="11030400" y="2718542"/>
                <a:ext cx="54720" cy="1800"/>
              </p14:xfrm>
            </p:contentPart>
          </mc:Choice>
          <mc:Fallback xmlns="">
            <p:pic>
              <p:nvPicPr>
                <p:cNvPr id="173" name="Ink 172">
                  <a:extLst>
                    <a:ext uri="{FF2B5EF4-FFF2-40B4-BE49-F238E27FC236}">
                      <a16:creationId xmlns:a16="http://schemas.microsoft.com/office/drawing/2014/main" id="{71E27279-895B-5A47-9052-2A204C10BB39}"/>
                    </a:ext>
                  </a:extLst>
                </p:cNvPr>
                <p:cNvPicPr/>
                <p:nvPr/>
              </p:nvPicPr>
              <p:blipFill>
                <a:blip r:embed="rId280"/>
                <a:stretch>
                  <a:fillRect/>
                </a:stretch>
              </p:blipFill>
              <p:spPr>
                <a:xfrm>
                  <a:off x="11015280" y="2703422"/>
                  <a:ext cx="84960" cy="3204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87" name="Group 186">
            <a:extLst>
              <a:ext uri="{FF2B5EF4-FFF2-40B4-BE49-F238E27FC236}">
                <a16:creationId xmlns:a16="http://schemas.microsoft.com/office/drawing/2014/main" id="{5F4C1E79-9AF8-2042-8020-1B03D3CB278F}"/>
              </a:ext>
            </a:extLst>
          </p:cNvPr>
          <p:cNvGrpSpPr/>
          <p:nvPr/>
        </p:nvGrpSpPr>
        <p:grpSpPr>
          <a:xfrm>
            <a:off x="9694080" y="594542"/>
            <a:ext cx="798480" cy="824760"/>
            <a:chOff x="9694080" y="594542"/>
            <a:chExt cx="798480" cy="8247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281">
              <p14:nvContentPartPr>
                <p14:cNvPr id="176" name="Ink 175">
                  <a:extLst>
                    <a:ext uri="{FF2B5EF4-FFF2-40B4-BE49-F238E27FC236}">
                      <a16:creationId xmlns:a16="http://schemas.microsoft.com/office/drawing/2014/main" id="{43A67C52-AAFB-2448-A9F2-3FCEF5BAA7C5}"/>
                    </a:ext>
                  </a:extLst>
                </p14:cNvPr>
                <p14:cNvContentPartPr/>
                <p14:nvPr/>
              </p14:nvContentPartPr>
              <p14:xfrm>
                <a:off x="9694080" y="594542"/>
                <a:ext cx="798480" cy="824760"/>
              </p14:xfrm>
            </p:contentPart>
          </mc:Choice>
          <mc:Fallback xmlns="">
            <p:pic>
              <p:nvPicPr>
                <p:cNvPr id="176" name="Ink 175">
                  <a:extLst>
                    <a:ext uri="{FF2B5EF4-FFF2-40B4-BE49-F238E27FC236}">
                      <a16:creationId xmlns:a16="http://schemas.microsoft.com/office/drawing/2014/main" id="{43A67C52-AAFB-2448-A9F2-3FCEF5BAA7C5}"/>
                    </a:ext>
                  </a:extLst>
                </p:cNvPr>
                <p:cNvPicPr/>
                <p:nvPr/>
              </p:nvPicPr>
              <p:blipFill>
                <a:blip r:embed="rId282"/>
                <a:stretch>
                  <a:fillRect/>
                </a:stretch>
              </p:blipFill>
              <p:spPr>
                <a:xfrm>
                  <a:off x="9678960" y="579422"/>
                  <a:ext cx="829080" cy="855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83">
              <p14:nvContentPartPr>
                <p14:cNvPr id="177" name="Ink 176">
                  <a:extLst>
                    <a:ext uri="{FF2B5EF4-FFF2-40B4-BE49-F238E27FC236}">
                      <a16:creationId xmlns:a16="http://schemas.microsoft.com/office/drawing/2014/main" id="{E1C1E05D-3EA9-B64C-A73E-B77482E7718E}"/>
                    </a:ext>
                  </a:extLst>
                </p14:cNvPr>
                <p14:cNvContentPartPr/>
                <p14:nvPr/>
              </p14:nvContentPartPr>
              <p14:xfrm>
                <a:off x="9734040" y="846542"/>
                <a:ext cx="648000" cy="195120"/>
              </p14:xfrm>
            </p:contentPart>
          </mc:Choice>
          <mc:Fallback xmlns="">
            <p:pic>
              <p:nvPicPr>
                <p:cNvPr id="177" name="Ink 176">
                  <a:extLst>
                    <a:ext uri="{FF2B5EF4-FFF2-40B4-BE49-F238E27FC236}">
                      <a16:creationId xmlns:a16="http://schemas.microsoft.com/office/drawing/2014/main" id="{E1C1E05D-3EA9-B64C-A73E-B77482E7718E}"/>
                    </a:ext>
                  </a:extLst>
                </p:cNvPr>
                <p:cNvPicPr/>
                <p:nvPr/>
              </p:nvPicPr>
              <p:blipFill>
                <a:blip r:embed="rId284"/>
                <a:stretch>
                  <a:fillRect/>
                </a:stretch>
              </p:blipFill>
              <p:spPr>
                <a:xfrm>
                  <a:off x="9718920" y="831422"/>
                  <a:ext cx="678600" cy="225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85">
              <p14:nvContentPartPr>
                <p14:cNvPr id="178" name="Ink 177">
                  <a:extLst>
                    <a:ext uri="{FF2B5EF4-FFF2-40B4-BE49-F238E27FC236}">
                      <a16:creationId xmlns:a16="http://schemas.microsoft.com/office/drawing/2014/main" id="{7B1FE4F6-DF57-2F48-B06C-0EE254312077}"/>
                    </a:ext>
                  </a:extLst>
                </p14:cNvPr>
                <p14:cNvContentPartPr/>
                <p14:nvPr/>
              </p14:nvContentPartPr>
              <p14:xfrm>
                <a:off x="9768960" y="1040942"/>
                <a:ext cx="722880" cy="221040"/>
              </p14:xfrm>
            </p:contentPart>
          </mc:Choice>
          <mc:Fallback xmlns="">
            <p:pic>
              <p:nvPicPr>
                <p:cNvPr id="178" name="Ink 177">
                  <a:extLst>
                    <a:ext uri="{FF2B5EF4-FFF2-40B4-BE49-F238E27FC236}">
                      <a16:creationId xmlns:a16="http://schemas.microsoft.com/office/drawing/2014/main" id="{7B1FE4F6-DF57-2F48-B06C-0EE254312077}"/>
                    </a:ext>
                  </a:extLst>
                </p:cNvPr>
                <p:cNvPicPr/>
                <p:nvPr/>
              </p:nvPicPr>
              <p:blipFill>
                <a:blip r:embed="rId286"/>
                <a:stretch>
                  <a:fillRect/>
                </a:stretch>
              </p:blipFill>
              <p:spPr>
                <a:xfrm>
                  <a:off x="9753480" y="1025462"/>
                  <a:ext cx="753480" cy="251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87">
              <p14:nvContentPartPr>
                <p14:cNvPr id="179" name="Ink 178">
                  <a:extLst>
                    <a:ext uri="{FF2B5EF4-FFF2-40B4-BE49-F238E27FC236}">
                      <a16:creationId xmlns:a16="http://schemas.microsoft.com/office/drawing/2014/main" id="{8E99A563-52A0-884B-8A45-16D4E1942A9A}"/>
                    </a:ext>
                  </a:extLst>
                </p14:cNvPr>
                <p14:cNvContentPartPr/>
                <p14:nvPr/>
              </p14:nvContentPartPr>
              <p14:xfrm>
                <a:off x="9849960" y="1082342"/>
                <a:ext cx="26640" cy="87120"/>
              </p14:xfrm>
            </p:contentPart>
          </mc:Choice>
          <mc:Fallback xmlns="">
            <p:pic>
              <p:nvPicPr>
                <p:cNvPr id="179" name="Ink 178">
                  <a:extLst>
                    <a:ext uri="{FF2B5EF4-FFF2-40B4-BE49-F238E27FC236}">
                      <a16:creationId xmlns:a16="http://schemas.microsoft.com/office/drawing/2014/main" id="{8E99A563-52A0-884B-8A45-16D4E1942A9A}"/>
                    </a:ext>
                  </a:extLst>
                </p:cNvPr>
                <p:cNvPicPr/>
                <p:nvPr/>
              </p:nvPicPr>
              <p:blipFill>
                <a:blip r:embed="rId288"/>
                <a:stretch>
                  <a:fillRect/>
                </a:stretch>
              </p:blipFill>
              <p:spPr>
                <a:xfrm>
                  <a:off x="9834480" y="1067222"/>
                  <a:ext cx="57240" cy="117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89">
              <p14:nvContentPartPr>
                <p14:cNvPr id="180" name="Ink 179">
                  <a:extLst>
                    <a:ext uri="{FF2B5EF4-FFF2-40B4-BE49-F238E27FC236}">
                      <a16:creationId xmlns:a16="http://schemas.microsoft.com/office/drawing/2014/main" id="{57046DDF-95FD-4942-B023-CF4BD56AEB65}"/>
                    </a:ext>
                  </a:extLst>
                </p14:cNvPr>
                <p14:cNvContentPartPr/>
                <p14:nvPr/>
              </p14:nvContentPartPr>
              <p14:xfrm>
                <a:off x="9896040" y="1047422"/>
                <a:ext cx="136080" cy="116640"/>
              </p14:xfrm>
            </p:contentPart>
          </mc:Choice>
          <mc:Fallback xmlns="">
            <p:pic>
              <p:nvPicPr>
                <p:cNvPr id="180" name="Ink 179">
                  <a:extLst>
                    <a:ext uri="{FF2B5EF4-FFF2-40B4-BE49-F238E27FC236}">
                      <a16:creationId xmlns:a16="http://schemas.microsoft.com/office/drawing/2014/main" id="{57046DDF-95FD-4942-B023-CF4BD56AEB65}"/>
                    </a:ext>
                  </a:extLst>
                </p:cNvPr>
                <p:cNvPicPr/>
                <p:nvPr/>
              </p:nvPicPr>
              <p:blipFill>
                <a:blip r:embed="rId290"/>
                <a:stretch>
                  <a:fillRect/>
                </a:stretch>
              </p:blipFill>
              <p:spPr>
                <a:xfrm>
                  <a:off x="9880920" y="1032302"/>
                  <a:ext cx="166680" cy="147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91">
              <p14:nvContentPartPr>
                <p14:cNvPr id="181" name="Ink 180">
                  <a:extLst>
                    <a:ext uri="{FF2B5EF4-FFF2-40B4-BE49-F238E27FC236}">
                      <a16:creationId xmlns:a16="http://schemas.microsoft.com/office/drawing/2014/main" id="{63530661-7800-3042-8FBB-E3014E240E8F}"/>
                    </a:ext>
                  </a:extLst>
                </p14:cNvPr>
                <p14:cNvContentPartPr/>
                <p14:nvPr/>
              </p14:nvContentPartPr>
              <p14:xfrm>
                <a:off x="9954000" y="1075862"/>
                <a:ext cx="88200" cy="23760"/>
              </p14:xfrm>
            </p:contentPart>
          </mc:Choice>
          <mc:Fallback xmlns="">
            <p:pic>
              <p:nvPicPr>
                <p:cNvPr id="181" name="Ink 180">
                  <a:extLst>
                    <a:ext uri="{FF2B5EF4-FFF2-40B4-BE49-F238E27FC236}">
                      <a16:creationId xmlns:a16="http://schemas.microsoft.com/office/drawing/2014/main" id="{63530661-7800-3042-8FBB-E3014E240E8F}"/>
                    </a:ext>
                  </a:extLst>
                </p:cNvPr>
                <p:cNvPicPr/>
                <p:nvPr/>
              </p:nvPicPr>
              <p:blipFill>
                <a:blip r:embed="rId292"/>
                <a:stretch>
                  <a:fillRect/>
                </a:stretch>
              </p:blipFill>
              <p:spPr>
                <a:xfrm>
                  <a:off x="9938880" y="1060742"/>
                  <a:ext cx="118800" cy="54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93">
              <p14:nvContentPartPr>
                <p14:cNvPr id="182" name="Ink 181">
                  <a:extLst>
                    <a:ext uri="{FF2B5EF4-FFF2-40B4-BE49-F238E27FC236}">
                      <a16:creationId xmlns:a16="http://schemas.microsoft.com/office/drawing/2014/main" id="{AA6D4A01-948A-0146-B2FF-14F9DDC86AD1}"/>
                    </a:ext>
                  </a:extLst>
                </p14:cNvPr>
                <p14:cNvContentPartPr/>
                <p14:nvPr/>
              </p14:nvContentPartPr>
              <p14:xfrm>
                <a:off x="10104480" y="1018262"/>
                <a:ext cx="13320" cy="99360"/>
              </p14:xfrm>
            </p:contentPart>
          </mc:Choice>
          <mc:Fallback xmlns="">
            <p:pic>
              <p:nvPicPr>
                <p:cNvPr id="182" name="Ink 181">
                  <a:extLst>
                    <a:ext uri="{FF2B5EF4-FFF2-40B4-BE49-F238E27FC236}">
                      <a16:creationId xmlns:a16="http://schemas.microsoft.com/office/drawing/2014/main" id="{AA6D4A01-948A-0146-B2FF-14F9DDC86AD1}"/>
                    </a:ext>
                  </a:extLst>
                </p:cNvPr>
                <p:cNvPicPr/>
                <p:nvPr/>
              </p:nvPicPr>
              <p:blipFill>
                <a:blip r:embed="rId294"/>
                <a:stretch>
                  <a:fillRect/>
                </a:stretch>
              </p:blipFill>
              <p:spPr>
                <a:xfrm>
                  <a:off x="10089360" y="1003142"/>
                  <a:ext cx="43920" cy="129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95">
              <p14:nvContentPartPr>
                <p14:cNvPr id="183" name="Ink 182">
                  <a:extLst>
                    <a:ext uri="{FF2B5EF4-FFF2-40B4-BE49-F238E27FC236}">
                      <a16:creationId xmlns:a16="http://schemas.microsoft.com/office/drawing/2014/main" id="{3935CBB1-0250-304C-B52C-257A6669C400}"/>
                    </a:ext>
                  </a:extLst>
                </p14:cNvPr>
                <p14:cNvContentPartPr/>
                <p14:nvPr/>
              </p14:nvContentPartPr>
              <p14:xfrm>
                <a:off x="10150920" y="1018262"/>
                <a:ext cx="15120" cy="79920"/>
              </p14:xfrm>
            </p:contentPart>
          </mc:Choice>
          <mc:Fallback xmlns="">
            <p:pic>
              <p:nvPicPr>
                <p:cNvPr id="183" name="Ink 182">
                  <a:extLst>
                    <a:ext uri="{FF2B5EF4-FFF2-40B4-BE49-F238E27FC236}">
                      <a16:creationId xmlns:a16="http://schemas.microsoft.com/office/drawing/2014/main" id="{3935CBB1-0250-304C-B52C-257A6669C400}"/>
                    </a:ext>
                  </a:extLst>
                </p:cNvPr>
                <p:cNvPicPr/>
                <p:nvPr/>
              </p:nvPicPr>
              <p:blipFill>
                <a:blip r:embed="rId296"/>
                <a:stretch>
                  <a:fillRect/>
                </a:stretch>
              </p:blipFill>
              <p:spPr>
                <a:xfrm>
                  <a:off x="10135440" y="1003142"/>
                  <a:ext cx="45720" cy="110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97">
              <p14:nvContentPartPr>
                <p14:cNvPr id="184" name="Ink 183">
                  <a:extLst>
                    <a:ext uri="{FF2B5EF4-FFF2-40B4-BE49-F238E27FC236}">
                      <a16:creationId xmlns:a16="http://schemas.microsoft.com/office/drawing/2014/main" id="{F730B719-94E8-9B49-9CF8-2571E490976A}"/>
                    </a:ext>
                  </a:extLst>
                </p14:cNvPr>
                <p14:cNvContentPartPr/>
                <p14:nvPr/>
              </p14:nvContentPartPr>
              <p14:xfrm>
                <a:off x="10162440" y="1006742"/>
                <a:ext cx="96840" cy="28800"/>
              </p14:xfrm>
            </p:contentPart>
          </mc:Choice>
          <mc:Fallback xmlns="">
            <p:pic>
              <p:nvPicPr>
                <p:cNvPr id="184" name="Ink 183">
                  <a:extLst>
                    <a:ext uri="{FF2B5EF4-FFF2-40B4-BE49-F238E27FC236}">
                      <a16:creationId xmlns:a16="http://schemas.microsoft.com/office/drawing/2014/main" id="{F730B719-94E8-9B49-9CF8-2571E490976A}"/>
                    </a:ext>
                  </a:extLst>
                </p:cNvPr>
                <p:cNvPicPr/>
                <p:nvPr/>
              </p:nvPicPr>
              <p:blipFill>
                <a:blip r:embed="rId298"/>
                <a:stretch>
                  <a:fillRect/>
                </a:stretch>
              </p:blipFill>
              <p:spPr>
                <a:xfrm>
                  <a:off x="10147320" y="991622"/>
                  <a:ext cx="127440" cy="59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99">
              <p14:nvContentPartPr>
                <p14:cNvPr id="185" name="Ink 184">
                  <a:extLst>
                    <a:ext uri="{FF2B5EF4-FFF2-40B4-BE49-F238E27FC236}">
                      <a16:creationId xmlns:a16="http://schemas.microsoft.com/office/drawing/2014/main" id="{871BE9B9-3C93-E54E-8AE4-86C39705D812}"/>
                    </a:ext>
                  </a:extLst>
                </p14:cNvPr>
                <p14:cNvContentPartPr/>
                <p14:nvPr/>
              </p14:nvContentPartPr>
              <p14:xfrm>
                <a:off x="10250280" y="967142"/>
                <a:ext cx="14760" cy="96840"/>
              </p14:xfrm>
            </p:contentPart>
          </mc:Choice>
          <mc:Fallback xmlns="">
            <p:pic>
              <p:nvPicPr>
                <p:cNvPr id="185" name="Ink 184">
                  <a:extLst>
                    <a:ext uri="{FF2B5EF4-FFF2-40B4-BE49-F238E27FC236}">
                      <a16:creationId xmlns:a16="http://schemas.microsoft.com/office/drawing/2014/main" id="{871BE9B9-3C93-E54E-8AE4-86C39705D812}"/>
                    </a:ext>
                  </a:extLst>
                </p:cNvPr>
                <p:cNvPicPr/>
                <p:nvPr/>
              </p:nvPicPr>
              <p:blipFill>
                <a:blip r:embed="rId300"/>
                <a:stretch>
                  <a:fillRect/>
                </a:stretch>
              </p:blipFill>
              <p:spPr>
                <a:xfrm>
                  <a:off x="10234800" y="952022"/>
                  <a:ext cx="45000" cy="127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01">
              <p14:nvContentPartPr>
                <p14:cNvPr id="186" name="Ink 185">
                  <a:extLst>
                    <a:ext uri="{FF2B5EF4-FFF2-40B4-BE49-F238E27FC236}">
                      <a16:creationId xmlns:a16="http://schemas.microsoft.com/office/drawing/2014/main" id="{B661BBEB-E528-1048-BB5C-09A1F5763B69}"/>
                    </a:ext>
                  </a:extLst>
                </p14:cNvPr>
                <p14:cNvContentPartPr/>
                <p14:nvPr/>
              </p14:nvContentPartPr>
              <p14:xfrm>
                <a:off x="10058400" y="983702"/>
                <a:ext cx="360" cy="360"/>
              </p14:xfrm>
            </p:contentPart>
          </mc:Choice>
          <mc:Fallback xmlns="">
            <p:pic>
              <p:nvPicPr>
                <p:cNvPr id="186" name="Ink 185">
                  <a:extLst>
                    <a:ext uri="{FF2B5EF4-FFF2-40B4-BE49-F238E27FC236}">
                      <a16:creationId xmlns:a16="http://schemas.microsoft.com/office/drawing/2014/main" id="{B661BBEB-E528-1048-BB5C-09A1F5763B69}"/>
                    </a:ext>
                  </a:extLst>
                </p:cNvPr>
                <p:cNvPicPr/>
                <p:nvPr/>
              </p:nvPicPr>
              <p:blipFill>
                <a:blip r:embed="rId216"/>
                <a:stretch>
                  <a:fillRect/>
                </a:stretch>
              </p:blipFill>
              <p:spPr>
                <a:xfrm>
                  <a:off x="10042920" y="968582"/>
                  <a:ext cx="30960" cy="3096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90" name="Group 189">
            <a:extLst>
              <a:ext uri="{FF2B5EF4-FFF2-40B4-BE49-F238E27FC236}">
                <a16:creationId xmlns:a16="http://schemas.microsoft.com/office/drawing/2014/main" id="{7465A68B-7E7D-844C-AEBF-7F3F9C14127A}"/>
              </a:ext>
            </a:extLst>
          </p:cNvPr>
          <p:cNvGrpSpPr/>
          <p:nvPr/>
        </p:nvGrpSpPr>
        <p:grpSpPr>
          <a:xfrm>
            <a:off x="8765640" y="922502"/>
            <a:ext cx="629640" cy="466920"/>
            <a:chOff x="8765640" y="922502"/>
            <a:chExt cx="629640" cy="4669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302">
              <p14:nvContentPartPr>
                <p14:cNvPr id="188" name="Ink 187">
                  <a:extLst>
                    <a:ext uri="{FF2B5EF4-FFF2-40B4-BE49-F238E27FC236}">
                      <a16:creationId xmlns:a16="http://schemas.microsoft.com/office/drawing/2014/main" id="{62A61CD8-4C57-A74C-B67E-501CD2D988D0}"/>
                    </a:ext>
                  </a:extLst>
                </p14:cNvPr>
                <p14:cNvContentPartPr/>
                <p14:nvPr/>
              </p14:nvContentPartPr>
              <p14:xfrm>
                <a:off x="8765640" y="922502"/>
                <a:ext cx="629640" cy="438840"/>
              </p14:xfrm>
            </p:contentPart>
          </mc:Choice>
          <mc:Fallback xmlns="">
            <p:pic>
              <p:nvPicPr>
                <p:cNvPr id="188" name="Ink 187">
                  <a:extLst>
                    <a:ext uri="{FF2B5EF4-FFF2-40B4-BE49-F238E27FC236}">
                      <a16:creationId xmlns:a16="http://schemas.microsoft.com/office/drawing/2014/main" id="{62A61CD8-4C57-A74C-B67E-501CD2D988D0}"/>
                    </a:ext>
                  </a:extLst>
                </p:cNvPr>
                <p:cNvPicPr/>
                <p:nvPr/>
              </p:nvPicPr>
              <p:blipFill>
                <a:blip r:embed="rId303"/>
                <a:stretch>
                  <a:fillRect/>
                </a:stretch>
              </p:blipFill>
              <p:spPr>
                <a:xfrm>
                  <a:off x="8750160" y="907022"/>
                  <a:ext cx="660240" cy="469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04">
              <p14:nvContentPartPr>
                <p14:cNvPr id="189" name="Ink 188">
                  <a:extLst>
                    <a:ext uri="{FF2B5EF4-FFF2-40B4-BE49-F238E27FC236}">
                      <a16:creationId xmlns:a16="http://schemas.microsoft.com/office/drawing/2014/main" id="{3FC8071E-3B97-B74F-9521-BDE52060D361}"/>
                    </a:ext>
                  </a:extLst>
                </p14:cNvPr>
                <p14:cNvContentPartPr/>
                <p14:nvPr/>
              </p14:nvContentPartPr>
              <p14:xfrm>
                <a:off x="8819640" y="1327142"/>
                <a:ext cx="501120" cy="62280"/>
              </p14:xfrm>
            </p:contentPart>
          </mc:Choice>
          <mc:Fallback xmlns="">
            <p:pic>
              <p:nvPicPr>
                <p:cNvPr id="189" name="Ink 188">
                  <a:extLst>
                    <a:ext uri="{FF2B5EF4-FFF2-40B4-BE49-F238E27FC236}">
                      <a16:creationId xmlns:a16="http://schemas.microsoft.com/office/drawing/2014/main" id="{3FC8071E-3B97-B74F-9521-BDE52060D361}"/>
                    </a:ext>
                  </a:extLst>
                </p:cNvPr>
                <p:cNvPicPr/>
                <p:nvPr/>
              </p:nvPicPr>
              <p:blipFill>
                <a:blip r:embed="rId305"/>
                <a:stretch>
                  <a:fillRect/>
                </a:stretch>
              </p:blipFill>
              <p:spPr>
                <a:xfrm>
                  <a:off x="8804520" y="1311662"/>
                  <a:ext cx="531360" cy="9252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93" name="Group 192">
            <a:extLst>
              <a:ext uri="{FF2B5EF4-FFF2-40B4-BE49-F238E27FC236}">
                <a16:creationId xmlns:a16="http://schemas.microsoft.com/office/drawing/2014/main" id="{B07948D0-6913-AD4A-820C-897B2A62DA1A}"/>
              </a:ext>
            </a:extLst>
          </p:cNvPr>
          <p:cNvGrpSpPr/>
          <p:nvPr/>
        </p:nvGrpSpPr>
        <p:grpSpPr>
          <a:xfrm>
            <a:off x="10787400" y="709742"/>
            <a:ext cx="219960" cy="466200"/>
            <a:chOff x="10787400" y="709742"/>
            <a:chExt cx="219960" cy="46620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306">
              <p14:nvContentPartPr>
                <p14:cNvPr id="191" name="Ink 190">
                  <a:extLst>
                    <a:ext uri="{FF2B5EF4-FFF2-40B4-BE49-F238E27FC236}">
                      <a16:creationId xmlns:a16="http://schemas.microsoft.com/office/drawing/2014/main" id="{4F41CF28-E2CC-0A48-AD9E-29F2A6043DA1}"/>
                    </a:ext>
                  </a:extLst>
                </p14:cNvPr>
                <p14:cNvContentPartPr/>
                <p14:nvPr/>
              </p14:nvContentPartPr>
              <p14:xfrm>
                <a:off x="10787400" y="709742"/>
                <a:ext cx="219960" cy="345960"/>
              </p14:xfrm>
            </p:contentPart>
          </mc:Choice>
          <mc:Fallback xmlns="">
            <p:pic>
              <p:nvPicPr>
                <p:cNvPr id="191" name="Ink 190">
                  <a:extLst>
                    <a:ext uri="{FF2B5EF4-FFF2-40B4-BE49-F238E27FC236}">
                      <a16:creationId xmlns:a16="http://schemas.microsoft.com/office/drawing/2014/main" id="{4F41CF28-E2CC-0A48-AD9E-29F2A6043DA1}"/>
                    </a:ext>
                  </a:extLst>
                </p:cNvPr>
                <p:cNvPicPr/>
                <p:nvPr/>
              </p:nvPicPr>
              <p:blipFill>
                <a:blip r:embed="rId307"/>
                <a:stretch>
                  <a:fillRect/>
                </a:stretch>
              </p:blipFill>
              <p:spPr>
                <a:xfrm>
                  <a:off x="10772280" y="694262"/>
                  <a:ext cx="250200" cy="376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08">
              <p14:nvContentPartPr>
                <p14:cNvPr id="192" name="Ink 191">
                  <a:extLst>
                    <a:ext uri="{FF2B5EF4-FFF2-40B4-BE49-F238E27FC236}">
                      <a16:creationId xmlns:a16="http://schemas.microsoft.com/office/drawing/2014/main" id="{85694456-8988-5743-A1EC-20D100BC8DEA}"/>
                    </a:ext>
                  </a:extLst>
                </p14:cNvPr>
                <p14:cNvContentPartPr/>
                <p14:nvPr/>
              </p14:nvContentPartPr>
              <p14:xfrm>
                <a:off x="10845360" y="1143902"/>
                <a:ext cx="51120" cy="32040"/>
              </p14:xfrm>
            </p:contentPart>
          </mc:Choice>
          <mc:Fallback xmlns="">
            <p:pic>
              <p:nvPicPr>
                <p:cNvPr id="192" name="Ink 191">
                  <a:extLst>
                    <a:ext uri="{FF2B5EF4-FFF2-40B4-BE49-F238E27FC236}">
                      <a16:creationId xmlns:a16="http://schemas.microsoft.com/office/drawing/2014/main" id="{85694456-8988-5743-A1EC-20D100BC8DEA}"/>
                    </a:ext>
                  </a:extLst>
                </p:cNvPr>
                <p:cNvPicPr/>
                <p:nvPr/>
              </p:nvPicPr>
              <p:blipFill>
                <a:blip r:embed="rId309"/>
                <a:stretch>
                  <a:fillRect/>
                </a:stretch>
              </p:blipFill>
              <p:spPr>
                <a:xfrm>
                  <a:off x="10829880" y="1128782"/>
                  <a:ext cx="81720" cy="62640"/>
                </a:xfrm>
                <a:prstGeom prst="rect">
                  <a:avLst/>
                </a:prstGeom>
              </p:spPr>
            </p:pic>
          </mc:Fallback>
        </mc:AlternateContent>
      </p:grpSp>
    </p:spTree>
    <p:extLst>
      <p:ext uri="{BB962C8B-B14F-4D97-AF65-F5344CB8AC3E}">
        <p14:creationId xmlns:p14="http://schemas.microsoft.com/office/powerpoint/2010/main" val="249319956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2">
            <a:extLst>
              <a:ext uri="{FF2B5EF4-FFF2-40B4-BE49-F238E27FC236}">
                <a16:creationId xmlns:a16="http://schemas.microsoft.com/office/drawing/2014/main" id="{D7354FEA-0E12-FE4A-819E-CC501E3A3EB9}"/>
              </a:ext>
            </a:extLst>
          </p:cNvPr>
          <p:cNvSpPr txBox="1">
            <a:spLocks/>
          </p:cNvSpPr>
          <p:nvPr/>
        </p:nvSpPr>
        <p:spPr>
          <a:xfrm>
            <a:off x="571982" y="469297"/>
            <a:ext cx="3016169" cy="5624373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3200" dirty="0"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endParaRPr>
          </a:p>
          <a:p>
            <a:endParaRPr lang="en-US" sz="3200" dirty="0"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endParaRPr>
          </a:p>
          <a:p>
            <a:r>
              <a:rPr lang="en-US" sz="32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Jangan</a:t>
            </a:r>
            <a:r>
              <a:rPr lang="en-US" sz="32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 </a:t>
            </a:r>
            <a:r>
              <a:rPr lang="en-US" sz="32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lupa</a:t>
            </a:r>
            <a:r>
              <a:rPr lang="en-US" sz="32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 air </a:t>
            </a:r>
            <a:r>
              <a:rPr lang="en-US" sz="32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permukaan</a:t>
            </a:r>
            <a:r>
              <a:rPr lang="en-US" sz="32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 juga </a:t>
            </a:r>
            <a:r>
              <a:rPr lang="en-US" sz="32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berinteraksi</a:t>
            </a:r>
            <a:r>
              <a:rPr lang="en-US" sz="32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 </a:t>
            </a:r>
            <a:r>
              <a:rPr lang="en-US" sz="32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dengan</a:t>
            </a:r>
            <a:r>
              <a:rPr lang="en-US" sz="32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 air </a:t>
            </a:r>
            <a:r>
              <a:rPr lang="en-US" sz="32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tanah</a:t>
            </a:r>
            <a:endParaRPr lang="en-US" sz="3200" dirty="0"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7" name="Ink 6">
                <a:extLst>
                  <a:ext uri="{FF2B5EF4-FFF2-40B4-BE49-F238E27FC236}">
                    <a16:creationId xmlns:a16="http://schemas.microsoft.com/office/drawing/2014/main" id="{925AF334-C142-2342-B10A-C15E4A29216E}"/>
                  </a:ext>
                </a:extLst>
              </p14:cNvPr>
              <p14:cNvContentPartPr/>
              <p14:nvPr/>
            </p14:nvContentPartPr>
            <p14:xfrm>
              <a:off x="6925320" y="741422"/>
              <a:ext cx="2901960" cy="1438920"/>
            </p14:xfrm>
          </p:contentPart>
        </mc:Choice>
        <mc:Fallback xmlns="">
          <p:pic>
            <p:nvPicPr>
              <p:cNvPr id="7" name="Ink 6">
                <a:extLst>
                  <a:ext uri="{FF2B5EF4-FFF2-40B4-BE49-F238E27FC236}">
                    <a16:creationId xmlns:a16="http://schemas.microsoft.com/office/drawing/2014/main" id="{925AF334-C142-2342-B10A-C15E4A29216E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6910200" y="726302"/>
                <a:ext cx="2932200" cy="1469520"/>
              </a:xfrm>
              <a:prstGeom prst="rect">
                <a:avLst/>
              </a:prstGeom>
            </p:spPr>
          </p:pic>
        </mc:Fallback>
      </mc:AlternateContent>
      <p:grpSp>
        <p:nvGrpSpPr>
          <p:cNvPr id="14" name="Group 13">
            <a:extLst>
              <a:ext uri="{FF2B5EF4-FFF2-40B4-BE49-F238E27FC236}">
                <a16:creationId xmlns:a16="http://schemas.microsoft.com/office/drawing/2014/main" id="{AE202F14-DF7D-BA43-850D-420C69A04E21}"/>
              </a:ext>
            </a:extLst>
          </p:cNvPr>
          <p:cNvGrpSpPr/>
          <p:nvPr/>
        </p:nvGrpSpPr>
        <p:grpSpPr>
          <a:xfrm>
            <a:off x="10011960" y="705422"/>
            <a:ext cx="1683720" cy="1664640"/>
            <a:chOff x="10011960" y="705422"/>
            <a:chExt cx="1683720" cy="166464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6">
              <p14:nvContentPartPr>
                <p14:cNvPr id="9" name="Ink 8">
                  <a:extLst>
                    <a:ext uri="{FF2B5EF4-FFF2-40B4-BE49-F238E27FC236}">
                      <a16:creationId xmlns:a16="http://schemas.microsoft.com/office/drawing/2014/main" id="{3588B5A7-E8E1-EF40-BABE-30E1FC44B024}"/>
                    </a:ext>
                  </a:extLst>
                </p14:cNvPr>
                <p14:cNvContentPartPr/>
                <p14:nvPr/>
              </p14:nvContentPartPr>
              <p14:xfrm>
                <a:off x="10011960" y="786782"/>
                <a:ext cx="1100520" cy="1583280"/>
              </p14:xfrm>
            </p:contentPart>
          </mc:Choice>
          <mc:Fallback xmlns="">
            <p:pic>
              <p:nvPicPr>
                <p:cNvPr id="9" name="Ink 8">
                  <a:extLst>
                    <a:ext uri="{FF2B5EF4-FFF2-40B4-BE49-F238E27FC236}">
                      <a16:creationId xmlns:a16="http://schemas.microsoft.com/office/drawing/2014/main" id="{3588B5A7-E8E1-EF40-BABE-30E1FC44B024}"/>
                    </a:ext>
                  </a:extLst>
                </p:cNvPr>
                <p:cNvPicPr/>
                <p:nvPr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9996840" y="771662"/>
                  <a:ext cx="1131120" cy="1613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">
              <p14:nvContentPartPr>
                <p14:cNvPr id="10" name="Ink 9">
                  <a:extLst>
                    <a:ext uri="{FF2B5EF4-FFF2-40B4-BE49-F238E27FC236}">
                      <a16:creationId xmlns:a16="http://schemas.microsoft.com/office/drawing/2014/main" id="{711FD35D-930D-1145-9574-458B491A2131}"/>
                    </a:ext>
                  </a:extLst>
                </p14:cNvPr>
                <p14:cNvContentPartPr/>
                <p14:nvPr/>
              </p14:nvContentPartPr>
              <p14:xfrm>
                <a:off x="11018880" y="1096742"/>
                <a:ext cx="676800" cy="134280"/>
              </p14:xfrm>
            </p:contentPart>
          </mc:Choice>
          <mc:Fallback xmlns="">
            <p:pic>
              <p:nvPicPr>
                <p:cNvPr id="10" name="Ink 9">
                  <a:extLst>
                    <a:ext uri="{FF2B5EF4-FFF2-40B4-BE49-F238E27FC236}">
                      <a16:creationId xmlns:a16="http://schemas.microsoft.com/office/drawing/2014/main" id="{711FD35D-930D-1145-9574-458B491A2131}"/>
                    </a:ext>
                  </a:extLst>
                </p:cNvPr>
                <p:cNvPicPr/>
                <p:nvPr/>
              </p:nvPicPr>
              <p:blipFill>
                <a:blip r:embed="rId9"/>
                <a:stretch>
                  <a:fillRect/>
                </a:stretch>
              </p:blipFill>
              <p:spPr>
                <a:xfrm>
                  <a:off x="11003760" y="1081622"/>
                  <a:ext cx="707400" cy="164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">
              <p14:nvContentPartPr>
                <p14:cNvPr id="12" name="Ink 11">
                  <a:extLst>
                    <a:ext uri="{FF2B5EF4-FFF2-40B4-BE49-F238E27FC236}">
                      <a16:creationId xmlns:a16="http://schemas.microsoft.com/office/drawing/2014/main" id="{26BBA4D7-05CF-A841-B41D-22EDA8E531E9}"/>
                    </a:ext>
                  </a:extLst>
                </p14:cNvPr>
                <p14:cNvContentPartPr/>
                <p14:nvPr/>
              </p14:nvContentPartPr>
              <p14:xfrm>
                <a:off x="10995840" y="1134182"/>
                <a:ext cx="100440" cy="91440"/>
              </p14:xfrm>
            </p:contentPart>
          </mc:Choice>
          <mc:Fallback xmlns="">
            <p:pic>
              <p:nvPicPr>
                <p:cNvPr id="12" name="Ink 11">
                  <a:extLst>
                    <a:ext uri="{FF2B5EF4-FFF2-40B4-BE49-F238E27FC236}">
                      <a16:creationId xmlns:a16="http://schemas.microsoft.com/office/drawing/2014/main" id="{26BBA4D7-05CF-A841-B41D-22EDA8E531E9}"/>
                    </a:ext>
                  </a:extLst>
                </p:cNvPr>
                <p:cNvPicPr/>
                <p:nvPr/>
              </p:nvPicPr>
              <p:blipFill>
                <a:blip r:embed="rId11"/>
                <a:stretch>
                  <a:fillRect/>
                </a:stretch>
              </p:blipFill>
              <p:spPr>
                <a:xfrm>
                  <a:off x="10980360" y="1118702"/>
                  <a:ext cx="130680" cy="121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">
              <p14:nvContentPartPr>
                <p14:cNvPr id="13" name="Ink 12">
                  <a:extLst>
                    <a:ext uri="{FF2B5EF4-FFF2-40B4-BE49-F238E27FC236}">
                      <a16:creationId xmlns:a16="http://schemas.microsoft.com/office/drawing/2014/main" id="{E6109157-C6D2-2A45-A93D-B19784C0F85E}"/>
                    </a:ext>
                  </a:extLst>
                </p14:cNvPr>
                <p14:cNvContentPartPr/>
                <p14:nvPr/>
              </p14:nvContentPartPr>
              <p14:xfrm>
                <a:off x="11185560" y="705422"/>
                <a:ext cx="146160" cy="406080"/>
              </p14:xfrm>
            </p:contentPart>
          </mc:Choice>
          <mc:Fallback xmlns="">
            <p:pic>
              <p:nvPicPr>
                <p:cNvPr id="13" name="Ink 12">
                  <a:extLst>
                    <a:ext uri="{FF2B5EF4-FFF2-40B4-BE49-F238E27FC236}">
                      <a16:creationId xmlns:a16="http://schemas.microsoft.com/office/drawing/2014/main" id="{E6109157-C6D2-2A45-A93D-B19784C0F85E}"/>
                    </a:ext>
                  </a:extLst>
                </p:cNvPr>
                <p:cNvPicPr/>
                <p:nvPr/>
              </p:nvPicPr>
              <p:blipFill>
                <a:blip r:embed="rId13"/>
                <a:stretch>
                  <a:fillRect/>
                </a:stretch>
              </p:blipFill>
              <p:spPr>
                <a:xfrm>
                  <a:off x="11170440" y="689942"/>
                  <a:ext cx="176760" cy="43668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56" name="Group 55">
            <a:extLst>
              <a:ext uri="{FF2B5EF4-FFF2-40B4-BE49-F238E27FC236}">
                <a16:creationId xmlns:a16="http://schemas.microsoft.com/office/drawing/2014/main" id="{BA028ACF-FE5E-D844-8473-3C710CD9623B}"/>
              </a:ext>
            </a:extLst>
          </p:cNvPr>
          <p:cNvGrpSpPr/>
          <p:nvPr/>
        </p:nvGrpSpPr>
        <p:grpSpPr>
          <a:xfrm>
            <a:off x="4166640" y="608582"/>
            <a:ext cx="1986120" cy="1162440"/>
            <a:chOff x="4166640" y="608582"/>
            <a:chExt cx="1986120" cy="116244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4">
              <p14:nvContentPartPr>
                <p14:cNvPr id="3" name="Ink 2">
                  <a:extLst>
                    <a:ext uri="{FF2B5EF4-FFF2-40B4-BE49-F238E27FC236}">
                      <a16:creationId xmlns:a16="http://schemas.microsoft.com/office/drawing/2014/main" id="{C4327AAB-0031-A84F-921B-1D70EFB938F9}"/>
                    </a:ext>
                  </a:extLst>
                </p14:cNvPr>
                <p14:cNvContentPartPr/>
                <p14:nvPr/>
              </p14:nvContentPartPr>
              <p14:xfrm>
                <a:off x="4236120" y="992702"/>
                <a:ext cx="1715760" cy="403920"/>
              </p14:xfrm>
            </p:contentPart>
          </mc:Choice>
          <mc:Fallback xmlns="">
            <p:pic>
              <p:nvPicPr>
                <p:cNvPr id="3" name="Ink 2">
                  <a:extLst>
                    <a:ext uri="{FF2B5EF4-FFF2-40B4-BE49-F238E27FC236}">
                      <a16:creationId xmlns:a16="http://schemas.microsoft.com/office/drawing/2014/main" id="{C4327AAB-0031-A84F-921B-1D70EFB938F9}"/>
                    </a:ext>
                  </a:extLst>
                </p:cNvPr>
                <p:cNvPicPr/>
                <p:nvPr/>
              </p:nvPicPr>
              <p:blipFill>
                <a:blip r:embed="rId15"/>
                <a:stretch>
                  <a:fillRect/>
                </a:stretch>
              </p:blipFill>
              <p:spPr>
                <a:xfrm>
                  <a:off x="4221000" y="977222"/>
                  <a:ext cx="1746360" cy="434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">
              <p14:nvContentPartPr>
                <p14:cNvPr id="4" name="Ink 3">
                  <a:extLst>
                    <a:ext uri="{FF2B5EF4-FFF2-40B4-BE49-F238E27FC236}">
                      <a16:creationId xmlns:a16="http://schemas.microsoft.com/office/drawing/2014/main" id="{095BF1B9-92BE-5C4E-B727-A8526B93BE00}"/>
                    </a:ext>
                  </a:extLst>
                </p14:cNvPr>
                <p14:cNvContentPartPr/>
                <p14:nvPr/>
              </p14:nvContentPartPr>
              <p14:xfrm>
                <a:off x="4514040" y="608582"/>
                <a:ext cx="1177200" cy="491040"/>
              </p14:xfrm>
            </p:contentPart>
          </mc:Choice>
          <mc:Fallback xmlns="">
            <p:pic>
              <p:nvPicPr>
                <p:cNvPr id="4" name="Ink 3">
                  <a:extLst>
                    <a:ext uri="{FF2B5EF4-FFF2-40B4-BE49-F238E27FC236}">
                      <a16:creationId xmlns:a16="http://schemas.microsoft.com/office/drawing/2014/main" id="{095BF1B9-92BE-5C4E-B727-A8526B93BE00}"/>
                    </a:ext>
                  </a:extLst>
                </p:cNvPr>
                <p:cNvPicPr/>
                <p:nvPr/>
              </p:nvPicPr>
              <p:blipFill>
                <a:blip r:embed="rId17"/>
                <a:stretch>
                  <a:fillRect/>
                </a:stretch>
              </p:blipFill>
              <p:spPr>
                <a:xfrm>
                  <a:off x="4498560" y="593462"/>
                  <a:ext cx="1207800" cy="521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">
              <p14:nvContentPartPr>
                <p14:cNvPr id="5" name="Ink 4">
                  <a:extLst>
                    <a:ext uri="{FF2B5EF4-FFF2-40B4-BE49-F238E27FC236}">
                      <a16:creationId xmlns:a16="http://schemas.microsoft.com/office/drawing/2014/main" id="{7237BC95-2618-9A47-8FE6-C9B5680BCF39}"/>
                    </a:ext>
                  </a:extLst>
                </p14:cNvPr>
                <p14:cNvContentPartPr/>
                <p14:nvPr/>
              </p14:nvContentPartPr>
              <p14:xfrm>
                <a:off x="5486040" y="661502"/>
                <a:ext cx="666720" cy="443520"/>
              </p14:xfrm>
            </p:contentPart>
          </mc:Choice>
          <mc:Fallback xmlns="">
            <p:pic>
              <p:nvPicPr>
                <p:cNvPr id="5" name="Ink 4">
                  <a:extLst>
                    <a:ext uri="{FF2B5EF4-FFF2-40B4-BE49-F238E27FC236}">
                      <a16:creationId xmlns:a16="http://schemas.microsoft.com/office/drawing/2014/main" id="{7237BC95-2618-9A47-8FE6-C9B5680BCF39}"/>
                    </a:ext>
                  </a:extLst>
                </p:cNvPr>
                <p:cNvPicPr/>
                <p:nvPr/>
              </p:nvPicPr>
              <p:blipFill>
                <a:blip r:embed="rId19"/>
                <a:stretch>
                  <a:fillRect/>
                </a:stretch>
              </p:blipFill>
              <p:spPr>
                <a:xfrm>
                  <a:off x="5470920" y="646022"/>
                  <a:ext cx="696960" cy="473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">
              <p14:nvContentPartPr>
                <p14:cNvPr id="15" name="Ink 14">
                  <a:extLst>
                    <a:ext uri="{FF2B5EF4-FFF2-40B4-BE49-F238E27FC236}">
                      <a16:creationId xmlns:a16="http://schemas.microsoft.com/office/drawing/2014/main" id="{355649AC-3DE6-AF4B-9AA5-C2318D015E64}"/>
                    </a:ext>
                  </a:extLst>
                </p14:cNvPr>
                <p14:cNvContentPartPr/>
                <p14:nvPr/>
              </p14:nvContentPartPr>
              <p14:xfrm>
                <a:off x="5520960" y="1261622"/>
                <a:ext cx="371880" cy="162360"/>
              </p14:xfrm>
            </p:contentPart>
          </mc:Choice>
          <mc:Fallback xmlns="">
            <p:pic>
              <p:nvPicPr>
                <p:cNvPr id="15" name="Ink 14">
                  <a:extLst>
                    <a:ext uri="{FF2B5EF4-FFF2-40B4-BE49-F238E27FC236}">
                      <a16:creationId xmlns:a16="http://schemas.microsoft.com/office/drawing/2014/main" id="{355649AC-3DE6-AF4B-9AA5-C2318D015E64}"/>
                    </a:ext>
                  </a:extLst>
                </p:cNvPr>
                <p:cNvPicPr/>
                <p:nvPr/>
              </p:nvPicPr>
              <p:blipFill>
                <a:blip r:embed="rId21"/>
                <a:stretch>
                  <a:fillRect/>
                </a:stretch>
              </p:blipFill>
              <p:spPr>
                <a:xfrm>
                  <a:off x="5505840" y="1246142"/>
                  <a:ext cx="402480" cy="192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2">
              <p14:nvContentPartPr>
                <p14:cNvPr id="16" name="Ink 15">
                  <a:extLst>
                    <a:ext uri="{FF2B5EF4-FFF2-40B4-BE49-F238E27FC236}">
                      <a16:creationId xmlns:a16="http://schemas.microsoft.com/office/drawing/2014/main" id="{0AA04957-BB7D-674D-BF61-EF7DFF15A294}"/>
                    </a:ext>
                  </a:extLst>
                </p14:cNvPr>
                <p14:cNvContentPartPr/>
                <p14:nvPr/>
              </p14:nvContentPartPr>
              <p14:xfrm>
                <a:off x="5784120" y="1330742"/>
                <a:ext cx="197640" cy="149040"/>
              </p14:xfrm>
            </p:contentPart>
          </mc:Choice>
          <mc:Fallback xmlns="">
            <p:pic>
              <p:nvPicPr>
                <p:cNvPr id="16" name="Ink 15">
                  <a:extLst>
                    <a:ext uri="{FF2B5EF4-FFF2-40B4-BE49-F238E27FC236}">
                      <a16:creationId xmlns:a16="http://schemas.microsoft.com/office/drawing/2014/main" id="{0AA04957-BB7D-674D-BF61-EF7DFF15A294}"/>
                    </a:ext>
                  </a:extLst>
                </p:cNvPr>
                <p:cNvPicPr/>
                <p:nvPr/>
              </p:nvPicPr>
              <p:blipFill>
                <a:blip r:embed="rId23"/>
                <a:stretch>
                  <a:fillRect/>
                </a:stretch>
              </p:blipFill>
              <p:spPr>
                <a:xfrm>
                  <a:off x="5768640" y="1315622"/>
                  <a:ext cx="228240" cy="179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4">
              <p14:nvContentPartPr>
                <p14:cNvPr id="17" name="Ink 16">
                  <a:extLst>
                    <a:ext uri="{FF2B5EF4-FFF2-40B4-BE49-F238E27FC236}">
                      <a16:creationId xmlns:a16="http://schemas.microsoft.com/office/drawing/2014/main" id="{3084119D-66D9-1B48-9CD0-8031C4FA46E0}"/>
                    </a:ext>
                  </a:extLst>
                </p14:cNvPr>
                <p14:cNvContentPartPr/>
                <p14:nvPr/>
              </p14:nvContentPartPr>
              <p14:xfrm>
                <a:off x="4314600" y="1215182"/>
                <a:ext cx="373320" cy="317160"/>
              </p14:xfrm>
            </p:contentPart>
          </mc:Choice>
          <mc:Fallback xmlns="">
            <p:pic>
              <p:nvPicPr>
                <p:cNvPr id="17" name="Ink 16">
                  <a:extLst>
                    <a:ext uri="{FF2B5EF4-FFF2-40B4-BE49-F238E27FC236}">
                      <a16:creationId xmlns:a16="http://schemas.microsoft.com/office/drawing/2014/main" id="{3084119D-66D9-1B48-9CD0-8031C4FA46E0}"/>
                    </a:ext>
                  </a:extLst>
                </p:cNvPr>
                <p:cNvPicPr/>
                <p:nvPr/>
              </p:nvPicPr>
              <p:blipFill>
                <a:blip r:embed="rId25"/>
                <a:stretch>
                  <a:fillRect/>
                </a:stretch>
              </p:blipFill>
              <p:spPr>
                <a:xfrm>
                  <a:off x="4299480" y="1200062"/>
                  <a:ext cx="403920" cy="347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6">
              <p14:nvContentPartPr>
                <p14:cNvPr id="18" name="Ink 17">
                  <a:extLst>
                    <a:ext uri="{FF2B5EF4-FFF2-40B4-BE49-F238E27FC236}">
                      <a16:creationId xmlns:a16="http://schemas.microsoft.com/office/drawing/2014/main" id="{D784B67D-1834-2B4B-87E6-74788ECAF664}"/>
                    </a:ext>
                  </a:extLst>
                </p14:cNvPr>
                <p14:cNvContentPartPr/>
                <p14:nvPr/>
              </p14:nvContentPartPr>
              <p14:xfrm>
                <a:off x="4289400" y="1388702"/>
                <a:ext cx="196560" cy="205200"/>
              </p14:xfrm>
            </p:contentPart>
          </mc:Choice>
          <mc:Fallback xmlns="">
            <p:pic>
              <p:nvPicPr>
                <p:cNvPr id="18" name="Ink 17">
                  <a:extLst>
                    <a:ext uri="{FF2B5EF4-FFF2-40B4-BE49-F238E27FC236}">
                      <a16:creationId xmlns:a16="http://schemas.microsoft.com/office/drawing/2014/main" id="{D784B67D-1834-2B4B-87E6-74788ECAF664}"/>
                    </a:ext>
                  </a:extLst>
                </p:cNvPr>
                <p:cNvPicPr/>
                <p:nvPr/>
              </p:nvPicPr>
              <p:blipFill>
                <a:blip r:embed="rId27"/>
                <a:stretch>
                  <a:fillRect/>
                </a:stretch>
              </p:blipFill>
              <p:spPr>
                <a:xfrm>
                  <a:off x="4274280" y="1373582"/>
                  <a:ext cx="227160" cy="235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8">
              <p14:nvContentPartPr>
                <p14:cNvPr id="20" name="Ink 19">
                  <a:extLst>
                    <a:ext uri="{FF2B5EF4-FFF2-40B4-BE49-F238E27FC236}">
                      <a16:creationId xmlns:a16="http://schemas.microsoft.com/office/drawing/2014/main" id="{34D0D524-19C6-6A49-BD13-89853508A604}"/>
                    </a:ext>
                  </a:extLst>
                </p14:cNvPr>
                <p14:cNvContentPartPr/>
                <p14:nvPr/>
              </p14:nvContentPartPr>
              <p14:xfrm>
                <a:off x="5729400" y="1157222"/>
                <a:ext cx="360" cy="360"/>
              </p14:xfrm>
            </p:contentPart>
          </mc:Choice>
          <mc:Fallback xmlns="">
            <p:pic>
              <p:nvPicPr>
                <p:cNvPr id="20" name="Ink 19">
                  <a:extLst>
                    <a:ext uri="{FF2B5EF4-FFF2-40B4-BE49-F238E27FC236}">
                      <a16:creationId xmlns:a16="http://schemas.microsoft.com/office/drawing/2014/main" id="{34D0D524-19C6-6A49-BD13-89853508A604}"/>
                    </a:ext>
                  </a:extLst>
                </p:cNvPr>
                <p:cNvPicPr/>
                <p:nvPr/>
              </p:nvPicPr>
              <p:blipFill>
                <a:blip r:embed="rId29"/>
                <a:stretch>
                  <a:fillRect/>
                </a:stretch>
              </p:blipFill>
              <p:spPr>
                <a:xfrm>
                  <a:off x="5713920" y="1142102"/>
                  <a:ext cx="30960" cy="30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0">
              <p14:nvContentPartPr>
                <p14:cNvPr id="21" name="Ink 20">
                  <a:extLst>
                    <a:ext uri="{FF2B5EF4-FFF2-40B4-BE49-F238E27FC236}">
                      <a16:creationId xmlns:a16="http://schemas.microsoft.com/office/drawing/2014/main" id="{0B0C2824-2E86-6040-B42E-809FC2D7C984}"/>
                    </a:ext>
                  </a:extLst>
                </p14:cNvPr>
                <p14:cNvContentPartPr/>
                <p14:nvPr/>
              </p14:nvContentPartPr>
              <p14:xfrm>
                <a:off x="5960880" y="1145702"/>
                <a:ext cx="360" cy="360"/>
              </p14:xfrm>
            </p:contentPart>
          </mc:Choice>
          <mc:Fallback xmlns="">
            <p:pic>
              <p:nvPicPr>
                <p:cNvPr id="21" name="Ink 20">
                  <a:extLst>
                    <a:ext uri="{FF2B5EF4-FFF2-40B4-BE49-F238E27FC236}">
                      <a16:creationId xmlns:a16="http://schemas.microsoft.com/office/drawing/2014/main" id="{0B0C2824-2E86-6040-B42E-809FC2D7C984}"/>
                    </a:ext>
                  </a:extLst>
                </p:cNvPr>
                <p:cNvPicPr/>
                <p:nvPr/>
              </p:nvPicPr>
              <p:blipFill>
                <a:blip r:embed="rId29"/>
                <a:stretch>
                  <a:fillRect/>
                </a:stretch>
              </p:blipFill>
              <p:spPr>
                <a:xfrm>
                  <a:off x="5945400" y="1130582"/>
                  <a:ext cx="30960" cy="30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1">
              <p14:nvContentPartPr>
                <p14:cNvPr id="22" name="Ink 21">
                  <a:extLst>
                    <a:ext uri="{FF2B5EF4-FFF2-40B4-BE49-F238E27FC236}">
                      <a16:creationId xmlns:a16="http://schemas.microsoft.com/office/drawing/2014/main" id="{CB23903B-42BD-CD48-BE42-8304712C6B71}"/>
                    </a:ext>
                  </a:extLst>
                </p14:cNvPr>
                <p14:cNvContentPartPr/>
                <p14:nvPr/>
              </p14:nvContentPartPr>
              <p14:xfrm>
                <a:off x="6087960" y="1249742"/>
                <a:ext cx="8640" cy="23760"/>
              </p14:xfrm>
            </p:contentPart>
          </mc:Choice>
          <mc:Fallback xmlns="">
            <p:pic>
              <p:nvPicPr>
                <p:cNvPr id="22" name="Ink 21">
                  <a:extLst>
                    <a:ext uri="{FF2B5EF4-FFF2-40B4-BE49-F238E27FC236}">
                      <a16:creationId xmlns:a16="http://schemas.microsoft.com/office/drawing/2014/main" id="{CB23903B-42BD-CD48-BE42-8304712C6B71}"/>
                    </a:ext>
                  </a:extLst>
                </p:cNvPr>
                <p:cNvPicPr/>
                <p:nvPr/>
              </p:nvPicPr>
              <p:blipFill>
                <a:blip r:embed="rId32"/>
                <a:stretch>
                  <a:fillRect/>
                </a:stretch>
              </p:blipFill>
              <p:spPr>
                <a:xfrm>
                  <a:off x="6072840" y="1234622"/>
                  <a:ext cx="39240" cy="54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3">
              <p14:nvContentPartPr>
                <p14:cNvPr id="23" name="Ink 22">
                  <a:extLst>
                    <a:ext uri="{FF2B5EF4-FFF2-40B4-BE49-F238E27FC236}">
                      <a16:creationId xmlns:a16="http://schemas.microsoft.com/office/drawing/2014/main" id="{593CAD1A-E12F-8042-B878-F300A5D94D25}"/>
                    </a:ext>
                  </a:extLst>
                </p14:cNvPr>
                <p14:cNvContentPartPr/>
                <p14:nvPr/>
              </p14:nvContentPartPr>
              <p14:xfrm>
                <a:off x="6076440" y="1493102"/>
                <a:ext cx="8280" cy="47160"/>
              </p14:xfrm>
            </p:contentPart>
          </mc:Choice>
          <mc:Fallback xmlns="">
            <p:pic>
              <p:nvPicPr>
                <p:cNvPr id="23" name="Ink 22">
                  <a:extLst>
                    <a:ext uri="{FF2B5EF4-FFF2-40B4-BE49-F238E27FC236}">
                      <a16:creationId xmlns:a16="http://schemas.microsoft.com/office/drawing/2014/main" id="{593CAD1A-E12F-8042-B878-F300A5D94D25}"/>
                    </a:ext>
                  </a:extLst>
                </p:cNvPr>
                <p:cNvPicPr/>
                <p:nvPr/>
              </p:nvPicPr>
              <p:blipFill>
                <a:blip r:embed="rId34"/>
                <a:stretch>
                  <a:fillRect/>
                </a:stretch>
              </p:blipFill>
              <p:spPr>
                <a:xfrm>
                  <a:off x="6061320" y="1477622"/>
                  <a:ext cx="38880" cy="77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5">
              <p14:nvContentPartPr>
                <p14:cNvPr id="24" name="Ink 23">
                  <a:extLst>
                    <a:ext uri="{FF2B5EF4-FFF2-40B4-BE49-F238E27FC236}">
                      <a16:creationId xmlns:a16="http://schemas.microsoft.com/office/drawing/2014/main" id="{D5545F22-18BA-DB4E-8394-1115FE16F2DD}"/>
                    </a:ext>
                  </a:extLst>
                </p14:cNvPr>
                <p14:cNvContentPartPr/>
                <p14:nvPr/>
              </p14:nvContentPartPr>
              <p14:xfrm>
                <a:off x="5877360" y="1724582"/>
                <a:ext cx="37800" cy="14040"/>
              </p14:xfrm>
            </p:contentPart>
          </mc:Choice>
          <mc:Fallback xmlns="">
            <p:pic>
              <p:nvPicPr>
                <p:cNvPr id="24" name="Ink 23">
                  <a:extLst>
                    <a:ext uri="{FF2B5EF4-FFF2-40B4-BE49-F238E27FC236}">
                      <a16:creationId xmlns:a16="http://schemas.microsoft.com/office/drawing/2014/main" id="{D5545F22-18BA-DB4E-8394-1115FE16F2DD}"/>
                    </a:ext>
                  </a:extLst>
                </p:cNvPr>
                <p:cNvPicPr/>
                <p:nvPr/>
              </p:nvPicPr>
              <p:blipFill>
                <a:blip r:embed="rId36"/>
                <a:stretch>
                  <a:fillRect/>
                </a:stretch>
              </p:blipFill>
              <p:spPr>
                <a:xfrm>
                  <a:off x="5861880" y="1709102"/>
                  <a:ext cx="68040" cy="44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7">
              <p14:nvContentPartPr>
                <p14:cNvPr id="25" name="Ink 24">
                  <a:extLst>
                    <a:ext uri="{FF2B5EF4-FFF2-40B4-BE49-F238E27FC236}">
                      <a16:creationId xmlns:a16="http://schemas.microsoft.com/office/drawing/2014/main" id="{39C84621-2BD2-5D47-99A1-C0DC9DB5A591}"/>
                    </a:ext>
                  </a:extLst>
                </p14:cNvPr>
                <p14:cNvContentPartPr/>
                <p14:nvPr/>
              </p14:nvContentPartPr>
              <p14:xfrm>
                <a:off x="5631480" y="1742582"/>
                <a:ext cx="40320" cy="16920"/>
              </p14:xfrm>
            </p:contentPart>
          </mc:Choice>
          <mc:Fallback xmlns="">
            <p:pic>
              <p:nvPicPr>
                <p:cNvPr id="25" name="Ink 24">
                  <a:extLst>
                    <a:ext uri="{FF2B5EF4-FFF2-40B4-BE49-F238E27FC236}">
                      <a16:creationId xmlns:a16="http://schemas.microsoft.com/office/drawing/2014/main" id="{39C84621-2BD2-5D47-99A1-C0DC9DB5A591}"/>
                    </a:ext>
                  </a:extLst>
                </p:cNvPr>
                <p:cNvPicPr/>
                <p:nvPr/>
              </p:nvPicPr>
              <p:blipFill>
                <a:blip r:embed="rId38"/>
                <a:stretch>
                  <a:fillRect/>
                </a:stretch>
              </p:blipFill>
              <p:spPr>
                <a:xfrm>
                  <a:off x="5616360" y="1727462"/>
                  <a:ext cx="70560" cy="47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9">
              <p14:nvContentPartPr>
                <p14:cNvPr id="26" name="Ink 25">
                  <a:extLst>
                    <a:ext uri="{FF2B5EF4-FFF2-40B4-BE49-F238E27FC236}">
                      <a16:creationId xmlns:a16="http://schemas.microsoft.com/office/drawing/2014/main" id="{FC5496EC-7159-E343-A439-958E6459C403}"/>
                    </a:ext>
                  </a:extLst>
                </p14:cNvPr>
                <p14:cNvContentPartPr/>
                <p14:nvPr/>
              </p14:nvContentPartPr>
              <p14:xfrm>
                <a:off x="5523120" y="1617662"/>
                <a:ext cx="9720" cy="49320"/>
              </p14:xfrm>
            </p:contentPart>
          </mc:Choice>
          <mc:Fallback xmlns="">
            <p:pic>
              <p:nvPicPr>
                <p:cNvPr id="26" name="Ink 25">
                  <a:extLst>
                    <a:ext uri="{FF2B5EF4-FFF2-40B4-BE49-F238E27FC236}">
                      <a16:creationId xmlns:a16="http://schemas.microsoft.com/office/drawing/2014/main" id="{FC5496EC-7159-E343-A439-958E6459C403}"/>
                    </a:ext>
                  </a:extLst>
                </p:cNvPr>
                <p:cNvPicPr/>
                <p:nvPr/>
              </p:nvPicPr>
              <p:blipFill>
                <a:blip r:embed="rId40"/>
                <a:stretch>
                  <a:fillRect/>
                </a:stretch>
              </p:blipFill>
              <p:spPr>
                <a:xfrm>
                  <a:off x="5507640" y="1602182"/>
                  <a:ext cx="40320" cy="79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1">
              <p14:nvContentPartPr>
                <p14:cNvPr id="27" name="Ink 26">
                  <a:extLst>
                    <a:ext uri="{FF2B5EF4-FFF2-40B4-BE49-F238E27FC236}">
                      <a16:creationId xmlns:a16="http://schemas.microsoft.com/office/drawing/2014/main" id="{ABA1CE8C-59E0-1F4E-9EA8-0EB42E02BB29}"/>
                    </a:ext>
                  </a:extLst>
                </p14:cNvPr>
                <p14:cNvContentPartPr/>
                <p14:nvPr/>
              </p14:nvContentPartPr>
              <p14:xfrm>
                <a:off x="5509440" y="1527662"/>
                <a:ext cx="360" cy="360"/>
              </p14:xfrm>
            </p:contentPart>
          </mc:Choice>
          <mc:Fallback xmlns="">
            <p:pic>
              <p:nvPicPr>
                <p:cNvPr id="27" name="Ink 26">
                  <a:extLst>
                    <a:ext uri="{FF2B5EF4-FFF2-40B4-BE49-F238E27FC236}">
                      <a16:creationId xmlns:a16="http://schemas.microsoft.com/office/drawing/2014/main" id="{ABA1CE8C-59E0-1F4E-9EA8-0EB42E02BB29}"/>
                    </a:ext>
                  </a:extLst>
                </p:cNvPr>
                <p:cNvPicPr/>
                <p:nvPr/>
              </p:nvPicPr>
              <p:blipFill>
                <a:blip r:embed="rId29"/>
                <a:stretch>
                  <a:fillRect/>
                </a:stretch>
              </p:blipFill>
              <p:spPr>
                <a:xfrm>
                  <a:off x="5493960" y="1512542"/>
                  <a:ext cx="30960" cy="30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2">
              <p14:nvContentPartPr>
                <p14:cNvPr id="28" name="Ink 27">
                  <a:extLst>
                    <a:ext uri="{FF2B5EF4-FFF2-40B4-BE49-F238E27FC236}">
                      <a16:creationId xmlns:a16="http://schemas.microsoft.com/office/drawing/2014/main" id="{C8722DE5-9C40-594B-85EA-8B04DA1484FF}"/>
                    </a:ext>
                  </a:extLst>
                </p14:cNvPr>
                <p14:cNvContentPartPr/>
                <p14:nvPr/>
              </p14:nvContentPartPr>
              <p14:xfrm>
                <a:off x="5555880" y="1516142"/>
                <a:ext cx="11520" cy="6480"/>
              </p14:xfrm>
            </p:contentPart>
          </mc:Choice>
          <mc:Fallback xmlns="">
            <p:pic>
              <p:nvPicPr>
                <p:cNvPr id="28" name="Ink 27">
                  <a:extLst>
                    <a:ext uri="{FF2B5EF4-FFF2-40B4-BE49-F238E27FC236}">
                      <a16:creationId xmlns:a16="http://schemas.microsoft.com/office/drawing/2014/main" id="{C8722DE5-9C40-594B-85EA-8B04DA1484FF}"/>
                    </a:ext>
                  </a:extLst>
                </p:cNvPr>
                <p:cNvPicPr/>
                <p:nvPr/>
              </p:nvPicPr>
              <p:blipFill>
                <a:blip r:embed="rId43"/>
                <a:stretch>
                  <a:fillRect/>
                </a:stretch>
              </p:blipFill>
              <p:spPr>
                <a:xfrm>
                  <a:off x="5540400" y="1501022"/>
                  <a:ext cx="42120" cy="37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4">
              <p14:nvContentPartPr>
                <p14:cNvPr id="29" name="Ink 28">
                  <a:extLst>
                    <a:ext uri="{FF2B5EF4-FFF2-40B4-BE49-F238E27FC236}">
                      <a16:creationId xmlns:a16="http://schemas.microsoft.com/office/drawing/2014/main" id="{71DF9079-759D-574A-8AEA-9A48A83E55C1}"/>
                    </a:ext>
                  </a:extLst>
                </p14:cNvPr>
                <p14:cNvContentPartPr/>
                <p14:nvPr/>
              </p14:nvContentPartPr>
              <p14:xfrm>
                <a:off x="5625000" y="1642862"/>
                <a:ext cx="16560" cy="12600"/>
              </p14:xfrm>
            </p:contentPart>
          </mc:Choice>
          <mc:Fallback xmlns="">
            <p:pic>
              <p:nvPicPr>
                <p:cNvPr id="29" name="Ink 28">
                  <a:extLst>
                    <a:ext uri="{FF2B5EF4-FFF2-40B4-BE49-F238E27FC236}">
                      <a16:creationId xmlns:a16="http://schemas.microsoft.com/office/drawing/2014/main" id="{71DF9079-759D-574A-8AEA-9A48A83E55C1}"/>
                    </a:ext>
                  </a:extLst>
                </p:cNvPr>
                <p:cNvPicPr/>
                <p:nvPr/>
              </p:nvPicPr>
              <p:blipFill>
                <a:blip r:embed="rId45"/>
                <a:stretch>
                  <a:fillRect/>
                </a:stretch>
              </p:blipFill>
              <p:spPr>
                <a:xfrm>
                  <a:off x="5609880" y="1627382"/>
                  <a:ext cx="47160" cy="43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6">
              <p14:nvContentPartPr>
                <p14:cNvPr id="30" name="Ink 29">
                  <a:extLst>
                    <a:ext uri="{FF2B5EF4-FFF2-40B4-BE49-F238E27FC236}">
                      <a16:creationId xmlns:a16="http://schemas.microsoft.com/office/drawing/2014/main" id="{9B394A73-08D4-4649-A949-88BBB69AB366}"/>
                    </a:ext>
                  </a:extLst>
                </p14:cNvPr>
                <p14:cNvContentPartPr/>
                <p14:nvPr/>
              </p14:nvContentPartPr>
              <p14:xfrm>
                <a:off x="5687640" y="1570502"/>
                <a:ext cx="15840" cy="10440"/>
              </p14:xfrm>
            </p:contentPart>
          </mc:Choice>
          <mc:Fallback xmlns="">
            <p:pic>
              <p:nvPicPr>
                <p:cNvPr id="30" name="Ink 29">
                  <a:extLst>
                    <a:ext uri="{FF2B5EF4-FFF2-40B4-BE49-F238E27FC236}">
                      <a16:creationId xmlns:a16="http://schemas.microsoft.com/office/drawing/2014/main" id="{9B394A73-08D4-4649-A949-88BBB69AB366}"/>
                    </a:ext>
                  </a:extLst>
                </p:cNvPr>
                <p:cNvPicPr/>
                <p:nvPr/>
              </p:nvPicPr>
              <p:blipFill>
                <a:blip r:embed="rId43"/>
                <a:stretch>
                  <a:fillRect/>
                </a:stretch>
              </p:blipFill>
              <p:spPr>
                <a:xfrm>
                  <a:off x="5672160" y="1555022"/>
                  <a:ext cx="46080" cy="40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7">
              <p14:nvContentPartPr>
                <p14:cNvPr id="31" name="Ink 30">
                  <a:extLst>
                    <a:ext uri="{FF2B5EF4-FFF2-40B4-BE49-F238E27FC236}">
                      <a16:creationId xmlns:a16="http://schemas.microsoft.com/office/drawing/2014/main" id="{80F85C58-5609-1745-AC34-3B9CA140BA94}"/>
                    </a:ext>
                  </a:extLst>
                </p14:cNvPr>
                <p14:cNvContentPartPr/>
                <p14:nvPr/>
              </p14:nvContentPartPr>
              <p14:xfrm>
                <a:off x="5545080" y="1449902"/>
                <a:ext cx="45720" cy="20520"/>
              </p14:xfrm>
            </p:contentPart>
          </mc:Choice>
          <mc:Fallback xmlns="">
            <p:pic>
              <p:nvPicPr>
                <p:cNvPr id="31" name="Ink 30">
                  <a:extLst>
                    <a:ext uri="{FF2B5EF4-FFF2-40B4-BE49-F238E27FC236}">
                      <a16:creationId xmlns:a16="http://schemas.microsoft.com/office/drawing/2014/main" id="{80F85C58-5609-1745-AC34-3B9CA140BA94}"/>
                    </a:ext>
                  </a:extLst>
                </p:cNvPr>
                <p:cNvPicPr/>
                <p:nvPr/>
              </p:nvPicPr>
              <p:blipFill>
                <a:blip r:embed="rId48"/>
                <a:stretch>
                  <a:fillRect/>
                </a:stretch>
              </p:blipFill>
              <p:spPr>
                <a:xfrm>
                  <a:off x="5529600" y="1434422"/>
                  <a:ext cx="76320" cy="50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9">
              <p14:nvContentPartPr>
                <p14:cNvPr id="32" name="Ink 31">
                  <a:extLst>
                    <a:ext uri="{FF2B5EF4-FFF2-40B4-BE49-F238E27FC236}">
                      <a16:creationId xmlns:a16="http://schemas.microsoft.com/office/drawing/2014/main" id="{6794AB2C-1BCD-584C-BC72-6BDDBFBF7603}"/>
                    </a:ext>
                  </a:extLst>
                </p14:cNvPr>
                <p14:cNvContentPartPr/>
                <p14:nvPr/>
              </p14:nvContentPartPr>
              <p14:xfrm>
                <a:off x="5382000" y="1396982"/>
                <a:ext cx="8640" cy="38160"/>
              </p14:xfrm>
            </p:contentPart>
          </mc:Choice>
          <mc:Fallback xmlns="">
            <p:pic>
              <p:nvPicPr>
                <p:cNvPr id="32" name="Ink 31">
                  <a:extLst>
                    <a:ext uri="{FF2B5EF4-FFF2-40B4-BE49-F238E27FC236}">
                      <a16:creationId xmlns:a16="http://schemas.microsoft.com/office/drawing/2014/main" id="{6794AB2C-1BCD-584C-BC72-6BDDBFBF7603}"/>
                    </a:ext>
                  </a:extLst>
                </p:cNvPr>
                <p:cNvPicPr/>
                <p:nvPr/>
              </p:nvPicPr>
              <p:blipFill>
                <a:blip r:embed="rId50"/>
                <a:stretch>
                  <a:fillRect/>
                </a:stretch>
              </p:blipFill>
              <p:spPr>
                <a:xfrm>
                  <a:off x="5366880" y="1381862"/>
                  <a:ext cx="39240" cy="68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1">
              <p14:nvContentPartPr>
                <p14:cNvPr id="33" name="Ink 32">
                  <a:extLst>
                    <a:ext uri="{FF2B5EF4-FFF2-40B4-BE49-F238E27FC236}">
                      <a16:creationId xmlns:a16="http://schemas.microsoft.com/office/drawing/2014/main" id="{F03047B6-B62C-284A-9D4E-625FE892F1DF}"/>
                    </a:ext>
                  </a:extLst>
                </p14:cNvPr>
                <p14:cNvContentPartPr/>
                <p14:nvPr/>
              </p14:nvContentPartPr>
              <p14:xfrm>
                <a:off x="5463000" y="1209782"/>
                <a:ext cx="27360" cy="17280"/>
              </p14:xfrm>
            </p:contentPart>
          </mc:Choice>
          <mc:Fallback xmlns="">
            <p:pic>
              <p:nvPicPr>
                <p:cNvPr id="33" name="Ink 32">
                  <a:extLst>
                    <a:ext uri="{FF2B5EF4-FFF2-40B4-BE49-F238E27FC236}">
                      <a16:creationId xmlns:a16="http://schemas.microsoft.com/office/drawing/2014/main" id="{F03047B6-B62C-284A-9D4E-625FE892F1DF}"/>
                    </a:ext>
                  </a:extLst>
                </p:cNvPr>
                <p:cNvPicPr/>
                <p:nvPr/>
              </p:nvPicPr>
              <p:blipFill>
                <a:blip r:embed="rId52"/>
                <a:stretch>
                  <a:fillRect/>
                </a:stretch>
              </p:blipFill>
              <p:spPr>
                <a:xfrm>
                  <a:off x="5447880" y="1194302"/>
                  <a:ext cx="57960" cy="47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3">
              <p14:nvContentPartPr>
                <p14:cNvPr id="34" name="Ink 33">
                  <a:extLst>
                    <a:ext uri="{FF2B5EF4-FFF2-40B4-BE49-F238E27FC236}">
                      <a16:creationId xmlns:a16="http://schemas.microsoft.com/office/drawing/2014/main" id="{A59CDB2D-D17E-9243-8284-175ACE3A107E}"/>
                    </a:ext>
                  </a:extLst>
                </p14:cNvPr>
                <p14:cNvContentPartPr/>
                <p14:nvPr/>
              </p14:nvContentPartPr>
              <p14:xfrm>
                <a:off x="5601960" y="1168742"/>
                <a:ext cx="47520" cy="29160"/>
              </p14:xfrm>
            </p:contentPart>
          </mc:Choice>
          <mc:Fallback xmlns="">
            <p:pic>
              <p:nvPicPr>
                <p:cNvPr id="34" name="Ink 33">
                  <a:extLst>
                    <a:ext uri="{FF2B5EF4-FFF2-40B4-BE49-F238E27FC236}">
                      <a16:creationId xmlns:a16="http://schemas.microsoft.com/office/drawing/2014/main" id="{A59CDB2D-D17E-9243-8284-175ACE3A107E}"/>
                    </a:ext>
                  </a:extLst>
                </p:cNvPr>
                <p:cNvPicPr/>
                <p:nvPr/>
              </p:nvPicPr>
              <p:blipFill>
                <a:blip r:embed="rId54"/>
                <a:stretch>
                  <a:fillRect/>
                </a:stretch>
              </p:blipFill>
              <p:spPr>
                <a:xfrm>
                  <a:off x="5586840" y="1153622"/>
                  <a:ext cx="77760" cy="59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5">
              <p14:nvContentPartPr>
                <p14:cNvPr id="35" name="Ink 34">
                  <a:extLst>
                    <a:ext uri="{FF2B5EF4-FFF2-40B4-BE49-F238E27FC236}">
                      <a16:creationId xmlns:a16="http://schemas.microsoft.com/office/drawing/2014/main" id="{A41EBBF0-2971-3E48-A771-A875F002175E}"/>
                    </a:ext>
                  </a:extLst>
                </p14:cNvPr>
                <p14:cNvContentPartPr/>
                <p14:nvPr/>
              </p14:nvContentPartPr>
              <p14:xfrm>
                <a:off x="5729400" y="1284662"/>
                <a:ext cx="65880" cy="3240"/>
              </p14:xfrm>
            </p:contentPart>
          </mc:Choice>
          <mc:Fallback xmlns="">
            <p:pic>
              <p:nvPicPr>
                <p:cNvPr id="35" name="Ink 34">
                  <a:extLst>
                    <a:ext uri="{FF2B5EF4-FFF2-40B4-BE49-F238E27FC236}">
                      <a16:creationId xmlns:a16="http://schemas.microsoft.com/office/drawing/2014/main" id="{A41EBBF0-2971-3E48-A771-A875F002175E}"/>
                    </a:ext>
                  </a:extLst>
                </p:cNvPr>
                <p:cNvPicPr/>
                <p:nvPr/>
              </p:nvPicPr>
              <p:blipFill>
                <a:blip r:embed="rId56"/>
                <a:stretch>
                  <a:fillRect/>
                </a:stretch>
              </p:blipFill>
              <p:spPr>
                <a:xfrm>
                  <a:off x="5713920" y="1269182"/>
                  <a:ext cx="96480" cy="33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7">
              <p14:nvContentPartPr>
                <p14:cNvPr id="36" name="Ink 35">
                  <a:extLst>
                    <a:ext uri="{FF2B5EF4-FFF2-40B4-BE49-F238E27FC236}">
                      <a16:creationId xmlns:a16="http://schemas.microsoft.com/office/drawing/2014/main" id="{03155E1C-F156-6B4B-BD20-EA5F843E99D5}"/>
                    </a:ext>
                  </a:extLst>
                </p14:cNvPr>
                <p14:cNvContentPartPr/>
                <p14:nvPr/>
              </p14:nvContentPartPr>
              <p14:xfrm>
                <a:off x="5868360" y="1198622"/>
                <a:ext cx="73080" cy="64080"/>
              </p14:xfrm>
            </p:contentPart>
          </mc:Choice>
          <mc:Fallback xmlns="">
            <p:pic>
              <p:nvPicPr>
                <p:cNvPr id="36" name="Ink 35">
                  <a:extLst>
                    <a:ext uri="{FF2B5EF4-FFF2-40B4-BE49-F238E27FC236}">
                      <a16:creationId xmlns:a16="http://schemas.microsoft.com/office/drawing/2014/main" id="{03155E1C-F156-6B4B-BD20-EA5F843E99D5}"/>
                    </a:ext>
                  </a:extLst>
                </p:cNvPr>
                <p:cNvPicPr/>
                <p:nvPr/>
              </p:nvPicPr>
              <p:blipFill>
                <a:blip r:embed="rId58"/>
                <a:stretch>
                  <a:fillRect/>
                </a:stretch>
              </p:blipFill>
              <p:spPr>
                <a:xfrm>
                  <a:off x="5852880" y="1183502"/>
                  <a:ext cx="103320" cy="94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9">
              <p14:nvContentPartPr>
                <p14:cNvPr id="37" name="Ink 36">
                  <a:extLst>
                    <a:ext uri="{FF2B5EF4-FFF2-40B4-BE49-F238E27FC236}">
                      <a16:creationId xmlns:a16="http://schemas.microsoft.com/office/drawing/2014/main" id="{A23CC2E6-835B-A545-976E-DA73378DEE3A}"/>
                    </a:ext>
                  </a:extLst>
                </p14:cNvPr>
                <p14:cNvContentPartPr/>
                <p14:nvPr/>
              </p14:nvContentPartPr>
              <p14:xfrm>
                <a:off x="5949360" y="1192142"/>
                <a:ext cx="45720" cy="38880"/>
              </p14:xfrm>
            </p:contentPart>
          </mc:Choice>
          <mc:Fallback xmlns="">
            <p:pic>
              <p:nvPicPr>
                <p:cNvPr id="37" name="Ink 36">
                  <a:extLst>
                    <a:ext uri="{FF2B5EF4-FFF2-40B4-BE49-F238E27FC236}">
                      <a16:creationId xmlns:a16="http://schemas.microsoft.com/office/drawing/2014/main" id="{A23CC2E6-835B-A545-976E-DA73378DEE3A}"/>
                    </a:ext>
                  </a:extLst>
                </p:cNvPr>
                <p:cNvPicPr/>
                <p:nvPr/>
              </p:nvPicPr>
              <p:blipFill>
                <a:blip r:embed="rId60"/>
                <a:stretch>
                  <a:fillRect/>
                </a:stretch>
              </p:blipFill>
              <p:spPr>
                <a:xfrm>
                  <a:off x="5933880" y="1176662"/>
                  <a:ext cx="75960" cy="69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1">
              <p14:nvContentPartPr>
                <p14:cNvPr id="38" name="Ink 37">
                  <a:extLst>
                    <a:ext uri="{FF2B5EF4-FFF2-40B4-BE49-F238E27FC236}">
                      <a16:creationId xmlns:a16="http://schemas.microsoft.com/office/drawing/2014/main" id="{658DDD52-2D51-0948-8915-93F047C78618}"/>
                    </a:ext>
                  </a:extLst>
                </p14:cNvPr>
                <p14:cNvContentPartPr/>
                <p14:nvPr/>
              </p14:nvContentPartPr>
              <p14:xfrm>
                <a:off x="6028560" y="1330742"/>
                <a:ext cx="18360" cy="18360"/>
              </p14:xfrm>
            </p:contentPart>
          </mc:Choice>
          <mc:Fallback xmlns="">
            <p:pic>
              <p:nvPicPr>
                <p:cNvPr id="38" name="Ink 37">
                  <a:extLst>
                    <a:ext uri="{FF2B5EF4-FFF2-40B4-BE49-F238E27FC236}">
                      <a16:creationId xmlns:a16="http://schemas.microsoft.com/office/drawing/2014/main" id="{658DDD52-2D51-0948-8915-93F047C78618}"/>
                    </a:ext>
                  </a:extLst>
                </p:cNvPr>
                <p:cNvPicPr/>
                <p:nvPr/>
              </p:nvPicPr>
              <p:blipFill>
                <a:blip r:embed="rId62"/>
                <a:stretch>
                  <a:fillRect/>
                </a:stretch>
              </p:blipFill>
              <p:spPr>
                <a:xfrm>
                  <a:off x="6013440" y="1315622"/>
                  <a:ext cx="48960" cy="48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3">
              <p14:nvContentPartPr>
                <p14:cNvPr id="40" name="Ink 39">
                  <a:extLst>
                    <a:ext uri="{FF2B5EF4-FFF2-40B4-BE49-F238E27FC236}">
                      <a16:creationId xmlns:a16="http://schemas.microsoft.com/office/drawing/2014/main" id="{0CA64BD8-CDD2-2C4A-B456-6295F8D44C33}"/>
                    </a:ext>
                  </a:extLst>
                </p14:cNvPr>
                <p14:cNvContentPartPr/>
                <p14:nvPr/>
              </p14:nvContentPartPr>
              <p14:xfrm>
                <a:off x="4271040" y="1192142"/>
                <a:ext cx="41760" cy="7560"/>
              </p14:xfrm>
            </p:contentPart>
          </mc:Choice>
          <mc:Fallback xmlns="">
            <p:pic>
              <p:nvPicPr>
                <p:cNvPr id="40" name="Ink 39">
                  <a:extLst>
                    <a:ext uri="{FF2B5EF4-FFF2-40B4-BE49-F238E27FC236}">
                      <a16:creationId xmlns:a16="http://schemas.microsoft.com/office/drawing/2014/main" id="{0CA64BD8-CDD2-2C4A-B456-6295F8D44C33}"/>
                    </a:ext>
                  </a:extLst>
                </p:cNvPr>
                <p:cNvPicPr/>
                <p:nvPr/>
              </p:nvPicPr>
              <p:blipFill>
                <a:blip r:embed="rId64"/>
                <a:stretch>
                  <a:fillRect/>
                </a:stretch>
              </p:blipFill>
              <p:spPr>
                <a:xfrm>
                  <a:off x="4255560" y="1176662"/>
                  <a:ext cx="72360" cy="38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5">
              <p14:nvContentPartPr>
                <p14:cNvPr id="41" name="Ink 40">
                  <a:extLst>
                    <a:ext uri="{FF2B5EF4-FFF2-40B4-BE49-F238E27FC236}">
                      <a16:creationId xmlns:a16="http://schemas.microsoft.com/office/drawing/2014/main" id="{4ED24021-C8C6-9F4F-8015-798B1AFA1151}"/>
                    </a:ext>
                  </a:extLst>
                </p14:cNvPr>
                <p14:cNvContentPartPr/>
                <p14:nvPr/>
              </p14:nvContentPartPr>
              <p14:xfrm>
                <a:off x="4409640" y="1157222"/>
                <a:ext cx="23760" cy="17640"/>
              </p14:xfrm>
            </p:contentPart>
          </mc:Choice>
          <mc:Fallback xmlns="">
            <p:pic>
              <p:nvPicPr>
                <p:cNvPr id="41" name="Ink 40">
                  <a:extLst>
                    <a:ext uri="{FF2B5EF4-FFF2-40B4-BE49-F238E27FC236}">
                      <a16:creationId xmlns:a16="http://schemas.microsoft.com/office/drawing/2014/main" id="{4ED24021-C8C6-9F4F-8015-798B1AFA1151}"/>
                    </a:ext>
                  </a:extLst>
                </p:cNvPr>
                <p:cNvPicPr/>
                <p:nvPr/>
              </p:nvPicPr>
              <p:blipFill>
                <a:blip r:embed="rId66"/>
                <a:stretch>
                  <a:fillRect/>
                </a:stretch>
              </p:blipFill>
              <p:spPr>
                <a:xfrm>
                  <a:off x="4394520" y="1142102"/>
                  <a:ext cx="54000" cy="48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7">
              <p14:nvContentPartPr>
                <p14:cNvPr id="42" name="Ink 41">
                  <a:extLst>
                    <a:ext uri="{FF2B5EF4-FFF2-40B4-BE49-F238E27FC236}">
                      <a16:creationId xmlns:a16="http://schemas.microsoft.com/office/drawing/2014/main" id="{205753D6-DE3D-7345-90C5-AD2F41069129}"/>
                    </a:ext>
                  </a:extLst>
                </p14:cNvPr>
                <p14:cNvContentPartPr/>
                <p14:nvPr/>
              </p14:nvContentPartPr>
              <p14:xfrm>
                <a:off x="4456080" y="1238222"/>
                <a:ext cx="360" cy="360"/>
              </p14:xfrm>
            </p:contentPart>
          </mc:Choice>
          <mc:Fallback xmlns="">
            <p:pic>
              <p:nvPicPr>
                <p:cNvPr id="42" name="Ink 41">
                  <a:extLst>
                    <a:ext uri="{FF2B5EF4-FFF2-40B4-BE49-F238E27FC236}">
                      <a16:creationId xmlns:a16="http://schemas.microsoft.com/office/drawing/2014/main" id="{205753D6-DE3D-7345-90C5-AD2F41069129}"/>
                    </a:ext>
                  </a:extLst>
                </p:cNvPr>
                <p:cNvPicPr/>
                <p:nvPr/>
              </p:nvPicPr>
              <p:blipFill>
                <a:blip r:embed="rId29"/>
                <a:stretch>
                  <a:fillRect/>
                </a:stretch>
              </p:blipFill>
              <p:spPr>
                <a:xfrm>
                  <a:off x="4440960" y="1223102"/>
                  <a:ext cx="30960" cy="30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8">
              <p14:nvContentPartPr>
                <p14:cNvPr id="43" name="Ink 42">
                  <a:extLst>
                    <a:ext uri="{FF2B5EF4-FFF2-40B4-BE49-F238E27FC236}">
                      <a16:creationId xmlns:a16="http://schemas.microsoft.com/office/drawing/2014/main" id="{BD9C46C2-5D0E-754F-B7BD-CAB16CA9904A}"/>
                    </a:ext>
                  </a:extLst>
                </p14:cNvPr>
                <p14:cNvContentPartPr/>
                <p14:nvPr/>
              </p14:nvContentPartPr>
              <p14:xfrm>
                <a:off x="4560120" y="1195382"/>
                <a:ext cx="49680" cy="11160"/>
              </p14:xfrm>
            </p:contentPart>
          </mc:Choice>
          <mc:Fallback xmlns="">
            <p:pic>
              <p:nvPicPr>
                <p:cNvPr id="43" name="Ink 42">
                  <a:extLst>
                    <a:ext uri="{FF2B5EF4-FFF2-40B4-BE49-F238E27FC236}">
                      <a16:creationId xmlns:a16="http://schemas.microsoft.com/office/drawing/2014/main" id="{BD9C46C2-5D0E-754F-B7BD-CAB16CA9904A}"/>
                    </a:ext>
                  </a:extLst>
                </p:cNvPr>
                <p:cNvPicPr/>
                <p:nvPr/>
              </p:nvPicPr>
              <p:blipFill>
                <a:blip r:embed="rId69"/>
                <a:stretch>
                  <a:fillRect/>
                </a:stretch>
              </p:blipFill>
              <p:spPr>
                <a:xfrm>
                  <a:off x="4545000" y="1180262"/>
                  <a:ext cx="80280" cy="41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0">
              <p14:nvContentPartPr>
                <p14:cNvPr id="44" name="Ink 43">
                  <a:extLst>
                    <a:ext uri="{FF2B5EF4-FFF2-40B4-BE49-F238E27FC236}">
                      <a16:creationId xmlns:a16="http://schemas.microsoft.com/office/drawing/2014/main" id="{33976129-ADAD-3D40-9D32-102B24E85A6D}"/>
                    </a:ext>
                  </a:extLst>
                </p14:cNvPr>
                <p14:cNvContentPartPr/>
                <p14:nvPr/>
              </p14:nvContentPartPr>
              <p14:xfrm>
                <a:off x="4687560" y="1249742"/>
                <a:ext cx="360" cy="360"/>
              </p14:xfrm>
            </p:contentPart>
          </mc:Choice>
          <mc:Fallback xmlns="">
            <p:pic>
              <p:nvPicPr>
                <p:cNvPr id="44" name="Ink 43">
                  <a:extLst>
                    <a:ext uri="{FF2B5EF4-FFF2-40B4-BE49-F238E27FC236}">
                      <a16:creationId xmlns:a16="http://schemas.microsoft.com/office/drawing/2014/main" id="{33976129-ADAD-3D40-9D32-102B24E85A6D}"/>
                    </a:ext>
                  </a:extLst>
                </p:cNvPr>
                <p:cNvPicPr/>
                <p:nvPr/>
              </p:nvPicPr>
              <p:blipFill>
                <a:blip r:embed="rId29"/>
                <a:stretch>
                  <a:fillRect/>
                </a:stretch>
              </p:blipFill>
              <p:spPr>
                <a:xfrm>
                  <a:off x="4672440" y="1234622"/>
                  <a:ext cx="30960" cy="30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1">
              <p14:nvContentPartPr>
                <p14:cNvPr id="45" name="Ink 44">
                  <a:extLst>
                    <a:ext uri="{FF2B5EF4-FFF2-40B4-BE49-F238E27FC236}">
                      <a16:creationId xmlns:a16="http://schemas.microsoft.com/office/drawing/2014/main" id="{BB83ECEB-5027-2341-A9D5-513795ACBFC2}"/>
                    </a:ext>
                  </a:extLst>
                </p14:cNvPr>
                <p14:cNvContentPartPr/>
                <p14:nvPr/>
              </p14:nvContentPartPr>
              <p14:xfrm>
                <a:off x="4814640" y="1296182"/>
                <a:ext cx="7920" cy="66240"/>
              </p14:xfrm>
            </p:contentPart>
          </mc:Choice>
          <mc:Fallback xmlns="">
            <p:pic>
              <p:nvPicPr>
                <p:cNvPr id="45" name="Ink 44">
                  <a:extLst>
                    <a:ext uri="{FF2B5EF4-FFF2-40B4-BE49-F238E27FC236}">
                      <a16:creationId xmlns:a16="http://schemas.microsoft.com/office/drawing/2014/main" id="{BB83ECEB-5027-2341-A9D5-513795ACBFC2}"/>
                    </a:ext>
                  </a:extLst>
                </p:cNvPr>
                <p:cNvPicPr/>
                <p:nvPr/>
              </p:nvPicPr>
              <p:blipFill>
                <a:blip r:embed="rId72"/>
                <a:stretch>
                  <a:fillRect/>
                </a:stretch>
              </p:blipFill>
              <p:spPr>
                <a:xfrm>
                  <a:off x="4799520" y="1281062"/>
                  <a:ext cx="38520" cy="96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3">
              <p14:nvContentPartPr>
                <p14:cNvPr id="46" name="Ink 45">
                  <a:extLst>
                    <a:ext uri="{FF2B5EF4-FFF2-40B4-BE49-F238E27FC236}">
                      <a16:creationId xmlns:a16="http://schemas.microsoft.com/office/drawing/2014/main" id="{BEE40415-B28D-7740-BCF3-B511CE134698}"/>
                    </a:ext>
                  </a:extLst>
                </p14:cNvPr>
                <p14:cNvContentPartPr/>
                <p14:nvPr/>
              </p14:nvContentPartPr>
              <p14:xfrm>
                <a:off x="4716000" y="1427942"/>
                <a:ext cx="52920" cy="7560"/>
              </p14:xfrm>
            </p:contentPart>
          </mc:Choice>
          <mc:Fallback xmlns="">
            <p:pic>
              <p:nvPicPr>
                <p:cNvPr id="46" name="Ink 45">
                  <a:extLst>
                    <a:ext uri="{FF2B5EF4-FFF2-40B4-BE49-F238E27FC236}">
                      <a16:creationId xmlns:a16="http://schemas.microsoft.com/office/drawing/2014/main" id="{BEE40415-B28D-7740-BCF3-B511CE134698}"/>
                    </a:ext>
                  </a:extLst>
                </p:cNvPr>
                <p:cNvPicPr/>
                <p:nvPr/>
              </p:nvPicPr>
              <p:blipFill>
                <a:blip r:embed="rId74"/>
                <a:stretch>
                  <a:fillRect/>
                </a:stretch>
              </p:blipFill>
              <p:spPr>
                <a:xfrm>
                  <a:off x="4700520" y="1412822"/>
                  <a:ext cx="83520" cy="38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5">
              <p14:nvContentPartPr>
                <p14:cNvPr id="47" name="Ink 46">
                  <a:extLst>
                    <a:ext uri="{FF2B5EF4-FFF2-40B4-BE49-F238E27FC236}">
                      <a16:creationId xmlns:a16="http://schemas.microsoft.com/office/drawing/2014/main" id="{389E2002-CF46-CF49-8767-F391E8F85189}"/>
                    </a:ext>
                  </a:extLst>
                </p14:cNvPr>
                <p14:cNvContentPartPr/>
                <p14:nvPr/>
              </p14:nvContentPartPr>
              <p14:xfrm>
                <a:off x="4623840" y="1455302"/>
                <a:ext cx="52560" cy="34200"/>
              </p14:xfrm>
            </p:contentPart>
          </mc:Choice>
          <mc:Fallback xmlns="">
            <p:pic>
              <p:nvPicPr>
                <p:cNvPr id="47" name="Ink 46">
                  <a:extLst>
                    <a:ext uri="{FF2B5EF4-FFF2-40B4-BE49-F238E27FC236}">
                      <a16:creationId xmlns:a16="http://schemas.microsoft.com/office/drawing/2014/main" id="{389E2002-CF46-CF49-8767-F391E8F85189}"/>
                    </a:ext>
                  </a:extLst>
                </p:cNvPr>
                <p:cNvPicPr/>
                <p:nvPr/>
              </p:nvPicPr>
              <p:blipFill>
                <a:blip r:embed="rId76"/>
                <a:stretch>
                  <a:fillRect/>
                </a:stretch>
              </p:blipFill>
              <p:spPr>
                <a:xfrm>
                  <a:off x="4608720" y="1440182"/>
                  <a:ext cx="83160" cy="64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7">
              <p14:nvContentPartPr>
                <p14:cNvPr id="48" name="Ink 47">
                  <a:extLst>
                    <a:ext uri="{FF2B5EF4-FFF2-40B4-BE49-F238E27FC236}">
                      <a16:creationId xmlns:a16="http://schemas.microsoft.com/office/drawing/2014/main" id="{C3E5C1ED-E40E-4C4D-B32F-290C7D1AB360}"/>
                    </a:ext>
                  </a:extLst>
                </p14:cNvPr>
                <p14:cNvContentPartPr/>
                <p14:nvPr/>
              </p14:nvContentPartPr>
              <p14:xfrm>
                <a:off x="4595040" y="1550702"/>
                <a:ext cx="15120" cy="51840"/>
              </p14:xfrm>
            </p:contentPart>
          </mc:Choice>
          <mc:Fallback xmlns="">
            <p:pic>
              <p:nvPicPr>
                <p:cNvPr id="48" name="Ink 47">
                  <a:extLst>
                    <a:ext uri="{FF2B5EF4-FFF2-40B4-BE49-F238E27FC236}">
                      <a16:creationId xmlns:a16="http://schemas.microsoft.com/office/drawing/2014/main" id="{C3E5C1ED-E40E-4C4D-B32F-290C7D1AB360}"/>
                    </a:ext>
                  </a:extLst>
                </p:cNvPr>
                <p:cNvPicPr/>
                <p:nvPr/>
              </p:nvPicPr>
              <p:blipFill>
                <a:blip r:embed="rId78"/>
                <a:stretch>
                  <a:fillRect/>
                </a:stretch>
              </p:blipFill>
              <p:spPr>
                <a:xfrm>
                  <a:off x="4579560" y="1535582"/>
                  <a:ext cx="45360" cy="82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9">
              <p14:nvContentPartPr>
                <p14:cNvPr id="49" name="Ink 48">
                  <a:extLst>
                    <a:ext uri="{FF2B5EF4-FFF2-40B4-BE49-F238E27FC236}">
                      <a16:creationId xmlns:a16="http://schemas.microsoft.com/office/drawing/2014/main" id="{D826FC7F-1070-3A47-BAC9-30AE36715C8A}"/>
                    </a:ext>
                  </a:extLst>
                </p14:cNvPr>
                <p14:cNvContentPartPr/>
                <p14:nvPr/>
              </p14:nvContentPartPr>
              <p14:xfrm>
                <a:off x="4575600" y="1678142"/>
                <a:ext cx="68400" cy="34200"/>
              </p14:xfrm>
            </p:contentPart>
          </mc:Choice>
          <mc:Fallback xmlns="">
            <p:pic>
              <p:nvPicPr>
                <p:cNvPr id="49" name="Ink 48">
                  <a:extLst>
                    <a:ext uri="{FF2B5EF4-FFF2-40B4-BE49-F238E27FC236}">
                      <a16:creationId xmlns:a16="http://schemas.microsoft.com/office/drawing/2014/main" id="{D826FC7F-1070-3A47-BAC9-30AE36715C8A}"/>
                    </a:ext>
                  </a:extLst>
                </p:cNvPr>
                <p:cNvPicPr/>
                <p:nvPr/>
              </p:nvPicPr>
              <p:blipFill>
                <a:blip r:embed="rId80"/>
                <a:stretch>
                  <a:fillRect/>
                </a:stretch>
              </p:blipFill>
              <p:spPr>
                <a:xfrm>
                  <a:off x="4560480" y="1663022"/>
                  <a:ext cx="99000" cy="64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1">
              <p14:nvContentPartPr>
                <p14:cNvPr id="50" name="Ink 49">
                  <a:extLst>
                    <a:ext uri="{FF2B5EF4-FFF2-40B4-BE49-F238E27FC236}">
                      <a16:creationId xmlns:a16="http://schemas.microsoft.com/office/drawing/2014/main" id="{77324964-EB8E-2544-89B6-D63AD0ED24F8}"/>
                    </a:ext>
                  </a:extLst>
                </p14:cNvPr>
                <p14:cNvContentPartPr/>
                <p14:nvPr/>
              </p14:nvContentPartPr>
              <p14:xfrm>
                <a:off x="4369320" y="1769942"/>
                <a:ext cx="52200" cy="1080"/>
              </p14:xfrm>
            </p:contentPart>
          </mc:Choice>
          <mc:Fallback xmlns="">
            <p:pic>
              <p:nvPicPr>
                <p:cNvPr id="50" name="Ink 49">
                  <a:extLst>
                    <a:ext uri="{FF2B5EF4-FFF2-40B4-BE49-F238E27FC236}">
                      <a16:creationId xmlns:a16="http://schemas.microsoft.com/office/drawing/2014/main" id="{77324964-EB8E-2544-89B6-D63AD0ED24F8}"/>
                    </a:ext>
                  </a:extLst>
                </p:cNvPr>
                <p:cNvPicPr/>
                <p:nvPr/>
              </p:nvPicPr>
              <p:blipFill>
                <a:blip r:embed="rId82"/>
                <a:stretch>
                  <a:fillRect/>
                </a:stretch>
              </p:blipFill>
              <p:spPr>
                <a:xfrm>
                  <a:off x="4354200" y="1754822"/>
                  <a:ext cx="82800" cy="31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3">
              <p14:nvContentPartPr>
                <p14:cNvPr id="51" name="Ink 50">
                  <a:extLst>
                    <a:ext uri="{FF2B5EF4-FFF2-40B4-BE49-F238E27FC236}">
                      <a16:creationId xmlns:a16="http://schemas.microsoft.com/office/drawing/2014/main" id="{5A22321F-694A-394F-B2A8-23C4B5D6BB6F}"/>
                    </a:ext>
                  </a:extLst>
                </p14:cNvPr>
                <p14:cNvContentPartPr/>
                <p14:nvPr/>
              </p14:nvContentPartPr>
              <p14:xfrm>
                <a:off x="4224600" y="1724582"/>
                <a:ext cx="360" cy="360"/>
              </p14:xfrm>
            </p:contentPart>
          </mc:Choice>
          <mc:Fallback xmlns="">
            <p:pic>
              <p:nvPicPr>
                <p:cNvPr id="51" name="Ink 50">
                  <a:extLst>
                    <a:ext uri="{FF2B5EF4-FFF2-40B4-BE49-F238E27FC236}">
                      <a16:creationId xmlns:a16="http://schemas.microsoft.com/office/drawing/2014/main" id="{5A22321F-694A-394F-B2A8-23C4B5D6BB6F}"/>
                    </a:ext>
                  </a:extLst>
                </p:cNvPr>
                <p:cNvPicPr/>
                <p:nvPr/>
              </p:nvPicPr>
              <p:blipFill>
                <a:blip r:embed="rId29"/>
                <a:stretch>
                  <a:fillRect/>
                </a:stretch>
              </p:blipFill>
              <p:spPr>
                <a:xfrm>
                  <a:off x="4209480" y="1709102"/>
                  <a:ext cx="30960" cy="30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4">
              <p14:nvContentPartPr>
                <p14:cNvPr id="52" name="Ink 51">
                  <a:extLst>
                    <a:ext uri="{FF2B5EF4-FFF2-40B4-BE49-F238E27FC236}">
                      <a16:creationId xmlns:a16="http://schemas.microsoft.com/office/drawing/2014/main" id="{6361FC04-4CA4-AD44-B020-D411E3217387}"/>
                    </a:ext>
                  </a:extLst>
                </p14:cNvPr>
                <p14:cNvContentPartPr/>
                <p14:nvPr/>
              </p14:nvContentPartPr>
              <p14:xfrm>
                <a:off x="4166640" y="1562582"/>
                <a:ext cx="4680" cy="6120"/>
              </p14:xfrm>
            </p:contentPart>
          </mc:Choice>
          <mc:Fallback xmlns="">
            <p:pic>
              <p:nvPicPr>
                <p:cNvPr id="52" name="Ink 51">
                  <a:extLst>
                    <a:ext uri="{FF2B5EF4-FFF2-40B4-BE49-F238E27FC236}">
                      <a16:creationId xmlns:a16="http://schemas.microsoft.com/office/drawing/2014/main" id="{6361FC04-4CA4-AD44-B020-D411E3217387}"/>
                    </a:ext>
                  </a:extLst>
                </p:cNvPr>
                <p:cNvPicPr/>
                <p:nvPr/>
              </p:nvPicPr>
              <p:blipFill>
                <a:blip r:embed="rId29"/>
                <a:stretch>
                  <a:fillRect/>
                </a:stretch>
              </p:blipFill>
              <p:spPr>
                <a:xfrm>
                  <a:off x="4151520" y="1547102"/>
                  <a:ext cx="35280" cy="36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5">
              <p14:nvContentPartPr>
                <p14:cNvPr id="53" name="Ink 52">
                  <a:extLst>
                    <a:ext uri="{FF2B5EF4-FFF2-40B4-BE49-F238E27FC236}">
                      <a16:creationId xmlns:a16="http://schemas.microsoft.com/office/drawing/2014/main" id="{01850CFB-098D-024A-866A-22430A42DAB3}"/>
                    </a:ext>
                  </a:extLst>
                </p14:cNvPr>
                <p14:cNvContentPartPr/>
                <p14:nvPr/>
              </p14:nvContentPartPr>
              <p14:xfrm>
                <a:off x="4247640" y="1388342"/>
                <a:ext cx="60480" cy="47160"/>
              </p14:xfrm>
            </p:contentPart>
          </mc:Choice>
          <mc:Fallback xmlns="">
            <p:pic>
              <p:nvPicPr>
                <p:cNvPr id="53" name="Ink 52">
                  <a:extLst>
                    <a:ext uri="{FF2B5EF4-FFF2-40B4-BE49-F238E27FC236}">
                      <a16:creationId xmlns:a16="http://schemas.microsoft.com/office/drawing/2014/main" id="{01850CFB-098D-024A-866A-22430A42DAB3}"/>
                    </a:ext>
                  </a:extLst>
                </p:cNvPr>
                <p:cNvPicPr/>
                <p:nvPr/>
              </p:nvPicPr>
              <p:blipFill>
                <a:blip r:embed="rId86"/>
                <a:stretch>
                  <a:fillRect/>
                </a:stretch>
              </p:blipFill>
              <p:spPr>
                <a:xfrm>
                  <a:off x="4232520" y="1373222"/>
                  <a:ext cx="91080" cy="77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7">
              <p14:nvContentPartPr>
                <p14:cNvPr id="54" name="Ink 53">
                  <a:extLst>
                    <a:ext uri="{FF2B5EF4-FFF2-40B4-BE49-F238E27FC236}">
                      <a16:creationId xmlns:a16="http://schemas.microsoft.com/office/drawing/2014/main" id="{C20FDD2F-CC9B-5649-980E-C2B1D80E1A1C}"/>
                    </a:ext>
                  </a:extLst>
                </p14:cNvPr>
                <p14:cNvContentPartPr/>
                <p14:nvPr/>
              </p14:nvContentPartPr>
              <p14:xfrm>
                <a:off x="4421520" y="1256942"/>
                <a:ext cx="27360" cy="28080"/>
              </p14:xfrm>
            </p:contentPart>
          </mc:Choice>
          <mc:Fallback xmlns="">
            <p:pic>
              <p:nvPicPr>
                <p:cNvPr id="54" name="Ink 53">
                  <a:extLst>
                    <a:ext uri="{FF2B5EF4-FFF2-40B4-BE49-F238E27FC236}">
                      <a16:creationId xmlns:a16="http://schemas.microsoft.com/office/drawing/2014/main" id="{C20FDD2F-CC9B-5649-980E-C2B1D80E1A1C}"/>
                    </a:ext>
                  </a:extLst>
                </p:cNvPr>
                <p:cNvPicPr/>
                <p:nvPr/>
              </p:nvPicPr>
              <p:blipFill>
                <a:blip r:embed="rId88"/>
                <a:stretch>
                  <a:fillRect/>
                </a:stretch>
              </p:blipFill>
              <p:spPr>
                <a:xfrm>
                  <a:off x="4406040" y="1241462"/>
                  <a:ext cx="57960" cy="58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9">
              <p14:nvContentPartPr>
                <p14:cNvPr id="55" name="Ink 54">
                  <a:extLst>
                    <a:ext uri="{FF2B5EF4-FFF2-40B4-BE49-F238E27FC236}">
                      <a16:creationId xmlns:a16="http://schemas.microsoft.com/office/drawing/2014/main" id="{FD4CBC77-55CE-DD45-95D0-A8EC2EA7378C}"/>
                    </a:ext>
                  </a:extLst>
                </p14:cNvPr>
                <p14:cNvContentPartPr/>
                <p14:nvPr/>
              </p14:nvContentPartPr>
              <p14:xfrm>
                <a:off x="4420800" y="1204022"/>
                <a:ext cx="54000" cy="34560"/>
              </p14:xfrm>
            </p:contentPart>
          </mc:Choice>
          <mc:Fallback xmlns="">
            <p:pic>
              <p:nvPicPr>
                <p:cNvPr id="55" name="Ink 54">
                  <a:extLst>
                    <a:ext uri="{FF2B5EF4-FFF2-40B4-BE49-F238E27FC236}">
                      <a16:creationId xmlns:a16="http://schemas.microsoft.com/office/drawing/2014/main" id="{FD4CBC77-55CE-DD45-95D0-A8EC2EA7378C}"/>
                    </a:ext>
                  </a:extLst>
                </p:cNvPr>
                <p:cNvPicPr/>
                <p:nvPr/>
              </p:nvPicPr>
              <p:blipFill>
                <a:blip r:embed="rId90"/>
                <a:stretch>
                  <a:fillRect/>
                </a:stretch>
              </p:blipFill>
              <p:spPr>
                <a:xfrm>
                  <a:off x="4405680" y="1188902"/>
                  <a:ext cx="84600" cy="648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86" name="Group 85">
            <a:extLst>
              <a:ext uri="{FF2B5EF4-FFF2-40B4-BE49-F238E27FC236}">
                <a16:creationId xmlns:a16="http://schemas.microsoft.com/office/drawing/2014/main" id="{484D4F80-3C32-BF47-9C01-E981ED9FACDE}"/>
              </a:ext>
            </a:extLst>
          </p:cNvPr>
          <p:cNvGrpSpPr/>
          <p:nvPr/>
        </p:nvGrpSpPr>
        <p:grpSpPr>
          <a:xfrm>
            <a:off x="9502560" y="2168102"/>
            <a:ext cx="296280" cy="66240"/>
            <a:chOff x="9502560" y="2168102"/>
            <a:chExt cx="296280" cy="6624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91">
              <p14:nvContentPartPr>
                <p14:cNvPr id="82" name="Ink 81">
                  <a:extLst>
                    <a:ext uri="{FF2B5EF4-FFF2-40B4-BE49-F238E27FC236}">
                      <a16:creationId xmlns:a16="http://schemas.microsoft.com/office/drawing/2014/main" id="{597850A9-900D-724A-AA7D-84C3A6E2C768}"/>
                    </a:ext>
                  </a:extLst>
                </p14:cNvPr>
                <p14:cNvContentPartPr/>
                <p14:nvPr/>
              </p14:nvContentPartPr>
              <p14:xfrm>
                <a:off x="9502560" y="2168102"/>
                <a:ext cx="14400" cy="31320"/>
              </p14:xfrm>
            </p:contentPart>
          </mc:Choice>
          <mc:Fallback xmlns="">
            <p:pic>
              <p:nvPicPr>
                <p:cNvPr id="82" name="Ink 81">
                  <a:extLst>
                    <a:ext uri="{FF2B5EF4-FFF2-40B4-BE49-F238E27FC236}">
                      <a16:creationId xmlns:a16="http://schemas.microsoft.com/office/drawing/2014/main" id="{597850A9-900D-724A-AA7D-84C3A6E2C768}"/>
                    </a:ext>
                  </a:extLst>
                </p:cNvPr>
                <p:cNvPicPr/>
                <p:nvPr/>
              </p:nvPicPr>
              <p:blipFill>
                <a:blip r:embed="rId92"/>
                <a:stretch>
                  <a:fillRect/>
                </a:stretch>
              </p:blipFill>
              <p:spPr>
                <a:xfrm>
                  <a:off x="9487440" y="2152622"/>
                  <a:ext cx="45000" cy="61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3">
              <p14:nvContentPartPr>
                <p14:cNvPr id="83" name="Ink 82">
                  <a:extLst>
                    <a:ext uri="{FF2B5EF4-FFF2-40B4-BE49-F238E27FC236}">
                      <a16:creationId xmlns:a16="http://schemas.microsoft.com/office/drawing/2014/main" id="{9586FBD5-7016-4D4D-912A-DD9818FC1861}"/>
                    </a:ext>
                  </a:extLst>
                </p14:cNvPr>
                <p14:cNvContentPartPr/>
                <p14:nvPr/>
              </p14:nvContentPartPr>
              <p14:xfrm>
                <a:off x="9502560" y="2210582"/>
                <a:ext cx="77040" cy="23760"/>
              </p14:xfrm>
            </p:contentPart>
          </mc:Choice>
          <mc:Fallback xmlns="">
            <p:pic>
              <p:nvPicPr>
                <p:cNvPr id="83" name="Ink 82">
                  <a:extLst>
                    <a:ext uri="{FF2B5EF4-FFF2-40B4-BE49-F238E27FC236}">
                      <a16:creationId xmlns:a16="http://schemas.microsoft.com/office/drawing/2014/main" id="{9586FBD5-7016-4D4D-912A-DD9818FC1861}"/>
                    </a:ext>
                  </a:extLst>
                </p:cNvPr>
                <p:cNvPicPr/>
                <p:nvPr/>
              </p:nvPicPr>
              <p:blipFill>
                <a:blip r:embed="rId94"/>
                <a:stretch>
                  <a:fillRect/>
                </a:stretch>
              </p:blipFill>
              <p:spPr>
                <a:xfrm>
                  <a:off x="9487440" y="2195462"/>
                  <a:ext cx="107280" cy="54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5">
              <p14:nvContentPartPr>
                <p14:cNvPr id="84" name="Ink 83">
                  <a:extLst>
                    <a:ext uri="{FF2B5EF4-FFF2-40B4-BE49-F238E27FC236}">
                      <a16:creationId xmlns:a16="http://schemas.microsoft.com/office/drawing/2014/main" id="{EDA16277-5A21-7F4B-9866-42F27D741888}"/>
                    </a:ext>
                  </a:extLst>
                </p14:cNvPr>
                <p14:cNvContentPartPr/>
                <p14:nvPr/>
              </p14:nvContentPartPr>
              <p14:xfrm>
                <a:off x="9734040" y="2233622"/>
                <a:ext cx="360" cy="360"/>
              </p14:xfrm>
            </p:contentPart>
          </mc:Choice>
          <mc:Fallback xmlns="">
            <p:pic>
              <p:nvPicPr>
                <p:cNvPr id="84" name="Ink 83">
                  <a:extLst>
                    <a:ext uri="{FF2B5EF4-FFF2-40B4-BE49-F238E27FC236}">
                      <a16:creationId xmlns:a16="http://schemas.microsoft.com/office/drawing/2014/main" id="{EDA16277-5A21-7F4B-9866-42F27D741888}"/>
                    </a:ext>
                  </a:extLst>
                </p:cNvPr>
                <p:cNvPicPr/>
                <p:nvPr/>
              </p:nvPicPr>
              <p:blipFill>
                <a:blip r:embed="rId29"/>
                <a:stretch>
                  <a:fillRect/>
                </a:stretch>
              </p:blipFill>
              <p:spPr>
                <a:xfrm>
                  <a:off x="9718920" y="2218502"/>
                  <a:ext cx="30960" cy="30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6">
              <p14:nvContentPartPr>
                <p14:cNvPr id="85" name="Ink 84">
                  <a:extLst>
                    <a:ext uri="{FF2B5EF4-FFF2-40B4-BE49-F238E27FC236}">
                      <a16:creationId xmlns:a16="http://schemas.microsoft.com/office/drawing/2014/main" id="{F8368BA1-1D0C-C941-8544-A7E029DA58AE}"/>
                    </a:ext>
                  </a:extLst>
                </p14:cNvPr>
                <p14:cNvContentPartPr/>
                <p14:nvPr/>
              </p14:nvContentPartPr>
              <p14:xfrm>
                <a:off x="9792000" y="2222102"/>
                <a:ext cx="6840" cy="7560"/>
              </p14:xfrm>
            </p:contentPart>
          </mc:Choice>
          <mc:Fallback xmlns="">
            <p:pic>
              <p:nvPicPr>
                <p:cNvPr id="85" name="Ink 84">
                  <a:extLst>
                    <a:ext uri="{FF2B5EF4-FFF2-40B4-BE49-F238E27FC236}">
                      <a16:creationId xmlns:a16="http://schemas.microsoft.com/office/drawing/2014/main" id="{F8368BA1-1D0C-C941-8544-A7E029DA58AE}"/>
                    </a:ext>
                  </a:extLst>
                </p:cNvPr>
                <p:cNvPicPr/>
                <p:nvPr/>
              </p:nvPicPr>
              <p:blipFill>
                <a:blip r:embed="rId29"/>
                <a:stretch>
                  <a:fillRect/>
                </a:stretch>
              </p:blipFill>
              <p:spPr>
                <a:xfrm>
                  <a:off x="9776880" y="2206982"/>
                  <a:ext cx="37080" cy="3816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92" name="Group 91">
            <a:extLst>
              <a:ext uri="{FF2B5EF4-FFF2-40B4-BE49-F238E27FC236}">
                <a16:creationId xmlns:a16="http://schemas.microsoft.com/office/drawing/2014/main" id="{3811C6B3-772E-8841-A451-D44035B23BFE}"/>
              </a:ext>
            </a:extLst>
          </p:cNvPr>
          <p:cNvGrpSpPr/>
          <p:nvPr/>
        </p:nvGrpSpPr>
        <p:grpSpPr>
          <a:xfrm>
            <a:off x="6690960" y="2002142"/>
            <a:ext cx="2581560" cy="724320"/>
            <a:chOff x="6690960" y="2002142"/>
            <a:chExt cx="2581560" cy="7243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97">
              <p14:nvContentPartPr>
                <p14:cNvPr id="57" name="Ink 56">
                  <a:extLst>
                    <a:ext uri="{FF2B5EF4-FFF2-40B4-BE49-F238E27FC236}">
                      <a16:creationId xmlns:a16="http://schemas.microsoft.com/office/drawing/2014/main" id="{0BAD2D60-00B5-784F-A883-16E008A8700E}"/>
                    </a:ext>
                  </a:extLst>
                </p14:cNvPr>
                <p14:cNvContentPartPr/>
                <p14:nvPr/>
              </p14:nvContentPartPr>
              <p14:xfrm>
                <a:off x="6779520" y="2002142"/>
                <a:ext cx="14760" cy="36720"/>
              </p14:xfrm>
            </p:contentPart>
          </mc:Choice>
          <mc:Fallback xmlns="">
            <p:pic>
              <p:nvPicPr>
                <p:cNvPr id="57" name="Ink 56">
                  <a:extLst>
                    <a:ext uri="{FF2B5EF4-FFF2-40B4-BE49-F238E27FC236}">
                      <a16:creationId xmlns:a16="http://schemas.microsoft.com/office/drawing/2014/main" id="{0BAD2D60-00B5-784F-A883-16E008A8700E}"/>
                    </a:ext>
                  </a:extLst>
                </p:cNvPr>
                <p:cNvPicPr/>
                <p:nvPr/>
              </p:nvPicPr>
              <p:blipFill>
                <a:blip r:embed="rId98"/>
                <a:stretch>
                  <a:fillRect/>
                </a:stretch>
              </p:blipFill>
              <p:spPr>
                <a:xfrm>
                  <a:off x="6764400" y="1987022"/>
                  <a:ext cx="45360" cy="67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9">
              <p14:nvContentPartPr>
                <p14:cNvPr id="58" name="Ink 57">
                  <a:extLst>
                    <a:ext uri="{FF2B5EF4-FFF2-40B4-BE49-F238E27FC236}">
                      <a16:creationId xmlns:a16="http://schemas.microsoft.com/office/drawing/2014/main" id="{B2FD26A9-B1C3-284F-A983-5512087AC31F}"/>
                    </a:ext>
                  </a:extLst>
                </p14:cNvPr>
                <p14:cNvContentPartPr/>
                <p14:nvPr/>
              </p14:nvContentPartPr>
              <p14:xfrm>
                <a:off x="6690960" y="2140742"/>
                <a:ext cx="20160" cy="4680"/>
              </p14:xfrm>
            </p:contentPart>
          </mc:Choice>
          <mc:Fallback xmlns="">
            <p:pic>
              <p:nvPicPr>
                <p:cNvPr id="58" name="Ink 57">
                  <a:extLst>
                    <a:ext uri="{FF2B5EF4-FFF2-40B4-BE49-F238E27FC236}">
                      <a16:creationId xmlns:a16="http://schemas.microsoft.com/office/drawing/2014/main" id="{B2FD26A9-B1C3-284F-A983-5512087AC31F}"/>
                    </a:ext>
                  </a:extLst>
                </p:cNvPr>
                <p:cNvPicPr/>
                <p:nvPr/>
              </p:nvPicPr>
              <p:blipFill>
                <a:blip r:embed="rId43"/>
                <a:stretch>
                  <a:fillRect/>
                </a:stretch>
              </p:blipFill>
              <p:spPr>
                <a:xfrm>
                  <a:off x="6675480" y="2125262"/>
                  <a:ext cx="50760" cy="35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0">
              <p14:nvContentPartPr>
                <p14:cNvPr id="59" name="Ink 58">
                  <a:extLst>
                    <a:ext uri="{FF2B5EF4-FFF2-40B4-BE49-F238E27FC236}">
                      <a16:creationId xmlns:a16="http://schemas.microsoft.com/office/drawing/2014/main" id="{7954FECE-FF1F-0E44-B90B-F5285D5FB136}"/>
                    </a:ext>
                  </a:extLst>
                </p14:cNvPr>
                <p14:cNvContentPartPr/>
                <p14:nvPr/>
              </p14:nvContentPartPr>
              <p14:xfrm>
                <a:off x="6812640" y="2176022"/>
                <a:ext cx="16560" cy="27720"/>
              </p14:xfrm>
            </p:contentPart>
          </mc:Choice>
          <mc:Fallback xmlns="">
            <p:pic>
              <p:nvPicPr>
                <p:cNvPr id="59" name="Ink 58">
                  <a:extLst>
                    <a:ext uri="{FF2B5EF4-FFF2-40B4-BE49-F238E27FC236}">
                      <a16:creationId xmlns:a16="http://schemas.microsoft.com/office/drawing/2014/main" id="{7954FECE-FF1F-0E44-B90B-F5285D5FB136}"/>
                    </a:ext>
                  </a:extLst>
                </p:cNvPr>
                <p:cNvPicPr/>
                <p:nvPr/>
              </p:nvPicPr>
              <p:blipFill>
                <a:blip r:embed="rId101"/>
                <a:stretch>
                  <a:fillRect/>
                </a:stretch>
              </p:blipFill>
              <p:spPr>
                <a:xfrm>
                  <a:off x="6797160" y="2160542"/>
                  <a:ext cx="47160" cy="57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2">
              <p14:nvContentPartPr>
                <p14:cNvPr id="60" name="Ink 59">
                  <a:extLst>
                    <a:ext uri="{FF2B5EF4-FFF2-40B4-BE49-F238E27FC236}">
                      <a16:creationId xmlns:a16="http://schemas.microsoft.com/office/drawing/2014/main" id="{FAA8A0F7-A2A3-3245-9B98-585D96CF7DBD}"/>
                    </a:ext>
                  </a:extLst>
                </p14:cNvPr>
                <p14:cNvContentPartPr/>
                <p14:nvPr/>
              </p14:nvContentPartPr>
              <p14:xfrm>
                <a:off x="6712920" y="2341262"/>
                <a:ext cx="37440" cy="8640"/>
              </p14:xfrm>
            </p:contentPart>
          </mc:Choice>
          <mc:Fallback xmlns="">
            <p:pic>
              <p:nvPicPr>
                <p:cNvPr id="60" name="Ink 59">
                  <a:extLst>
                    <a:ext uri="{FF2B5EF4-FFF2-40B4-BE49-F238E27FC236}">
                      <a16:creationId xmlns:a16="http://schemas.microsoft.com/office/drawing/2014/main" id="{FAA8A0F7-A2A3-3245-9B98-585D96CF7DBD}"/>
                    </a:ext>
                  </a:extLst>
                </p:cNvPr>
                <p:cNvPicPr/>
                <p:nvPr/>
              </p:nvPicPr>
              <p:blipFill>
                <a:blip r:embed="rId103"/>
                <a:stretch>
                  <a:fillRect/>
                </a:stretch>
              </p:blipFill>
              <p:spPr>
                <a:xfrm>
                  <a:off x="6697800" y="2326142"/>
                  <a:ext cx="67680" cy="38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4">
              <p14:nvContentPartPr>
                <p14:cNvPr id="61" name="Ink 60">
                  <a:extLst>
                    <a:ext uri="{FF2B5EF4-FFF2-40B4-BE49-F238E27FC236}">
                      <a16:creationId xmlns:a16="http://schemas.microsoft.com/office/drawing/2014/main" id="{D81B1FBE-CD6F-404D-83AE-E5955B41B9A0}"/>
                    </a:ext>
                  </a:extLst>
                </p14:cNvPr>
                <p14:cNvContentPartPr/>
                <p14:nvPr/>
              </p14:nvContentPartPr>
              <p14:xfrm>
                <a:off x="6875280" y="2291582"/>
                <a:ext cx="33120" cy="8280"/>
              </p14:xfrm>
            </p:contentPart>
          </mc:Choice>
          <mc:Fallback xmlns="">
            <p:pic>
              <p:nvPicPr>
                <p:cNvPr id="61" name="Ink 60">
                  <a:extLst>
                    <a:ext uri="{FF2B5EF4-FFF2-40B4-BE49-F238E27FC236}">
                      <a16:creationId xmlns:a16="http://schemas.microsoft.com/office/drawing/2014/main" id="{D81B1FBE-CD6F-404D-83AE-E5955B41B9A0}"/>
                    </a:ext>
                  </a:extLst>
                </p:cNvPr>
                <p:cNvPicPr/>
                <p:nvPr/>
              </p:nvPicPr>
              <p:blipFill>
                <a:blip r:embed="rId105"/>
                <a:stretch>
                  <a:fillRect/>
                </a:stretch>
              </p:blipFill>
              <p:spPr>
                <a:xfrm>
                  <a:off x="6859800" y="2276462"/>
                  <a:ext cx="63720" cy="38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6">
              <p14:nvContentPartPr>
                <p14:cNvPr id="62" name="Ink 61">
                  <a:extLst>
                    <a:ext uri="{FF2B5EF4-FFF2-40B4-BE49-F238E27FC236}">
                      <a16:creationId xmlns:a16="http://schemas.microsoft.com/office/drawing/2014/main" id="{A880FFCE-2AB7-F144-9568-6D9BB4C6721E}"/>
                    </a:ext>
                  </a:extLst>
                </p14:cNvPr>
                <p14:cNvContentPartPr/>
                <p14:nvPr/>
              </p14:nvContentPartPr>
              <p14:xfrm>
                <a:off x="6967800" y="2372582"/>
                <a:ext cx="8640" cy="38160"/>
              </p14:xfrm>
            </p:contentPart>
          </mc:Choice>
          <mc:Fallback xmlns="">
            <p:pic>
              <p:nvPicPr>
                <p:cNvPr id="62" name="Ink 61">
                  <a:extLst>
                    <a:ext uri="{FF2B5EF4-FFF2-40B4-BE49-F238E27FC236}">
                      <a16:creationId xmlns:a16="http://schemas.microsoft.com/office/drawing/2014/main" id="{A880FFCE-2AB7-F144-9568-6D9BB4C6721E}"/>
                    </a:ext>
                  </a:extLst>
                </p:cNvPr>
                <p:cNvPicPr/>
                <p:nvPr/>
              </p:nvPicPr>
              <p:blipFill>
                <a:blip r:embed="rId107"/>
                <a:stretch>
                  <a:fillRect/>
                </a:stretch>
              </p:blipFill>
              <p:spPr>
                <a:xfrm>
                  <a:off x="6952680" y="2357462"/>
                  <a:ext cx="38880" cy="68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8">
              <p14:nvContentPartPr>
                <p14:cNvPr id="63" name="Ink 62">
                  <a:extLst>
                    <a:ext uri="{FF2B5EF4-FFF2-40B4-BE49-F238E27FC236}">
                      <a16:creationId xmlns:a16="http://schemas.microsoft.com/office/drawing/2014/main" id="{C15DAE91-15DD-8C49-B843-6650C7AB6962}"/>
                    </a:ext>
                  </a:extLst>
                </p14:cNvPr>
                <p14:cNvContentPartPr/>
                <p14:nvPr/>
              </p14:nvContentPartPr>
              <p14:xfrm>
                <a:off x="7083720" y="2318222"/>
                <a:ext cx="10080" cy="20160"/>
              </p14:xfrm>
            </p:contentPart>
          </mc:Choice>
          <mc:Fallback xmlns="">
            <p:pic>
              <p:nvPicPr>
                <p:cNvPr id="63" name="Ink 62">
                  <a:extLst>
                    <a:ext uri="{FF2B5EF4-FFF2-40B4-BE49-F238E27FC236}">
                      <a16:creationId xmlns:a16="http://schemas.microsoft.com/office/drawing/2014/main" id="{C15DAE91-15DD-8C49-B843-6650C7AB6962}"/>
                    </a:ext>
                  </a:extLst>
                </p:cNvPr>
                <p:cNvPicPr/>
                <p:nvPr/>
              </p:nvPicPr>
              <p:blipFill>
                <a:blip r:embed="rId109"/>
                <a:stretch>
                  <a:fillRect/>
                </a:stretch>
              </p:blipFill>
              <p:spPr>
                <a:xfrm>
                  <a:off x="7068240" y="2303102"/>
                  <a:ext cx="40680" cy="50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0">
              <p14:nvContentPartPr>
                <p14:cNvPr id="64" name="Ink 63">
                  <a:extLst>
                    <a:ext uri="{FF2B5EF4-FFF2-40B4-BE49-F238E27FC236}">
                      <a16:creationId xmlns:a16="http://schemas.microsoft.com/office/drawing/2014/main" id="{93FDD227-AE75-C542-9273-33F136EE289E}"/>
                    </a:ext>
                  </a:extLst>
                </p14:cNvPr>
                <p14:cNvContentPartPr/>
                <p14:nvPr/>
              </p14:nvContentPartPr>
              <p14:xfrm>
                <a:off x="7164720" y="2210582"/>
                <a:ext cx="13680" cy="15840"/>
              </p14:xfrm>
            </p:contentPart>
          </mc:Choice>
          <mc:Fallback xmlns="">
            <p:pic>
              <p:nvPicPr>
                <p:cNvPr id="64" name="Ink 63">
                  <a:extLst>
                    <a:ext uri="{FF2B5EF4-FFF2-40B4-BE49-F238E27FC236}">
                      <a16:creationId xmlns:a16="http://schemas.microsoft.com/office/drawing/2014/main" id="{93FDD227-AE75-C542-9273-33F136EE289E}"/>
                    </a:ext>
                  </a:extLst>
                </p:cNvPr>
                <p:cNvPicPr/>
                <p:nvPr/>
              </p:nvPicPr>
              <p:blipFill>
                <a:blip r:embed="rId111"/>
                <a:stretch>
                  <a:fillRect/>
                </a:stretch>
              </p:blipFill>
              <p:spPr>
                <a:xfrm>
                  <a:off x="7149240" y="2195462"/>
                  <a:ext cx="43920" cy="46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2">
              <p14:nvContentPartPr>
                <p14:cNvPr id="65" name="Ink 64">
                  <a:extLst>
                    <a:ext uri="{FF2B5EF4-FFF2-40B4-BE49-F238E27FC236}">
                      <a16:creationId xmlns:a16="http://schemas.microsoft.com/office/drawing/2014/main" id="{4198CC36-986E-D54C-BA67-15310EC14CDE}"/>
                    </a:ext>
                  </a:extLst>
                </p14:cNvPr>
                <p14:cNvContentPartPr/>
                <p14:nvPr/>
              </p14:nvContentPartPr>
              <p14:xfrm>
                <a:off x="7222320" y="2372582"/>
                <a:ext cx="12600" cy="6480"/>
              </p14:xfrm>
            </p:contentPart>
          </mc:Choice>
          <mc:Fallback xmlns="">
            <p:pic>
              <p:nvPicPr>
                <p:cNvPr id="65" name="Ink 64">
                  <a:extLst>
                    <a:ext uri="{FF2B5EF4-FFF2-40B4-BE49-F238E27FC236}">
                      <a16:creationId xmlns:a16="http://schemas.microsoft.com/office/drawing/2014/main" id="{4198CC36-986E-D54C-BA67-15310EC14CDE}"/>
                    </a:ext>
                  </a:extLst>
                </p:cNvPr>
                <p:cNvPicPr/>
                <p:nvPr/>
              </p:nvPicPr>
              <p:blipFill>
                <a:blip r:embed="rId43"/>
                <a:stretch>
                  <a:fillRect/>
                </a:stretch>
              </p:blipFill>
              <p:spPr>
                <a:xfrm>
                  <a:off x="7207200" y="2357462"/>
                  <a:ext cx="43200" cy="36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3">
              <p14:nvContentPartPr>
                <p14:cNvPr id="66" name="Ink 65">
                  <a:extLst>
                    <a:ext uri="{FF2B5EF4-FFF2-40B4-BE49-F238E27FC236}">
                      <a16:creationId xmlns:a16="http://schemas.microsoft.com/office/drawing/2014/main" id="{8CDB756E-3D4C-5243-98C6-BD4667C579B4}"/>
                    </a:ext>
                  </a:extLst>
                </p14:cNvPr>
                <p14:cNvContentPartPr/>
                <p14:nvPr/>
              </p14:nvContentPartPr>
              <p14:xfrm>
                <a:off x="7361280" y="2372582"/>
                <a:ext cx="360" cy="360"/>
              </p14:xfrm>
            </p:contentPart>
          </mc:Choice>
          <mc:Fallback xmlns="">
            <p:pic>
              <p:nvPicPr>
                <p:cNvPr id="66" name="Ink 65">
                  <a:extLst>
                    <a:ext uri="{FF2B5EF4-FFF2-40B4-BE49-F238E27FC236}">
                      <a16:creationId xmlns:a16="http://schemas.microsoft.com/office/drawing/2014/main" id="{8CDB756E-3D4C-5243-98C6-BD4667C579B4}"/>
                    </a:ext>
                  </a:extLst>
                </p:cNvPr>
                <p:cNvPicPr/>
                <p:nvPr/>
              </p:nvPicPr>
              <p:blipFill>
                <a:blip r:embed="rId29"/>
                <a:stretch>
                  <a:fillRect/>
                </a:stretch>
              </p:blipFill>
              <p:spPr>
                <a:xfrm>
                  <a:off x="7346160" y="2357462"/>
                  <a:ext cx="30960" cy="30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4">
              <p14:nvContentPartPr>
                <p14:cNvPr id="67" name="Ink 66">
                  <a:extLst>
                    <a:ext uri="{FF2B5EF4-FFF2-40B4-BE49-F238E27FC236}">
                      <a16:creationId xmlns:a16="http://schemas.microsoft.com/office/drawing/2014/main" id="{61D4F394-CA98-F146-A53A-F05071A319A4}"/>
                    </a:ext>
                  </a:extLst>
                </p14:cNvPr>
                <p14:cNvContentPartPr/>
                <p14:nvPr/>
              </p14:nvContentPartPr>
              <p14:xfrm>
                <a:off x="7558200" y="2516582"/>
                <a:ext cx="11520" cy="41400"/>
              </p14:xfrm>
            </p:contentPart>
          </mc:Choice>
          <mc:Fallback xmlns="">
            <p:pic>
              <p:nvPicPr>
                <p:cNvPr id="67" name="Ink 66">
                  <a:extLst>
                    <a:ext uri="{FF2B5EF4-FFF2-40B4-BE49-F238E27FC236}">
                      <a16:creationId xmlns:a16="http://schemas.microsoft.com/office/drawing/2014/main" id="{61D4F394-CA98-F146-A53A-F05071A319A4}"/>
                    </a:ext>
                  </a:extLst>
                </p:cNvPr>
                <p:cNvPicPr/>
                <p:nvPr/>
              </p:nvPicPr>
              <p:blipFill>
                <a:blip r:embed="rId115"/>
                <a:stretch>
                  <a:fillRect/>
                </a:stretch>
              </p:blipFill>
              <p:spPr>
                <a:xfrm>
                  <a:off x="7542720" y="2501462"/>
                  <a:ext cx="41760" cy="72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6">
              <p14:nvContentPartPr>
                <p14:cNvPr id="68" name="Ink 67">
                  <a:extLst>
                    <a:ext uri="{FF2B5EF4-FFF2-40B4-BE49-F238E27FC236}">
                      <a16:creationId xmlns:a16="http://schemas.microsoft.com/office/drawing/2014/main" id="{1C2D9032-91FB-1E4D-A5A1-1569D131B2B0}"/>
                    </a:ext>
                  </a:extLst>
                </p14:cNvPr>
                <p14:cNvContentPartPr/>
                <p14:nvPr/>
              </p14:nvContentPartPr>
              <p14:xfrm>
                <a:off x="7604280" y="2349542"/>
                <a:ext cx="360" cy="360"/>
              </p14:xfrm>
            </p:contentPart>
          </mc:Choice>
          <mc:Fallback xmlns="">
            <p:pic>
              <p:nvPicPr>
                <p:cNvPr id="68" name="Ink 67">
                  <a:extLst>
                    <a:ext uri="{FF2B5EF4-FFF2-40B4-BE49-F238E27FC236}">
                      <a16:creationId xmlns:a16="http://schemas.microsoft.com/office/drawing/2014/main" id="{1C2D9032-91FB-1E4D-A5A1-1569D131B2B0}"/>
                    </a:ext>
                  </a:extLst>
                </p:cNvPr>
                <p:cNvPicPr/>
                <p:nvPr/>
              </p:nvPicPr>
              <p:blipFill>
                <a:blip r:embed="rId29"/>
                <a:stretch>
                  <a:fillRect/>
                </a:stretch>
              </p:blipFill>
              <p:spPr>
                <a:xfrm>
                  <a:off x="7589160" y="2334062"/>
                  <a:ext cx="30960" cy="30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7">
              <p14:nvContentPartPr>
                <p14:cNvPr id="69" name="Ink 68">
                  <a:extLst>
                    <a:ext uri="{FF2B5EF4-FFF2-40B4-BE49-F238E27FC236}">
                      <a16:creationId xmlns:a16="http://schemas.microsoft.com/office/drawing/2014/main" id="{0E3E9474-AEB2-BA45-BBD5-CE530480BC3A}"/>
                    </a:ext>
                  </a:extLst>
                </p14:cNvPr>
                <p14:cNvContentPartPr/>
                <p14:nvPr/>
              </p14:nvContentPartPr>
              <p14:xfrm>
                <a:off x="7717320" y="2407502"/>
                <a:ext cx="10080" cy="12240"/>
              </p14:xfrm>
            </p:contentPart>
          </mc:Choice>
          <mc:Fallback xmlns="">
            <p:pic>
              <p:nvPicPr>
                <p:cNvPr id="69" name="Ink 68">
                  <a:extLst>
                    <a:ext uri="{FF2B5EF4-FFF2-40B4-BE49-F238E27FC236}">
                      <a16:creationId xmlns:a16="http://schemas.microsoft.com/office/drawing/2014/main" id="{0E3E9474-AEB2-BA45-BBD5-CE530480BC3A}"/>
                    </a:ext>
                  </a:extLst>
                </p:cNvPr>
                <p:cNvPicPr/>
                <p:nvPr/>
              </p:nvPicPr>
              <p:blipFill>
                <a:blip r:embed="rId118"/>
                <a:stretch>
                  <a:fillRect/>
                </a:stretch>
              </p:blipFill>
              <p:spPr>
                <a:xfrm>
                  <a:off x="7701840" y="2392022"/>
                  <a:ext cx="40680" cy="42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9">
              <p14:nvContentPartPr>
                <p14:cNvPr id="70" name="Ink 69">
                  <a:extLst>
                    <a:ext uri="{FF2B5EF4-FFF2-40B4-BE49-F238E27FC236}">
                      <a16:creationId xmlns:a16="http://schemas.microsoft.com/office/drawing/2014/main" id="{C1345F93-946A-F841-9FAA-C8C06C8A61F7}"/>
                    </a:ext>
                  </a:extLst>
                </p14:cNvPr>
                <p14:cNvContentPartPr/>
                <p14:nvPr/>
              </p14:nvContentPartPr>
              <p14:xfrm>
                <a:off x="7511760" y="2210582"/>
                <a:ext cx="46800" cy="3960"/>
              </p14:xfrm>
            </p:contentPart>
          </mc:Choice>
          <mc:Fallback xmlns="">
            <p:pic>
              <p:nvPicPr>
                <p:cNvPr id="70" name="Ink 69">
                  <a:extLst>
                    <a:ext uri="{FF2B5EF4-FFF2-40B4-BE49-F238E27FC236}">
                      <a16:creationId xmlns:a16="http://schemas.microsoft.com/office/drawing/2014/main" id="{C1345F93-946A-F841-9FAA-C8C06C8A61F7}"/>
                    </a:ext>
                  </a:extLst>
                </p:cNvPr>
                <p:cNvPicPr/>
                <p:nvPr/>
              </p:nvPicPr>
              <p:blipFill>
                <a:blip r:embed="rId120"/>
                <a:stretch>
                  <a:fillRect/>
                </a:stretch>
              </p:blipFill>
              <p:spPr>
                <a:xfrm>
                  <a:off x="7496640" y="2195462"/>
                  <a:ext cx="77400" cy="34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1">
              <p14:nvContentPartPr>
                <p14:cNvPr id="71" name="Ink 70">
                  <a:extLst>
                    <a:ext uri="{FF2B5EF4-FFF2-40B4-BE49-F238E27FC236}">
                      <a16:creationId xmlns:a16="http://schemas.microsoft.com/office/drawing/2014/main" id="{178677C9-9EF1-0F4D-BB97-3917F08B1EB0}"/>
                    </a:ext>
                  </a:extLst>
                </p14:cNvPr>
                <p14:cNvContentPartPr/>
                <p14:nvPr/>
              </p14:nvContentPartPr>
              <p14:xfrm>
                <a:off x="7697160" y="2222102"/>
                <a:ext cx="11880" cy="26280"/>
              </p14:xfrm>
            </p:contentPart>
          </mc:Choice>
          <mc:Fallback xmlns="">
            <p:pic>
              <p:nvPicPr>
                <p:cNvPr id="71" name="Ink 70">
                  <a:extLst>
                    <a:ext uri="{FF2B5EF4-FFF2-40B4-BE49-F238E27FC236}">
                      <a16:creationId xmlns:a16="http://schemas.microsoft.com/office/drawing/2014/main" id="{178677C9-9EF1-0F4D-BB97-3917F08B1EB0}"/>
                    </a:ext>
                  </a:extLst>
                </p:cNvPr>
                <p:cNvPicPr/>
                <p:nvPr/>
              </p:nvPicPr>
              <p:blipFill>
                <a:blip r:embed="rId122"/>
                <a:stretch>
                  <a:fillRect/>
                </a:stretch>
              </p:blipFill>
              <p:spPr>
                <a:xfrm>
                  <a:off x="7681680" y="2206982"/>
                  <a:ext cx="42120" cy="56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3">
              <p14:nvContentPartPr>
                <p14:cNvPr id="72" name="Ink 71">
                  <a:extLst>
                    <a:ext uri="{FF2B5EF4-FFF2-40B4-BE49-F238E27FC236}">
                      <a16:creationId xmlns:a16="http://schemas.microsoft.com/office/drawing/2014/main" id="{7997B996-89DD-3C4C-B086-A37B856F2C2D}"/>
                    </a:ext>
                  </a:extLst>
                </p14:cNvPr>
                <p14:cNvContentPartPr/>
                <p14:nvPr/>
              </p14:nvContentPartPr>
              <p14:xfrm>
                <a:off x="7789680" y="2384102"/>
                <a:ext cx="24480" cy="19800"/>
              </p14:xfrm>
            </p:contentPart>
          </mc:Choice>
          <mc:Fallback xmlns="">
            <p:pic>
              <p:nvPicPr>
                <p:cNvPr id="72" name="Ink 71">
                  <a:extLst>
                    <a:ext uri="{FF2B5EF4-FFF2-40B4-BE49-F238E27FC236}">
                      <a16:creationId xmlns:a16="http://schemas.microsoft.com/office/drawing/2014/main" id="{7997B996-89DD-3C4C-B086-A37B856F2C2D}"/>
                    </a:ext>
                  </a:extLst>
                </p:cNvPr>
                <p:cNvPicPr/>
                <p:nvPr/>
              </p:nvPicPr>
              <p:blipFill>
                <a:blip r:embed="rId124"/>
                <a:stretch>
                  <a:fillRect/>
                </a:stretch>
              </p:blipFill>
              <p:spPr>
                <a:xfrm>
                  <a:off x="7774200" y="2368982"/>
                  <a:ext cx="55080" cy="50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5">
              <p14:nvContentPartPr>
                <p14:cNvPr id="73" name="Ink 72">
                  <a:extLst>
                    <a:ext uri="{FF2B5EF4-FFF2-40B4-BE49-F238E27FC236}">
                      <a16:creationId xmlns:a16="http://schemas.microsoft.com/office/drawing/2014/main" id="{28D80DB6-613B-1A4F-86A4-11B33EFFF434}"/>
                    </a:ext>
                  </a:extLst>
                </p14:cNvPr>
                <p14:cNvContentPartPr/>
                <p14:nvPr/>
              </p14:nvContentPartPr>
              <p14:xfrm>
                <a:off x="7963200" y="2413622"/>
                <a:ext cx="39600" cy="5760"/>
              </p14:xfrm>
            </p:contentPart>
          </mc:Choice>
          <mc:Fallback xmlns="">
            <p:pic>
              <p:nvPicPr>
                <p:cNvPr id="73" name="Ink 72">
                  <a:extLst>
                    <a:ext uri="{FF2B5EF4-FFF2-40B4-BE49-F238E27FC236}">
                      <a16:creationId xmlns:a16="http://schemas.microsoft.com/office/drawing/2014/main" id="{28D80DB6-613B-1A4F-86A4-11B33EFFF434}"/>
                    </a:ext>
                  </a:extLst>
                </p:cNvPr>
                <p:cNvPicPr/>
                <p:nvPr/>
              </p:nvPicPr>
              <p:blipFill>
                <a:blip r:embed="rId126"/>
                <a:stretch>
                  <a:fillRect/>
                </a:stretch>
              </p:blipFill>
              <p:spPr>
                <a:xfrm>
                  <a:off x="7948080" y="2398502"/>
                  <a:ext cx="69840" cy="36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7">
              <p14:nvContentPartPr>
                <p14:cNvPr id="74" name="Ink 73">
                  <a:extLst>
                    <a:ext uri="{FF2B5EF4-FFF2-40B4-BE49-F238E27FC236}">
                      <a16:creationId xmlns:a16="http://schemas.microsoft.com/office/drawing/2014/main" id="{5ADC75C0-B024-7A47-856E-61DA4368840F}"/>
                    </a:ext>
                  </a:extLst>
                </p14:cNvPr>
                <p14:cNvContentPartPr/>
                <p14:nvPr/>
              </p14:nvContentPartPr>
              <p14:xfrm>
                <a:off x="8148600" y="2356742"/>
                <a:ext cx="45000" cy="28080"/>
              </p14:xfrm>
            </p:contentPart>
          </mc:Choice>
          <mc:Fallback xmlns="">
            <p:pic>
              <p:nvPicPr>
                <p:cNvPr id="74" name="Ink 73">
                  <a:extLst>
                    <a:ext uri="{FF2B5EF4-FFF2-40B4-BE49-F238E27FC236}">
                      <a16:creationId xmlns:a16="http://schemas.microsoft.com/office/drawing/2014/main" id="{5ADC75C0-B024-7A47-856E-61DA4368840F}"/>
                    </a:ext>
                  </a:extLst>
                </p:cNvPr>
                <p:cNvPicPr/>
                <p:nvPr/>
              </p:nvPicPr>
              <p:blipFill>
                <a:blip r:embed="rId128"/>
                <a:stretch>
                  <a:fillRect/>
                </a:stretch>
              </p:blipFill>
              <p:spPr>
                <a:xfrm>
                  <a:off x="8133120" y="2341262"/>
                  <a:ext cx="75600" cy="58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9">
              <p14:nvContentPartPr>
                <p14:cNvPr id="75" name="Ink 74">
                  <a:extLst>
                    <a:ext uri="{FF2B5EF4-FFF2-40B4-BE49-F238E27FC236}">
                      <a16:creationId xmlns:a16="http://schemas.microsoft.com/office/drawing/2014/main" id="{FE25B4A6-FA09-154E-AA47-C86DF8F7AE95}"/>
                    </a:ext>
                  </a:extLst>
                </p14:cNvPr>
                <p14:cNvContentPartPr/>
                <p14:nvPr/>
              </p14:nvContentPartPr>
              <p14:xfrm>
                <a:off x="8275680" y="2384102"/>
                <a:ext cx="32760" cy="19800"/>
              </p14:xfrm>
            </p:contentPart>
          </mc:Choice>
          <mc:Fallback xmlns="">
            <p:pic>
              <p:nvPicPr>
                <p:cNvPr id="75" name="Ink 74">
                  <a:extLst>
                    <a:ext uri="{FF2B5EF4-FFF2-40B4-BE49-F238E27FC236}">
                      <a16:creationId xmlns:a16="http://schemas.microsoft.com/office/drawing/2014/main" id="{FE25B4A6-FA09-154E-AA47-C86DF8F7AE95}"/>
                    </a:ext>
                  </a:extLst>
                </p:cNvPr>
                <p:cNvPicPr/>
                <p:nvPr/>
              </p:nvPicPr>
              <p:blipFill>
                <a:blip r:embed="rId130"/>
                <a:stretch>
                  <a:fillRect/>
                </a:stretch>
              </p:blipFill>
              <p:spPr>
                <a:xfrm>
                  <a:off x="8260560" y="2368982"/>
                  <a:ext cx="63360" cy="50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1">
              <p14:nvContentPartPr>
                <p14:cNvPr id="76" name="Ink 75">
                  <a:extLst>
                    <a:ext uri="{FF2B5EF4-FFF2-40B4-BE49-F238E27FC236}">
                      <a16:creationId xmlns:a16="http://schemas.microsoft.com/office/drawing/2014/main" id="{DDB42ECC-E024-DB47-90A3-8E6ADE8CA6EA}"/>
                    </a:ext>
                  </a:extLst>
                </p14:cNvPr>
                <p14:cNvContentPartPr/>
                <p14:nvPr/>
              </p14:nvContentPartPr>
              <p14:xfrm>
                <a:off x="8484120" y="2435582"/>
                <a:ext cx="54720" cy="18360"/>
              </p14:xfrm>
            </p:contentPart>
          </mc:Choice>
          <mc:Fallback xmlns="">
            <p:pic>
              <p:nvPicPr>
                <p:cNvPr id="76" name="Ink 75">
                  <a:extLst>
                    <a:ext uri="{FF2B5EF4-FFF2-40B4-BE49-F238E27FC236}">
                      <a16:creationId xmlns:a16="http://schemas.microsoft.com/office/drawing/2014/main" id="{DDB42ECC-E024-DB47-90A3-8E6ADE8CA6EA}"/>
                    </a:ext>
                  </a:extLst>
                </p:cNvPr>
                <p:cNvPicPr/>
                <p:nvPr/>
              </p:nvPicPr>
              <p:blipFill>
                <a:blip r:embed="rId132"/>
                <a:stretch>
                  <a:fillRect/>
                </a:stretch>
              </p:blipFill>
              <p:spPr>
                <a:xfrm>
                  <a:off x="8468640" y="2420462"/>
                  <a:ext cx="85320" cy="48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3">
              <p14:nvContentPartPr>
                <p14:cNvPr id="77" name="Ink 76">
                  <a:extLst>
                    <a:ext uri="{FF2B5EF4-FFF2-40B4-BE49-F238E27FC236}">
                      <a16:creationId xmlns:a16="http://schemas.microsoft.com/office/drawing/2014/main" id="{D5CFBC31-5901-0441-894A-FC84E2442632}"/>
                    </a:ext>
                  </a:extLst>
                </p14:cNvPr>
                <p14:cNvContentPartPr/>
                <p14:nvPr/>
              </p14:nvContentPartPr>
              <p14:xfrm>
                <a:off x="8692560" y="2287622"/>
                <a:ext cx="24120" cy="15840"/>
              </p14:xfrm>
            </p:contentPart>
          </mc:Choice>
          <mc:Fallback xmlns="">
            <p:pic>
              <p:nvPicPr>
                <p:cNvPr id="77" name="Ink 76">
                  <a:extLst>
                    <a:ext uri="{FF2B5EF4-FFF2-40B4-BE49-F238E27FC236}">
                      <a16:creationId xmlns:a16="http://schemas.microsoft.com/office/drawing/2014/main" id="{D5CFBC31-5901-0441-894A-FC84E2442632}"/>
                    </a:ext>
                  </a:extLst>
                </p:cNvPr>
                <p:cNvPicPr/>
                <p:nvPr/>
              </p:nvPicPr>
              <p:blipFill>
                <a:blip r:embed="rId134"/>
                <a:stretch>
                  <a:fillRect/>
                </a:stretch>
              </p:blipFill>
              <p:spPr>
                <a:xfrm>
                  <a:off x="8677080" y="2272502"/>
                  <a:ext cx="54720" cy="46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5">
              <p14:nvContentPartPr>
                <p14:cNvPr id="78" name="Ink 77">
                  <a:extLst>
                    <a:ext uri="{FF2B5EF4-FFF2-40B4-BE49-F238E27FC236}">
                      <a16:creationId xmlns:a16="http://schemas.microsoft.com/office/drawing/2014/main" id="{C49DAC35-80ED-F340-AAA3-C6DDFC20F5D2}"/>
                    </a:ext>
                  </a:extLst>
                </p14:cNvPr>
                <p14:cNvContentPartPr/>
                <p14:nvPr/>
              </p14:nvContentPartPr>
              <p14:xfrm>
                <a:off x="8796600" y="2291582"/>
                <a:ext cx="40680" cy="2880"/>
              </p14:xfrm>
            </p:contentPart>
          </mc:Choice>
          <mc:Fallback xmlns="">
            <p:pic>
              <p:nvPicPr>
                <p:cNvPr id="78" name="Ink 77">
                  <a:extLst>
                    <a:ext uri="{FF2B5EF4-FFF2-40B4-BE49-F238E27FC236}">
                      <a16:creationId xmlns:a16="http://schemas.microsoft.com/office/drawing/2014/main" id="{C49DAC35-80ED-F340-AAA3-C6DDFC20F5D2}"/>
                    </a:ext>
                  </a:extLst>
                </p:cNvPr>
                <p:cNvPicPr/>
                <p:nvPr/>
              </p:nvPicPr>
              <p:blipFill>
                <a:blip r:embed="rId136"/>
                <a:stretch>
                  <a:fillRect/>
                </a:stretch>
              </p:blipFill>
              <p:spPr>
                <a:xfrm>
                  <a:off x="8781480" y="2276462"/>
                  <a:ext cx="70920" cy="33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7">
              <p14:nvContentPartPr>
                <p14:cNvPr id="79" name="Ink 78">
                  <a:extLst>
                    <a:ext uri="{FF2B5EF4-FFF2-40B4-BE49-F238E27FC236}">
                      <a16:creationId xmlns:a16="http://schemas.microsoft.com/office/drawing/2014/main" id="{126E444E-AED0-7D49-8BD7-4D06D51A54EC}"/>
                    </a:ext>
                  </a:extLst>
                </p14:cNvPr>
                <p14:cNvContentPartPr/>
                <p14:nvPr/>
              </p14:nvContentPartPr>
              <p14:xfrm>
                <a:off x="8947080" y="2280062"/>
                <a:ext cx="41400" cy="12240"/>
              </p14:xfrm>
            </p:contentPart>
          </mc:Choice>
          <mc:Fallback xmlns="">
            <p:pic>
              <p:nvPicPr>
                <p:cNvPr id="79" name="Ink 78">
                  <a:extLst>
                    <a:ext uri="{FF2B5EF4-FFF2-40B4-BE49-F238E27FC236}">
                      <a16:creationId xmlns:a16="http://schemas.microsoft.com/office/drawing/2014/main" id="{126E444E-AED0-7D49-8BD7-4D06D51A54EC}"/>
                    </a:ext>
                  </a:extLst>
                </p:cNvPr>
                <p:cNvPicPr/>
                <p:nvPr/>
              </p:nvPicPr>
              <p:blipFill>
                <a:blip r:embed="rId138"/>
                <a:stretch>
                  <a:fillRect/>
                </a:stretch>
              </p:blipFill>
              <p:spPr>
                <a:xfrm>
                  <a:off x="8931960" y="2264582"/>
                  <a:ext cx="72000" cy="42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9">
              <p14:nvContentPartPr>
                <p14:cNvPr id="80" name="Ink 79">
                  <a:extLst>
                    <a:ext uri="{FF2B5EF4-FFF2-40B4-BE49-F238E27FC236}">
                      <a16:creationId xmlns:a16="http://schemas.microsoft.com/office/drawing/2014/main" id="{F9BC16EC-4707-B947-93FB-5D166C669DC9}"/>
                    </a:ext>
                  </a:extLst>
                </p14:cNvPr>
                <p14:cNvContentPartPr/>
                <p14:nvPr/>
              </p14:nvContentPartPr>
              <p14:xfrm>
                <a:off x="9132120" y="2245142"/>
                <a:ext cx="24120" cy="16200"/>
              </p14:xfrm>
            </p:contentPart>
          </mc:Choice>
          <mc:Fallback xmlns="">
            <p:pic>
              <p:nvPicPr>
                <p:cNvPr id="80" name="Ink 79">
                  <a:extLst>
                    <a:ext uri="{FF2B5EF4-FFF2-40B4-BE49-F238E27FC236}">
                      <a16:creationId xmlns:a16="http://schemas.microsoft.com/office/drawing/2014/main" id="{F9BC16EC-4707-B947-93FB-5D166C669DC9}"/>
                    </a:ext>
                  </a:extLst>
                </p:cNvPr>
                <p:cNvPicPr/>
                <p:nvPr/>
              </p:nvPicPr>
              <p:blipFill>
                <a:blip r:embed="rId140"/>
                <a:stretch>
                  <a:fillRect/>
                </a:stretch>
              </p:blipFill>
              <p:spPr>
                <a:xfrm>
                  <a:off x="9117000" y="2230022"/>
                  <a:ext cx="54360" cy="46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1">
              <p14:nvContentPartPr>
                <p14:cNvPr id="81" name="Ink 80">
                  <a:extLst>
                    <a:ext uri="{FF2B5EF4-FFF2-40B4-BE49-F238E27FC236}">
                      <a16:creationId xmlns:a16="http://schemas.microsoft.com/office/drawing/2014/main" id="{FB8BBD66-CF4B-CB49-9166-43B53BBCD8D2}"/>
                    </a:ext>
                  </a:extLst>
                </p14:cNvPr>
                <p14:cNvContentPartPr/>
                <p14:nvPr/>
              </p14:nvContentPartPr>
              <p14:xfrm>
                <a:off x="9236520" y="2372942"/>
                <a:ext cx="36000" cy="34560"/>
              </p14:xfrm>
            </p:contentPart>
          </mc:Choice>
          <mc:Fallback xmlns="">
            <p:pic>
              <p:nvPicPr>
                <p:cNvPr id="81" name="Ink 80">
                  <a:extLst>
                    <a:ext uri="{FF2B5EF4-FFF2-40B4-BE49-F238E27FC236}">
                      <a16:creationId xmlns:a16="http://schemas.microsoft.com/office/drawing/2014/main" id="{FB8BBD66-CF4B-CB49-9166-43B53BBCD8D2}"/>
                    </a:ext>
                  </a:extLst>
                </p:cNvPr>
                <p:cNvPicPr/>
                <p:nvPr/>
              </p:nvPicPr>
              <p:blipFill>
                <a:blip r:embed="rId142"/>
                <a:stretch>
                  <a:fillRect/>
                </a:stretch>
              </p:blipFill>
              <p:spPr>
                <a:xfrm>
                  <a:off x="9221040" y="2357822"/>
                  <a:ext cx="66600" cy="65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3">
              <p14:nvContentPartPr>
                <p14:cNvPr id="88" name="Ink 87">
                  <a:extLst>
                    <a:ext uri="{FF2B5EF4-FFF2-40B4-BE49-F238E27FC236}">
                      <a16:creationId xmlns:a16="http://schemas.microsoft.com/office/drawing/2014/main" id="{154258BA-E226-CD43-95D7-157E6529F8C6}"/>
                    </a:ext>
                  </a:extLst>
                </p14:cNvPr>
                <p14:cNvContentPartPr/>
                <p14:nvPr/>
              </p14:nvContentPartPr>
              <p14:xfrm>
                <a:off x="7121160" y="2118062"/>
                <a:ext cx="349200" cy="518760"/>
              </p14:xfrm>
            </p:contentPart>
          </mc:Choice>
          <mc:Fallback xmlns="">
            <p:pic>
              <p:nvPicPr>
                <p:cNvPr id="88" name="Ink 87">
                  <a:extLst>
                    <a:ext uri="{FF2B5EF4-FFF2-40B4-BE49-F238E27FC236}">
                      <a16:creationId xmlns:a16="http://schemas.microsoft.com/office/drawing/2014/main" id="{154258BA-E226-CD43-95D7-157E6529F8C6}"/>
                    </a:ext>
                  </a:extLst>
                </p:cNvPr>
                <p:cNvPicPr/>
                <p:nvPr/>
              </p:nvPicPr>
              <p:blipFill>
                <a:blip r:embed="rId144"/>
                <a:stretch>
                  <a:fillRect/>
                </a:stretch>
              </p:blipFill>
              <p:spPr>
                <a:xfrm>
                  <a:off x="7106040" y="2102582"/>
                  <a:ext cx="379440" cy="54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5">
              <p14:nvContentPartPr>
                <p14:cNvPr id="89" name="Ink 88">
                  <a:extLst>
                    <a:ext uri="{FF2B5EF4-FFF2-40B4-BE49-F238E27FC236}">
                      <a16:creationId xmlns:a16="http://schemas.microsoft.com/office/drawing/2014/main" id="{05444427-5B18-FC4B-BAE2-A572FD0178F2}"/>
                    </a:ext>
                  </a:extLst>
                </p14:cNvPr>
                <p14:cNvContentPartPr/>
                <p14:nvPr/>
              </p14:nvContentPartPr>
              <p14:xfrm>
                <a:off x="7085520" y="2476982"/>
                <a:ext cx="229680" cy="203760"/>
              </p14:xfrm>
            </p:contentPart>
          </mc:Choice>
          <mc:Fallback xmlns="">
            <p:pic>
              <p:nvPicPr>
                <p:cNvPr id="89" name="Ink 88">
                  <a:extLst>
                    <a:ext uri="{FF2B5EF4-FFF2-40B4-BE49-F238E27FC236}">
                      <a16:creationId xmlns:a16="http://schemas.microsoft.com/office/drawing/2014/main" id="{05444427-5B18-FC4B-BAE2-A572FD0178F2}"/>
                    </a:ext>
                  </a:extLst>
                </p:cNvPr>
                <p:cNvPicPr/>
                <p:nvPr/>
              </p:nvPicPr>
              <p:blipFill>
                <a:blip r:embed="rId146"/>
                <a:stretch>
                  <a:fillRect/>
                </a:stretch>
              </p:blipFill>
              <p:spPr>
                <a:xfrm>
                  <a:off x="7070400" y="2461502"/>
                  <a:ext cx="259920" cy="234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7">
              <p14:nvContentPartPr>
                <p14:cNvPr id="90" name="Ink 89">
                  <a:extLst>
                    <a:ext uri="{FF2B5EF4-FFF2-40B4-BE49-F238E27FC236}">
                      <a16:creationId xmlns:a16="http://schemas.microsoft.com/office/drawing/2014/main" id="{D85CDBC7-8354-B241-89C5-BC9F0B0405B5}"/>
                    </a:ext>
                  </a:extLst>
                </p14:cNvPr>
                <p14:cNvContentPartPr/>
                <p14:nvPr/>
              </p14:nvContentPartPr>
              <p14:xfrm>
                <a:off x="8843040" y="2187542"/>
                <a:ext cx="311040" cy="464400"/>
              </p14:xfrm>
            </p:contentPart>
          </mc:Choice>
          <mc:Fallback xmlns="">
            <p:pic>
              <p:nvPicPr>
                <p:cNvPr id="90" name="Ink 89">
                  <a:extLst>
                    <a:ext uri="{FF2B5EF4-FFF2-40B4-BE49-F238E27FC236}">
                      <a16:creationId xmlns:a16="http://schemas.microsoft.com/office/drawing/2014/main" id="{D85CDBC7-8354-B241-89C5-BC9F0B0405B5}"/>
                    </a:ext>
                  </a:extLst>
                </p:cNvPr>
                <p:cNvPicPr/>
                <p:nvPr/>
              </p:nvPicPr>
              <p:blipFill>
                <a:blip r:embed="rId148"/>
                <a:stretch>
                  <a:fillRect/>
                </a:stretch>
              </p:blipFill>
              <p:spPr>
                <a:xfrm>
                  <a:off x="8827560" y="2172062"/>
                  <a:ext cx="341640" cy="495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9">
              <p14:nvContentPartPr>
                <p14:cNvPr id="91" name="Ink 90">
                  <a:extLst>
                    <a:ext uri="{FF2B5EF4-FFF2-40B4-BE49-F238E27FC236}">
                      <a16:creationId xmlns:a16="http://schemas.microsoft.com/office/drawing/2014/main" id="{AD08AA85-0143-1E42-9B16-39ABC11459E0}"/>
                    </a:ext>
                  </a:extLst>
                </p14:cNvPr>
                <p14:cNvContentPartPr/>
                <p14:nvPr/>
              </p14:nvContentPartPr>
              <p14:xfrm>
                <a:off x="9036360" y="2534582"/>
                <a:ext cx="209880" cy="191880"/>
              </p14:xfrm>
            </p:contentPart>
          </mc:Choice>
          <mc:Fallback xmlns="">
            <p:pic>
              <p:nvPicPr>
                <p:cNvPr id="91" name="Ink 90">
                  <a:extLst>
                    <a:ext uri="{FF2B5EF4-FFF2-40B4-BE49-F238E27FC236}">
                      <a16:creationId xmlns:a16="http://schemas.microsoft.com/office/drawing/2014/main" id="{AD08AA85-0143-1E42-9B16-39ABC11459E0}"/>
                    </a:ext>
                  </a:extLst>
                </p:cNvPr>
                <p:cNvPicPr/>
                <p:nvPr/>
              </p:nvPicPr>
              <p:blipFill>
                <a:blip r:embed="rId150"/>
                <a:stretch>
                  <a:fillRect/>
                </a:stretch>
              </p:blipFill>
              <p:spPr>
                <a:xfrm>
                  <a:off x="9021240" y="2519462"/>
                  <a:ext cx="240120" cy="22248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18" name="Group 117">
            <a:extLst>
              <a:ext uri="{FF2B5EF4-FFF2-40B4-BE49-F238E27FC236}">
                <a16:creationId xmlns:a16="http://schemas.microsoft.com/office/drawing/2014/main" id="{A6B41E44-93EF-0348-A87F-BC4212E5C245}"/>
              </a:ext>
            </a:extLst>
          </p:cNvPr>
          <p:cNvGrpSpPr/>
          <p:nvPr/>
        </p:nvGrpSpPr>
        <p:grpSpPr>
          <a:xfrm>
            <a:off x="9777600" y="2326142"/>
            <a:ext cx="1311120" cy="815040"/>
            <a:chOff x="9777600" y="2326142"/>
            <a:chExt cx="1311120" cy="81504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51">
              <p14:nvContentPartPr>
                <p14:cNvPr id="93" name="Ink 92">
                  <a:extLst>
                    <a:ext uri="{FF2B5EF4-FFF2-40B4-BE49-F238E27FC236}">
                      <a16:creationId xmlns:a16="http://schemas.microsoft.com/office/drawing/2014/main" id="{E3B6E636-8609-C44A-9150-261C85F3BACB}"/>
                    </a:ext>
                  </a:extLst>
                </p14:cNvPr>
                <p14:cNvContentPartPr/>
                <p14:nvPr/>
              </p14:nvContentPartPr>
              <p14:xfrm>
                <a:off x="10611000" y="2361062"/>
                <a:ext cx="281160" cy="43200"/>
              </p14:xfrm>
            </p:contentPart>
          </mc:Choice>
          <mc:Fallback xmlns="">
            <p:pic>
              <p:nvPicPr>
                <p:cNvPr id="93" name="Ink 92">
                  <a:extLst>
                    <a:ext uri="{FF2B5EF4-FFF2-40B4-BE49-F238E27FC236}">
                      <a16:creationId xmlns:a16="http://schemas.microsoft.com/office/drawing/2014/main" id="{E3B6E636-8609-C44A-9150-261C85F3BACB}"/>
                    </a:ext>
                  </a:extLst>
                </p:cNvPr>
                <p:cNvPicPr/>
                <p:nvPr/>
              </p:nvPicPr>
              <p:blipFill>
                <a:blip r:embed="rId152"/>
                <a:stretch>
                  <a:fillRect/>
                </a:stretch>
              </p:blipFill>
              <p:spPr>
                <a:xfrm>
                  <a:off x="10595880" y="2345942"/>
                  <a:ext cx="311400" cy="73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3">
              <p14:nvContentPartPr>
                <p14:cNvPr id="94" name="Ink 93">
                  <a:extLst>
                    <a:ext uri="{FF2B5EF4-FFF2-40B4-BE49-F238E27FC236}">
                      <a16:creationId xmlns:a16="http://schemas.microsoft.com/office/drawing/2014/main" id="{99B58B5A-C200-2242-AF59-ED94EE132AE9}"/>
                    </a:ext>
                  </a:extLst>
                </p14:cNvPr>
                <p14:cNvContentPartPr/>
                <p14:nvPr/>
              </p14:nvContentPartPr>
              <p14:xfrm>
                <a:off x="10892880" y="2476982"/>
                <a:ext cx="56880" cy="33840"/>
              </p14:xfrm>
            </p:contentPart>
          </mc:Choice>
          <mc:Fallback xmlns="">
            <p:pic>
              <p:nvPicPr>
                <p:cNvPr id="94" name="Ink 93">
                  <a:extLst>
                    <a:ext uri="{FF2B5EF4-FFF2-40B4-BE49-F238E27FC236}">
                      <a16:creationId xmlns:a16="http://schemas.microsoft.com/office/drawing/2014/main" id="{99B58B5A-C200-2242-AF59-ED94EE132AE9}"/>
                    </a:ext>
                  </a:extLst>
                </p:cNvPr>
                <p:cNvPicPr/>
                <p:nvPr/>
              </p:nvPicPr>
              <p:blipFill>
                <a:blip r:embed="rId154"/>
                <a:stretch>
                  <a:fillRect/>
                </a:stretch>
              </p:blipFill>
              <p:spPr>
                <a:xfrm>
                  <a:off x="10877400" y="2461502"/>
                  <a:ext cx="87480" cy="64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5">
              <p14:nvContentPartPr>
                <p14:cNvPr id="95" name="Ink 94">
                  <a:extLst>
                    <a:ext uri="{FF2B5EF4-FFF2-40B4-BE49-F238E27FC236}">
                      <a16:creationId xmlns:a16="http://schemas.microsoft.com/office/drawing/2014/main" id="{C51B0E73-B1D1-FC48-90D7-2AC3ACED97B3}"/>
                    </a:ext>
                  </a:extLst>
                </p14:cNvPr>
                <p14:cNvContentPartPr/>
                <p14:nvPr/>
              </p14:nvContentPartPr>
              <p14:xfrm>
                <a:off x="10620720" y="2609822"/>
                <a:ext cx="51120" cy="6120"/>
              </p14:xfrm>
            </p:contentPart>
          </mc:Choice>
          <mc:Fallback xmlns="">
            <p:pic>
              <p:nvPicPr>
                <p:cNvPr id="95" name="Ink 94">
                  <a:extLst>
                    <a:ext uri="{FF2B5EF4-FFF2-40B4-BE49-F238E27FC236}">
                      <a16:creationId xmlns:a16="http://schemas.microsoft.com/office/drawing/2014/main" id="{C51B0E73-B1D1-FC48-90D7-2AC3ACED97B3}"/>
                    </a:ext>
                  </a:extLst>
                </p:cNvPr>
                <p:cNvPicPr/>
                <p:nvPr/>
              </p:nvPicPr>
              <p:blipFill>
                <a:blip r:embed="rId156"/>
                <a:stretch>
                  <a:fillRect/>
                </a:stretch>
              </p:blipFill>
              <p:spPr>
                <a:xfrm>
                  <a:off x="10605600" y="2594702"/>
                  <a:ext cx="81720" cy="36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7">
              <p14:nvContentPartPr>
                <p14:cNvPr id="96" name="Ink 95">
                  <a:extLst>
                    <a:ext uri="{FF2B5EF4-FFF2-40B4-BE49-F238E27FC236}">
                      <a16:creationId xmlns:a16="http://schemas.microsoft.com/office/drawing/2014/main" id="{E13BAF7B-0CC7-CA45-A41D-DA65F07E4C26}"/>
                    </a:ext>
                  </a:extLst>
                </p14:cNvPr>
                <p14:cNvContentPartPr/>
                <p14:nvPr/>
              </p14:nvContentPartPr>
              <p14:xfrm>
                <a:off x="10546200" y="2685062"/>
                <a:ext cx="10080" cy="2160"/>
              </p14:xfrm>
            </p:contentPart>
          </mc:Choice>
          <mc:Fallback xmlns="">
            <p:pic>
              <p:nvPicPr>
                <p:cNvPr id="96" name="Ink 95">
                  <a:extLst>
                    <a:ext uri="{FF2B5EF4-FFF2-40B4-BE49-F238E27FC236}">
                      <a16:creationId xmlns:a16="http://schemas.microsoft.com/office/drawing/2014/main" id="{E13BAF7B-0CC7-CA45-A41D-DA65F07E4C26}"/>
                    </a:ext>
                  </a:extLst>
                </p:cNvPr>
                <p:cNvPicPr/>
                <p:nvPr/>
              </p:nvPicPr>
              <p:blipFill>
                <a:blip r:embed="rId29"/>
                <a:stretch>
                  <a:fillRect/>
                </a:stretch>
              </p:blipFill>
              <p:spPr>
                <a:xfrm>
                  <a:off x="10531080" y="2669942"/>
                  <a:ext cx="40320" cy="32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8">
              <p14:nvContentPartPr>
                <p14:cNvPr id="97" name="Ink 96">
                  <a:extLst>
                    <a:ext uri="{FF2B5EF4-FFF2-40B4-BE49-F238E27FC236}">
                      <a16:creationId xmlns:a16="http://schemas.microsoft.com/office/drawing/2014/main" id="{E1294FAB-7B50-264B-A935-86F3EB7D2789}"/>
                    </a:ext>
                  </a:extLst>
                </p14:cNvPr>
                <p14:cNvContentPartPr/>
                <p14:nvPr/>
              </p14:nvContentPartPr>
              <p14:xfrm>
                <a:off x="10514520" y="2763542"/>
                <a:ext cx="53280" cy="26280"/>
              </p14:xfrm>
            </p:contentPart>
          </mc:Choice>
          <mc:Fallback xmlns="">
            <p:pic>
              <p:nvPicPr>
                <p:cNvPr id="97" name="Ink 96">
                  <a:extLst>
                    <a:ext uri="{FF2B5EF4-FFF2-40B4-BE49-F238E27FC236}">
                      <a16:creationId xmlns:a16="http://schemas.microsoft.com/office/drawing/2014/main" id="{E1294FAB-7B50-264B-A935-86F3EB7D2789}"/>
                    </a:ext>
                  </a:extLst>
                </p:cNvPr>
                <p:cNvPicPr/>
                <p:nvPr/>
              </p:nvPicPr>
              <p:blipFill>
                <a:blip r:embed="rId159"/>
                <a:stretch>
                  <a:fillRect/>
                </a:stretch>
              </p:blipFill>
              <p:spPr>
                <a:xfrm>
                  <a:off x="10499400" y="2748062"/>
                  <a:ext cx="83880" cy="56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0">
              <p14:nvContentPartPr>
                <p14:cNvPr id="98" name="Ink 97">
                  <a:extLst>
                    <a:ext uri="{FF2B5EF4-FFF2-40B4-BE49-F238E27FC236}">
                      <a16:creationId xmlns:a16="http://schemas.microsoft.com/office/drawing/2014/main" id="{C1AC7606-61C5-014D-ACC9-1CAF873F8C62}"/>
                    </a:ext>
                  </a:extLst>
                </p14:cNvPr>
                <p14:cNvContentPartPr/>
                <p14:nvPr/>
              </p14:nvContentPartPr>
              <p14:xfrm>
                <a:off x="10299600" y="2617742"/>
                <a:ext cx="13680" cy="44640"/>
              </p14:xfrm>
            </p:contentPart>
          </mc:Choice>
          <mc:Fallback xmlns="">
            <p:pic>
              <p:nvPicPr>
                <p:cNvPr id="98" name="Ink 97">
                  <a:extLst>
                    <a:ext uri="{FF2B5EF4-FFF2-40B4-BE49-F238E27FC236}">
                      <a16:creationId xmlns:a16="http://schemas.microsoft.com/office/drawing/2014/main" id="{C1AC7606-61C5-014D-ACC9-1CAF873F8C62}"/>
                    </a:ext>
                  </a:extLst>
                </p:cNvPr>
                <p:cNvPicPr/>
                <p:nvPr/>
              </p:nvPicPr>
              <p:blipFill>
                <a:blip r:embed="rId161"/>
                <a:stretch>
                  <a:fillRect/>
                </a:stretch>
              </p:blipFill>
              <p:spPr>
                <a:xfrm>
                  <a:off x="10284480" y="2602262"/>
                  <a:ext cx="44280" cy="75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2">
              <p14:nvContentPartPr>
                <p14:cNvPr id="99" name="Ink 98">
                  <a:extLst>
                    <a:ext uri="{FF2B5EF4-FFF2-40B4-BE49-F238E27FC236}">
                      <a16:creationId xmlns:a16="http://schemas.microsoft.com/office/drawing/2014/main" id="{166FB544-0A5A-4D42-977B-264B613A599C}"/>
                    </a:ext>
                  </a:extLst>
                </p14:cNvPr>
                <p14:cNvContentPartPr/>
                <p14:nvPr/>
              </p14:nvContentPartPr>
              <p14:xfrm>
                <a:off x="10224000" y="2558342"/>
                <a:ext cx="42840" cy="11160"/>
              </p14:xfrm>
            </p:contentPart>
          </mc:Choice>
          <mc:Fallback xmlns="">
            <p:pic>
              <p:nvPicPr>
                <p:cNvPr id="99" name="Ink 98">
                  <a:extLst>
                    <a:ext uri="{FF2B5EF4-FFF2-40B4-BE49-F238E27FC236}">
                      <a16:creationId xmlns:a16="http://schemas.microsoft.com/office/drawing/2014/main" id="{166FB544-0A5A-4D42-977B-264B613A599C}"/>
                    </a:ext>
                  </a:extLst>
                </p:cNvPr>
                <p:cNvPicPr/>
                <p:nvPr/>
              </p:nvPicPr>
              <p:blipFill>
                <a:blip r:embed="rId163"/>
                <a:stretch>
                  <a:fillRect/>
                </a:stretch>
              </p:blipFill>
              <p:spPr>
                <a:xfrm>
                  <a:off x="10208520" y="2543222"/>
                  <a:ext cx="73440" cy="41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4">
              <p14:nvContentPartPr>
                <p14:cNvPr id="100" name="Ink 99">
                  <a:extLst>
                    <a:ext uri="{FF2B5EF4-FFF2-40B4-BE49-F238E27FC236}">
                      <a16:creationId xmlns:a16="http://schemas.microsoft.com/office/drawing/2014/main" id="{9095D4AE-9529-3243-B26A-43FA0704E5FB}"/>
                    </a:ext>
                  </a:extLst>
                </p14:cNvPr>
                <p14:cNvContentPartPr/>
                <p14:nvPr/>
              </p14:nvContentPartPr>
              <p14:xfrm>
                <a:off x="10150920" y="2638982"/>
                <a:ext cx="360" cy="360"/>
              </p14:xfrm>
            </p:contentPart>
          </mc:Choice>
          <mc:Fallback xmlns="">
            <p:pic>
              <p:nvPicPr>
                <p:cNvPr id="100" name="Ink 99">
                  <a:extLst>
                    <a:ext uri="{FF2B5EF4-FFF2-40B4-BE49-F238E27FC236}">
                      <a16:creationId xmlns:a16="http://schemas.microsoft.com/office/drawing/2014/main" id="{9095D4AE-9529-3243-B26A-43FA0704E5FB}"/>
                    </a:ext>
                  </a:extLst>
                </p:cNvPr>
                <p:cNvPicPr/>
                <p:nvPr/>
              </p:nvPicPr>
              <p:blipFill>
                <a:blip r:embed="rId29"/>
                <a:stretch>
                  <a:fillRect/>
                </a:stretch>
              </p:blipFill>
              <p:spPr>
                <a:xfrm>
                  <a:off x="10135440" y="2623502"/>
                  <a:ext cx="30960" cy="30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5">
              <p14:nvContentPartPr>
                <p14:cNvPr id="101" name="Ink 100">
                  <a:extLst>
                    <a:ext uri="{FF2B5EF4-FFF2-40B4-BE49-F238E27FC236}">
                      <a16:creationId xmlns:a16="http://schemas.microsoft.com/office/drawing/2014/main" id="{58CCBD89-81C7-0D47-9F91-2A7562296FCC}"/>
                    </a:ext>
                  </a:extLst>
                </p14:cNvPr>
                <p14:cNvContentPartPr/>
                <p14:nvPr/>
              </p14:nvContentPartPr>
              <p14:xfrm>
                <a:off x="9988560" y="2743022"/>
                <a:ext cx="360" cy="360"/>
              </p14:xfrm>
            </p:contentPart>
          </mc:Choice>
          <mc:Fallback xmlns="">
            <p:pic>
              <p:nvPicPr>
                <p:cNvPr id="101" name="Ink 100">
                  <a:extLst>
                    <a:ext uri="{FF2B5EF4-FFF2-40B4-BE49-F238E27FC236}">
                      <a16:creationId xmlns:a16="http://schemas.microsoft.com/office/drawing/2014/main" id="{58CCBD89-81C7-0D47-9F91-2A7562296FCC}"/>
                    </a:ext>
                  </a:extLst>
                </p:cNvPr>
                <p:cNvPicPr/>
                <p:nvPr/>
              </p:nvPicPr>
              <p:blipFill>
                <a:blip r:embed="rId29"/>
                <a:stretch>
                  <a:fillRect/>
                </a:stretch>
              </p:blipFill>
              <p:spPr>
                <a:xfrm>
                  <a:off x="9973440" y="2727902"/>
                  <a:ext cx="30960" cy="30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6">
              <p14:nvContentPartPr>
                <p14:cNvPr id="102" name="Ink 101">
                  <a:extLst>
                    <a:ext uri="{FF2B5EF4-FFF2-40B4-BE49-F238E27FC236}">
                      <a16:creationId xmlns:a16="http://schemas.microsoft.com/office/drawing/2014/main" id="{CFCF073E-348A-8F46-90D2-15DF8CDAE67A}"/>
                    </a:ext>
                  </a:extLst>
                </p14:cNvPr>
                <p14:cNvContentPartPr/>
                <p14:nvPr/>
              </p14:nvContentPartPr>
              <p14:xfrm>
                <a:off x="10197000" y="2783342"/>
                <a:ext cx="102600" cy="29520"/>
              </p14:xfrm>
            </p:contentPart>
          </mc:Choice>
          <mc:Fallback xmlns="">
            <p:pic>
              <p:nvPicPr>
                <p:cNvPr id="102" name="Ink 101">
                  <a:extLst>
                    <a:ext uri="{FF2B5EF4-FFF2-40B4-BE49-F238E27FC236}">
                      <a16:creationId xmlns:a16="http://schemas.microsoft.com/office/drawing/2014/main" id="{CFCF073E-348A-8F46-90D2-15DF8CDAE67A}"/>
                    </a:ext>
                  </a:extLst>
                </p:cNvPr>
                <p:cNvPicPr/>
                <p:nvPr/>
              </p:nvPicPr>
              <p:blipFill>
                <a:blip r:embed="rId167"/>
                <a:stretch>
                  <a:fillRect/>
                </a:stretch>
              </p:blipFill>
              <p:spPr>
                <a:xfrm>
                  <a:off x="10181880" y="2767862"/>
                  <a:ext cx="133200" cy="60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8">
              <p14:nvContentPartPr>
                <p14:cNvPr id="103" name="Ink 102">
                  <a:extLst>
                    <a:ext uri="{FF2B5EF4-FFF2-40B4-BE49-F238E27FC236}">
                      <a16:creationId xmlns:a16="http://schemas.microsoft.com/office/drawing/2014/main" id="{7A9E4D26-9B89-0A49-899C-7FD6E7C5FCEA}"/>
                    </a:ext>
                  </a:extLst>
                </p14:cNvPr>
                <p14:cNvContentPartPr/>
                <p14:nvPr/>
              </p14:nvContentPartPr>
              <p14:xfrm>
                <a:off x="10393920" y="2754542"/>
                <a:ext cx="360" cy="360"/>
              </p14:xfrm>
            </p:contentPart>
          </mc:Choice>
          <mc:Fallback xmlns="">
            <p:pic>
              <p:nvPicPr>
                <p:cNvPr id="103" name="Ink 102">
                  <a:extLst>
                    <a:ext uri="{FF2B5EF4-FFF2-40B4-BE49-F238E27FC236}">
                      <a16:creationId xmlns:a16="http://schemas.microsoft.com/office/drawing/2014/main" id="{7A9E4D26-9B89-0A49-899C-7FD6E7C5FCEA}"/>
                    </a:ext>
                  </a:extLst>
                </p:cNvPr>
                <p:cNvPicPr/>
                <p:nvPr/>
              </p:nvPicPr>
              <p:blipFill>
                <a:blip r:embed="rId29"/>
                <a:stretch>
                  <a:fillRect/>
                </a:stretch>
              </p:blipFill>
              <p:spPr>
                <a:xfrm>
                  <a:off x="10378800" y="2739422"/>
                  <a:ext cx="30960" cy="30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9">
              <p14:nvContentPartPr>
                <p14:cNvPr id="104" name="Ink 103">
                  <a:extLst>
                    <a:ext uri="{FF2B5EF4-FFF2-40B4-BE49-F238E27FC236}">
                      <a16:creationId xmlns:a16="http://schemas.microsoft.com/office/drawing/2014/main" id="{57DA2AFD-1EA4-B147-B51E-55CABADFF2CF}"/>
                    </a:ext>
                  </a:extLst>
                </p14:cNvPr>
                <p14:cNvContentPartPr/>
                <p14:nvPr/>
              </p14:nvContentPartPr>
              <p14:xfrm>
                <a:off x="10405440" y="2766062"/>
                <a:ext cx="102960" cy="89640"/>
              </p14:xfrm>
            </p:contentPart>
          </mc:Choice>
          <mc:Fallback xmlns="">
            <p:pic>
              <p:nvPicPr>
                <p:cNvPr id="104" name="Ink 103">
                  <a:extLst>
                    <a:ext uri="{FF2B5EF4-FFF2-40B4-BE49-F238E27FC236}">
                      <a16:creationId xmlns:a16="http://schemas.microsoft.com/office/drawing/2014/main" id="{57DA2AFD-1EA4-B147-B51E-55CABADFF2CF}"/>
                    </a:ext>
                  </a:extLst>
                </p:cNvPr>
                <p:cNvPicPr/>
                <p:nvPr/>
              </p:nvPicPr>
              <p:blipFill>
                <a:blip r:embed="rId170"/>
                <a:stretch>
                  <a:fillRect/>
                </a:stretch>
              </p:blipFill>
              <p:spPr>
                <a:xfrm>
                  <a:off x="10390320" y="2750942"/>
                  <a:ext cx="133200" cy="120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1">
              <p14:nvContentPartPr>
                <p14:cNvPr id="105" name="Ink 104">
                  <a:extLst>
                    <a:ext uri="{FF2B5EF4-FFF2-40B4-BE49-F238E27FC236}">
                      <a16:creationId xmlns:a16="http://schemas.microsoft.com/office/drawing/2014/main" id="{AD230D87-CCD2-5C4E-913F-25FCA698489D}"/>
                    </a:ext>
                  </a:extLst>
                </p14:cNvPr>
                <p14:cNvContentPartPr/>
                <p14:nvPr/>
              </p14:nvContentPartPr>
              <p14:xfrm>
                <a:off x="10659960" y="2805302"/>
                <a:ext cx="51120" cy="19080"/>
              </p14:xfrm>
            </p:contentPart>
          </mc:Choice>
          <mc:Fallback xmlns="">
            <p:pic>
              <p:nvPicPr>
                <p:cNvPr id="105" name="Ink 104">
                  <a:extLst>
                    <a:ext uri="{FF2B5EF4-FFF2-40B4-BE49-F238E27FC236}">
                      <a16:creationId xmlns:a16="http://schemas.microsoft.com/office/drawing/2014/main" id="{AD230D87-CCD2-5C4E-913F-25FCA698489D}"/>
                    </a:ext>
                  </a:extLst>
                </p:cNvPr>
                <p:cNvPicPr/>
                <p:nvPr/>
              </p:nvPicPr>
              <p:blipFill>
                <a:blip r:embed="rId172"/>
                <a:stretch>
                  <a:fillRect/>
                </a:stretch>
              </p:blipFill>
              <p:spPr>
                <a:xfrm>
                  <a:off x="10644840" y="2789822"/>
                  <a:ext cx="81720" cy="49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3">
              <p14:nvContentPartPr>
                <p14:cNvPr id="106" name="Ink 105">
                  <a:extLst>
                    <a:ext uri="{FF2B5EF4-FFF2-40B4-BE49-F238E27FC236}">
                      <a16:creationId xmlns:a16="http://schemas.microsoft.com/office/drawing/2014/main" id="{5EB4B03C-2ADD-5648-9C90-5DDCAB87FC81}"/>
                    </a:ext>
                  </a:extLst>
                </p14:cNvPr>
                <p14:cNvContentPartPr/>
                <p14:nvPr/>
              </p14:nvContentPartPr>
              <p14:xfrm>
                <a:off x="10764360" y="2777582"/>
                <a:ext cx="34560" cy="9360"/>
              </p14:xfrm>
            </p:contentPart>
          </mc:Choice>
          <mc:Fallback xmlns="">
            <p:pic>
              <p:nvPicPr>
                <p:cNvPr id="106" name="Ink 105">
                  <a:extLst>
                    <a:ext uri="{FF2B5EF4-FFF2-40B4-BE49-F238E27FC236}">
                      <a16:creationId xmlns:a16="http://schemas.microsoft.com/office/drawing/2014/main" id="{5EB4B03C-2ADD-5648-9C90-5DDCAB87FC81}"/>
                    </a:ext>
                  </a:extLst>
                </p:cNvPr>
                <p:cNvPicPr/>
                <p:nvPr/>
              </p:nvPicPr>
              <p:blipFill>
                <a:blip r:embed="rId174"/>
                <a:stretch>
                  <a:fillRect/>
                </a:stretch>
              </p:blipFill>
              <p:spPr>
                <a:xfrm>
                  <a:off x="10749240" y="2762462"/>
                  <a:ext cx="65160" cy="39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5">
              <p14:nvContentPartPr>
                <p14:cNvPr id="107" name="Ink 106">
                  <a:extLst>
                    <a:ext uri="{FF2B5EF4-FFF2-40B4-BE49-F238E27FC236}">
                      <a16:creationId xmlns:a16="http://schemas.microsoft.com/office/drawing/2014/main" id="{1CCCFE5A-13E1-7045-A941-B8392553C649}"/>
                    </a:ext>
                  </a:extLst>
                </p14:cNvPr>
                <p14:cNvContentPartPr/>
                <p14:nvPr/>
              </p14:nvContentPartPr>
              <p14:xfrm>
                <a:off x="10845360" y="2712062"/>
                <a:ext cx="15120" cy="19800"/>
              </p14:xfrm>
            </p:contentPart>
          </mc:Choice>
          <mc:Fallback xmlns="">
            <p:pic>
              <p:nvPicPr>
                <p:cNvPr id="107" name="Ink 106">
                  <a:extLst>
                    <a:ext uri="{FF2B5EF4-FFF2-40B4-BE49-F238E27FC236}">
                      <a16:creationId xmlns:a16="http://schemas.microsoft.com/office/drawing/2014/main" id="{1CCCFE5A-13E1-7045-A941-B8392553C649}"/>
                    </a:ext>
                  </a:extLst>
                </p:cNvPr>
                <p:cNvPicPr/>
                <p:nvPr/>
              </p:nvPicPr>
              <p:blipFill>
                <a:blip r:embed="rId176"/>
                <a:stretch>
                  <a:fillRect/>
                </a:stretch>
              </p:blipFill>
              <p:spPr>
                <a:xfrm>
                  <a:off x="10829880" y="2696582"/>
                  <a:ext cx="45360" cy="50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7">
              <p14:nvContentPartPr>
                <p14:cNvPr id="108" name="Ink 107">
                  <a:extLst>
                    <a:ext uri="{FF2B5EF4-FFF2-40B4-BE49-F238E27FC236}">
                      <a16:creationId xmlns:a16="http://schemas.microsoft.com/office/drawing/2014/main" id="{248B58F6-9574-144A-A65D-4F44AE654A1C}"/>
                    </a:ext>
                  </a:extLst>
                </p14:cNvPr>
                <p14:cNvContentPartPr/>
                <p14:nvPr/>
              </p14:nvContentPartPr>
              <p14:xfrm>
                <a:off x="10868400" y="2673542"/>
                <a:ext cx="25920" cy="10080"/>
              </p14:xfrm>
            </p:contentPart>
          </mc:Choice>
          <mc:Fallback xmlns="">
            <p:pic>
              <p:nvPicPr>
                <p:cNvPr id="108" name="Ink 107">
                  <a:extLst>
                    <a:ext uri="{FF2B5EF4-FFF2-40B4-BE49-F238E27FC236}">
                      <a16:creationId xmlns:a16="http://schemas.microsoft.com/office/drawing/2014/main" id="{248B58F6-9574-144A-A65D-4F44AE654A1C}"/>
                    </a:ext>
                  </a:extLst>
                </p:cNvPr>
                <p:cNvPicPr/>
                <p:nvPr/>
              </p:nvPicPr>
              <p:blipFill>
                <a:blip r:embed="rId178"/>
                <a:stretch>
                  <a:fillRect/>
                </a:stretch>
              </p:blipFill>
              <p:spPr>
                <a:xfrm>
                  <a:off x="10853280" y="2658422"/>
                  <a:ext cx="56160" cy="40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9">
              <p14:nvContentPartPr>
                <p14:cNvPr id="109" name="Ink 108">
                  <a:extLst>
                    <a:ext uri="{FF2B5EF4-FFF2-40B4-BE49-F238E27FC236}">
                      <a16:creationId xmlns:a16="http://schemas.microsoft.com/office/drawing/2014/main" id="{DAFD1FA1-D332-5B4D-A7EA-A1BA8B19F99F}"/>
                    </a:ext>
                  </a:extLst>
                </p14:cNvPr>
                <p14:cNvContentPartPr/>
                <p14:nvPr/>
              </p14:nvContentPartPr>
              <p14:xfrm>
                <a:off x="10960920" y="2766062"/>
                <a:ext cx="34200" cy="73440"/>
              </p14:xfrm>
            </p:contentPart>
          </mc:Choice>
          <mc:Fallback xmlns="">
            <p:pic>
              <p:nvPicPr>
                <p:cNvPr id="109" name="Ink 108">
                  <a:extLst>
                    <a:ext uri="{FF2B5EF4-FFF2-40B4-BE49-F238E27FC236}">
                      <a16:creationId xmlns:a16="http://schemas.microsoft.com/office/drawing/2014/main" id="{DAFD1FA1-D332-5B4D-A7EA-A1BA8B19F99F}"/>
                    </a:ext>
                  </a:extLst>
                </p:cNvPr>
                <p:cNvPicPr/>
                <p:nvPr/>
              </p:nvPicPr>
              <p:blipFill>
                <a:blip r:embed="rId180"/>
                <a:stretch>
                  <a:fillRect/>
                </a:stretch>
              </p:blipFill>
              <p:spPr>
                <a:xfrm>
                  <a:off x="10945800" y="2750942"/>
                  <a:ext cx="64440" cy="103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1">
              <p14:nvContentPartPr>
                <p14:cNvPr id="110" name="Ink 109">
                  <a:extLst>
                    <a:ext uri="{FF2B5EF4-FFF2-40B4-BE49-F238E27FC236}">
                      <a16:creationId xmlns:a16="http://schemas.microsoft.com/office/drawing/2014/main" id="{8846BCCB-4DA3-8C46-AB56-BD48FD5A2878}"/>
                    </a:ext>
                  </a:extLst>
                </p14:cNvPr>
                <p14:cNvContentPartPr/>
                <p14:nvPr/>
              </p14:nvContentPartPr>
              <p14:xfrm>
                <a:off x="10972440" y="2905022"/>
                <a:ext cx="360" cy="360"/>
              </p14:xfrm>
            </p:contentPart>
          </mc:Choice>
          <mc:Fallback xmlns="">
            <p:pic>
              <p:nvPicPr>
                <p:cNvPr id="110" name="Ink 109">
                  <a:extLst>
                    <a:ext uri="{FF2B5EF4-FFF2-40B4-BE49-F238E27FC236}">
                      <a16:creationId xmlns:a16="http://schemas.microsoft.com/office/drawing/2014/main" id="{8846BCCB-4DA3-8C46-AB56-BD48FD5A2878}"/>
                    </a:ext>
                  </a:extLst>
                </p:cNvPr>
                <p:cNvPicPr/>
                <p:nvPr/>
              </p:nvPicPr>
              <p:blipFill>
                <a:blip r:embed="rId29"/>
                <a:stretch>
                  <a:fillRect/>
                </a:stretch>
              </p:blipFill>
              <p:spPr>
                <a:xfrm>
                  <a:off x="10957320" y="2889902"/>
                  <a:ext cx="30960" cy="30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2">
              <p14:nvContentPartPr>
                <p14:cNvPr id="111" name="Ink 110">
                  <a:extLst>
                    <a:ext uri="{FF2B5EF4-FFF2-40B4-BE49-F238E27FC236}">
                      <a16:creationId xmlns:a16="http://schemas.microsoft.com/office/drawing/2014/main" id="{CFF86276-3BC2-294F-AE47-05EF3929B749}"/>
                    </a:ext>
                  </a:extLst>
                </p14:cNvPr>
                <p14:cNvContentPartPr/>
                <p14:nvPr/>
              </p14:nvContentPartPr>
              <p14:xfrm>
                <a:off x="11018880" y="2708462"/>
                <a:ext cx="360" cy="360"/>
              </p14:xfrm>
            </p:contentPart>
          </mc:Choice>
          <mc:Fallback xmlns="">
            <p:pic>
              <p:nvPicPr>
                <p:cNvPr id="111" name="Ink 110">
                  <a:extLst>
                    <a:ext uri="{FF2B5EF4-FFF2-40B4-BE49-F238E27FC236}">
                      <a16:creationId xmlns:a16="http://schemas.microsoft.com/office/drawing/2014/main" id="{CFF86276-3BC2-294F-AE47-05EF3929B749}"/>
                    </a:ext>
                  </a:extLst>
                </p:cNvPr>
                <p:cNvPicPr/>
                <p:nvPr/>
              </p:nvPicPr>
              <p:blipFill>
                <a:blip r:embed="rId29"/>
                <a:stretch>
                  <a:fillRect/>
                </a:stretch>
              </p:blipFill>
              <p:spPr>
                <a:xfrm>
                  <a:off x="11003760" y="2692982"/>
                  <a:ext cx="30960" cy="30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3">
              <p14:nvContentPartPr>
                <p14:cNvPr id="112" name="Ink 111">
                  <a:extLst>
                    <a:ext uri="{FF2B5EF4-FFF2-40B4-BE49-F238E27FC236}">
                      <a16:creationId xmlns:a16="http://schemas.microsoft.com/office/drawing/2014/main" id="{3118F7EF-5CE3-424C-84BD-625588A9919B}"/>
                    </a:ext>
                  </a:extLst>
                </p14:cNvPr>
                <p14:cNvContentPartPr/>
                <p14:nvPr/>
              </p14:nvContentPartPr>
              <p14:xfrm>
                <a:off x="11042280" y="2662022"/>
                <a:ext cx="11160" cy="3240"/>
              </p14:xfrm>
            </p:contentPart>
          </mc:Choice>
          <mc:Fallback xmlns="">
            <p:pic>
              <p:nvPicPr>
                <p:cNvPr id="112" name="Ink 111">
                  <a:extLst>
                    <a:ext uri="{FF2B5EF4-FFF2-40B4-BE49-F238E27FC236}">
                      <a16:creationId xmlns:a16="http://schemas.microsoft.com/office/drawing/2014/main" id="{3118F7EF-5CE3-424C-84BD-625588A9919B}"/>
                    </a:ext>
                  </a:extLst>
                </p:cNvPr>
                <p:cNvPicPr/>
                <p:nvPr/>
              </p:nvPicPr>
              <p:blipFill>
                <a:blip r:embed="rId29"/>
                <a:stretch>
                  <a:fillRect/>
                </a:stretch>
              </p:blipFill>
              <p:spPr>
                <a:xfrm>
                  <a:off x="11026800" y="2646902"/>
                  <a:ext cx="41760" cy="33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4">
              <p14:nvContentPartPr>
                <p14:cNvPr id="113" name="Ink 112">
                  <a:extLst>
                    <a:ext uri="{FF2B5EF4-FFF2-40B4-BE49-F238E27FC236}">
                      <a16:creationId xmlns:a16="http://schemas.microsoft.com/office/drawing/2014/main" id="{99944A1B-F18D-534D-926C-53D7FA7D92BE}"/>
                    </a:ext>
                  </a:extLst>
                </p14:cNvPr>
                <p14:cNvContentPartPr/>
                <p14:nvPr/>
              </p14:nvContentPartPr>
              <p14:xfrm>
                <a:off x="11047320" y="2555102"/>
                <a:ext cx="6480" cy="2880"/>
              </p14:xfrm>
            </p:contentPart>
          </mc:Choice>
          <mc:Fallback xmlns="">
            <p:pic>
              <p:nvPicPr>
                <p:cNvPr id="113" name="Ink 112">
                  <a:extLst>
                    <a:ext uri="{FF2B5EF4-FFF2-40B4-BE49-F238E27FC236}">
                      <a16:creationId xmlns:a16="http://schemas.microsoft.com/office/drawing/2014/main" id="{99944A1B-F18D-534D-926C-53D7FA7D92BE}"/>
                    </a:ext>
                  </a:extLst>
                </p:cNvPr>
                <p:cNvPicPr/>
                <p:nvPr/>
              </p:nvPicPr>
              <p:blipFill>
                <a:blip r:embed="rId29"/>
                <a:stretch>
                  <a:fillRect/>
                </a:stretch>
              </p:blipFill>
              <p:spPr>
                <a:xfrm>
                  <a:off x="11032200" y="2539982"/>
                  <a:ext cx="37080" cy="33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5">
              <p14:nvContentPartPr>
                <p14:cNvPr id="114" name="Ink 113">
                  <a:extLst>
                    <a:ext uri="{FF2B5EF4-FFF2-40B4-BE49-F238E27FC236}">
                      <a16:creationId xmlns:a16="http://schemas.microsoft.com/office/drawing/2014/main" id="{DD8903BD-F014-2845-A6B7-B64E9847BBFB}"/>
                    </a:ext>
                  </a:extLst>
                </p14:cNvPr>
                <p14:cNvContentPartPr/>
                <p14:nvPr/>
              </p14:nvContentPartPr>
              <p14:xfrm>
                <a:off x="9979200" y="2407502"/>
                <a:ext cx="600120" cy="28440"/>
              </p14:xfrm>
            </p:contentPart>
          </mc:Choice>
          <mc:Fallback xmlns="">
            <p:pic>
              <p:nvPicPr>
                <p:cNvPr id="114" name="Ink 113">
                  <a:extLst>
                    <a:ext uri="{FF2B5EF4-FFF2-40B4-BE49-F238E27FC236}">
                      <a16:creationId xmlns:a16="http://schemas.microsoft.com/office/drawing/2014/main" id="{DD8903BD-F014-2845-A6B7-B64E9847BBFB}"/>
                    </a:ext>
                  </a:extLst>
                </p:cNvPr>
                <p:cNvPicPr/>
                <p:nvPr/>
              </p:nvPicPr>
              <p:blipFill>
                <a:blip r:embed="rId186"/>
                <a:stretch>
                  <a:fillRect/>
                </a:stretch>
              </p:blipFill>
              <p:spPr>
                <a:xfrm>
                  <a:off x="9964080" y="2392022"/>
                  <a:ext cx="630720" cy="59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7">
              <p14:nvContentPartPr>
                <p14:cNvPr id="116" name="Ink 115">
                  <a:extLst>
                    <a:ext uri="{FF2B5EF4-FFF2-40B4-BE49-F238E27FC236}">
                      <a16:creationId xmlns:a16="http://schemas.microsoft.com/office/drawing/2014/main" id="{760B7822-9491-A844-BF0B-24FB7C4D2474}"/>
                    </a:ext>
                  </a:extLst>
                </p14:cNvPr>
                <p14:cNvContentPartPr/>
                <p14:nvPr/>
              </p14:nvContentPartPr>
              <p14:xfrm>
                <a:off x="9862200" y="2326142"/>
                <a:ext cx="1226520" cy="700560"/>
              </p14:xfrm>
            </p:contentPart>
          </mc:Choice>
          <mc:Fallback xmlns="">
            <p:pic>
              <p:nvPicPr>
                <p:cNvPr id="116" name="Ink 115">
                  <a:extLst>
                    <a:ext uri="{FF2B5EF4-FFF2-40B4-BE49-F238E27FC236}">
                      <a16:creationId xmlns:a16="http://schemas.microsoft.com/office/drawing/2014/main" id="{760B7822-9491-A844-BF0B-24FB7C4D2474}"/>
                    </a:ext>
                  </a:extLst>
                </p:cNvPr>
                <p:cNvPicPr/>
                <p:nvPr/>
              </p:nvPicPr>
              <p:blipFill>
                <a:blip r:embed="rId188"/>
                <a:stretch>
                  <a:fillRect/>
                </a:stretch>
              </p:blipFill>
              <p:spPr>
                <a:xfrm>
                  <a:off x="9846720" y="2311022"/>
                  <a:ext cx="1257120" cy="731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9">
              <p14:nvContentPartPr>
                <p14:cNvPr id="117" name="Ink 116">
                  <a:extLst>
                    <a:ext uri="{FF2B5EF4-FFF2-40B4-BE49-F238E27FC236}">
                      <a16:creationId xmlns:a16="http://schemas.microsoft.com/office/drawing/2014/main" id="{00E1377D-3832-324C-A242-185D48E7B319}"/>
                    </a:ext>
                  </a:extLst>
                </p14:cNvPr>
                <p14:cNvContentPartPr/>
                <p14:nvPr/>
              </p14:nvContentPartPr>
              <p14:xfrm>
                <a:off x="9777600" y="2881982"/>
                <a:ext cx="311760" cy="259200"/>
              </p14:xfrm>
            </p:contentPart>
          </mc:Choice>
          <mc:Fallback xmlns="">
            <p:pic>
              <p:nvPicPr>
                <p:cNvPr id="117" name="Ink 116">
                  <a:extLst>
                    <a:ext uri="{FF2B5EF4-FFF2-40B4-BE49-F238E27FC236}">
                      <a16:creationId xmlns:a16="http://schemas.microsoft.com/office/drawing/2014/main" id="{00E1377D-3832-324C-A242-185D48E7B319}"/>
                    </a:ext>
                  </a:extLst>
                </p:cNvPr>
                <p:cNvPicPr/>
                <p:nvPr/>
              </p:nvPicPr>
              <p:blipFill>
                <a:blip r:embed="rId190"/>
                <a:stretch>
                  <a:fillRect/>
                </a:stretch>
              </p:blipFill>
              <p:spPr>
                <a:xfrm>
                  <a:off x="9762480" y="2866502"/>
                  <a:ext cx="342360" cy="28944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65" name="Group 164">
            <a:extLst>
              <a:ext uri="{FF2B5EF4-FFF2-40B4-BE49-F238E27FC236}">
                <a16:creationId xmlns:a16="http://schemas.microsoft.com/office/drawing/2014/main" id="{317C43FF-68BD-6444-92C4-53F224C7FEA4}"/>
              </a:ext>
            </a:extLst>
          </p:cNvPr>
          <p:cNvGrpSpPr/>
          <p:nvPr/>
        </p:nvGrpSpPr>
        <p:grpSpPr>
          <a:xfrm>
            <a:off x="4042800" y="4001582"/>
            <a:ext cx="3353760" cy="955080"/>
            <a:chOff x="4042800" y="4001582"/>
            <a:chExt cx="3353760" cy="9550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91">
              <p14:nvContentPartPr>
                <p14:cNvPr id="119" name="Ink 118">
                  <a:extLst>
                    <a:ext uri="{FF2B5EF4-FFF2-40B4-BE49-F238E27FC236}">
                      <a16:creationId xmlns:a16="http://schemas.microsoft.com/office/drawing/2014/main" id="{ABC7E6FC-740F-E541-B202-BD584C7A607B}"/>
                    </a:ext>
                  </a:extLst>
                </p14:cNvPr>
                <p14:cNvContentPartPr/>
                <p14:nvPr/>
              </p14:nvContentPartPr>
              <p14:xfrm>
                <a:off x="4247640" y="4001582"/>
                <a:ext cx="2954520" cy="640800"/>
              </p14:xfrm>
            </p:contentPart>
          </mc:Choice>
          <mc:Fallback xmlns="">
            <p:pic>
              <p:nvPicPr>
                <p:cNvPr id="119" name="Ink 118">
                  <a:extLst>
                    <a:ext uri="{FF2B5EF4-FFF2-40B4-BE49-F238E27FC236}">
                      <a16:creationId xmlns:a16="http://schemas.microsoft.com/office/drawing/2014/main" id="{ABC7E6FC-740F-E541-B202-BD584C7A607B}"/>
                    </a:ext>
                  </a:extLst>
                </p:cNvPr>
                <p:cNvPicPr/>
                <p:nvPr/>
              </p:nvPicPr>
              <p:blipFill>
                <a:blip r:embed="rId192"/>
                <a:stretch>
                  <a:fillRect/>
                </a:stretch>
              </p:blipFill>
              <p:spPr>
                <a:xfrm>
                  <a:off x="4232520" y="3986102"/>
                  <a:ext cx="2984760" cy="671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3">
              <p14:nvContentPartPr>
                <p14:cNvPr id="120" name="Ink 119">
                  <a:extLst>
                    <a:ext uri="{FF2B5EF4-FFF2-40B4-BE49-F238E27FC236}">
                      <a16:creationId xmlns:a16="http://schemas.microsoft.com/office/drawing/2014/main" id="{74D5C4A6-CD78-C243-A270-B44E194B3BB5}"/>
                    </a:ext>
                  </a:extLst>
                </p14:cNvPr>
                <p14:cNvContentPartPr/>
                <p14:nvPr/>
              </p14:nvContentPartPr>
              <p14:xfrm>
                <a:off x="4042800" y="4097342"/>
                <a:ext cx="194040" cy="45000"/>
              </p14:xfrm>
            </p:contentPart>
          </mc:Choice>
          <mc:Fallback xmlns="">
            <p:pic>
              <p:nvPicPr>
                <p:cNvPr id="120" name="Ink 119">
                  <a:extLst>
                    <a:ext uri="{FF2B5EF4-FFF2-40B4-BE49-F238E27FC236}">
                      <a16:creationId xmlns:a16="http://schemas.microsoft.com/office/drawing/2014/main" id="{74D5C4A6-CD78-C243-A270-B44E194B3BB5}"/>
                    </a:ext>
                  </a:extLst>
                </p:cNvPr>
                <p:cNvPicPr/>
                <p:nvPr/>
              </p:nvPicPr>
              <p:blipFill>
                <a:blip r:embed="rId194"/>
                <a:stretch>
                  <a:fillRect/>
                </a:stretch>
              </p:blipFill>
              <p:spPr>
                <a:xfrm>
                  <a:off x="4027320" y="4081862"/>
                  <a:ext cx="224280" cy="75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5">
              <p14:nvContentPartPr>
                <p14:cNvPr id="121" name="Ink 120">
                  <a:extLst>
                    <a:ext uri="{FF2B5EF4-FFF2-40B4-BE49-F238E27FC236}">
                      <a16:creationId xmlns:a16="http://schemas.microsoft.com/office/drawing/2014/main" id="{72D86B57-08DA-8C4E-9C40-1E12A5529316}"/>
                    </a:ext>
                  </a:extLst>
                </p14:cNvPr>
                <p14:cNvContentPartPr/>
                <p14:nvPr/>
              </p14:nvContentPartPr>
              <p14:xfrm>
                <a:off x="4166640" y="4293902"/>
                <a:ext cx="360" cy="360"/>
              </p14:xfrm>
            </p:contentPart>
          </mc:Choice>
          <mc:Fallback xmlns="">
            <p:pic>
              <p:nvPicPr>
                <p:cNvPr id="121" name="Ink 120">
                  <a:extLst>
                    <a:ext uri="{FF2B5EF4-FFF2-40B4-BE49-F238E27FC236}">
                      <a16:creationId xmlns:a16="http://schemas.microsoft.com/office/drawing/2014/main" id="{72D86B57-08DA-8C4E-9C40-1E12A5529316}"/>
                    </a:ext>
                  </a:extLst>
                </p:cNvPr>
                <p:cNvPicPr/>
                <p:nvPr/>
              </p:nvPicPr>
              <p:blipFill>
                <a:blip r:embed="rId29"/>
                <a:stretch>
                  <a:fillRect/>
                </a:stretch>
              </p:blipFill>
              <p:spPr>
                <a:xfrm>
                  <a:off x="4151520" y="4278782"/>
                  <a:ext cx="30960" cy="30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6">
              <p14:nvContentPartPr>
                <p14:cNvPr id="122" name="Ink 121">
                  <a:extLst>
                    <a:ext uri="{FF2B5EF4-FFF2-40B4-BE49-F238E27FC236}">
                      <a16:creationId xmlns:a16="http://schemas.microsoft.com/office/drawing/2014/main" id="{98FC1CC8-E35E-7149-A803-7E5283908C56}"/>
                    </a:ext>
                  </a:extLst>
                </p14:cNvPr>
                <p14:cNvContentPartPr/>
                <p14:nvPr/>
              </p14:nvContentPartPr>
              <p14:xfrm>
                <a:off x="4317120" y="4374902"/>
                <a:ext cx="24120" cy="47880"/>
              </p14:xfrm>
            </p:contentPart>
          </mc:Choice>
          <mc:Fallback xmlns="">
            <p:pic>
              <p:nvPicPr>
                <p:cNvPr id="122" name="Ink 121">
                  <a:extLst>
                    <a:ext uri="{FF2B5EF4-FFF2-40B4-BE49-F238E27FC236}">
                      <a16:creationId xmlns:a16="http://schemas.microsoft.com/office/drawing/2014/main" id="{98FC1CC8-E35E-7149-A803-7E5283908C56}"/>
                    </a:ext>
                  </a:extLst>
                </p:cNvPr>
                <p:cNvPicPr/>
                <p:nvPr/>
              </p:nvPicPr>
              <p:blipFill>
                <a:blip r:embed="rId197"/>
                <a:stretch>
                  <a:fillRect/>
                </a:stretch>
              </p:blipFill>
              <p:spPr>
                <a:xfrm>
                  <a:off x="4302000" y="4359782"/>
                  <a:ext cx="54720" cy="78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8">
              <p14:nvContentPartPr>
                <p14:cNvPr id="123" name="Ink 122">
                  <a:extLst>
                    <a:ext uri="{FF2B5EF4-FFF2-40B4-BE49-F238E27FC236}">
                      <a16:creationId xmlns:a16="http://schemas.microsoft.com/office/drawing/2014/main" id="{F78AF88E-CF50-854A-8798-71BE806013EE}"/>
                    </a:ext>
                  </a:extLst>
                </p14:cNvPr>
                <p14:cNvContentPartPr/>
                <p14:nvPr/>
              </p14:nvContentPartPr>
              <p14:xfrm>
                <a:off x="4352040" y="4507022"/>
                <a:ext cx="43200" cy="30600"/>
              </p14:xfrm>
            </p:contentPart>
          </mc:Choice>
          <mc:Fallback xmlns="">
            <p:pic>
              <p:nvPicPr>
                <p:cNvPr id="123" name="Ink 122">
                  <a:extLst>
                    <a:ext uri="{FF2B5EF4-FFF2-40B4-BE49-F238E27FC236}">
                      <a16:creationId xmlns:a16="http://schemas.microsoft.com/office/drawing/2014/main" id="{F78AF88E-CF50-854A-8798-71BE806013EE}"/>
                    </a:ext>
                  </a:extLst>
                </p:cNvPr>
                <p:cNvPicPr/>
                <p:nvPr/>
              </p:nvPicPr>
              <p:blipFill>
                <a:blip r:embed="rId199"/>
                <a:stretch>
                  <a:fillRect/>
                </a:stretch>
              </p:blipFill>
              <p:spPr>
                <a:xfrm>
                  <a:off x="4336560" y="4491902"/>
                  <a:ext cx="73440" cy="60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0">
              <p14:nvContentPartPr>
                <p14:cNvPr id="124" name="Ink 123">
                  <a:extLst>
                    <a:ext uri="{FF2B5EF4-FFF2-40B4-BE49-F238E27FC236}">
                      <a16:creationId xmlns:a16="http://schemas.microsoft.com/office/drawing/2014/main" id="{50E84C20-D11D-B24E-BF5F-11EBA7A0FCF7}"/>
                    </a:ext>
                  </a:extLst>
                </p14:cNvPr>
                <p14:cNvContentPartPr/>
                <p14:nvPr/>
              </p14:nvContentPartPr>
              <p14:xfrm>
                <a:off x="4563360" y="4300742"/>
                <a:ext cx="8640" cy="16560"/>
              </p14:xfrm>
            </p:contentPart>
          </mc:Choice>
          <mc:Fallback xmlns="">
            <p:pic>
              <p:nvPicPr>
                <p:cNvPr id="124" name="Ink 123">
                  <a:extLst>
                    <a:ext uri="{FF2B5EF4-FFF2-40B4-BE49-F238E27FC236}">
                      <a16:creationId xmlns:a16="http://schemas.microsoft.com/office/drawing/2014/main" id="{50E84C20-D11D-B24E-BF5F-11EBA7A0FCF7}"/>
                    </a:ext>
                  </a:extLst>
                </p:cNvPr>
                <p:cNvPicPr/>
                <p:nvPr/>
              </p:nvPicPr>
              <p:blipFill>
                <a:blip r:embed="rId201"/>
                <a:stretch>
                  <a:fillRect/>
                </a:stretch>
              </p:blipFill>
              <p:spPr>
                <a:xfrm>
                  <a:off x="4548240" y="4285622"/>
                  <a:ext cx="39240" cy="47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2">
              <p14:nvContentPartPr>
                <p14:cNvPr id="125" name="Ink 124">
                  <a:extLst>
                    <a:ext uri="{FF2B5EF4-FFF2-40B4-BE49-F238E27FC236}">
                      <a16:creationId xmlns:a16="http://schemas.microsoft.com/office/drawing/2014/main" id="{247E97B2-6D97-4B44-9B25-82DB7A26E21B}"/>
                    </a:ext>
                  </a:extLst>
                </p14:cNvPr>
                <p14:cNvContentPartPr/>
                <p14:nvPr/>
              </p14:nvContentPartPr>
              <p14:xfrm>
                <a:off x="4386600" y="4291022"/>
                <a:ext cx="39240" cy="15120"/>
              </p14:xfrm>
            </p:contentPart>
          </mc:Choice>
          <mc:Fallback xmlns="">
            <p:pic>
              <p:nvPicPr>
                <p:cNvPr id="125" name="Ink 124">
                  <a:extLst>
                    <a:ext uri="{FF2B5EF4-FFF2-40B4-BE49-F238E27FC236}">
                      <a16:creationId xmlns:a16="http://schemas.microsoft.com/office/drawing/2014/main" id="{247E97B2-6D97-4B44-9B25-82DB7A26E21B}"/>
                    </a:ext>
                  </a:extLst>
                </p:cNvPr>
                <p:cNvPicPr/>
                <p:nvPr/>
              </p:nvPicPr>
              <p:blipFill>
                <a:blip r:embed="rId203"/>
                <a:stretch>
                  <a:fillRect/>
                </a:stretch>
              </p:blipFill>
              <p:spPr>
                <a:xfrm>
                  <a:off x="4371480" y="4275542"/>
                  <a:ext cx="69480" cy="45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4">
              <p14:nvContentPartPr>
                <p14:cNvPr id="126" name="Ink 125">
                  <a:extLst>
                    <a:ext uri="{FF2B5EF4-FFF2-40B4-BE49-F238E27FC236}">
                      <a16:creationId xmlns:a16="http://schemas.microsoft.com/office/drawing/2014/main" id="{C89BAF57-EA1C-5F41-B415-E1E5EA46B993}"/>
                    </a:ext>
                  </a:extLst>
                </p14:cNvPr>
                <p14:cNvContentPartPr/>
                <p14:nvPr/>
              </p14:nvContentPartPr>
              <p14:xfrm>
                <a:off x="4606560" y="4305782"/>
                <a:ext cx="360" cy="360"/>
              </p14:xfrm>
            </p:contentPart>
          </mc:Choice>
          <mc:Fallback xmlns="">
            <p:pic>
              <p:nvPicPr>
                <p:cNvPr id="126" name="Ink 125">
                  <a:extLst>
                    <a:ext uri="{FF2B5EF4-FFF2-40B4-BE49-F238E27FC236}">
                      <a16:creationId xmlns:a16="http://schemas.microsoft.com/office/drawing/2014/main" id="{C89BAF57-EA1C-5F41-B415-E1E5EA46B993}"/>
                    </a:ext>
                  </a:extLst>
                </p:cNvPr>
                <p:cNvPicPr/>
                <p:nvPr/>
              </p:nvPicPr>
              <p:blipFill>
                <a:blip r:embed="rId29"/>
                <a:stretch>
                  <a:fillRect/>
                </a:stretch>
              </p:blipFill>
              <p:spPr>
                <a:xfrm>
                  <a:off x="4591440" y="4290302"/>
                  <a:ext cx="30960" cy="30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5">
              <p14:nvContentPartPr>
                <p14:cNvPr id="127" name="Ink 126">
                  <a:extLst>
                    <a:ext uri="{FF2B5EF4-FFF2-40B4-BE49-F238E27FC236}">
                      <a16:creationId xmlns:a16="http://schemas.microsoft.com/office/drawing/2014/main" id="{CA6295E9-5ADE-0D49-A677-4F8DFA4E3FD2}"/>
                    </a:ext>
                  </a:extLst>
                </p14:cNvPr>
                <p14:cNvContentPartPr/>
                <p14:nvPr/>
              </p14:nvContentPartPr>
              <p14:xfrm>
                <a:off x="4768560" y="4247822"/>
                <a:ext cx="2520" cy="30600"/>
              </p14:xfrm>
            </p:contentPart>
          </mc:Choice>
          <mc:Fallback xmlns="">
            <p:pic>
              <p:nvPicPr>
                <p:cNvPr id="127" name="Ink 126">
                  <a:extLst>
                    <a:ext uri="{FF2B5EF4-FFF2-40B4-BE49-F238E27FC236}">
                      <a16:creationId xmlns:a16="http://schemas.microsoft.com/office/drawing/2014/main" id="{CA6295E9-5ADE-0D49-A677-4F8DFA4E3FD2}"/>
                    </a:ext>
                  </a:extLst>
                </p:cNvPr>
                <p:cNvPicPr/>
                <p:nvPr/>
              </p:nvPicPr>
              <p:blipFill>
                <a:blip r:embed="rId206"/>
                <a:stretch>
                  <a:fillRect/>
                </a:stretch>
              </p:blipFill>
              <p:spPr>
                <a:xfrm>
                  <a:off x="4753440" y="4232342"/>
                  <a:ext cx="33120" cy="60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7">
              <p14:nvContentPartPr>
                <p14:cNvPr id="128" name="Ink 127">
                  <a:extLst>
                    <a:ext uri="{FF2B5EF4-FFF2-40B4-BE49-F238E27FC236}">
                      <a16:creationId xmlns:a16="http://schemas.microsoft.com/office/drawing/2014/main" id="{DBB8893D-5191-5444-8AF0-88906069EE27}"/>
                    </a:ext>
                  </a:extLst>
                </p14:cNvPr>
                <p14:cNvContentPartPr/>
                <p14:nvPr/>
              </p14:nvContentPartPr>
              <p14:xfrm>
                <a:off x="4734000" y="4490822"/>
                <a:ext cx="360" cy="360"/>
              </p14:xfrm>
            </p:contentPart>
          </mc:Choice>
          <mc:Fallback xmlns="">
            <p:pic>
              <p:nvPicPr>
                <p:cNvPr id="128" name="Ink 127">
                  <a:extLst>
                    <a:ext uri="{FF2B5EF4-FFF2-40B4-BE49-F238E27FC236}">
                      <a16:creationId xmlns:a16="http://schemas.microsoft.com/office/drawing/2014/main" id="{DBB8893D-5191-5444-8AF0-88906069EE27}"/>
                    </a:ext>
                  </a:extLst>
                </p:cNvPr>
                <p:cNvPicPr/>
                <p:nvPr/>
              </p:nvPicPr>
              <p:blipFill>
                <a:blip r:embed="rId29"/>
                <a:stretch>
                  <a:fillRect/>
                </a:stretch>
              </p:blipFill>
              <p:spPr>
                <a:xfrm>
                  <a:off x="4718520" y="4475702"/>
                  <a:ext cx="30960" cy="30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8">
              <p14:nvContentPartPr>
                <p14:cNvPr id="129" name="Ink 128">
                  <a:extLst>
                    <a:ext uri="{FF2B5EF4-FFF2-40B4-BE49-F238E27FC236}">
                      <a16:creationId xmlns:a16="http://schemas.microsoft.com/office/drawing/2014/main" id="{7016C9EC-397B-3241-BFB5-122B0E164CA4}"/>
                    </a:ext>
                  </a:extLst>
                </p14:cNvPr>
                <p14:cNvContentPartPr/>
                <p14:nvPr/>
              </p14:nvContentPartPr>
              <p14:xfrm>
                <a:off x="4942080" y="4503782"/>
                <a:ext cx="38160" cy="10800"/>
              </p14:xfrm>
            </p:contentPart>
          </mc:Choice>
          <mc:Fallback xmlns="">
            <p:pic>
              <p:nvPicPr>
                <p:cNvPr id="129" name="Ink 128">
                  <a:extLst>
                    <a:ext uri="{FF2B5EF4-FFF2-40B4-BE49-F238E27FC236}">
                      <a16:creationId xmlns:a16="http://schemas.microsoft.com/office/drawing/2014/main" id="{7016C9EC-397B-3241-BFB5-122B0E164CA4}"/>
                    </a:ext>
                  </a:extLst>
                </p:cNvPr>
                <p:cNvPicPr/>
                <p:nvPr/>
              </p:nvPicPr>
              <p:blipFill>
                <a:blip r:embed="rId209"/>
                <a:stretch>
                  <a:fillRect/>
                </a:stretch>
              </p:blipFill>
              <p:spPr>
                <a:xfrm>
                  <a:off x="4926960" y="4488302"/>
                  <a:ext cx="68760" cy="41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0">
              <p14:nvContentPartPr>
                <p14:cNvPr id="130" name="Ink 129">
                  <a:extLst>
                    <a:ext uri="{FF2B5EF4-FFF2-40B4-BE49-F238E27FC236}">
                      <a16:creationId xmlns:a16="http://schemas.microsoft.com/office/drawing/2014/main" id="{34DC8443-A1FE-2D44-98E8-73958072DE79}"/>
                    </a:ext>
                  </a:extLst>
                </p14:cNvPr>
                <p14:cNvContentPartPr/>
                <p14:nvPr/>
              </p14:nvContentPartPr>
              <p14:xfrm>
                <a:off x="4994640" y="4525382"/>
                <a:ext cx="29880" cy="47520"/>
              </p14:xfrm>
            </p:contentPart>
          </mc:Choice>
          <mc:Fallback xmlns="">
            <p:pic>
              <p:nvPicPr>
                <p:cNvPr id="130" name="Ink 129">
                  <a:extLst>
                    <a:ext uri="{FF2B5EF4-FFF2-40B4-BE49-F238E27FC236}">
                      <a16:creationId xmlns:a16="http://schemas.microsoft.com/office/drawing/2014/main" id="{34DC8443-A1FE-2D44-98E8-73958072DE79}"/>
                    </a:ext>
                  </a:extLst>
                </p:cNvPr>
                <p:cNvPicPr/>
                <p:nvPr/>
              </p:nvPicPr>
              <p:blipFill>
                <a:blip r:embed="rId211"/>
                <a:stretch>
                  <a:fillRect/>
                </a:stretch>
              </p:blipFill>
              <p:spPr>
                <a:xfrm>
                  <a:off x="4979160" y="4510262"/>
                  <a:ext cx="60480" cy="78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2">
              <p14:nvContentPartPr>
                <p14:cNvPr id="131" name="Ink 130">
                  <a:extLst>
                    <a:ext uri="{FF2B5EF4-FFF2-40B4-BE49-F238E27FC236}">
                      <a16:creationId xmlns:a16="http://schemas.microsoft.com/office/drawing/2014/main" id="{15FF58C6-9DA4-6546-A181-27BF17C62368}"/>
                    </a:ext>
                  </a:extLst>
                </p14:cNvPr>
                <p14:cNvContentPartPr/>
                <p14:nvPr/>
              </p14:nvContentPartPr>
              <p14:xfrm>
                <a:off x="4838040" y="4733822"/>
                <a:ext cx="360" cy="360"/>
              </p14:xfrm>
            </p:contentPart>
          </mc:Choice>
          <mc:Fallback xmlns="">
            <p:pic>
              <p:nvPicPr>
                <p:cNvPr id="131" name="Ink 130">
                  <a:extLst>
                    <a:ext uri="{FF2B5EF4-FFF2-40B4-BE49-F238E27FC236}">
                      <a16:creationId xmlns:a16="http://schemas.microsoft.com/office/drawing/2014/main" id="{15FF58C6-9DA4-6546-A181-27BF17C62368}"/>
                    </a:ext>
                  </a:extLst>
                </p:cNvPr>
                <p:cNvPicPr/>
                <p:nvPr/>
              </p:nvPicPr>
              <p:blipFill>
                <a:blip r:embed="rId29"/>
                <a:stretch>
                  <a:fillRect/>
                </a:stretch>
              </p:blipFill>
              <p:spPr>
                <a:xfrm>
                  <a:off x="4822920" y="4718702"/>
                  <a:ext cx="30960" cy="30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3">
              <p14:nvContentPartPr>
                <p14:cNvPr id="132" name="Ink 131">
                  <a:extLst>
                    <a:ext uri="{FF2B5EF4-FFF2-40B4-BE49-F238E27FC236}">
                      <a16:creationId xmlns:a16="http://schemas.microsoft.com/office/drawing/2014/main" id="{55B23E0A-D724-0748-868B-8150CFA12376}"/>
                    </a:ext>
                  </a:extLst>
                </p14:cNvPr>
                <p14:cNvContentPartPr/>
                <p14:nvPr/>
              </p14:nvContentPartPr>
              <p14:xfrm>
                <a:off x="4664520" y="4675862"/>
                <a:ext cx="16920" cy="18720"/>
              </p14:xfrm>
            </p:contentPart>
          </mc:Choice>
          <mc:Fallback xmlns="">
            <p:pic>
              <p:nvPicPr>
                <p:cNvPr id="132" name="Ink 131">
                  <a:extLst>
                    <a:ext uri="{FF2B5EF4-FFF2-40B4-BE49-F238E27FC236}">
                      <a16:creationId xmlns:a16="http://schemas.microsoft.com/office/drawing/2014/main" id="{55B23E0A-D724-0748-868B-8150CFA12376}"/>
                    </a:ext>
                  </a:extLst>
                </p:cNvPr>
                <p:cNvPicPr/>
                <p:nvPr/>
              </p:nvPicPr>
              <p:blipFill>
                <a:blip r:embed="rId214"/>
                <a:stretch>
                  <a:fillRect/>
                </a:stretch>
              </p:blipFill>
              <p:spPr>
                <a:xfrm>
                  <a:off x="4649040" y="4660742"/>
                  <a:ext cx="47160" cy="49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5">
              <p14:nvContentPartPr>
                <p14:cNvPr id="133" name="Ink 132">
                  <a:extLst>
                    <a:ext uri="{FF2B5EF4-FFF2-40B4-BE49-F238E27FC236}">
                      <a16:creationId xmlns:a16="http://schemas.microsoft.com/office/drawing/2014/main" id="{523D04BC-49DD-3648-A6AB-9BC1EB448E23}"/>
                    </a:ext>
                  </a:extLst>
                </p14:cNvPr>
                <p14:cNvContentPartPr/>
                <p14:nvPr/>
              </p14:nvContentPartPr>
              <p14:xfrm>
                <a:off x="5000040" y="4797542"/>
                <a:ext cx="41760" cy="6120"/>
              </p14:xfrm>
            </p:contentPart>
          </mc:Choice>
          <mc:Fallback xmlns="">
            <p:pic>
              <p:nvPicPr>
                <p:cNvPr id="133" name="Ink 132">
                  <a:extLst>
                    <a:ext uri="{FF2B5EF4-FFF2-40B4-BE49-F238E27FC236}">
                      <a16:creationId xmlns:a16="http://schemas.microsoft.com/office/drawing/2014/main" id="{523D04BC-49DD-3648-A6AB-9BC1EB448E23}"/>
                    </a:ext>
                  </a:extLst>
                </p:cNvPr>
                <p:cNvPicPr/>
                <p:nvPr/>
              </p:nvPicPr>
              <p:blipFill>
                <a:blip r:embed="rId216"/>
                <a:stretch>
                  <a:fillRect/>
                </a:stretch>
              </p:blipFill>
              <p:spPr>
                <a:xfrm>
                  <a:off x="4984920" y="4782422"/>
                  <a:ext cx="72360" cy="36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7">
              <p14:nvContentPartPr>
                <p14:cNvPr id="134" name="Ink 133">
                  <a:extLst>
                    <a:ext uri="{FF2B5EF4-FFF2-40B4-BE49-F238E27FC236}">
                      <a16:creationId xmlns:a16="http://schemas.microsoft.com/office/drawing/2014/main" id="{6DFC0730-8937-224C-99CE-B8E8A9217337}"/>
                    </a:ext>
                  </a:extLst>
                </p14:cNvPr>
                <p14:cNvContentPartPr/>
                <p14:nvPr/>
              </p14:nvContentPartPr>
              <p14:xfrm>
                <a:off x="5220000" y="4683422"/>
                <a:ext cx="34560" cy="50760"/>
              </p14:xfrm>
            </p:contentPart>
          </mc:Choice>
          <mc:Fallback xmlns="">
            <p:pic>
              <p:nvPicPr>
                <p:cNvPr id="134" name="Ink 133">
                  <a:extLst>
                    <a:ext uri="{FF2B5EF4-FFF2-40B4-BE49-F238E27FC236}">
                      <a16:creationId xmlns:a16="http://schemas.microsoft.com/office/drawing/2014/main" id="{6DFC0730-8937-224C-99CE-B8E8A9217337}"/>
                    </a:ext>
                  </a:extLst>
                </p:cNvPr>
                <p:cNvPicPr/>
                <p:nvPr/>
              </p:nvPicPr>
              <p:blipFill>
                <a:blip r:embed="rId218"/>
                <a:stretch>
                  <a:fillRect/>
                </a:stretch>
              </p:blipFill>
              <p:spPr>
                <a:xfrm>
                  <a:off x="5204880" y="4668302"/>
                  <a:ext cx="65160" cy="81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9">
              <p14:nvContentPartPr>
                <p14:cNvPr id="135" name="Ink 134">
                  <a:extLst>
                    <a:ext uri="{FF2B5EF4-FFF2-40B4-BE49-F238E27FC236}">
                      <a16:creationId xmlns:a16="http://schemas.microsoft.com/office/drawing/2014/main" id="{78CFA5CD-6EEF-0047-91CD-07F69842FA28}"/>
                    </a:ext>
                  </a:extLst>
                </p14:cNvPr>
                <p14:cNvContentPartPr/>
                <p14:nvPr/>
              </p14:nvContentPartPr>
              <p14:xfrm>
                <a:off x="5255280" y="4687742"/>
                <a:ext cx="12240" cy="50040"/>
              </p14:xfrm>
            </p:contentPart>
          </mc:Choice>
          <mc:Fallback xmlns="">
            <p:pic>
              <p:nvPicPr>
                <p:cNvPr id="135" name="Ink 134">
                  <a:extLst>
                    <a:ext uri="{FF2B5EF4-FFF2-40B4-BE49-F238E27FC236}">
                      <a16:creationId xmlns:a16="http://schemas.microsoft.com/office/drawing/2014/main" id="{78CFA5CD-6EEF-0047-91CD-07F69842FA28}"/>
                    </a:ext>
                  </a:extLst>
                </p:cNvPr>
                <p:cNvPicPr/>
                <p:nvPr/>
              </p:nvPicPr>
              <p:blipFill>
                <a:blip r:embed="rId220"/>
                <a:stretch>
                  <a:fillRect/>
                </a:stretch>
              </p:blipFill>
              <p:spPr>
                <a:xfrm>
                  <a:off x="5240160" y="4672262"/>
                  <a:ext cx="42840" cy="80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21">
              <p14:nvContentPartPr>
                <p14:cNvPr id="136" name="Ink 135">
                  <a:extLst>
                    <a:ext uri="{FF2B5EF4-FFF2-40B4-BE49-F238E27FC236}">
                      <a16:creationId xmlns:a16="http://schemas.microsoft.com/office/drawing/2014/main" id="{31F914C1-E02F-F146-BA21-0A65DF8E549C}"/>
                    </a:ext>
                  </a:extLst>
                </p14:cNvPr>
                <p14:cNvContentPartPr/>
                <p14:nvPr/>
              </p14:nvContentPartPr>
              <p14:xfrm>
                <a:off x="5266440" y="4895822"/>
                <a:ext cx="67320" cy="17280"/>
              </p14:xfrm>
            </p:contentPart>
          </mc:Choice>
          <mc:Fallback xmlns="">
            <p:pic>
              <p:nvPicPr>
                <p:cNvPr id="136" name="Ink 135">
                  <a:extLst>
                    <a:ext uri="{FF2B5EF4-FFF2-40B4-BE49-F238E27FC236}">
                      <a16:creationId xmlns:a16="http://schemas.microsoft.com/office/drawing/2014/main" id="{31F914C1-E02F-F146-BA21-0A65DF8E549C}"/>
                    </a:ext>
                  </a:extLst>
                </p:cNvPr>
                <p:cNvPicPr/>
                <p:nvPr/>
              </p:nvPicPr>
              <p:blipFill>
                <a:blip r:embed="rId222"/>
                <a:stretch>
                  <a:fillRect/>
                </a:stretch>
              </p:blipFill>
              <p:spPr>
                <a:xfrm>
                  <a:off x="5250960" y="4880702"/>
                  <a:ext cx="97920" cy="47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23">
              <p14:nvContentPartPr>
                <p14:cNvPr id="137" name="Ink 136">
                  <a:extLst>
                    <a:ext uri="{FF2B5EF4-FFF2-40B4-BE49-F238E27FC236}">
                      <a16:creationId xmlns:a16="http://schemas.microsoft.com/office/drawing/2014/main" id="{39E819FA-7043-CD46-8AC1-A3D2923C4AFC}"/>
                    </a:ext>
                  </a:extLst>
                </p14:cNvPr>
                <p14:cNvContentPartPr/>
                <p14:nvPr/>
              </p14:nvContentPartPr>
              <p14:xfrm>
                <a:off x="5451480" y="4934702"/>
                <a:ext cx="44280" cy="19440"/>
              </p14:xfrm>
            </p:contentPart>
          </mc:Choice>
          <mc:Fallback xmlns="">
            <p:pic>
              <p:nvPicPr>
                <p:cNvPr id="137" name="Ink 136">
                  <a:extLst>
                    <a:ext uri="{FF2B5EF4-FFF2-40B4-BE49-F238E27FC236}">
                      <a16:creationId xmlns:a16="http://schemas.microsoft.com/office/drawing/2014/main" id="{39E819FA-7043-CD46-8AC1-A3D2923C4AFC}"/>
                    </a:ext>
                  </a:extLst>
                </p:cNvPr>
                <p:cNvPicPr/>
                <p:nvPr/>
              </p:nvPicPr>
              <p:blipFill>
                <a:blip r:embed="rId224"/>
                <a:stretch>
                  <a:fillRect/>
                </a:stretch>
              </p:blipFill>
              <p:spPr>
                <a:xfrm>
                  <a:off x="5436360" y="4919222"/>
                  <a:ext cx="74880" cy="50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25">
              <p14:nvContentPartPr>
                <p14:cNvPr id="138" name="Ink 137">
                  <a:extLst>
                    <a:ext uri="{FF2B5EF4-FFF2-40B4-BE49-F238E27FC236}">
                      <a16:creationId xmlns:a16="http://schemas.microsoft.com/office/drawing/2014/main" id="{F2DC8B90-C95A-3941-8034-4A6CCE63598A}"/>
                    </a:ext>
                  </a:extLst>
                </p14:cNvPr>
                <p14:cNvContentPartPr/>
                <p14:nvPr/>
              </p14:nvContentPartPr>
              <p14:xfrm>
                <a:off x="5648400" y="4803302"/>
                <a:ext cx="360" cy="360"/>
              </p14:xfrm>
            </p:contentPart>
          </mc:Choice>
          <mc:Fallback xmlns="">
            <p:pic>
              <p:nvPicPr>
                <p:cNvPr id="138" name="Ink 137">
                  <a:extLst>
                    <a:ext uri="{FF2B5EF4-FFF2-40B4-BE49-F238E27FC236}">
                      <a16:creationId xmlns:a16="http://schemas.microsoft.com/office/drawing/2014/main" id="{F2DC8B90-C95A-3941-8034-4A6CCE63598A}"/>
                    </a:ext>
                  </a:extLst>
                </p:cNvPr>
                <p:cNvPicPr/>
                <p:nvPr/>
              </p:nvPicPr>
              <p:blipFill>
                <a:blip r:embed="rId29"/>
                <a:stretch>
                  <a:fillRect/>
                </a:stretch>
              </p:blipFill>
              <p:spPr>
                <a:xfrm>
                  <a:off x="5632920" y="4788182"/>
                  <a:ext cx="30960" cy="30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26">
              <p14:nvContentPartPr>
                <p14:cNvPr id="139" name="Ink 138">
                  <a:extLst>
                    <a:ext uri="{FF2B5EF4-FFF2-40B4-BE49-F238E27FC236}">
                      <a16:creationId xmlns:a16="http://schemas.microsoft.com/office/drawing/2014/main" id="{2CA44684-B5D4-6C49-8628-9EC6E204BAEB}"/>
                    </a:ext>
                  </a:extLst>
                </p14:cNvPr>
                <p14:cNvContentPartPr/>
                <p14:nvPr/>
              </p14:nvContentPartPr>
              <p14:xfrm>
                <a:off x="5649120" y="4780262"/>
                <a:ext cx="11160" cy="1440"/>
              </p14:xfrm>
            </p:contentPart>
          </mc:Choice>
          <mc:Fallback xmlns="">
            <p:pic>
              <p:nvPicPr>
                <p:cNvPr id="139" name="Ink 138">
                  <a:extLst>
                    <a:ext uri="{FF2B5EF4-FFF2-40B4-BE49-F238E27FC236}">
                      <a16:creationId xmlns:a16="http://schemas.microsoft.com/office/drawing/2014/main" id="{2CA44684-B5D4-6C49-8628-9EC6E204BAEB}"/>
                    </a:ext>
                  </a:extLst>
                </p:cNvPr>
                <p:cNvPicPr/>
                <p:nvPr/>
              </p:nvPicPr>
              <p:blipFill>
                <a:blip r:embed="rId43"/>
                <a:stretch>
                  <a:fillRect/>
                </a:stretch>
              </p:blipFill>
              <p:spPr>
                <a:xfrm>
                  <a:off x="5634000" y="4764782"/>
                  <a:ext cx="41400" cy="31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27">
              <p14:nvContentPartPr>
                <p14:cNvPr id="140" name="Ink 139">
                  <a:extLst>
                    <a:ext uri="{FF2B5EF4-FFF2-40B4-BE49-F238E27FC236}">
                      <a16:creationId xmlns:a16="http://schemas.microsoft.com/office/drawing/2014/main" id="{80D6DE5E-E1B6-5140-8E4E-370CFCC7885C}"/>
                    </a:ext>
                  </a:extLst>
                </p14:cNvPr>
                <p14:cNvContentPartPr/>
                <p14:nvPr/>
              </p14:nvContentPartPr>
              <p14:xfrm>
                <a:off x="5798880" y="4953422"/>
                <a:ext cx="41400" cy="3240"/>
              </p14:xfrm>
            </p:contentPart>
          </mc:Choice>
          <mc:Fallback xmlns="">
            <p:pic>
              <p:nvPicPr>
                <p:cNvPr id="140" name="Ink 139">
                  <a:extLst>
                    <a:ext uri="{FF2B5EF4-FFF2-40B4-BE49-F238E27FC236}">
                      <a16:creationId xmlns:a16="http://schemas.microsoft.com/office/drawing/2014/main" id="{80D6DE5E-E1B6-5140-8E4E-370CFCC7885C}"/>
                    </a:ext>
                  </a:extLst>
                </p:cNvPr>
                <p:cNvPicPr/>
                <p:nvPr/>
              </p:nvPicPr>
              <p:blipFill>
                <a:blip r:embed="rId228"/>
                <a:stretch>
                  <a:fillRect/>
                </a:stretch>
              </p:blipFill>
              <p:spPr>
                <a:xfrm>
                  <a:off x="5783400" y="4937942"/>
                  <a:ext cx="72000" cy="33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29">
              <p14:nvContentPartPr>
                <p14:cNvPr id="141" name="Ink 140">
                  <a:extLst>
                    <a:ext uri="{FF2B5EF4-FFF2-40B4-BE49-F238E27FC236}">
                      <a16:creationId xmlns:a16="http://schemas.microsoft.com/office/drawing/2014/main" id="{1853ED1E-52B8-794D-A6B5-E3E2359A958C}"/>
                    </a:ext>
                  </a:extLst>
                </p14:cNvPr>
                <p14:cNvContentPartPr/>
                <p14:nvPr/>
              </p14:nvContentPartPr>
              <p14:xfrm>
                <a:off x="6006960" y="4850102"/>
                <a:ext cx="39240" cy="46080"/>
              </p14:xfrm>
            </p:contentPart>
          </mc:Choice>
          <mc:Fallback xmlns="">
            <p:pic>
              <p:nvPicPr>
                <p:cNvPr id="141" name="Ink 140">
                  <a:extLst>
                    <a:ext uri="{FF2B5EF4-FFF2-40B4-BE49-F238E27FC236}">
                      <a16:creationId xmlns:a16="http://schemas.microsoft.com/office/drawing/2014/main" id="{1853ED1E-52B8-794D-A6B5-E3E2359A958C}"/>
                    </a:ext>
                  </a:extLst>
                </p:cNvPr>
                <p:cNvPicPr/>
                <p:nvPr/>
              </p:nvPicPr>
              <p:blipFill>
                <a:blip r:embed="rId230"/>
                <a:stretch>
                  <a:fillRect/>
                </a:stretch>
              </p:blipFill>
              <p:spPr>
                <a:xfrm>
                  <a:off x="5991840" y="4834982"/>
                  <a:ext cx="69840" cy="76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31">
              <p14:nvContentPartPr>
                <p14:cNvPr id="142" name="Ink 141">
                  <a:extLst>
                    <a:ext uri="{FF2B5EF4-FFF2-40B4-BE49-F238E27FC236}">
                      <a16:creationId xmlns:a16="http://schemas.microsoft.com/office/drawing/2014/main" id="{ECE54C2A-D801-064F-85F5-23DBA8E4AB55}"/>
                    </a:ext>
                  </a:extLst>
                </p14:cNvPr>
                <p14:cNvContentPartPr/>
                <p14:nvPr/>
              </p14:nvContentPartPr>
              <p14:xfrm>
                <a:off x="6087960" y="4687382"/>
                <a:ext cx="11880" cy="360"/>
              </p14:xfrm>
            </p:contentPart>
          </mc:Choice>
          <mc:Fallback xmlns="">
            <p:pic>
              <p:nvPicPr>
                <p:cNvPr id="142" name="Ink 141">
                  <a:extLst>
                    <a:ext uri="{FF2B5EF4-FFF2-40B4-BE49-F238E27FC236}">
                      <a16:creationId xmlns:a16="http://schemas.microsoft.com/office/drawing/2014/main" id="{ECE54C2A-D801-064F-85F5-23DBA8E4AB55}"/>
                    </a:ext>
                  </a:extLst>
                </p:cNvPr>
                <p:cNvPicPr/>
                <p:nvPr/>
              </p:nvPicPr>
              <p:blipFill>
                <a:blip r:embed="rId43"/>
                <a:stretch>
                  <a:fillRect/>
                </a:stretch>
              </p:blipFill>
              <p:spPr>
                <a:xfrm>
                  <a:off x="6072840" y="4672262"/>
                  <a:ext cx="42480" cy="30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32">
              <p14:nvContentPartPr>
                <p14:cNvPr id="143" name="Ink 142">
                  <a:extLst>
                    <a:ext uri="{FF2B5EF4-FFF2-40B4-BE49-F238E27FC236}">
                      <a16:creationId xmlns:a16="http://schemas.microsoft.com/office/drawing/2014/main" id="{B1226D65-E000-2E41-8D11-1A9C02F48C2F}"/>
                    </a:ext>
                  </a:extLst>
                </p14:cNvPr>
                <p14:cNvContentPartPr/>
                <p14:nvPr/>
              </p14:nvContentPartPr>
              <p14:xfrm>
                <a:off x="6238440" y="4710782"/>
                <a:ext cx="3960" cy="7200"/>
              </p14:xfrm>
            </p:contentPart>
          </mc:Choice>
          <mc:Fallback xmlns="">
            <p:pic>
              <p:nvPicPr>
                <p:cNvPr id="143" name="Ink 142">
                  <a:extLst>
                    <a:ext uri="{FF2B5EF4-FFF2-40B4-BE49-F238E27FC236}">
                      <a16:creationId xmlns:a16="http://schemas.microsoft.com/office/drawing/2014/main" id="{B1226D65-E000-2E41-8D11-1A9C02F48C2F}"/>
                    </a:ext>
                  </a:extLst>
                </p:cNvPr>
                <p:cNvPicPr/>
                <p:nvPr/>
              </p:nvPicPr>
              <p:blipFill>
                <a:blip r:embed="rId29"/>
                <a:stretch>
                  <a:fillRect/>
                </a:stretch>
              </p:blipFill>
              <p:spPr>
                <a:xfrm>
                  <a:off x="6223320" y="4695302"/>
                  <a:ext cx="34560" cy="37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33">
              <p14:nvContentPartPr>
                <p14:cNvPr id="144" name="Ink 143">
                  <a:extLst>
                    <a:ext uri="{FF2B5EF4-FFF2-40B4-BE49-F238E27FC236}">
                      <a16:creationId xmlns:a16="http://schemas.microsoft.com/office/drawing/2014/main" id="{BE0DBAFF-10E1-0B4B-99AB-947A80883B08}"/>
                    </a:ext>
                  </a:extLst>
                </p14:cNvPr>
                <p14:cNvContentPartPr/>
                <p14:nvPr/>
              </p14:nvContentPartPr>
              <p14:xfrm>
                <a:off x="6330960" y="4536902"/>
                <a:ext cx="360" cy="360"/>
              </p14:xfrm>
            </p:contentPart>
          </mc:Choice>
          <mc:Fallback xmlns="">
            <p:pic>
              <p:nvPicPr>
                <p:cNvPr id="144" name="Ink 143">
                  <a:extLst>
                    <a:ext uri="{FF2B5EF4-FFF2-40B4-BE49-F238E27FC236}">
                      <a16:creationId xmlns:a16="http://schemas.microsoft.com/office/drawing/2014/main" id="{BE0DBAFF-10E1-0B4B-99AB-947A80883B08}"/>
                    </a:ext>
                  </a:extLst>
                </p:cNvPr>
                <p:cNvPicPr/>
                <p:nvPr/>
              </p:nvPicPr>
              <p:blipFill>
                <a:blip r:embed="rId29"/>
                <a:stretch>
                  <a:fillRect/>
                </a:stretch>
              </p:blipFill>
              <p:spPr>
                <a:xfrm>
                  <a:off x="6315840" y="4521782"/>
                  <a:ext cx="30960" cy="30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34">
              <p14:nvContentPartPr>
                <p14:cNvPr id="146" name="Ink 145">
                  <a:extLst>
                    <a:ext uri="{FF2B5EF4-FFF2-40B4-BE49-F238E27FC236}">
                      <a16:creationId xmlns:a16="http://schemas.microsoft.com/office/drawing/2014/main" id="{119AF0BD-F149-4E4E-BAAD-A2D8BA5EF139}"/>
                    </a:ext>
                  </a:extLst>
                </p14:cNvPr>
                <p14:cNvContentPartPr/>
                <p14:nvPr/>
              </p14:nvContentPartPr>
              <p14:xfrm>
                <a:off x="6539400" y="4487222"/>
                <a:ext cx="32040" cy="15480"/>
              </p14:xfrm>
            </p:contentPart>
          </mc:Choice>
          <mc:Fallback xmlns="">
            <p:pic>
              <p:nvPicPr>
                <p:cNvPr id="146" name="Ink 145">
                  <a:extLst>
                    <a:ext uri="{FF2B5EF4-FFF2-40B4-BE49-F238E27FC236}">
                      <a16:creationId xmlns:a16="http://schemas.microsoft.com/office/drawing/2014/main" id="{119AF0BD-F149-4E4E-BAAD-A2D8BA5EF139}"/>
                    </a:ext>
                  </a:extLst>
                </p:cNvPr>
                <p:cNvPicPr/>
                <p:nvPr/>
              </p:nvPicPr>
              <p:blipFill>
                <a:blip r:embed="rId235"/>
                <a:stretch>
                  <a:fillRect/>
                </a:stretch>
              </p:blipFill>
              <p:spPr>
                <a:xfrm>
                  <a:off x="6524280" y="4472102"/>
                  <a:ext cx="62640" cy="46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36">
              <p14:nvContentPartPr>
                <p14:cNvPr id="151" name="Ink 150">
                  <a:extLst>
                    <a:ext uri="{FF2B5EF4-FFF2-40B4-BE49-F238E27FC236}">
                      <a16:creationId xmlns:a16="http://schemas.microsoft.com/office/drawing/2014/main" id="{6AFE255F-D279-DC4C-92ED-4FAD9C57407D}"/>
                    </a:ext>
                  </a:extLst>
                </p14:cNvPr>
                <p14:cNvContentPartPr/>
                <p14:nvPr/>
              </p14:nvContentPartPr>
              <p14:xfrm>
                <a:off x="6990840" y="4536542"/>
                <a:ext cx="69840" cy="70200"/>
              </p14:xfrm>
            </p:contentPart>
          </mc:Choice>
          <mc:Fallback xmlns="">
            <p:pic>
              <p:nvPicPr>
                <p:cNvPr id="151" name="Ink 150">
                  <a:extLst>
                    <a:ext uri="{FF2B5EF4-FFF2-40B4-BE49-F238E27FC236}">
                      <a16:creationId xmlns:a16="http://schemas.microsoft.com/office/drawing/2014/main" id="{6AFE255F-D279-DC4C-92ED-4FAD9C57407D}"/>
                    </a:ext>
                  </a:extLst>
                </p:cNvPr>
                <p:cNvPicPr/>
                <p:nvPr/>
              </p:nvPicPr>
              <p:blipFill>
                <a:blip r:embed="rId237"/>
                <a:stretch>
                  <a:fillRect/>
                </a:stretch>
              </p:blipFill>
              <p:spPr>
                <a:xfrm>
                  <a:off x="6975720" y="4521422"/>
                  <a:ext cx="100440" cy="100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38">
              <p14:nvContentPartPr>
                <p14:cNvPr id="152" name="Ink 151">
                  <a:extLst>
                    <a:ext uri="{FF2B5EF4-FFF2-40B4-BE49-F238E27FC236}">
                      <a16:creationId xmlns:a16="http://schemas.microsoft.com/office/drawing/2014/main" id="{448C1B68-8AB7-EE4F-8D7C-C8282F8C0C52}"/>
                    </a:ext>
                  </a:extLst>
                </p14:cNvPr>
                <p14:cNvContentPartPr/>
                <p14:nvPr/>
              </p14:nvContentPartPr>
              <p14:xfrm>
                <a:off x="7196400" y="4300742"/>
                <a:ext cx="14760" cy="74520"/>
              </p14:xfrm>
            </p:contentPart>
          </mc:Choice>
          <mc:Fallback xmlns="">
            <p:pic>
              <p:nvPicPr>
                <p:cNvPr id="152" name="Ink 151">
                  <a:extLst>
                    <a:ext uri="{FF2B5EF4-FFF2-40B4-BE49-F238E27FC236}">
                      <a16:creationId xmlns:a16="http://schemas.microsoft.com/office/drawing/2014/main" id="{448C1B68-8AB7-EE4F-8D7C-C8282F8C0C52}"/>
                    </a:ext>
                  </a:extLst>
                </p:cNvPr>
                <p:cNvPicPr/>
                <p:nvPr/>
              </p:nvPicPr>
              <p:blipFill>
                <a:blip r:embed="rId239"/>
                <a:stretch>
                  <a:fillRect/>
                </a:stretch>
              </p:blipFill>
              <p:spPr>
                <a:xfrm>
                  <a:off x="7180920" y="4285622"/>
                  <a:ext cx="45360" cy="105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40">
              <p14:nvContentPartPr>
                <p14:cNvPr id="153" name="Ink 152">
                  <a:extLst>
                    <a:ext uri="{FF2B5EF4-FFF2-40B4-BE49-F238E27FC236}">
                      <a16:creationId xmlns:a16="http://schemas.microsoft.com/office/drawing/2014/main" id="{F1CA2A9A-9EA5-B948-9FB6-0AC7718729D1}"/>
                    </a:ext>
                  </a:extLst>
                </p14:cNvPr>
                <p14:cNvContentPartPr/>
                <p14:nvPr/>
              </p14:nvContentPartPr>
              <p14:xfrm>
                <a:off x="7155720" y="4227302"/>
                <a:ext cx="9000" cy="9000"/>
              </p14:xfrm>
            </p:contentPart>
          </mc:Choice>
          <mc:Fallback xmlns="">
            <p:pic>
              <p:nvPicPr>
                <p:cNvPr id="153" name="Ink 152">
                  <a:extLst>
                    <a:ext uri="{FF2B5EF4-FFF2-40B4-BE49-F238E27FC236}">
                      <a16:creationId xmlns:a16="http://schemas.microsoft.com/office/drawing/2014/main" id="{F1CA2A9A-9EA5-B948-9FB6-0AC7718729D1}"/>
                    </a:ext>
                  </a:extLst>
                </p:cNvPr>
                <p:cNvPicPr/>
                <p:nvPr/>
              </p:nvPicPr>
              <p:blipFill>
                <a:blip r:embed="rId29"/>
                <a:stretch>
                  <a:fillRect/>
                </a:stretch>
              </p:blipFill>
              <p:spPr>
                <a:xfrm>
                  <a:off x="7140600" y="4212182"/>
                  <a:ext cx="39600" cy="39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41">
              <p14:nvContentPartPr>
                <p14:cNvPr id="154" name="Ink 153">
                  <a:extLst>
                    <a:ext uri="{FF2B5EF4-FFF2-40B4-BE49-F238E27FC236}">
                      <a16:creationId xmlns:a16="http://schemas.microsoft.com/office/drawing/2014/main" id="{38D41734-3359-7140-8B7D-0BBB850794F1}"/>
                    </a:ext>
                  </a:extLst>
                </p14:cNvPr>
                <p14:cNvContentPartPr/>
                <p14:nvPr/>
              </p14:nvContentPartPr>
              <p14:xfrm>
                <a:off x="7257240" y="4201382"/>
                <a:ext cx="360" cy="360"/>
              </p14:xfrm>
            </p:contentPart>
          </mc:Choice>
          <mc:Fallback xmlns="">
            <p:pic>
              <p:nvPicPr>
                <p:cNvPr id="154" name="Ink 153">
                  <a:extLst>
                    <a:ext uri="{FF2B5EF4-FFF2-40B4-BE49-F238E27FC236}">
                      <a16:creationId xmlns:a16="http://schemas.microsoft.com/office/drawing/2014/main" id="{38D41734-3359-7140-8B7D-0BBB850794F1}"/>
                    </a:ext>
                  </a:extLst>
                </p:cNvPr>
                <p:cNvPicPr/>
                <p:nvPr/>
              </p:nvPicPr>
              <p:blipFill>
                <a:blip r:embed="rId29"/>
                <a:stretch>
                  <a:fillRect/>
                </a:stretch>
              </p:blipFill>
              <p:spPr>
                <a:xfrm>
                  <a:off x="7241760" y="4186262"/>
                  <a:ext cx="30960" cy="30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42">
              <p14:nvContentPartPr>
                <p14:cNvPr id="155" name="Ink 154">
                  <a:extLst>
                    <a:ext uri="{FF2B5EF4-FFF2-40B4-BE49-F238E27FC236}">
                      <a16:creationId xmlns:a16="http://schemas.microsoft.com/office/drawing/2014/main" id="{EF41C5E2-B433-B04D-B890-6BCC21F58F4C}"/>
                    </a:ext>
                  </a:extLst>
                </p14:cNvPr>
                <p14:cNvContentPartPr/>
                <p14:nvPr/>
              </p14:nvContentPartPr>
              <p14:xfrm>
                <a:off x="7396200" y="4282382"/>
                <a:ext cx="360" cy="360"/>
              </p14:xfrm>
            </p:contentPart>
          </mc:Choice>
          <mc:Fallback xmlns="">
            <p:pic>
              <p:nvPicPr>
                <p:cNvPr id="155" name="Ink 154">
                  <a:extLst>
                    <a:ext uri="{FF2B5EF4-FFF2-40B4-BE49-F238E27FC236}">
                      <a16:creationId xmlns:a16="http://schemas.microsoft.com/office/drawing/2014/main" id="{EF41C5E2-B433-B04D-B890-6BCC21F58F4C}"/>
                    </a:ext>
                  </a:extLst>
                </p:cNvPr>
                <p:cNvPicPr/>
                <p:nvPr/>
              </p:nvPicPr>
              <p:blipFill>
                <a:blip r:embed="rId29"/>
                <a:stretch>
                  <a:fillRect/>
                </a:stretch>
              </p:blipFill>
              <p:spPr>
                <a:xfrm>
                  <a:off x="7380720" y="4267262"/>
                  <a:ext cx="30960" cy="30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43">
              <p14:nvContentPartPr>
                <p14:cNvPr id="156" name="Ink 155">
                  <a:extLst>
                    <a:ext uri="{FF2B5EF4-FFF2-40B4-BE49-F238E27FC236}">
                      <a16:creationId xmlns:a16="http://schemas.microsoft.com/office/drawing/2014/main" id="{737F5519-ADD3-E541-B519-EBC030A5540D}"/>
                    </a:ext>
                  </a:extLst>
                </p14:cNvPr>
                <p14:cNvContentPartPr/>
                <p14:nvPr/>
              </p14:nvContentPartPr>
              <p14:xfrm>
                <a:off x="7210800" y="4120382"/>
                <a:ext cx="360" cy="360"/>
              </p14:xfrm>
            </p:contentPart>
          </mc:Choice>
          <mc:Fallback xmlns="">
            <p:pic>
              <p:nvPicPr>
                <p:cNvPr id="156" name="Ink 155">
                  <a:extLst>
                    <a:ext uri="{FF2B5EF4-FFF2-40B4-BE49-F238E27FC236}">
                      <a16:creationId xmlns:a16="http://schemas.microsoft.com/office/drawing/2014/main" id="{737F5519-ADD3-E541-B519-EBC030A5540D}"/>
                    </a:ext>
                  </a:extLst>
                </p:cNvPr>
                <p:cNvPicPr/>
                <p:nvPr/>
              </p:nvPicPr>
              <p:blipFill>
                <a:blip r:embed="rId29"/>
                <a:stretch>
                  <a:fillRect/>
                </a:stretch>
              </p:blipFill>
              <p:spPr>
                <a:xfrm>
                  <a:off x="7195680" y="4105262"/>
                  <a:ext cx="30960" cy="30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44">
              <p14:nvContentPartPr>
                <p14:cNvPr id="145" name="Ink 144">
                  <a:extLst>
                    <a:ext uri="{FF2B5EF4-FFF2-40B4-BE49-F238E27FC236}">
                      <a16:creationId xmlns:a16="http://schemas.microsoft.com/office/drawing/2014/main" id="{4029A9CF-DDFE-304D-919A-7E66FF5F8B0E}"/>
                    </a:ext>
                  </a:extLst>
                </p14:cNvPr>
                <p14:cNvContentPartPr/>
                <p14:nvPr/>
              </p14:nvContentPartPr>
              <p14:xfrm>
                <a:off x="6365880" y="4351862"/>
                <a:ext cx="360" cy="360"/>
              </p14:xfrm>
            </p:contentPart>
          </mc:Choice>
          <mc:Fallback xmlns="">
            <p:pic>
              <p:nvPicPr>
                <p:cNvPr id="145" name="Ink 144">
                  <a:extLst>
                    <a:ext uri="{FF2B5EF4-FFF2-40B4-BE49-F238E27FC236}">
                      <a16:creationId xmlns:a16="http://schemas.microsoft.com/office/drawing/2014/main" id="{4029A9CF-DDFE-304D-919A-7E66FF5F8B0E}"/>
                    </a:ext>
                  </a:extLst>
                </p:cNvPr>
                <p:cNvPicPr/>
                <p:nvPr/>
              </p:nvPicPr>
              <p:blipFill>
                <a:blip r:embed="rId29"/>
                <a:stretch>
                  <a:fillRect/>
                </a:stretch>
              </p:blipFill>
              <p:spPr>
                <a:xfrm>
                  <a:off x="6350760" y="4336742"/>
                  <a:ext cx="30960" cy="30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45">
              <p14:nvContentPartPr>
                <p14:cNvPr id="147" name="Ink 146">
                  <a:extLst>
                    <a:ext uri="{FF2B5EF4-FFF2-40B4-BE49-F238E27FC236}">
                      <a16:creationId xmlns:a16="http://schemas.microsoft.com/office/drawing/2014/main" id="{69FD16F7-691B-9A45-B79C-98A4927D4255}"/>
                    </a:ext>
                  </a:extLst>
                </p14:cNvPr>
                <p14:cNvContentPartPr/>
                <p14:nvPr/>
              </p14:nvContentPartPr>
              <p14:xfrm>
                <a:off x="6486840" y="4296422"/>
                <a:ext cx="75960" cy="55800"/>
              </p14:xfrm>
            </p:contentPart>
          </mc:Choice>
          <mc:Fallback xmlns="">
            <p:pic>
              <p:nvPicPr>
                <p:cNvPr id="147" name="Ink 146">
                  <a:extLst>
                    <a:ext uri="{FF2B5EF4-FFF2-40B4-BE49-F238E27FC236}">
                      <a16:creationId xmlns:a16="http://schemas.microsoft.com/office/drawing/2014/main" id="{69FD16F7-691B-9A45-B79C-98A4927D4255}"/>
                    </a:ext>
                  </a:extLst>
                </p:cNvPr>
                <p:cNvPicPr/>
                <p:nvPr/>
              </p:nvPicPr>
              <p:blipFill>
                <a:blip r:embed="rId246"/>
                <a:stretch>
                  <a:fillRect/>
                </a:stretch>
              </p:blipFill>
              <p:spPr>
                <a:xfrm>
                  <a:off x="6471720" y="4281302"/>
                  <a:ext cx="106560" cy="86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47">
              <p14:nvContentPartPr>
                <p14:cNvPr id="148" name="Ink 147">
                  <a:extLst>
                    <a:ext uri="{FF2B5EF4-FFF2-40B4-BE49-F238E27FC236}">
                      <a16:creationId xmlns:a16="http://schemas.microsoft.com/office/drawing/2014/main" id="{B0FD3BAE-48F4-DB4E-AEC3-793CE39C7318}"/>
                    </a:ext>
                  </a:extLst>
                </p14:cNvPr>
                <p14:cNvContentPartPr/>
                <p14:nvPr/>
              </p14:nvContentPartPr>
              <p14:xfrm>
                <a:off x="6446880" y="4224422"/>
                <a:ext cx="360" cy="360"/>
              </p14:xfrm>
            </p:contentPart>
          </mc:Choice>
          <mc:Fallback xmlns="">
            <p:pic>
              <p:nvPicPr>
                <p:cNvPr id="148" name="Ink 147">
                  <a:extLst>
                    <a:ext uri="{FF2B5EF4-FFF2-40B4-BE49-F238E27FC236}">
                      <a16:creationId xmlns:a16="http://schemas.microsoft.com/office/drawing/2014/main" id="{B0FD3BAE-48F4-DB4E-AEC3-793CE39C7318}"/>
                    </a:ext>
                  </a:extLst>
                </p:cNvPr>
                <p:cNvPicPr/>
                <p:nvPr/>
              </p:nvPicPr>
              <p:blipFill>
                <a:blip r:embed="rId29"/>
                <a:stretch>
                  <a:fillRect/>
                </a:stretch>
              </p:blipFill>
              <p:spPr>
                <a:xfrm>
                  <a:off x="6431760" y="4209302"/>
                  <a:ext cx="30960" cy="30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48">
              <p14:nvContentPartPr>
                <p14:cNvPr id="149" name="Ink 148">
                  <a:extLst>
                    <a:ext uri="{FF2B5EF4-FFF2-40B4-BE49-F238E27FC236}">
                      <a16:creationId xmlns:a16="http://schemas.microsoft.com/office/drawing/2014/main" id="{2E1276A1-0165-9E4C-9E71-0D72995B125F}"/>
                    </a:ext>
                  </a:extLst>
                </p14:cNvPr>
                <p14:cNvContentPartPr/>
                <p14:nvPr/>
              </p14:nvContentPartPr>
              <p14:xfrm>
                <a:off x="6713280" y="4259342"/>
                <a:ext cx="31680" cy="37440"/>
              </p14:xfrm>
            </p:contentPart>
          </mc:Choice>
          <mc:Fallback xmlns="">
            <p:pic>
              <p:nvPicPr>
                <p:cNvPr id="149" name="Ink 148">
                  <a:extLst>
                    <a:ext uri="{FF2B5EF4-FFF2-40B4-BE49-F238E27FC236}">
                      <a16:creationId xmlns:a16="http://schemas.microsoft.com/office/drawing/2014/main" id="{2E1276A1-0165-9E4C-9E71-0D72995B125F}"/>
                    </a:ext>
                  </a:extLst>
                </p:cNvPr>
                <p:cNvPicPr/>
                <p:nvPr/>
              </p:nvPicPr>
              <p:blipFill>
                <a:blip r:embed="rId249"/>
                <a:stretch>
                  <a:fillRect/>
                </a:stretch>
              </p:blipFill>
              <p:spPr>
                <a:xfrm>
                  <a:off x="6697800" y="4244222"/>
                  <a:ext cx="62280" cy="68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50">
              <p14:nvContentPartPr>
                <p14:cNvPr id="150" name="Ink 149">
                  <a:extLst>
                    <a:ext uri="{FF2B5EF4-FFF2-40B4-BE49-F238E27FC236}">
                      <a16:creationId xmlns:a16="http://schemas.microsoft.com/office/drawing/2014/main" id="{C1EA5A85-EA6D-FF44-86DE-0D7962EFC428}"/>
                    </a:ext>
                  </a:extLst>
                </p14:cNvPr>
                <p14:cNvContentPartPr/>
                <p14:nvPr/>
              </p14:nvContentPartPr>
              <p14:xfrm>
                <a:off x="6928920" y="4340342"/>
                <a:ext cx="4680" cy="83520"/>
              </p14:xfrm>
            </p:contentPart>
          </mc:Choice>
          <mc:Fallback xmlns="">
            <p:pic>
              <p:nvPicPr>
                <p:cNvPr id="150" name="Ink 149">
                  <a:extLst>
                    <a:ext uri="{FF2B5EF4-FFF2-40B4-BE49-F238E27FC236}">
                      <a16:creationId xmlns:a16="http://schemas.microsoft.com/office/drawing/2014/main" id="{C1EA5A85-EA6D-FF44-86DE-0D7962EFC428}"/>
                    </a:ext>
                  </a:extLst>
                </p:cNvPr>
                <p:cNvPicPr/>
                <p:nvPr/>
              </p:nvPicPr>
              <p:blipFill>
                <a:blip r:embed="rId251"/>
                <a:stretch>
                  <a:fillRect/>
                </a:stretch>
              </p:blipFill>
              <p:spPr>
                <a:xfrm>
                  <a:off x="6913440" y="4325222"/>
                  <a:ext cx="35280" cy="114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52">
              <p14:nvContentPartPr>
                <p14:cNvPr id="157" name="Ink 156">
                  <a:extLst>
                    <a:ext uri="{FF2B5EF4-FFF2-40B4-BE49-F238E27FC236}">
                      <a16:creationId xmlns:a16="http://schemas.microsoft.com/office/drawing/2014/main" id="{3E22F532-AD44-1744-9BFE-44805D89441C}"/>
                    </a:ext>
                  </a:extLst>
                </p14:cNvPr>
                <p14:cNvContentPartPr/>
                <p14:nvPr/>
              </p14:nvContentPartPr>
              <p14:xfrm>
                <a:off x="6863760" y="4398302"/>
                <a:ext cx="360" cy="360"/>
              </p14:xfrm>
            </p:contentPart>
          </mc:Choice>
          <mc:Fallback xmlns="">
            <p:pic>
              <p:nvPicPr>
                <p:cNvPr id="157" name="Ink 156">
                  <a:extLst>
                    <a:ext uri="{FF2B5EF4-FFF2-40B4-BE49-F238E27FC236}">
                      <a16:creationId xmlns:a16="http://schemas.microsoft.com/office/drawing/2014/main" id="{3E22F532-AD44-1744-9BFE-44805D89441C}"/>
                    </a:ext>
                  </a:extLst>
                </p:cNvPr>
                <p:cNvPicPr/>
                <p:nvPr/>
              </p:nvPicPr>
              <p:blipFill>
                <a:blip r:embed="rId29"/>
                <a:stretch>
                  <a:fillRect/>
                </a:stretch>
              </p:blipFill>
              <p:spPr>
                <a:xfrm>
                  <a:off x="6848280" y="4382822"/>
                  <a:ext cx="30960" cy="3096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69" name="Group 168">
            <a:extLst>
              <a:ext uri="{FF2B5EF4-FFF2-40B4-BE49-F238E27FC236}">
                <a16:creationId xmlns:a16="http://schemas.microsoft.com/office/drawing/2014/main" id="{C45D133E-815F-EC48-8229-07A79499222E}"/>
              </a:ext>
            </a:extLst>
          </p:cNvPr>
          <p:cNvGrpSpPr/>
          <p:nvPr/>
        </p:nvGrpSpPr>
        <p:grpSpPr>
          <a:xfrm>
            <a:off x="5058000" y="4059542"/>
            <a:ext cx="1110240" cy="237240"/>
            <a:chOff x="5058000" y="4059542"/>
            <a:chExt cx="1110240" cy="23724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253">
              <p14:nvContentPartPr>
                <p14:cNvPr id="166" name="Ink 165">
                  <a:extLst>
                    <a:ext uri="{FF2B5EF4-FFF2-40B4-BE49-F238E27FC236}">
                      <a16:creationId xmlns:a16="http://schemas.microsoft.com/office/drawing/2014/main" id="{11CDC7F1-63DA-BC4C-8B86-D188213EC9CE}"/>
                    </a:ext>
                  </a:extLst>
                </p14:cNvPr>
                <p14:cNvContentPartPr/>
                <p14:nvPr/>
              </p14:nvContentPartPr>
              <p14:xfrm>
                <a:off x="5058000" y="4205342"/>
                <a:ext cx="1110240" cy="91440"/>
              </p14:xfrm>
            </p:contentPart>
          </mc:Choice>
          <mc:Fallback xmlns="">
            <p:pic>
              <p:nvPicPr>
                <p:cNvPr id="166" name="Ink 165">
                  <a:extLst>
                    <a:ext uri="{FF2B5EF4-FFF2-40B4-BE49-F238E27FC236}">
                      <a16:creationId xmlns:a16="http://schemas.microsoft.com/office/drawing/2014/main" id="{11CDC7F1-63DA-BC4C-8B86-D188213EC9CE}"/>
                    </a:ext>
                  </a:extLst>
                </p:cNvPr>
                <p:cNvPicPr/>
                <p:nvPr/>
              </p:nvPicPr>
              <p:blipFill>
                <a:blip r:embed="rId254"/>
                <a:stretch>
                  <a:fillRect/>
                </a:stretch>
              </p:blipFill>
              <p:spPr>
                <a:xfrm>
                  <a:off x="5042880" y="4190222"/>
                  <a:ext cx="1140480" cy="122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55">
              <p14:nvContentPartPr>
                <p14:cNvPr id="167" name="Ink 166">
                  <a:extLst>
                    <a:ext uri="{FF2B5EF4-FFF2-40B4-BE49-F238E27FC236}">
                      <a16:creationId xmlns:a16="http://schemas.microsoft.com/office/drawing/2014/main" id="{3ED1E53A-B4CA-2B48-8B9E-E8CB2218CA56}"/>
                    </a:ext>
                  </a:extLst>
                </p14:cNvPr>
                <p14:cNvContentPartPr/>
                <p14:nvPr/>
              </p14:nvContentPartPr>
              <p14:xfrm>
                <a:off x="5497920" y="4097342"/>
                <a:ext cx="97920" cy="138240"/>
              </p14:xfrm>
            </p:contentPart>
          </mc:Choice>
          <mc:Fallback xmlns="">
            <p:pic>
              <p:nvPicPr>
                <p:cNvPr id="167" name="Ink 166">
                  <a:extLst>
                    <a:ext uri="{FF2B5EF4-FFF2-40B4-BE49-F238E27FC236}">
                      <a16:creationId xmlns:a16="http://schemas.microsoft.com/office/drawing/2014/main" id="{3ED1E53A-B4CA-2B48-8B9E-E8CB2218CA56}"/>
                    </a:ext>
                  </a:extLst>
                </p:cNvPr>
                <p:cNvPicPr/>
                <p:nvPr/>
              </p:nvPicPr>
              <p:blipFill>
                <a:blip r:embed="rId256"/>
                <a:stretch>
                  <a:fillRect/>
                </a:stretch>
              </p:blipFill>
              <p:spPr>
                <a:xfrm>
                  <a:off x="5482440" y="4081862"/>
                  <a:ext cx="128520" cy="168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57">
              <p14:nvContentPartPr>
                <p14:cNvPr id="168" name="Ink 167">
                  <a:extLst>
                    <a:ext uri="{FF2B5EF4-FFF2-40B4-BE49-F238E27FC236}">
                      <a16:creationId xmlns:a16="http://schemas.microsoft.com/office/drawing/2014/main" id="{426A465F-C8BF-E849-9B6C-1199F76B1028}"/>
                    </a:ext>
                  </a:extLst>
                </p14:cNvPr>
                <p14:cNvContentPartPr/>
                <p14:nvPr/>
              </p14:nvContentPartPr>
              <p14:xfrm>
                <a:off x="5470200" y="4059542"/>
                <a:ext cx="281160" cy="194400"/>
              </p14:xfrm>
            </p:contentPart>
          </mc:Choice>
          <mc:Fallback xmlns="">
            <p:pic>
              <p:nvPicPr>
                <p:cNvPr id="168" name="Ink 167">
                  <a:extLst>
                    <a:ext uri="{FF2B5EF4-FFF2-40B4-BE49-F238E27FC236}">
                      <a16:creationId xmlns:a16="http://schemas.microsoft.com/office/drawing/2014/main" id="{426A465F-C8BF-E849-9B6C-1199F76B1028}"/>
                    </a:ext>
                  </a:extLst>
                </p:cNvPr>
                <p:cNvPicPr/>
                <p:nvPr/>
              </p:nvPicPr>
              <p:blipFill>
                <a:blip r:embed="rId258"/>
                <a:stretch>
                  <a:fillRect/>
                </a:stretch>
              </p:blipFill>
              <p:spPr>
                <a:xfrm>
                  <a:off x="5455080" y="4044422"/>
                  <a:ext cx="311760" cy="2250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72" name="Group 171">
            <a:extLst>
              <a:ext uri="{FF2B5EF4-FFF2-40B4-BE49-F238E27FC236}">
                <a16:creationId xmlns:a16="http://schemas.microsoft.com/office/drawing/2014/main" id="{E5ABA4FE-C6B4-F747-B243-60FAE2AC68C1}"/>
              </a:ext>
            </a:extLst>
          </p:cNvPr>
          <p:cNvGrpSpPr/>
          <p:nvPr/>
        </p:nvGrpSpPr>
        <p:grpSpPr>
          <a:xfrm>
            <a:off x="4528440" y="4490822"/>
            <a:ext cx="552960" cy="504720"/>
            <a:chOff x="4528440" y="4490822"/>
            <a:chExt cx="552960" cy="5047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259">
              <p14:nvContentPartPr>
                <p14:cNvPr id="170" name="Ink 169">
                  <a:extLst>
                    <a:ext uri="{FF2B5EF4-FFF2-40B4-BE49-F238E27FC236}">
                      <a16:creationId xmlns:a16="http://schemas.microsoft.com/office/drawing/2014/main" id="{404ADA6D-30CA-A94C-A14D-C7015AFEA604}"/>
                    </a:ext>
                  </a:extLst>
                </p14:cNvPr>
                <p14:cNvContentPartPr/>
                <p14:nvPr/>
              </p14:nvContentPartPr>
              <p14:xfrm>
                <a:off x="4536000" y="4490822"/>
                <a:ext cx="545400" cy="452880"/>
              </p14:xfrm>
            </p:contentPart>
          </mc:Choice>
          <mc:Fallback xmlns="">
            <p:pic>
              <p:nvPicPr>
                <p:cNvPr id="170" name="Ink 169">
                  <a:extLst>
                    <a:ext uri="{FF2B5EF4-FFF2-40B4-BE49-F238E27FC236}">
                      <a16:creationId xmlns:a16="http://schemas.microsoft.com/office/drawing/2014/main" id="{404ADA6D-30CA-A94C-A14D-C7015AFEA604}"/>
                    </a:ext>
                  </a:extLst>
                </p:cNvPr>
                <p:cNvPicPr/>
                <p:nvPr/>
              </p:nvPicPr>
              <p:blipFill>
                <a:blip r:embed="rId260"/>
                <a:stretch>
                  <a:fillRect/>
                </a:stretch>
              </p:blipFill>
              <p:spPr>
                <a:xfrm>
                  <a:off x="4520880" y="4475702"/>
                  <a:ext cx="576000" cy="483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61">
              <p14:nvContentPartPr>
                <p14:cNvPr id="171" name="Ink 170">
                  <a:extLst>
                    <a:ext uri="{FF2B5EF4-FFF2-40B4-BE49-F238E27FC236}">
                      <a16:creationId xmlns:a16="http://schemas.microsoft.com/office/drawing/2014/main" id="{497CAA20-A2C4-2C42-B454-956A9F5B6120}"/>
                    </a:ext>
                  </a:extLst>
                </p14:cNvPr>
                <p14:cNvContentPartPr/>
                <p14:nvPr/>
              </p14:nvContentPartPr>
              <p14:xfrm>
                <a:off x="4528440" y="4780262"/>
                <a:ext cx="193320" cy="215280"/>
              </p14:xfrm>
            </p:contentPart>
          </mc:Choice>
          <mc:Fallback xmlns="">
            <p:pic>
              <p:nvPicPr>
                <p:cNvPr id="171" name="Ink 170">
                  <a:extLst>
                    <a:ext uri="{FF2B5EF4-FFF2-40B4-BE49-F238E27FC236}">
                      <a16:creationId xmlns:a16="http://schemas.microsoft.com/office/drawing/2014/main" id="{497CAA20-A2C4-2C42-B454-956A9F5B6120}"/>
                    </a:ext>
                  </a:extLst>
                </p:cNvPr>
                <p:cNvPicPr/>
                <p:nvPr/>
              </p:nvPicPr>
              <p:blipFill>
                <a:blip r:embed="rId262"/>
                <a:stretch>
                  <a:fillRect/>
                </a:stretch>
              </p:blipFill>
              <p:spPr>
                <a:xfrm>
                  <a:off x="4513320" y="4764782"/>
                  <a:ext cx="223920" cy="24552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75" name="Group 174">
            <a:extLst>
              <a:ext uri="{FF2B5EF4-FFF2-40B4-BE49-F238E27FC236}">
                <a16:creationId xmlns:a16="http://schemas.microsoft.com/office/drawing/2014/main" id="{E2D52E8E-A809-3F41-B80D-3586BBE72573}"/>
              </a:ext>
            </a:extLst>
          </p:cNvPr>
          <p:cNvGrpSpPr/>
          <p:nvPr/>
        </p:nvGrpSpPr>
        <p:grpSpPr>
          <a:xfrm>
            <a:off x="6030360" y="4513862"/>
            <a:ext cx="691560" cy="549000"/>
            <a:chOff x="6030360" y="4513862"/>
            <a:chExt cx="691560" cy="54900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263">
              <p14:nvContentPartPr>
                <p14:cNvPr id="173" name="Ink 172">
                  <a:extLst>
                    <a:ext uri="{FF2B5EF4-FFF2-40B4-BE49-F238E27FC236}">
                      <a16:creationId xmlns:a16="http://schemas.microsoft.com/office/drawing/2014/main" id="{F29F3D6C-621A-D845-88FB-3220364A2FEB}"/>
                    </a:ext>
                  </a:extLst>
                </p14:cNvPr>
                <p14:cNvContentPartPr/>
                <p14:nvPr/>
              </p14:nvContentPartPr>
              <p14:xfrm>
                <a:off x="6030360" y="4513862"/>
                <a:ext cx="550080" cy="462600"/>
              </p14:xfrm>
            </p:contentPart>
          </mc:Choice>
          <mc:Fallback xmlns="">
            <p:pic>
              <p:nvPicPr>
                <p:cNvPr id="173" name="Ink 172">
                  <a:extLst>
                    <a:ext uri="{FF2B5EF4-FFF2-40B4-BE49-F238E27FC236}">
                      <a16:creationId xmlns:a16="http://schemas.microsoft.com/office/drawing/2014/main" id="{F29F3D6C-621A-D845-88FB-3220364A2FEB}"/>
                    </a:ext>
                  </a:extLst>
                </p:cNvPr>
                <p:cNvPicPr/>
                <p:nvPr/>
              </p:nvPicPr>
              <p:blipFill>
                <a:blip r:embed="rId264"/>
                <a:stretch>
                  <a:fillRect/>
                </a:stretch>
              </p:blipFill>
              <p:spPr>
                <a:xfrm>
                  <a:off x="6014880" y="4498742"/>
                  <a:ext cx="580680" cy="493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65">
              <p14:nvContentPartPr>
                <p14:cNvPr id="174" name="Ink 173">
                  <a:extLst>
                    <a:ext uri="{FF2B5EF4-FFF2-40B4-BE49-F238E27FC236}">
                      <a16:creationId xmlns:a16="http://schemas.microsoft.com/office/drawing/2014/main" id="{29E8E7B5-A629-B840-95C9-DADEAC54E0C4}"/>
                    </a:ext>
                  </a:extLst>
                </p14:cNvPr>
                <p14:cNvContentPartPr/>
                <p14:nvPr/>
              </p14:nvContentPartPr>
              <p14:xfrm>
                <a:off x="6502320" y="4849742"/>
                <a:ext cx="219600" cy="213120"/>
              </p14:xfrm>
            </p:contentPart>
          </mc:Choice>
          <mc:Fallback xmlns="">
            <p:pic>
              <p:nvPicPr>
                <p:cNvPr id="174" name="Ink 173">
                  <a:extLst>
                    <a:ext uri="{FF2B5EF4-FFF2-40B4-BE49-F238E27FC236}">
                      <a16:creationId xmlns:a16="http://schemas.microsoft.com/office/drawing/2014/main" id="{29E8E7B5-A629-B840-95C9-DADEAC54E0C4}"/>
                    </a:ext>
                  </a:extLst>
                </p:cNvPr>
                <p:cNvPicPr/>
                <p:nvPr/>
              </p:nvPicPr>
              <p:blipFill>
                <a:blip r:embed="rId266"/>
                <a:stretch>
                  <a:fillRect/>
                </a:stretch>
              </p:blipFill>
              <p:spPr>
                <a:xfrm>
                  <a:off x="6486840" y="4834262"/>
                  <a:ext cx="250200" cy="24372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78" name="Group 177">
            <a:extLst>
              <a:ext uri="{FF2B5EF4-FFF2-40B4-BE49-F238E27FC236}">
                <a16:creationId xmlns:a16="http://schemas.microsoft.com/office/drawing/2014/main" id="{D145061D-5FE7-D544-A7C7-636761550CAD}"/>
              </a:ext>
            </a:extLst>
          </p:cNvPr>
          <p:cNvGrpSpPr/>
          <p:nvPr/>
        </p:nvGrpSpPr>
        <p:grpSpPr>
          <a:xfrm>
            <a:off x="6527520" y="4224422"/>
            <a:ext cx="822600" cy="203760"/>
            <a:chOff x="6527520" y="4224422"/>
            <a:chExt cx="822600" cy="2037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267">
              <p14:nvContentPartPr>
                <p14:cNvPr id="176" name="Ink 175">
                  <a:extLst>
                    <a:ext uri="{FF2B5EF4-FFF2-40B4-BE49-F238E27FC236}">
                      <a16:creationId xmlns:a16="http://schemas.microsoft.com/office/drawing/2014/main" id="{77784DDF-434F-6440-940E-389AB2B73CB8}"/>
                    </a:ext>
                  </a:extLst>
                </p14:cNvPr>
                <p14:cNvContentPartPr/>
                <p14:nvPr/>
              </p14:nvContentPartPr>
              <p14:xfrm>
                <a:off x="6579000" y="4224422"/>
                <a:ext cx="771120" cy="163080"/>
              </p14:xfrm>
            </p:contentPart>
          </mc:Choice>
          <mc:Fallback xmlns="">
            <p:pic>
              <p:nvPicPr>
                <p:cNvPr id="176" name="Ink 175">
                  <a:extLst>
                    <a:ext uri="{FF2B5EF4-FFF2-40B4-BE49-F238E27FC236}">
                      <a16:creationId xmlns:a16="http://schemas.microsoft.com/office/drawing/2014/main" id="{77784DDF-434F-6440-940E-389AB2B73CB8}"/>
                    </a:ext>
                  </a:extLst>
                </p:cNvPr>
                <p:cNvPicPr/>
                <p:nvPr/>
              </p:nvPicPr>
              <p:blipFill>
                <a:blip r:embed="rId268"/>
                <a:stretch>
                  <a:fillRect/>
                </a:stretch>
              </p:blipFill>
              <p:spPr>
                <a:xfrm>
                  <a:off x="6563880" y="4209302"/>
                  <a:ext cx="801720" cy="193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69">
              <p14:nvContentPartPr>
                <p14:cNvPr id="177" name="Ink 176">
                  <a:extLst>
                    <a:ext uri="{FF2B5EF4-FFF2-40B4-BE49-F238E27FC236}">
                      <a16:creationId xmlns:a16="http://schemas.microsoft.com/office/drawing/2014/main" id="{9C58F9E7-EEE8-3E40-96AC-337F529D07A5}"/>
                    </a:ext>
                  </a:extLst>
                </p14:cNvPr>
                <p14:cNvContentPartPr/>
                <p14:nvPr/>
              </p14:nvContentPartPr>
              <p14:xfrm>
                <a:off x="6527520" y="4224422"/>
                <a:ext cx="255600" cy="203760"/>
              </p14:xfrm>
            </p:contentPart>
          </mc:Choice>
          <mc:Fallback xmlns="">
            <p:pic>
              <p:nvPicPr>
                <p:cNvPr id="177" name="Ink 176">
                  <a:extLst>
                    <a:ext uri="{FF2B5EF4-FFF2-40B4-BE49-F238E27FC236}">
                      <a16:creationId xmlns:a16="http://schemas.microsoft.com/office/drawing/2014/main" id="{9C58F9E7-EEE8-3E40-96AC-337F529D07A5}"/>
                    </a:ext>
                  </a:extLst>
                </p:cNvPr>
                <p:cNvPicPr/>
                <p:nvPr/>
              </p:nvPicPr>
              <p:blipFill>
                <a:blip r:embed="rId270"/>
                <a:stretch>
                  <a:fillRect/>
                </a:stretch>
              </p:blipFill>
              <p:spPr>
                <a:xfrm>
                  <a:off x="6512040" y="4209302"/>
                  <a:ext cx="286200" cy="23436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81" name="Group 180">
            <a:extLst>
              <a:ext uri="{FF2B5EF4-FFF2-40B4-BE49-F238E27FC236}">
                <a16:creationId xmlns:a16="http://schemas.microsoft.com/office/drawing/2014/main" id="{08F5FB7A-4115-C245-ADE6-0458EE913CE1}"/>
              </a:ext>
            </a:extLst>
          </p:cNvPr>
          <p:cNvGrpSpPr/>
          <p:nvPr/>
        </p:nvGrpSpPr>
        <p:grpSpPr>
          <a:xfrm>
            <a:off x="4108680" y="4236302"/>
            <a:ext cx="758880" cy="227160"/>
            <a:chOff x="4108680" y="4236302"/>
            <a:chExt cx="758880" cy="2271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271">
              <p14:nvContentPartPr>
                <p14:cNvPr id="179" name="Ink 178">
                  <a:extLst>
                    <a:ext uri="{FF2B5EF4-FFF2-40B4-BE49-F238E27FC236}">
                      <a16:creationId xmlns:a16="http://schemas.microsoft.com/office/drawing/2014/main" id="{25B647DD-9E82-B245-BED4-E984A47301C8}"/>
                    </a:ext>
                  </a:extLst>
                </p14:cNvPr>
                <p14:cNvContentPartPr/>
                <p14:nvPr/>
              </p14:nvContentPartPr>
              <p14:xfrm>
                <a:off x="4108680" y="4272302"/>
                <a:ext cx="674280" cy="103320"/>
              </p14:xfrm>
            </p:contentPart>
          </mc:Choice>
          <mc:Fallback xmlns="">
            <p:pic>
              <p:nvPicPr>
                <p:cNvPr id="179" name="Ink 178">
                  <a:extLst>
                    <a:ext uri="{FF2B5EF4-FFF2-40B4-BE49-F238E27FC236}">
                      <a16:creationId xmlns:a16="http://schemas.microsoft.com/office/drawing/2014/main" id="{25B647DD-9E82-B245-BED4-E984A47301C8}"/>
                    </a:ext>
                  </a:extLst>
                </p:cNvPr>
                <p:cNvPicPr/>
                <p:nvPr/>
              </p:nvPicPr>
              <p:blipFill>
                <a:blip r:embed="rId272"/>
                <a:stretch>
                  <a:fillRect/>
                </a:stretch>
              </p:blipFill>
              <p:spPr>
                <a:xfrm>
                  <a:off x="4093560" y="4257182"/>
                  <a:ext cx="704880" cy="133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73">
              <p14:nvContentPartPr>
                <p14:cNvPr id="180" name="Ink 179">
                  <a:extLst>
                    <a:ext uri="{FF2B5EF4-FFF2-40B4-BE49-F238E27FC236}">
                      <a16:creationId xmlns:a16="http://schemas.microsoft.com/office/drawing/2014/main" id="{6A37542D-0B86-5A47-934B-7742D4968EDA}"/>
                    </a:ext>
                  </a:extLst>
                </p14:cNvPr>
                <p14:cNvContentPartPr/>
                <p14:nvPr/>
              </p14:nvContentPartPr>
              <p14:xfrm>
                <a:off x="4699080" y="4236302"/>
                <a:ext cx="168480" cy="227160"/>
              </p14:xfrm>
            </p:contentPart>
          </mc:Choice>
          <mc:Fallback xmlns="">
            <p:pic>
              <p:nvPicPr>
                <p:cNvPr id="180" name="Ink 179">
                  <a:extLst>
                    <a:ext uri="{FF2B5EF4-FFF2-40B4-BE49-F238E27FC236}">
                      <a16:creationId xmlns:a16="http://schemas.microsoft.com/office/drawing/2014/main" id="{6A37542D-0B86-5A47-934B-7742D4968EDA}"/>
                    </a:ext>
                  </a:extLst>
                </p:cNvPr>
                <p:cNvPicPr/>
                <p:nvPr/>
              </p:nvPicPr>
              <p:blipFill>
                <a:blip r:embed="rId274"/>
                <a:stretch>
                  <a:fillRect/>
                </a:stretch>
              </p:blipFill>
              <p:spPr>
                <a:xfrm>
                  <a:off x="4683960" y="4220822"/>
                  <a:ext cx="199080" cy="25776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275">
            <p14:nvContentPartPr>
              <p14:cNvPr id="182" name="Ink 181">
                <a:extLst>
                  <a:ext uri="{FF2B5EF4-FFF2-40B4-BE49-F238E27FC236}">
                    <a16:creationId xmlns:a16="http://schemas.microsoft.com/office/drawing/2014/main" id="{C9BC1D6A-38FE-0D45-AE30-B18FEFA544C3}"/>
                  </a:ext>
                </a:extLst>
              </p14:cNvPr>
              <p14:cNvContentPartPr/>
              <p14:nvPr/>
            </p14:nvContentPartPr>
            <p14:xfrm>
              <a:off x="5015160" y="4756862"/>
              <a:ext cx="387360" cy="303120"/>
            </p14:xfrm>
          </p:contentPart>
        </mc:Choice>
        <mc:Fallback xmlns="">
          <p:pic>
            <p:nvPicPr>
              <p:cNvPr id="182" name="Ink 181">
                <a:extLst>
                  <a:ext uri="{FF2B5EF4-FFF2-40B4-BE49-F238E27FC236}">
                    <a16:creationId xmlns:a16="http://schemas.microsoft.com/office/drawing/2014/main" id="{C9BC1D6A-38FE-0D45-AE30-B18FEFA544C3}"/>
                  </a:ext>
                </a:extLst>
              </p:cNvPr>
              <p:cNvPicPr/>
              <p:nvPr/>
            </p:nvPicPr>
            <p:blipFill>
              <a:blip r:embed="rId276"/>
              <a:stretch>
                <a:fillRect/>
              </a:stretch>
            </p:blipFill>
            <p:spPr>
              <a:xfrm>
                <a:off x="5000040" y="4741742"/>
                <a:ext cx="417960" cy="333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77">
            <p14:nvContentPartPr>
              <p14:cNvPr id="183" name="Ink 182">
                <a:extLst>
                  <a:ext uri="{FF2B5EF4-FFF2-40B4-BE49-F238E27FC236}">
                    <a16:creationId xmlns:a16="http://schemas.microsoft.com/office/drawing/2014/main" id="{B9090D2C-2276-C749-9427-5898F890EF56}"/>
                  </a:ext>
                </a:extLst>
              </p14:cNvPr>
              <p14:cNvContentPartPr/>
              <p14:nvPr/>
            </p14:nvContentPartPr>
            <p14:xfrm>
              <a:off x="5594400" y="4638422"/>
              <a:ext cx="402840" cy="372240"/>
            </p14:xfrm>
          </p:contentPart>
        </mc:Choice>
        <mc:Fallback xmlns="">
          <p:pic>
            <p:nvPicPr>
              <p:cNvPr id="183" name="Ink 182">
                <a:extLst>
                  <a:ext uri="{FF2B5EF4-FFF2-40B4-BE49-F238E27FC236}">
                    <a16:creationId xmlns:a16="http://schemas.microsoft.com/office/drawing/2014/main" id="{B9090D2C-2276-C749-9427-5898F890EF56}"/>
                  </a:ext>
                </a:extLst>
              </p:cNvPr>
              <p:cNvPicPr/>
              <p:nvPr/>
            </p:nvPicPr>
            <p:blipFill>
              <a:blip r:embed="rId278"/>
              <a:stretch>
                <a:fillRect/>
              </a:stretch>
            </p:blipFill>
            <p:spPr>
              <a:xfrm>
                <a:off x="5578920" y="4623302"/>
                <a:ext cx="433080" cy="402480"/>
              </a:xfrm>
              <a:prstGeom prst="rect">
                <a:avLst/>
              </a:prstGeom>
            </p:spPr>
          </p:pic>
        </mc:Fallback>
      </mc:AlternateContent>
      <p:grpSp>
        <p:nvGrpSpPr>
          <p:cNvPr id="197" name="Group 196">
            <a:extLst>
              <a:ext uri="{FF2B5EF4-FFF2-40B4-BE49-F238E27FC236}">
                <a16:creationId xmlns:a16="http://schemas.microsoft.com/office/drawing/2014/main" id="{F20DB8F4-88BB-8549-B487-D98F1BB6C9D8}"/>
              </a:ext>
            </a:extLst>
          </p:cNvPr>
          <p:cNvGrpSpPr/>
          <p:nvPr/>
        </p:nvGrpSpPr>
        <p:grpSpPr>
          <a:xfrm>
            <a:off x="4433040" y="5202182"/>
            <a:ext cx="1176840" cy="346320"/>
            <a:chOff x="4433040" y="5202182"/>
            <a:chExt cx="1176840" cy="3463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279">
              <p14:nvContentPartPr>
                <p14:cNvPr id="184" name="Ink 183">
                  <a:extLst>
                    <a:ext uri="{FF2B5EF4-FFF2-40B4-BE49-F238E27FC236}">
                      <a16:creationId xmlns:a16="http://schemas.microsoft.com/office/drawing/2014/main" id="{9502EC5C-DF11-4F42-80B3-9BF886A1D8B4}"/>
                    </a:ext>
                  </a:extLst>
                </p14:cNvPr>
                <p14:cNvContentPartPr/>
                <p14:nvPr/>
              </p14:nvContentPartPr>
              <p14:xfrm>
                <a:off x="4440600" y="5231702"/>
                <a:ext cx="4320" cy="199080"/>
              </p14:xfrm>
            </p:contentPart>
          </mc:Choice>
          <mc:Fallback xmlns="">
            <p:pic>
              <p:nvPicPr>
                <p:cNvPr id="184" name="Ink 183">
                  <a:extLst>
                    <a:ext uri="{FF2B5EF4-FFF2-40B4-BE49-F238E27FC236}">
                      <a16:creationId xmlns:a16="http://schemas.microsoft.com/office/drawing/2014/main" id="{9502EC5C-DF11-4F42-80B3-9BF886A1D8B4}"/>
                    </a:ext>
                  </a:extLst>
                </p:cNvPr>
                <p:cNvPicPr/>
                <p:nvPr/>
              </p:nvPicPr>
              <p:blipFill>
                <a:blip r:embed="rId280"/>
                <a:stretch>
                  <a:fillRect/>
                </a:stretch>
              </p:blipFill>
              <p:spPr>
                <a:xfrm>
                  <a:off x="4425480" y="5216222"/>
                  <a:ext cx="34560" cy="229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81">
              <p14:nvContentPartPr>
                <p14:cNvPr id="185" name="Ink 184">
                  <a:extLst>
                    <a:ext uri="{FF2B5EF4-FFF2-40B4-BE49-F238E27FC236}">
                      <a16:creationId xmlns:a16="http://schemas.microsoft.com/office/drawing/2014/main" id="{B1EDC15D-B30D-5842-B0F9-A89BC6C88817}"/>
                    </a:ext>
                  </a:extLst>
                </p14:cNvPr>
                <p14:cNvContentPartPr/>
                <p14:nvPr/>
              </p14:nvContentPartPr>
              <p14:xfrm>
                <a:off x="4433040" y="5342582"/>
                <a:ext cx="137520" cy="13680"/>
              </p14:xfrm>
            </p:contentPart>
          </mc:Choice>
          <mc:Fallback xmlns="">
            <p:pic>
              <p:nvPicPr>
                <p:cNvPr id="185" name="Ink 184">
                  <a:extLst>
                    <a:ext uri="{FF2B5EF4-FFF2-40B4-BE49-F238E27FC236}">
                      <a16:creationId xmlns:a16="http://schemas.microsoft.com/office/drawing/2014/main" id="{B1EDC15D-B30D-5842-B0F9-A89BC6C88817}"/>
                    </a:ext>
                  </a:extLst>
                </p:cNvPr>
                <p:cNvPicPr/>
                <p:nvPr/>
              </p:nvPicPr>
              <p:blipFill>
                <a:blip r:embed="rId282"/>
                <a:stretch>
                  <a:fillRect/>
                </a:stretch>
              </p:blipFill>
              <p:spPr>
                <a:xfrm>
                  <a:off x="4417560" y="5327462"/>
                  <a:ext cx="168120" cy="43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83">
              <p14:nvContentPartPr>
                <p14:cNvPr id="186" name="Ink 185">
                  <a:extLst>
                    <a:ext uri="{FF2B5EF4-FFF2-40B4-BE49-F238E27FC236}">
                      <a16:creationId xmlns:a16="http://schemas.microsoft.com/office/drawing/2014/main" id="{5B120368-C112-6345-BDAA-52AFA57BDEDA}"/>
                    </a:ext>
                  </a:extLst>
                </p14:cNvPr>
                <p14:cNvContentPartPr/>
                <p14:nvPr/>
              </p14:nvContentPartPr>
              <p14:xfrm>
                <a:off x="4525560" y="5266262"/>
                <a:ext cx="46080" cy="181440"/>
              </p14:xfrm>
            </p:contentPart>
          </mc:Choice>
          <mc:Fallback xmlns="">
            <p:pic>
              <p:nvPicPr>
                <p:cNvPr id="186" name="Ink 185">
                  <a:extLst>
                    <a:ext uri="{FF2B5EF4-FFF2-40B4-BE49-F238E27FC236}">
                      <a16:creationId xmlns:a16="http://schemas.microsoft.com/office/drawing/2014/main" id="{5B120368-C112-6345-BDAA-52AFA57BDEDA}"/>
                    </a:ext>
                  </a:extLst>
                </p:cNvPr>
                <p:cNvPicPr/>
                <p:nvPr/>
              </p:nvPicPr>
              <p:blipFill>
                <a:blip r:embed="rId284"/>
                <a:stretch>
                  <a:fillRect/>
                </a:stretch>
              </p:blipFill>
              <p:spPr>
                <a:xfrm>
                  <a:off x="4510440" y="5251142"/>
                  <a:ext cx="76680" cy="212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85">
              <p14:nvContentPartPr>
                <p14:cNvPr id="187" name="Ink 186">
                  <a:extLst>
                    <a:ext uri="{FF2B5EF4-FFF2-40B4-BE49-F238E27FC236}">
                      <a16:creationId xmlns:a16="http://schemas.microsoft.com/office/drawing/2014/main" id="{C784DB05-0910-5640-B259-0FBA1D34A12B}"/>
                    </a:ext>
                  </a:extLst>
                </p14:cNvPr>
                <p14:cNvContentPartPr/>
                <p14:nvPr/>
              </p14:nvContentPartPr>
              <p14:xfrm>
                <a:off x="4606560" y="5301182"/>
                <a:ext cx="35280" cy="169200"/>
              </p14:xfrm>
            </p:contentPart>
          </mc:Choice>
          <mc:Fallback xmlns="">
            <p:pic>
              <p:nvPicPr>
                <p:cNvPr id="187" name="Ink 186">
                  <a:extLst>
                    <a:ext uri="{FF2B5EF4-FFF2-40B4-BE49-F238E27FC236}">
                      <a16:creationId xmlns:a16="http://schemas.microsoft.com/office/drawing/2014/main" id="{C784DB05-0910-5640-B259-0FBA1D34A12B}"/>
                    </a:ext>
                  </a:extLst>
                </p:cNvPr>
                <p:cNvPicPr/>
                <p:nvPr/>
              </p:nvPicPr>
              <p:blipFill>
                <a:blip r:embed="rId286"/>
                <a:stretch>
                  <a:fillRect/>
                </a:stretch>
              </p:blipFill>
              <p:spPr>
                <a:xfrm>
                  <a:off x="4591440" y="5285702"/>
                  <a:ext cx="65520" cy="199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87">
              <p14:nvContentPartPr>
                <p14:cNvPr id="188" name="Ink 187">
                  <a:extLst>
                    <a:ext uri="{FF2B5EF4-FFF2-40B4-BE49-F238E27FC236}">
                      <a16:creationId xmlns:a16="http://schemas.microsoft.com/office/drawing/2014/main" id="{5EFBEF00-4985-5A4B-9ED5-05E4631F4D16}"/>
                    </a:ext>
                  </a:extLst>
                </p14:cNvPr>
                <p14:cNvContentPartPr/>
                <p14:nvPr/>
              </p14:nvContentPartPr>
              <p14:xfrm>
                <a:off x="4606560" y="5208302"/>
                <a:ext cx="10080" cy="31320"/>
              </p14:xfrm>
            </p:contentPart>
          </mc:Choice>
          <mc:Fallback xmlns="">
            <p:pic>
              <p:nvPicPr>
                <p:cNvPr id="188" name="Ink 187">
                  <a:extLst>
                    <a:ext uri="{FF2B5EF4-FFF2-40B4-BE49-F238E27FC236}">
                      <a16:creationId xmlns:a16="http://schemas.microsoft.com/office/drawing/2014/main" id="{5EFBEF00-4985-5A4B-9ED5-05E4631F4D16}"/>
                    </a:ext>
                  </a:extLst>
                </p:cNvPr>
                <p:cNvPicPr/>
                <p:nvPr/>
              </p:nvPicPr>
              <p:blipFill>
                <a:blip r:embed="rId288"/>
                <a:stretch>
                  <a:fillRect/>
                </a:stretch>
              </p:blipFill>
              <p:spPr>
                <a:xfrm>
                  <a:off x="4591080" y="5193182"/>
                  <a:ext cx="40320" cy="61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89">
              <p14:nvContentPartPr>
                <p14:cNvPr id="189" name="Ink 188">
                  <a:extLst>
                    <a:ext uri="{FF2B5EF4-FFF2-40B4-BE49-F238E27FC236}">
                      <a16:creationId xmlns:a16="http://schemas.microsoft.com/office/drawing/2014/main" id="{87EF920B-6DE9-8444-9EBC-13C13DD8FD50}"/>
                    </a:ext>
                  </a:extLst>
                </p14:cNvPr>
                <p14:cNvContentPartPr/>
                <p14:nvPr/>
              </p14:nvContentPartPr>
              <p14:xfrm>
                <a:off x="4687560" y="5277782"/>
                <a:ext cx="55080" cy="270720"/>
              </p14:xfrm>
            </p:contentPart>
          </mc:Choice>
          <mc:Fallback xmlns="">
            <p:pic>
              <p:nvPicPr>
                <p:cNvPr id="189" name="Ink 188">
                  <a:extLst>
                    <a:ext uri="{FF2B5EF4-FFF2-40B4-BE49-F238E27FC236}">
                      <a16:creationId xmlns:a16="http://schemas.microsoft.com/office/drawing/2014/main" id="{87EF920B-6DE9-8444-9EBC-13C13DD8FD50}"/>
                    </a:ext>
                  </a:extLst>
                </p:cNvPr>
                <p:cNvPicPr/>
                <p:nvPr/>
              </p:nvPicPr>
              <p:blipFill>
                <a:blip r:embed="rId290"/>
                <a:stretch>
                  <a:fillRect/>
                </a:stretch>
              </p:blipFill>
              <p:spPr>
                <a:xfrm>
                  <a:off x="4672440" y="5262662"/>
                  <a:ext cx="85320" cy="301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91">
              <p14:nvContentPartPr>
                <p14:cNvPr id="190" name="Ink 189">
                  <a:extLst>
                    <a:ext uri="{FF2B5EF4-FFF2-40B4-BE49-F238E27FC236}">
                      <a16:creationId xmlns:a16="http://schemas.microsoft.com/office/drawing/2014/main" id="{87C7BDB7-3B5F-514B-9345-F5A91D7F2DD3}"/>
                    </a:ext>
                  </a:extLst>
                </p14:cNvPr>
                <p14:cNvContentPartPr/>
                <p14:nvPr/>
              </p14:nvContentPartPr>
              <p14:xfrm>
                <a:off x="4668840" y="5281022"/>
                <a:ext cx="132840" cy="199080"/>
              </p14:xfrm>
            </p:contentPart>
          </mc:Choice>
          <mc:Fallback xmlns="">
            <p:pic>
              <p:nvPicPr>
                <p:cNvPr id="190" name="Ink 189">
                  <a:extLst>
                    <a:ext uri="{FF2B5EF4-FFF2-40B4-BE49-F238E27FC236}">
                      <a16:creationId xmlns:a16="http://schemas.microsoft.com/office/drawing/2014/main" id="{87C7BDB7-3B5F-514B-9345-F5A91D7F2DD3}"/>
                    </a:ext>
                  </a:extLst>
                </p:cNvPr>
                <p:cNvPicPr/>
                <p:nvPr/>
              </p:nvPicPr>
              <p:blipFill>
                <a:blip r:embed="rId292"/>
                <a:stretch>
                  <a:fillRect/>
                </a:stretch>
              </p:blipFill>
              <p:spPr>
                <a:xfrm>
                  <a:off x="4653720" y="5265902"/>
                  <a:ext cx="163440" cy="229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93">
              <p14:nvContentPartPr>
                <p14:cNvPr id="191" name="Ink 190">
                  <a:extLst>
                    <a:ext uri="{FF2B5EF4-FFF2-40B4-BE49-F238E27FC236}">
                      <a16:creationId xmlns:a16="http://schemas.microsoft.com/office/drawing/2014/main" id="{D6C35880-2733-8442-B5C3-3C885B1E8ACB}"/>
                    </a:ext>
                  </a:extLst>
                </p14:cNvPr>
                <p14:cNvContentPartPr/>
                <p14:nvPr/>
              </p14:nvContentPartPr>
              <p14:xfrm>
                <a:off x="4850640" y="5293622"/>
                <a:ext cx="112320" cy="185040"/>
              </p14:xfrm>
            </p:contentPart>
          </mc:Choice>
          <mc:Fallback xmlns="">
            <p:pic>
              <p:nvPicPr>
                <p:cNvPr id="191" name="Ink 190">
                  <a:extLst>
                    <a:ext uri="{FF2B5EF4-FFF2-40B4-BE49-F238E27FC236}">
                      <a16:creationId xmlns:a16="http://schemas.microsoft.com/office/drawing/2014/main" id="{D6C35880-2733-8442-B5C3-3C885B1E8ACB}"/>
                    </a:ext>
                  </a:extLst>
                </p:cNvPr>
                <p:cNvPicPr/>
                <p:nvPr/>
              </p:nvPicPr>
              <p:blipFill>
                <a:blip r:embed="rId294"/>
                <a:stretch>
                  <a:fillRect/>
                </a:stretch>
              </p:blipFill>
              <p:spPr>
                <a:xfrm>
                  <a:off x="4835520" y="5278502"/>
                  <a:ext cx="142560" cy="215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95">
              <p14:nvContentPartPr>
                <p14:cNvPr id="192" name="Ink 191">
                  <a:extLst>
                    <a:ext uri="{FF2B5EF4-FFF2-40B4-BE49-F238E27FC236}">
                      <a16:creationId xmlns:a16="http://schemas.microsoft.com/office/drawing/2014/main" id="{BC806F09-F8C9-4E4A-8E35-25705F0FF4AF}"/>
                    </a:ext>
                  </a:extLst>
                </p14:cNvPr>
                <p14:cNvContentPartPr/>
                <p14:nvPr/>
              </p14:nvContentPartPr>
              <p14:xfrm>
                <a:off x="5011560" y="5301182"/>
                <a:ext cx="90720" cy="174600"/>
              </p14:xfrm>
            </p:contentPart>
          </mc:Choice>
          <mc:Fallback xmlns="">
            <p:pic>
              <p:nvPicPr>
                <p:cNvPr id="192" name="Ink 191">
                  <a:extLst>
                    <a:ext uri="{FF2B5EF4-FFF2-40B4-BE49-F238E27FC236}">
                      <a16:creationId xmlns:a16="http://schemas.microsoft.com/office/drawing/2014/main" id="{BC806F09-F8C9-4E4A-8E35-25705F0FF4AF}"/>
                    </a:ext>
                  </a:extLst>
                </p:cNvPr>
                <p:cNvPicPr/>
                <p:nvPr/>
              </p:nvPicPr>
              <p:blipFill>
                <a:blip r:embed="rId296"/>
                <a:stretch>
                  <a:fillRect/>
                </a:stretch>
              </p:blipFill>
              <p:spPr>
                <a:xfrm>
                  <a:off x="4996440" y="5285702"/>
                  <a:ext cx="120960" cy="205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97">
              <p14:nvContentPartPr>
                <p14:cNvPr id="193" name="Ink 192">
                  <a:extLst>
                    <a:ext uri="{FF2B5EF4-FFF2-40B4-BE49-F238E27FC236}">
                      <a16:creationId xmlns:a16="http://schemas.microsoft.com/office/drawing/2014/main" id="{62DD9E86-A1EA-334A-9D59-23FFC3CF7CCD}"/>
                    </a:ext>
                  </a:extLst>
                </p14:cNvPr>
                <p14:cNvContentPartPr/>
                <p14:nvPr/>
              </p14:nvContentPartPr>
              <p14:xfrm>
                <a:off x="5157720" y="5274542"/>
                <a:ext cx="164880" cy="203040"/>
              </p14:xfrm>
            </p:contentPart>
          </mc:Choice>
          <mc:Fallback xmlns="">
            <p:pic>
              <p:nvPicPr>
                <p:cNvPr id="193" name="Ink 192">
                  <a:extLst>
                    <a:ext uri="{FF2B5EF4-FFF2-40B4-BE49-F238E27FC236}">
                      <a16:creationId xmlns:a16="http://schemas.microsoft.com/office/drawing/2014/main" id="{62DD9E86-A1EA-334A-9D59-23FFC3CF7CCD}"/>
                    </a:ext>
                  </a:extLst>
                </p:cNvPr>
                <p:cNvPicPr/>
                <p:nvPr/>
              </p:nvPicPr>
              <p:blipFill>
                <a:blip r:embed="rId298"/>
                <a:stretch>
                  <a:fillRect/>
                </a:stretch>
              </p:blipFill>
              <p:spPr>
                <a:xfrm>
                  <a:off x="5142600" y="5259422"/>
                  <a:ext cx="195480" cy="233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99">
              <p14:nvContentPartPr>
                <p14:cNvPr id="194" name="Ink 193">
                  <a:extLst>
                    <a:ext uri="{FF2B5EF4-FFF2-40B4-BE49-F238E27FC236}">
                      <a16:creationId xmlns:a16="http://schemas.microsoft.com/office/drawing/2014/main" id="{C179F1B3-31BD-2249-A566-736F5A894C27}"/>
                    </a:ext>
                  </a:extLst>
                </p14:cNvPr>
                <p14:cNvContentPartPr/>
                <p14:nvPr/>
              </p14:nvContentPartPr>
              <p14:xfrm>
                <a:off x="5347440" y="5312702"/>
                <a:ext cx="22680" cy="144360"/>
              </p14:xfrm>
            </p:contentPart>
          </mc:Choice>
          <mc:Fallback xmlns="">
            <p:pic>
              <p:nvPicPr>
                <p:cNvPr id="194" name="Ink 193">
                  <a:extLst>
                    <a:ext uri="{FF2B5EF4-FFF2-40B4-BE49-F238E27FC236}">
                      <a16:creationId xmlns:a16="http://schemas.microsoft.com/office/drawing/2014/main" id="{C179F1B3-31BD-2249-A566-736F5A894C27}"/>
                    </a:ext>
                  </a:extLst>
                </p:cNvPr>
                <p:cNvPicPr/>
                <p:nvPr/>
              </p:nvPicPr>
              <p:blipFill>
                <a:blip r:embed="rId300"/>
                <a:stretch>
                  <a:fillRect/>
                </a:stretch>
              </p:blipFill>
              <p:spPr>
                <a:xfrm>
                  <a:off x="5331960" y="5297222"/>
                  <a:ext cx="52920" cy="174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01">
              <p14:nvContentPartPr>
                <p14:cNvPr id="195" name="Ink 194">
                  <a:extLst>
                    <a:ext uri="{FF2B5EF4-FFF2-40B4-BE49-F238E27FC236}">
                      <a16:creationId xmlns:a16="http://schemas.microsoft.com/office/drawing/2014/main" id="{9EFEDACA-7E2A-D946-AF09-206F3A6FE1E2}"/>
                    </a:ext>
                  </a:extLst>
                </p14:cNvPr>
                <p14:cNvContentPartPr/>
                <p14:nvPr/>
              </p14:nvContentPartPr>
              <p14:xfrm>
                <a:off x="5353200" y="5202182"/>
                <a:ext cx="6120" cy="6480"/>
              </p14:xfrm>
            </p:contentPart>
          </mc:Choice>
          <mc:Fallback xmlns="">
            <p:pic>
              <p:nvPicPr>
                <p:cNvPr id="195" name="Ink 194">
                  <a:extLst>
                    <a:ext uri="{FF2B5EF4-FFF2-40B4-BE49-F238E27FC236}">
                      <a16:creationId xmlns:a16="http://schemas.microsoft.com/office/drawing/2014/main" id="{9EFEDACA-7E2A-D946-AF09-206F3A6FE1E2}"/>
                    </a:ext>
                  </a:extLst>
                </p:cNvPr>
                <p:cNvPicPr/>
                <p:nvPr/>
              </p:nvPicPr>
              <p:blipFill>
                <a:blip r:embed="rId29"/>
                <a:stretch>
                  <a:fillRect/>
                </a:stretch>
              </p:blipFill>
              <p:spPr>
                <a:xfrm>
                  <a:off x="5337720" y="5187062"/>
                  <a:ext cx="36720" cy="37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02">
              <p14:nvContentPartPr>
                <p14:cNvPr id="196" name="Ink 195">
                  <a:extLst>
                    <a:ext uri="{FF2B5EF4-FFF2-40B4-BE49-F238E27FC236}">
                      <a16:creationId xmlns:a16="http://schemas.microsoft.com/office/drawing/2014/main" id="{F46906A7-00BA-524F-A914-7E462EA617C6}"/>
                    </a:ext>
                  </a:extLst>
                </p14:cNvPr>
                <p14:cNvContentPartPr/>
                <p14:nvPr/>
              </p14:nvContentPartPr>
              <p14:xfrm>
                <a:off x="5405040" y="5220182"/>
                <a:ext cx="204840" cy="252360"/>
              </p14:xfrm>
            </p:contentPart>
          </mc:Choice>
          <mc:Fallback xmlns="">
            <p:pic>
              <p:nvPicPr>
                <p:cNvPr id="196" name="Ink 195">
                  <a:extLst>
                    <a:ext uri="{FF2B5EF4-FFF2-40B4-BE49-F238E27FC236}">
                      <a16:creationId xmlns:a16="http://schemas.microsoft.com/office/drawing/2014/main" id="{F46906A7-00BA-524F-A914-7E462EA617C6}"/>
                    </a:ext>
                  </a:extLst>
                </p:cNvPr>
                <p:cNvPicPr/>
                <p:nvPr/>
              </p:nvPicPr>
              <p:blipFill>
                <a:blip r:embed="rId303"/>
                <a:stretch>
                  <a:fillRect/>
                </a:stretch>
              </p:blipFill>
              <p:spPr>
                <a:xfrm>
                  <a:off x="5389920" y="5204702"/>
                  <a:ext cx="235440" cy="28296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304">
            <p14:nvContentPartPr>
              <p14:cNvPr id="198" name="Ink 197">
                <a:extLst>
                  <a:ext uri="{FF2B5EF4-FFF2-40B4-BE49-F238E27FC236}">
                    <a16:creationId xmlns:a16="http://schemas.microsoft.com/office/drawing/2014/main" id="{D8B87443-EC37-914A-820C-38258CD2C04F}"/>
                  </a:ext>
                </a:extLst>
              </p14:cNvPr>
              <p14:cNvContentPartPr/>
              <p14:nvPr/>
            </p14:nvContentPartPr>
            <p14:xfrm>
              <a:off x="4351680" y="5578382"/>
              <a:ext cx="1265760" cy="162720"/>
            </p14:xfrm>
          </p:contentPart>
        </mc:Choice>
        <mc:Fallback xmlns="">
          <p:pic>
            <p:nvPicPr>
              <p:cNvPr id="198" name="Ink 197">
                <a:extLst>
                  <a:ext uri="{FF2B5EF4-FFF2-40B4-BE49-F238E27FC236}">
                    <a16:creationId xmlns:a16="http://schemas.microsoft.com/office/drawing/2014/main" id="{D8B87443-EC37-914A-820C-38258CD2C04F}"/>
                  </a:ext>
                </a:extLst>
              </p:cNvPr>
              <p:cNvPicPr/>
              <p:nvPr/>
            </p:nvPicPr>
            <p:blipFill>
              <a:blip r:embed="rId305"/>
              <a:stretch>
                <a:fillRect/>
              </a:stretch>
            </p:blipFill>
            <p:spPr>
              <a:xfrm>
                <a:off x="4336560" y="5562902"/>
                <a:ext cx="1296360" cy="193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06">
            <p14:nvContentPartPr>
              <p14:cNvPr id="199" name="Ink 198">
                <a:extLst>
                  <a:ext uri="{FF2B5EF4-FFF2-40B4-BE49-F238E27FC236}">
                    <a16:creationId xmlns:a16="http://schemas.microsoft.com/office/drawing/2014/main" id="{C0661529-E1CD-2C46-B6ED-CCBCDBF31390}"/>
                  </a:ext>
                </a:extLst>
              </p14:cNvPr>
              <p14:cNvContentPartPr/>
              <p14:nvPr/>
            </p14:nvContentPartPr>
            <p14:xfrm>
              <a:off x="5729400" y="5347262"/>
              <a:ext cx="360" cy="360"/>
            </p14:xfrm>
          </p:contentPart>
        </mc:Choice>
        <mc:Fallback xmlns="">
          <p:pic>
            <p:nvPicPr>
              <p:cNvPr id="199" name="Ink 198">
                <a:extLst>
                  <a:ext uri="{FF2B5EF4-FFF2-40B4-BE49-F238E27FC236}">
                    <a16:creationId xmlns:a16="http://schemas.microsoft.com/office/drawing/2014/main" id="{C0661529-E1CD-2C46-B6ED-CCBCDBF31390}"/>
                  </a:ext>
                </a:extLst>
              </p:cNvPr>
              <p:cNvPicPr/>
              <p:nvPr/>
            </p:nvPicPr>
            <p:blipFill>
              <a:blip r:embed="rId29"/>
              <a:stretch>
                <a:fillRect/>
              </a:stretch>
            </p:blipFill>
            <p:spPr>
              <a:xfrm>
                <a:off x="5713920" y="5332142"/>
                <a:ext cx="30960" cy="30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07">
            <p14:nvContentPartPr>
              <p14:cNvPr id="200" name="Ink 199">
                <a:extLst>
                  <a:ext uri="{FF2B5EF4-FFF2-40B4-BE49-F238E27FC236}">
                    <a16:creationId xmlns:a16="http://schemas.microsoft.com/office/drawing/2014/main" id="{C8ED5E70-71F5-1B44-B042-B5B4B3039B6F}"/>
                  </a:ext>
                </a:extLst>
              </p14:cNvPr>
              <p14:cNvContentPartPr/>
              <p14:nvPr/>
            </p14:nvContentPartPr>
            <p14:xfrm>
              <a:off x="5729400" y="5447702"/>
              <a:ext cx="13320" cy="15480"/>
            </p14:xfrm>
          </p:contentPart>
        </mc:Choice>
        <mc:Fallback xmlns="">
          <p:pic>
            <p:nvPicPr>
              <p:cNvPr id="200" name="Ink 199">
                <a:extLst>
                  <a:ext uri="{FF2B5EF4-FFF2-40B4-BE49-F238E27FC236}">
                    <a16:creationId xmlns:a16="http://schemas.microsoft.com/office/drawing/2014/main" id="{C8ED5E70-71F5-1B44-B042-B5B4B3039B6F}"/>
                  </a:ext>
                </a:extLst>
              </p:cNvPr>
              <p:cNvPicPr/>
              <p:nvPr/>
            </p:nvPicPr>
            <p:blipFill>
              <a:blip r:embed="rId308"/>
              <a:stretch>
                <a:fillRect/>
              </a:stretch>
            </p:blipFill>
            <p:spPr>
              <a:xfrm>
                <a:off x="5713920" y="5432582"/>
                <a:ext cx="43920" cy="46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09">
            <p14:nvContentPartPr>
              <p14:cNvPr id="216" name="Ink 215">
                <a:extLst>
                  <a:ext uri="{FF2B5EF4-FFF2-40B4-BE49-F238E27FC236}">
                    <a16:creationId xmlns:a16="http://schemas.microsoft.com/office/drawing/2014/main" id="{AB9ED11E-D95A-DF4C-812A-EBBF4640B723}"/>
                  </a:ext>
                </a:extLst>
              </p14:cNvPr>
              <p14:cNvContentPartPr/>
              <p14:nvPr/>
            </p14:nvContentPartPr>
            <p14:xfrm>
              <a:off x="7349760" y="5081222"/>
              <a:ext cx="360" cy="360"/>
            </p14:xfrm>
          </p:contentPart>
        </mc:Choice>
        <mc:Fallback xmlns="">
          <p:pic>
            <p:nvPicPr>
              <p:cNvPr id="216" name="Ink 215">
                <a:extLst>
                  <a:ext uri="{FF2B5EF4-FFF2-40B4-BE49-F238E27FC236}">
                    <a16:creationId xmlns:a16="http://schemas.microsoft.com/office/drawing/2014/main" id="{AB9ED11E-D95A-DF4C-812A-EBBF4640B723}"/>
                  </a:ext>
                </a:extLst>
              </p:cNvPr>
              <p:cNvPicPr/>
              <p:nvPr/>
            </p:nvPicPr>
            <p:blipFill>
              <a:blip r:embed="rId29"/>
              <a:stretch>
                <a:fillRect/>
              </a:stretch>
            </p:blipFill>
            <p:spPr>
              <a:xfrm>
                <a:off x="7334640" y="5065742"/>
                <a:ext cx="30960" cy="30960"/>
              </a:xfrm>
              <a:prstGeom prst="rect">
                <a:avLst/>
              </a:prstGeom>
            </p:spPr>
          </p:pic>
        </mc:Fallback>
      </mc:AlternateContent>
      <p:grpSp>
        <p:nvGrpSpPr>
          <p:cNvPr id="218" name="Group 217">
            <a:extLst>
              <a:ext uri="{FF2B5EF4-FFF2-40B4-BE49-F238E27FC236}">
                <a16:creationId xmlns:a16="http://schemas.microsoft.com/office/drawing/2014/main" id="{A18FBE36-48B7-1D4B-8C1B-2EE326853417}"/>
              </a:ext>
            </a:extLst>
          </p:cNvPr>
          <p:cNvGrpSpPr/>
          <p:nvPr/>
        </p:nvGrpSpPr>
        <p:grpSpPr>
          <a:xfrm>
            <a:off x="5925960" y="5207582"/>
            <a:ext cx="1551240" cy="420480"/>
            <a:chOff x="5925960" y="5207582"/>
            <a:chExt cx="1551240" cy="4204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310">
              <p14:nvContentPartPr>
                <p14:cNvPr id="201" name="Ink 200">
                  <a:extLst>
                    <a:ext uri="{FF2B5EF4-FFF2-40B4-BE49-F238E27FC236}">
                      <a16:creationId xmlns:a16="http://schemas.microsoft.com/office/drawing/2014/main" id="{D9D52E89-0FF1-9C42-BDC6-328D430B2E74}"/>
                    </a:ext>
                  </a:extLst>
                </p14:cNvPr>
                <p14:cNvContentPartPr/>
                <p14:nvPr/>
              </p14:nvContentPartPr>
              <p14:xfrm>
                <a:off x="5925960" y="5254742"/>
                <a:ext cx="56880" cy="234000"/>
              </p14:xfrm>
            </p:contentPart>
          </mc:Choice>
          <mc:Fallback xmlns="">
            <p:pic>
              <p:nvPicPr>
                <p:cNvPr id="201" name="Ink 200">
                  <a:extLst>
                    <a:ext uri="{FF2B5EF4-FFF2-40B4-BE49-F238E27FC236}">
                      <a16:creationId xmlns:a16="http://schemas.microsoft.com/office/drawing/2014/main" id="{D9D52E89-0FF1-9C42-BDC6-328D430B2E74}"/>
                    </a:ext>
                  </a:extLst>
                </p:cNvPr>
                <p:cNvPicPr/>
                <p:nvPr/>
              </p:nvPicPr>
              <p:blipFill>
                <a:blip r:embed="rId311"/>
                <a:stretch>
                  <a:fillRect/>
                </a:stretch>
              </p:blipFill>
              <p:spPr>
                <a:xfrm>
                  <a:off x="5910840" y="5239622"/>
                  <a:ext cx="87120" cy="264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12">
              <p14:nvContentPartPr>
                <p14:cNvPr id="202" name="Ink 201">
                  <a:extLst>
                    <a:ext uri="{FF2B5EF4-FFF2-40B4-BE49-F238E27FC236}">
                      <a16:creationId xmlns:a16="http://schemas.microsoft.com/office/drawing/2014/main" id="{B036C57B-413D-554D-8671-77DCE6C3F31F}"/>
                    </a:ext>
                  </a:extLst>
                </p14:cNvPr>
                <p14:cNvContentPartPr/>
                <p14:nvPr/>
              </p14:nvContentPartPr>
              <p14:xfrm>
                <a:off x="5949360" y="5305142"/>
                <a:ext cx="102600" cy="135000"/>
              </p14:xfrm>
            </p:contentPart>
          </mc:Choice>
          <mc:Fallback xmlns="">
            <p:pic>
              <p:nvPicPr>
                <p:cNvPr id="202" name="Ink 201">
                  <a:extLst>
                    <a:ext uri="{FF2B5EF4-FFF2-40B4-BE49-F238E27FC236}">
                      <a16:creationId xmlns:a16="http://schemas.microsoft.com/office/drawing/2014/main" id="{B036C57B-413D-554D-8671-77DCE6C3F31F}"/>
                    </a:ext>
                  </a:extLst>
                </p:cNvPr>
                <p:cNvPicPr/>
                <p:nvPr/>
              </p:nvPicPr>
              <p:blipFill>
                <a:blip r:embed="rId313"/>
                <a:stretch>
                  <a:fillRect/>
                </a:stretch>
              </p:blipFill>
              <p:spPr>
                <a:xfrm>
                  <a:off x="5933880" y="5290022"/>
                  <a:ext cx="133200" cy="165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14">
              <p14:nvContentPartPr>
                <p14:cNvPr id="203" name="Ink 202">
                  <a:extLst>
                    <a:ext uri="{FF2B5EF4-FFF2-40B4-BE49-F238E27FC236}">
                      <a16:creationId xmlns:a16="http://schemas.microsoft.com/office/drawing/2014/main" id="{ADDB0CBA-5D00-5F49-BB32-40616697F472}"/>
                    </a:ext>
                  </a:extLst>
                </p14:cNvPr>
                <p14:cNvContentPartPr/>
                <p14:nvPr/>
              </p14:nvContentPartPr>
              <p14:xfrm>
                <a:off x="5972400" y="5382182"/>
                <a:ext cx="110160" cy="78120"/>
              </p14:xfrm>
            </p:contentPart>
          </mc:Choice>
          <mc:Fallback xmlns="">
            <p:pic>
              <p:nvPicPr>
                <p:cNvPr id="203" name="Ink 202">
                  <a:extLst>
                    <a:ext uri="{FF2B5EF4-FFF2-40B4-BE49-F238E27FC236}">
                      <a16:creationId xmlns:a16="http://schemas.microsoft.com/office/drawing/2014/main" id="{ADDB0CBA-5D00-5F49-BB32-40616697F472}"/>
                    </a:ext>
                  </a:extLst>
                </p:cNvPr>
                <p:cNvPicPr/>
                <p:nvPr/>
              </p:nvPicPr>
              <p:blipFill>
                <a:blip r:embed="rId315"/>
                <a:stretch>
                  <a:fillRect/>
                </a:stretch>
              </p:blipFill>
              <p:spPr>
                <a:xfrm>
                  <a:off x="5957280" y="5366702"/>
                  <a:ext cx="140760" cy="108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16">
              <p14:nvContentPartPr>
                <p14:cNvPr id="204" name="Ink 203">
                  <a:extLst>
                    <a:ext uri="{FF2B5EF4-FFF2-40B4-BE49-F238E27FC236}">
                      <a16:creationId xmlns:a16="http://schemas.microsoft.com/office/drawing/2014/main" id="{55367291-2F60-B540-B178-E4F0E84A34A5}"/>
                    </a:ext>
                  </a:extLst>
                </p14:cNvPr>
                <p14:cNvContentPartPr/>
                <p14:nvPr/>
              </p14:nvContentPartPr>
              <p14:xfrm>
                <a:off x="6099840" y="5320622"/>
                <a:ext cx="146160" cy="136800"/>
              </p14:xfrm>
            </p:contentPart>
          </mc:Choice>
          <mc:Fallback xmlns="">
            <p:pic>
              <p:nvPicPr>
                <p:cNvPr id="204" name="Ink 203">
                  <a:extLst>
                    <a:ext uri="{FF2B5EF4-FFF2-40B4-BE49-F238E27FC236}">
                      <a16:creationId xmlns:a16="http://schemas.microsoft.com/office/drawing/2014/main" id="{55367291-2F60-B540-B178-E4F0E84A34A5}"/>
                    </a:ext>
                  </a:extLst>
                </p:cNvPr>
                <p:cNvPicPr/>
                <p:nvPr/>
              </p:nvPicPr>
              <p:blipFill>
                <a:blip r:embed="rId317"/>
                <a:stretch>
                  <a:fillRect/>
                </a:stretch>
              </p:blipFill>
              <p:spPr>
                <a:xfrm>
                  <a:off x="6084360" y="5305502"/>
                  <a:ext cx="176760" cy="167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18">
              <p14:nvContentPartPr>
                <p14:cNvPr id="205" name="Ink 204">
                  <a:extLst>
                    <a:ext uri="{FF2B5EF4-FFF2-40B4-BE49-F238E27FC236}">
                      <a16:creationId xmlns:a16="http://schemas.microsoft.com/office/drawing/2014/main" id="{E8099079-C25F-F04C-9CCE-8969AC36A270}"/>
                    </a:ext>
                  </a:extLst>
                </p14:cNvPr>
                <p14:cNvContentPartPr/>
                <p14:nvPr/>
              </p14:nvContentPartPr>
              <p14:xfrm>
                <a:off x="6307200" y="5277782"/>
                <a:ext cx="91440" cy="157320"/>
              </p14:xfrm>
            </p:contentPart>
          </mc:Choice>
          <mc:Fallback xmlns="">
            <p:pic>
              <p:nvPicPr>
                <p:cNvPr id="205" name="Ink 204">
                  <a:extLst>
                    <a:ext uri="{FF2B5EF4-FFF2-40B4-BE49-F238E27FC236}">
                      <a16:creationId xmlns:a16="http://schemas.microsoft.com/office/drawing/2014/main" id="{E8099079-C25F-F04C-9CCE-8969AC36A270}"/>
                    </a:ext>
                  </a:extLst>
                </p:cNvPr>
                <p:cNvPicPr/>
                <p:nvPr/>
              </p:nvPicPr>
              <p:blipFill>
                <a:blip r:embed="rId319"/>
                <a:stretch>
                  <a:fillRect/>
                </a:stretch>
              </p:blipFill>
              <p:spPr>
                <a:xfrm>
                  <a:off x="6291720" y="5262662"/>
                  <a:ext cx="122040" cy="187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20">
              <p14:nvContentPartPr>
                <p14:cNvPr id="206" name="Ink 205">
                  <a:extLst>
                    <a:ext uri="{FF2B5EF4-FFF2-40B4-BE49-F238E27FC236}">
                      <a16:creationId xmlns:a16="http://schemas.microsoft.com/office/drawing/2014/main" id="{F598E91D-F8CA-4E4E-AF26-75E3DCBEC342}"/>
                    </a:ext>
                  </a:extLst>
                </p14:cNvPr>
                <p14:cNvContentPartPr/>
                <p14:nvPr/>
              </p14:nvContentPartPr>
              <p14:xfrm>
                <a:off x="6446880" y="5254742"/>
                <a:ext cx="46800" cy="170280"/>
              </p14:xfrm>
            </p:contentPart>
          </mc:Choice>
          <mc:Fallback xmlns="">
            <p:pic>
              <p:nvPicPr>
                <p:cNvPr id="206" name="Ink 205">
                  <a:extLst>
                    <a:ext uri="{FF2B5EF4-FFF2-40B4-BE49-F238E27FC236}">
                      <a16:creationId xmlns:a16="http://schemas.microsoft.com/office/drawing/2014/main" id="{F598E91D-F8CA-4E4E-AF26-75E3DCBEC342}"/>
                    </a:ext>
                  </a:extLst>
                </p:cNvPr>
                <p:cNvPicPr/>
                <p:nvPr/>
              </p:nvPicPr>
              <p:blipFill>
                <a:blip r:embed="rId321"/>
                <a:stretch>
                  <a:fillRect/>
                </a:stretch>
              </p:blipFill>
              <p:spPr>
                <a:xfrm>
                  <a:off x="6431760" y="5239622"/>
                  <a:ext cx="77400" cy="200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22">
              <p14:nvContentPartPr>
                <p14:cNvPr id="207" name="Ink 206">
                  <a:extLst>
                    <a:ext uri="{FF2B5EF4-FFF2-40B4-BE49-F238E27FC236}">
                      <a16:creationId xmlns:a16="http://schemas.microsoft.com/office/drawing/2014/main" id="{672D9852-4251-724A-9C6C-83284786291C}"/>
                    </a:ext>
                  </a:extLst>
                </p14:cNvPr>
                <p14:cNvContentPartPr/>
                <p14:nvPr/>
              </p14:nvContentPartPr>
              <p14:xfrm>
                <a:off x="6539400" y="5301182"/>
                <a:ext cx="25560" cy="148320"/>
              </p14:xfrm>
            </p:contentPart>
          </mc:Choice>
          <mc:Fallback xmlns="">
            <p:pic>
              <p:nvPicPr>
                <p:cNvPr id="207" name="Ink 206">
                  <a:extLst>
                    <a:ext uri="{FF2B5EF4-FFF2-40B4-BE49-F238E27FC236}">
                      <a16:creationId xmlns:a16="http://schemas.microsoft.com/office/drawing/2014/main" id="{672D9852-4251-724A-9C6C-83284786291C}"/>
                    </a:ext>
                  </a:extLst>
                </p:cNvPr>
                <p:cNvPicPr/>
                <p:nvPr/>
              </p:nvPicPr>
              <p:blipFill>
                <a:blip r:embed="rId323"/>
                <a:stretch>
                  <a:fillRect/>
                </a:stretch>
              </p:blipFill>
              <p:spPr>
                <a:xfrm>
                  <a:off x="6524280" y="5285702"/>
                  <a:ext cx="56160" cy="178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24">
              <p14:nvContentPartPr>
                <p14:cNvPr id="208" name="Ink 207">
                  <a:extLst>
                    <a:ext uri="{FF2B5EF4-FFF2-40B4-BE49-F238E27FC236}">
                      <a16:creationId xmlns:a16="http://schemas.microsoft.com/office/drawing/2014/main" id="{B53A7C63-66EC-2E42-AC09-ED4B9699D8A4}"/>
                    </a:ext>
                  </a:extLst>
                </p14:cNvPr>
                <p14:cNvContentPartPr/>
                <p14:nvPr/>
              </p14:nvContentPartPr>
              <p14:xfrm>
                <a:off x="6550920" y="5243222"/>
                <a:ext cx="360" cy="360"/>
              </p14:xfrm>
            </p:contentPart>
          </mc:Choice>
          <mc:Fallback xmlns="">
            <p:pic>
              <p:nvPicPr>
                <p:cNvPr id="208" name="Ink 207">
                  <a:extLst>
                    <a:ext uri="{FF2B5EF4-FFF2-40B4-BE49-F238E27FC236}">
                      <a16:creationId xmlns:a16="http://schemas.microsoft.com/office/drawing/2014/main" id="{B53A7C63-66EC-2E42-AC09-ED4B9699D8A4}"/>
                    </a:ext>
                  </a:extLst>
                </p:cNvPr>
                <p:cNvPicPr/>
                <p:nvPr/>
              </p:nvPicPr>
              <p:blipFill>
                <a:blip r:embed="rId29"/>
                <a:stretch>
                  <a:fillRect/>
                </a:stretch>
              </p:blipFill>
              <p:spPr>
                <a:xfrm>
                  <a:off x="6535800" y="5227742"/>
                  <a:ext cx="30960" cy="30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25">
              <p14:nvContentPartPr>
                <p14:cNvPr id="209" name="Ink 208">
                  <a:extLst>
                    <a:ext uri="{FF2B5EF4-FFF2-40B4-BE49-F238E27FC236}">
                      <a16:creationId xmlns:a16="http://schemas.microsoft.com/office/drawing/2014/main" id="{534E38C1-FB0F-4641-9A5E-8F4660CDF9C2}"/>
                    </a:ext>
                  </a:extLst>
                </p14:cNvPr>
                <p14:cNvContentPartPr/>
                <p14:nvPr/>
              </p14:nvContentPartPr>
              <p14:xfrm>
                <a:off x="6664320" y="5231702"/>
                <a:ext cx="19080" cy="200160"/>
              </p14:xfrm>
            </p:contentPart>
          </mc:Choice>
          <mc:Fallback xmlns="">
            <p:pic>
              <p:nvPicPr>
                <p:cNvPr id="209" name="Ink 208">
                  <a:extLst>
                    <a:ext uri="{FF2B5EF4-FFF2-40B4-BE49-F238E27FC236}">
                      <a16:creationId xmlns:a16="http://schemas.microsoft.com/office/drawing/2014/main" id="{534E38C1-FB0F-4641-9A5E-8F4660CDF9C2}"/>
                    </a:ext>
                  </a:extLst>
                </p:cNvPr>
                <p:cNvPicPr/>
                <p:nvPr/>
              </p:nvPicPr>
              <p:blipFill>
                <a:blip r:embed="rId326"/>
                <a:stretch>
                  <a:fillRect/>
                </a:stretch>
              </p:blipFill>
              <p:spPr>
                <a:xfrm>
                  <a:off x="6649200" y="5216222"/>
                  <a:ext cx="49680" cy="230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27">
              <p14:nvContentPartPr>
                <p14:cNvPr id="210" name="Ink 209">
                  <a:extLst>
                    <a:ext uri="{FF2B5EF4-FFF2-40B4-BE49-F238E27FC236}">
                      <a16:creationId xmlns:a16="http://schemas.microsoft.com/office/drawing/2014/main" id="{3945F93A-3E33-124F-9F3C-9D42AD01FC4A}"/>
                    </a:ext>
                  </a:extLst>
                </p14:cNvPr>
                <p14:cNvContentPartPr/>
                <p14:nvPr/>
              </p14:nvContentPartPr>
              <p14:xfrm>
                <a:off x="6620760" y="5314142"/>
                <a:ext cx="141840" cy="45000"/>
              </p14:xfrm>
            </p:contentPart>
          </mc:Choice>
          <mc:Fallback xmlns="">
            <p:pic>
              <p:nvPicPr>
                <p:cNvPr id="210" name="Ink 209">
                  <a:extLst>
                    <a:ext uri="{FF2B5EF4-FFF2-40B4-BE49-F238E27FC236}">
                      <a16:creationId xmlns:a16="http://schemas.microsoft.com/office/drawing/2014/main" id="{3945F93A-3E33-124F-9F3C-9D42AD01FC4A}"/>
                    </a:ext>
                  </a:extLst>
                </p:cNvPr>
                <p:cNvPicPr/>
                <p:nvPr/>
              </p:nvPicPr>
              <p:blipFill>
                <a:blip r:embed="rId328"/>
                <a:stretch>
                  <a:fillRect/>
                </a:stretch>
              </p:blipFill>
              <p:spPr>
                <a:xfrm>
                  <a:off x="6605280" y="5298662"/>
                  <a:ext cx="172440" cy="75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29">
              <p14:nvContentPartPr>
                <p14:cNvPr id="211" name="Ink 210">
                  <a:extLst>
                    <a:ext uri="{FF2B5EF4-FFF2-40B4-BE49-F238E27FC236}">
                      <a16:creationId xmlns:a16="http://schemas.microsoft.com/office/drawing/2014/main" id="{F04B3506-A64A-BF47-B3D8-17346B0C4F13}"/>
                    </a:ext>
                  </a:extLst>
                </p14:cNvPr>
                <p14:cNvContentPartPr/>
                <p14:nvPr/>
              </p14:nvContentPartPr>
              <p14:xfrm>
                <a:off x="6774120" y="5289302"/>
                <a:ext cx="104400" cy="128160"/>
              </p14:xfrm>
            </p:contentPart>
          </mc:Choice>
          <mc:Fallback xmlns="">
            <p:pic>
              <p:nvPicPr>
                <p:cNvPr id="211" name="Ink 210">
                  <a:extLst>
                    <a:ext uri="{FF2B5EF4-FFF2-40B4-BE49-F238E27FC236}">
                      <a16:creationId xmlns:a16="http://schemas.microsoft.com/office/drawing/2014/main" id="{F04B3506-A64A-BF47-B3D8-17346B0C4F13}"/>
                    </a:ext>
                  </a:extLst>
                </p:cNvPr>
                <p:cNvPicPr/>
                <p:nvPr/>
              </p:nvPicPr>
              <p:blipFill>
                <a:blip r:embed="rId330"/>
                <a:stretch>
                  <a:fillRect/>
                </a:stretch>
              </p:blipFill>
              <p:spPr>
                <a:xfrm>
                  <a:off x="6759000" y="5274182"/>
                  <a:ext cx="135000" cy="158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31">
              <p14:nvContentPartPr>
                <p14:cNvPr id="212" name="Ink 211">
                  <a:extLst>
                    <a:ext uri="{FF2B5EF4-FFF2-40B4-BE49-F238E27FC236}">
                      <a16:creationId xmlns:a16="http://schemas.microsoft.com/office/drawing/2014/main" id="{3F12DBFC-ACD9-8B4E-86B7-4D6DF2860423}"/>
                    </a:ext>
                  </a:extLst>
                </p14:cNvPr>
                <p14:cNvContentPartPr/>
                <p14:nvPr/>
              </p14:nvContentPartPr>
              <p14:xfrm>
                <a:off x="6930000" y="5243222"/>
                <a:ext cx="79200" cy="169920"/>
              </p14:xfrm>
            </p:contentPart>
          </mc:Choice>
          <mc:Fallback xmlns="">
            <p:pic>
              <p:nvPicPr>
                <p:cNvPr id="212" name="Ink 211">
                  <a:extLst>
                    <a:ext uri="{FF2B5EF4-FFF2-40B4-BE49-F238E27FC236}">
                      <a16:creationId xmlns:a16="http://schemas.microsoft.com/office/drawing/2014/main" id="{3F12DBFC-ACD9-8B4E-86B7-4D6DF2860423}"/>
                    </a:ext>
                  </a:extLst>
                </p:cNvPr>
                <p:cNvPicPr/>
                <p:nvPr/>
              </p:nvPicPr>
              <p:blipFill>
                <a:blip r:embed="rId332"/>
                <a:stretch>
                  <a:fillRect/>
                </a:stretch>
              </p:blipFill>
              <p:spPr>
                <a:xfrm>
                  <a:off x="6914520" y="5227742"/>
                  <a:ext cx="109800" cy="200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33">
              <p14:nvContentPartPr>
                <p14:cNvPr id="213" name="Ink 212">
                  <a:extLst>
                    <a:ext uri="{FF2B5EF4-FFF2-40B4-BE49-F238E27FC236}">
                      <a16:creationId xmlns:a16="http://schemas.microsoft.com/office/drawing/2014/main" id="{EC07D8E8-8E65-B04E-B618-2903F820D4FA}"/>
                    </a:ext>
                  </a:extLst>
                </p14:cNvPr>
                <p14:cNvContentPartPr/>
                <p14:nvPr/>
              </p14:nvContentPartPr>
              <p14:xfrm>
                <a:off x="7163280" y="5228462"/>
                <a:ext cx="118800" cy="130680"/>
              </p14:xfrm>
            </p:contentPart>
          </mc:Choice>
          <mc:Fallback xmlns="">
            <p:pic>
              <p:nvPicPr>
                <p:cNvPr id="213" name="Ink 212">
                  <a:extLst>
                    <a:ext uri="{FF2B5EF4-FFF2-40B4-BE49-F238E27FC236}">
                      <a16:creationId xmlns:a16="http://schemas.microsoft.com/office/drawing/2014/main" id="{EC07D8E8-8E65-B04E-B618-2903F820D4FA}"/>
                    </a:ext>
                  </a:extLst>
                </p:cNvPr>
                <p:cNvPicPr/>
                <p:nvPr/>
              </p:nvPicPr>
              <p:blipFill>
                <a:blip r:embed="rId334"/>
                <a:stretch>
                  <a:fillRect/>
                </a:stretch>
              </p:blipFill>
              <p:spPr>
                <a:xfrm>
                  <a:off x="7148160" y="5213342"/>
                  <a:ext cx="149400" cy="161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35">
              <p14:nvContentPartPr>
                <p14:cNvPr id="214" name="Ink 213">
                  <a:extLst>
                    <a:ext uri="{FF2B5EF4-FFF2-40B4-BE49-F238E27FC236}">
                      <a16:creationId xmlns:a16="http://schemas.microsoft.com/office/drawing/2014/main" id="{BCEE66EE-EBFB-AE4B-B9B0-9410FEFA9088}"/>
                    </a:ext>
                  </a:extLst>
                </p14:cNvPr>
                <p14:cNvContentPartPr/>
                <p14:nvPr/>
              </p14:nvContentPartPr>
              <p14:xfrm>
                <a:off x="7303320" y="5208302"/>
                <a:ext cx="45720" cy="122400"/>
              </p14:xfrm>
            </p:contentPart>
          </mc:Choice>
          <mc:Fallback xmlns="">
            <p:pic>
              <p:nvPicPr>
                <p:cNvPr id="214" name="Ink 213">
                  <a:extLst>
                    <a:ext uri="{FF2B5EF4-FFF2-40B4-BE49-F238E27FC236}">
                      <a16:creationId xmlns:a16="http://schemas.microsoft.com/office/drawing/2014/main" id="{BCEE66EE-EBFB-AE4B-B9B0-9410FEFA9088}"/>
                    </a:ext>
                  </a:extLst>
                </p:cNvPr>
                <p:cNvPicPr/>
                <p:nvPr/>
              </p:nvPicPr>
              <p:blipFill>
                <a:blip r:embed="rId336"/>
                <a:stretch>
                  <a:fillRect/>
                </a:stretch>
              </p:blipFill>
              <p:spPr>
                <a:xfrm>
                  <a:off x="7288200" y="5193182"/>
                  <a:ext cx="76320" cy="153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37">
              <p14:nvContentPartPr>
                <p14:cNvPr id="215" name="Ink 214">
                  <a:extLst>
                    <a:ext uri="{FF2B5EF4-FFF2-40B4-BE49-F238E27FC236}">
                      <a16:creationId xmlns:a16="http://schemas.microsoft.com/office/drawing/2014/main" id="{2E07F310-BB80-0742-A038-5F6C621273FA}"/>
                    </a:ext>
                  </a:extLst>
                </p14:cNvPr>
                <p14:cNvContentPartPr/>
                <p14:nvPr/>
              </p14:nvContentPartPr>
              <p14:xfrm>
                <a:off x="7372800" y="5207582"/>
                <a:ext cx="104400" cy="146160"/>
              </p14:xfrm>
            </p:contentPart>
          </mc:Choice>
          <mc:Fallback xmlns="">
            <p:pic>
              <p:nvPicPr>
                <p:cNvPr id="215" name="Ink 214">
                  <a:extLst>
                    <a:ext uri="{FF2B5EF4-FFF2-40B4-BE49-F238E27FC236}">
                      <a16:creationId xmlns:a16="http://schemas.microsoft.com/office/drawing/2014/main" id="{2E07F310-BB80-0742-A038-5F6C621273FA}"/>
                    </a:ext>
                  </a:extLst>
                </p:cNvPr>
                <p:cNvPicPr/>
                <p:nvPr/>
              </p:nvPicPr>
              <p:blipFill>
                <a:blip r:embed="rId338"/>
                <a:stretch>
                  <a:fillRect/>
                </a:stretch>
              </p:blipFill>
              <p:spPr>
                <a:xfrm>
                  <a:off x="7357680" y="5192462"/>
                  <a:ext cx="135000" cy="176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39">
              <p14:nvContentPartPr>
                <p14:cNvPr id="217" name="Ink 216">
                  <a:extLst>
                    <a:ext uri="{FF2B5EF4-FFF2-40B4-BE49-F238E27FC236}">
                      <a16:creationId xmlns:a16="http://schemas.microsoft.com/office/drawing/2014/main" id="{507F05D1-4F6A-DC4B-A900-2CA41BB551D6}"/>
                    </a:ext>
                  </a:extLst>
                </p14:cNvPr>
                <p14:cNvContentPartPr/>
                <p14:nvPr/>
              </p14:nvContentPartPr>
              <p14:xfrm>
                <a:off x="6145920" y="5480822"/>
                <a:ext cx="1074960" cy="147240"/>
              </p14:xfrm>
            </p:contentPart>
          </mc:Choice>
          <mc:Fallback xmlns="">
            <p:pic>
              <p:nvPicPr>
                <p:cNvPr id="217" name="Ink 216">
                  <a:extLst>
                    <a:ext uri="{FF2B5EF4-FFF2-40B4-BE49-F238E27FC236}">
                      <a16:creationId xmlns:a16="http://schemas.microsoft.com/office/drawing/2014/main" id="{507F05D1-4F6A-DC4B-A900-2CA41BB551D6}"/>
                    </a:ext>
                  </a:extLst>
                </p:cNvPr>
                <p:cNvPicPr/>
                <p:nvPr/>
              </p:nvPicPr>
              <p:blipFill>
                <a:blip r:embed="rId340"/>
                <a:stretch>
                  <a:fillRect/>
                </a:stretch>
              </p:blipFill>
              <p:spPr>
                <a:xfrm>
                  <a:off x="6130800" y="5465342"/>
                  <a:ext cx="1105200" cy="17784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225" name="Group 224">
            <a:extLst>
              <a:ext uri="{FF2B5EF4-FFF2-40B4-BE49-F238E27FC236}">
                <a16:creationId xmlns:a16="http://schemas.microsoft.com/office/drawing/2014/main" id="{577AD816-8CE9-D34E-B6FD-EE1D01D288B4}"/>
              </a:ext>
            </a:extLst>
          </p:cNvPr>
          <p:cNvGrpSpPr/>
          <p:nvPr/>
        </p:nvGrpSpPr>
        <p:grpSpPr>
          <a:xfrm>
            <a:off x="8426520" y="3703862"/>
            <a:ext cx="1231920" cy="881640"/>
            <a:chOff x="8426520" y="3703862"/>
            <a:chExt cx="1231920" cy="88164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341">
              <p14:nvContentPartPr>
                <p14:cNvPr id="219" name="Ink 218">
                  <a:extLst>
                    <a:ext uri="{FF2B5EF4-FFF2-40B4-BE49-F238E27FC236}">
                      <a16:creationId xmlns:a16="http://schemas.microsoft.com/office/drawing/2014/main" id="{B760FA32-D849-B34D-98FA-8BBF490B4F19}"/>
                    </a:ext>
                  </a:extLst>
                </p14:cNvPr>
                <p14:cNvContentPartPr/>
                <p14:nvPr/>
              </p14:nvContentPartPr>
              <p14:xfrm>
                <a:off x="8457480" y="3919142"/>
                <a:ext cx="243720" cy="297720"/>
              </p14:xfrm>
            </p:contentPart>
          </mc:Choice>
          <mc:Fallback xmlns="">
            <p:pic>
              <p:nvPicPr>
                <p:cNvPr id="219" name="Ink 218">
                  <a:extLst>
                    <a:ext uri="{FF2B5EF4-FFF2-40B4-BE49-F238E27FC236}">
                      <a16:creationId xmlns:a16="http://schemas.microsoft.com/office/drawing/2014/main" id="{B760FA32-D849-B34D-98FA-8BBF490B4F19}"/>
                    </a:ext>
                  </a:extLst>
                </p:cNvPr>
                <p:cNvPicPr/>
                <p:nvPr/>
              </p:nvPicPr>
              <p:blipFill>
                <a:blip r:embed="rId342"/>
                <a:stretch>
                  <a:fillRect/>
                </a:stretch>
              </p:blipFill>
              <p:spPr>
                <a:xfrm>
                  <a:off x="8442000" y="3904022"/>
                  <a:ext cx="274320" cy="327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43">
              <p14:nvContentPartPr>
                <p14:cNvPr id="220" name="Ink 219">
                  <a:extLst>
                    <a:ext uri="{FF2B5EF4-FFF2-40B4-BE49-F238E27FC236}">
                      <a16:creationId xmlns:a16="http://schemas.microsoft.com/office/drawing/2014/main" id="{ADB52864-E247-CC4C-A4E6-EE0033154574}"/>
                    </a:ext>
                  </a:extLst>
                </p14:cNvPr>
                <p14:cNvContentPartPr/>
                <p14:nvPr/>
              </p14:nvContentPartPr>
              <p14:xfrm>
                <a:off x="8426520" y="4305782"/>
                <a:ext cx="23040" cy="279720"/>
              </p14:xfrm>
            </p:contentPart>
          </mc:Choice>
          <mc:Fallback xmlns="">
            <p:pic>
              <p:nvPicPr>
                <p:cNvPr id="220" name="Ink 219">
                  <a:extLst>
                    <a:ext uri="{FF2B5EF4-FFF2-40B4-BE49-F238E27FC236}">
                      <a16:creationId xmlns:a16="http://schemas.microsoft.com/office/drawing/2014/main" id="{ADB52864-E247-CC4C-A4E6-EE0033154574}"/>
                    </a:ext>
                  </a:extLst>
                </p:cNvPr>
                <p:cNvPicPr/>
                <p:nvPr/>
              </p:nvPicPr>
              <p:blipFill>
                <a:blip r:embed="rId344"/>
                <a:stretch>
                  <a:fillRect/>
                </a:stretch>
              </p:blipFill>
              <p:spPr>
                <a:xfrm>
                  <a:off x="8411400" y="4290302"/>
                  <a:ext cx="53640" cy="310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45">
              <p14:nvContentPartPr>
                <p14:cNvPr id="221" name="Ink 220">
                  <a:extLst>
                    <a:ext uri="{FF2B5EF4-FFF2-40B4-BE49-F238E27FC236}">
                      <a16:creationId xmlns:a16="http://schemas.microsoft.com/office/drawing/2014/main" id="{167D4E30-27CA-9040-8C3F-BE81BC9D2956}"/>
                    </a:ext>
                  </a:extLst>
                </p14:cNvPr>
                <p14:cNvContentPartPr/>
                <p14:nvPr/>
              </p14:nvContentPartPr>
              <p14:xfrm>
                <a:off x="8669160" y="4259342"/>
                <a:ext cx="102960" cy="257760"/>
              </p14:xfrm>
            </p:contentPart>
          </mc:Choice>
          <mc:Fallback xmlns="">
            <p:pic>
              <p:nvPicPr>
                <p:cNvPr id="221" name="Ink 220">
                  <a:extLst>
                    <a:ext uri="{FF2B5EF4-FFF2-40B4-BE49-F238E27FC236}">
                      <a16:creationId xmlns:a16="http://schemas.microsoft.com/office/drawing/2014/main" id="{167D4E30-27CA-9040-8C3F-BE81BC9D2956}"/>
                    </a:ext>
                  </a:extLst>
                </p:cNvPr>
                <p:cNvPicPr/>
                <p:nvPr/>
              </p:nvPicPr>
              <p:blipFill>
                <a:blip r:embed="rId346"/>
                <a:stretch>
                  <a:fillRect/>
                </a:stretch>
              </p:blipFill>
              <p:spPr>
                <a:xfrm>
                  <a:off x="8654040" y="4244222"/>
                  <a:ext cx="133560" cy="288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47">
              <p14:nvContentPartPr>
                <p14:cNvPr id="222" name="Ink 221">
                  <a:extLst>
                    <a:ext uri="{FF2B5EF4-FFF2-40B4-BE49-F238E27FC236}">
                      <a16:creationId xmlns:a16="http://schemas.microsoft.com/office/drawing/2014/main" id="{6720B094-8C66-D345-B131-E3B5275CCF67}"/>
                    </a:ext>
                  </a:extLst>
                </p14:cNvPr>
                <p14:cNvContentPartPr/>
                <p14:nvPr/>
              </p14:nvContentPartPr>
              <p14:xfrm>
                <a:off x="8796600" y="3764702"/>
                <a:ext cx="744480" cy="379080"/>
              </p14:xfrm>
            </p:contentPart>
          </mc:Choice>
          <mc:Fallback xmlns="">
            <p:pic>
              <p:nvPicPr>
                <p:cNvPr id="222" name="Ink 221">
                  <a:extLst>
                    <a:ext uri="{FF2B5EF4-FFF2-40B4-BE49-F238E27FC236}">
                      <a16:creationId xmlns:a16="http://schemas.microsoft.com/office/drawing/2014/main" id="{6720B094-8C66-D345-B131-E3B5275CCF67}"/>
                    </a:ext>
                  </a:extLst>
                </p:cNvPr>
                <p:cNvPicPr/>
                <p:nvPr/>
              </p:nvPicPr>
              <p:blipFill>
                <a:blip r:embed="rId348"/>
                <a:stretch>
                  <a:fillRect/>
                </a:stretch>
              </p:blipFill>
              <p:spPr>
                <a:xfrm>
                  <a:off x="8781120" y="3749222"/>
                  <a:ext cx="775080" cy="409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49">
              <p14:nvContentPartPr>
                <p14:cNvPr id="223" name="Ink 222">
                  <a:extLst>
                    <a:ext uri="{FF2B5EF4-FFF2-40B4-BE49-F238E27FC236}">
                      <a16:creationId xmlns:a16="http://schemas.microsoft.com/office/drawing/2014/main" id="{DF86987A-C6C8-C049-B7E3-9C1B383AC7AC}"/>
                    </a:ext>
                  </a:extLst>
                </p14:cNvPr>
                <p14:cNvContentPartPr/>
                <p14:nvPr/>
              </p14:nvContentPartPr>
              <p14:xfrm>
                <a:off x="9513360" y="3703862"/>
                <a:ext cx="145080" cy="192960"/>
              </p14:xfrm>
            </p:contentPart>
          </mc:Choice>
          <mc:Fallback xmlns="">
            <p:pic>
              <p:nvPicPr>
                <p:cNvPr id="223" name="Ink 222">
                  <a:extLst>
                    <a:ext uri="{FF2B5EF4-FFF2-40B4-BE49-F238E27FC236}">
                      <a16:creationId xmlns:a16="http://schemas.microsoft.com/office/drawing/2014/main" id="{DF86987A-C6C8-C049-B7E3-9C1B383AC7AC}"/>
                    </a:ext>
                  </a:extLst>
                </p:cNvPr>
                <p:cNvPicPr/>
                <p:nvPr/>
              </p:nvPicPr>
              <p:blipFill>
                <a:blip r:embed="rId350"/>
                <a:stretch>
                  <a:fillRect/>
                </a:stretch>
              </p:blipFill>
              <p:spPr>
                <a:xfrm>
                  <a:off x="9498240" y="3688382"/>
                  <a:ext cx="175680" cy="2232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237" name="Group 236">
            <a:extLst>
              <a:ext uri="{FF2B5EF4-FFF2-40B4-BE49-F238E27FC236}">
                <a16:creationId xmlns:a16="http://schemas.microsoft.com/office/drawing/2014/main" id="{CCE8C1E4-2C2F-9D4B-931D-5865B0A8D8E3}"/>
              </a:ext>
            </a:extLst>
          </p:cNvPr>
          <p:cNvGrpSpPr/>
          <p:nvPr/>
        </p:nvGrpSpPr>
        <p:grpSpPr>
          <a:xfrm>
            <a:off x="8279640" y="4826342"/>
            <a:ext cx="376560" cy="206640"/>
            <a:chOff x="8279640" y="4826342"/>
            <a:chExt cx="376560" cy="20664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351">
              <p14:nvContentPartPr>
                <p14:cNvPr id="226" name="Ink 225">
                  <a:extLst>
                    <a:ext uri="{FF2B5EF4-FFF2-40B4-BE49-F238E27FC236}">
                      <a16:creationId xmlns:a16="http://schemas.microsoft.com/office/drawing/2014/main" id="{535A10E9-B51C-074E-B0D5-10BB94075F47}"/>
                    </a:ext>
                  </a:extLst>
                </p14:cNvPr>
                <p14:cNvContentPartPr/>
                <p14:nvPr/>
              </p14:nvContentPartPr>
              <p14:xfrm>
                <a:off x="8279640" y="4861262"/>
                <a:ext cx="168120" cy="171720"/>
              </p14:xfrm>
            </p:contentPart>
          </mc:Choice>
          <mc:Fallback xmlns="">
            <p:pic>
              <p:nvPicPr>
                <p:cNvPr id="226" name="Ink 225">
                  <a:extLst>
                    <a:ext uri="{FF2B5EF4-FFF2-40B4-BE49-F238E27FC236}">
                      <a16:creationId xmlns:a16="http://schemas.microsoft.com/office/drawing/2014/main" id="{535A10E9-B51C-074E-B0D5-10BB94075F47}"/>
                    </a:ext>
                  </a:extLst>
                </p:cNvPr>
                <p:cNvPicPr/>
                <p:nvPr/>
              </p:nvPicPr>
              <p:blipFill>
                <a:blip r:embed="rId352"/>
                <a:stretch>
                  <a:fillRect/>
                </a:stretch>
              </p:blipFill>
              <p:spPr>
                <a:xfrm>
                  <a:off x="8264520" y="4845782"/>
                  <a:ext cx="198720" cy="201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53">
              <p14:nvContentPartPr>
                <p14:cNvPr id="227" name="Ink 226">
                  <a:extLst>
                    <a:ext uri="{FF2B5EF4-FFF2-40B4-BE49-F238E27FC236}">
                      <a16:creationId xmlns:a16="http://schemas.microsoft.com/office/drawing/2014/main" id="{BA98589F-3879-6948-AE71-4F0C1C4831A2}"/>
                    </a:ext>
                  </a:extLst>
                </p14:cNvPr>
                <p14:cNvContentPartPr/>
                <p14:nvPr/>
              </p14:nvContentPartPr>
              <p14:xfrm>
                <a:off x="8472600" y="4907342"/>
                <a:ext cx="66240" cy="92160"/>
              </p14:xfrm>
            </p:contentPart>
          </mc:Choice>
          <mc:Fallback xmlns="">
            <p:pic>
              <p:nvPicPr>
                <p:cNvPr id="227" name="Ink 226">
                  <a:extLst>
                    <a:ext uri="{FF2B5EF4-FFF2-40B4-BE49-F238E27FC236}">
                      <a16:creationId xmlns:a16="http://schemas.microsoft.com/office/drawing/2014/main" id="{BA98589F-3879-6948-AE71-4F0C1C4831A2}"/>
                    </a:ext>
                  </a:extLst>
                </p:cNvPr>
                <p:cNvPicPr/>
                <p:nvPr/>
              </p:nvPicPr>
              <p:blipFill>
                <a:blip r:embed="rId354"/>
                <a:stretch>
                  <a:fillRect/>
                </a:stretch>
              </p:blipFill>
              <p:spPr>
                <a:xfrm>
                  <a:off x="8457120" y="4892222"/>
                  <a:ext cx="96840" cy="122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55">
              <p14:nvContentPartPr>
                <p14:cNvPr id="228" name="Ink 227">
                  <a:extLst>
                    <a:ext uri="{FF2B5EF4-FFF2-40B4-BE49-F238E27FC236}">
                      <a16:creationId xmlns:a16="http://schemas.microsoft.com/office/drawing/2014/main" id="{0941F89D-0A8B-3B48-8977-E45FC254978E}"/>
                    </a:ext>
                  </a:extLst>
                </p14:cNvPr>
                <p14:cNvContentPartPr/>
                <p14:nvPr/>
              </p14:nvContentPartPr>
              <p14:xfrm>
                <a:off x="8553600" y="4884302"/>
                <a:ext cx="102600" cy="139320"/>
              </p14:xfrm>
            </p:contentPart>
          </mc:Choice>
          <mc:Fallback xmlns="">
            <p:pic>
              <p:nvPicPr>
                <p:cNvPr id="228" name="Ink 227">
                  <a:extLst>
                    <a:ext uri="{FF2B5EF4-FFF2-40B4-BE49-F238E27FC236}">
                      <a16:creationId xmlns:a16="http://schemas.microsoft.com/office/drawing/2014/main" id="{0941F89D-0A8B-3B48-8977-E45FC254978E}"/>
                    </a:ext>
                  </a:extLst>
                </p:cNvPr>
                <p:cNvPicPr/>
                <p:nvPr/>
              </p:nvPicPr>
              <p:blipFill>
                <a:blip r:embed="rId356"/>
                <a:stretch>
                  <a:fillRect/>
                </a:stretch>
              </p:blipFill>
              <p:spPr>
                <a:xfrm>
                  <a:off x="8538480" y="4869182"/>
                  <a:ext cx="133200" cy="169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57">
              <p14:nvContentPartPr>
                <p14:cNvPr id="229" name="Ink 228">
                  <a:extLst>
                    <a:ext uri="{FF2B5EF4-FFF2-40B4-BE49-F238E27FC236}">
                      <a16:creationId xmlns:a16="http://schemas.microsoft.com/office/drawing/2014/main" id="{2D025CFB-3CE7-7040-B6CE-A7F963AAFDE0}"/>
                    </a:ext>
                  </a:extLst>
                </p14:cNvPr>
                <p14:cNvContentPartPr/>
                <p14:nvPr/>
              </p14:nvContentPartPr>
              <p14:xfrm>
                <a:off x="8403120" y="4826342"/>
                <a:ext cx="61200" cy="13320"/>
              </p14:xfrm>
            </p:contentPart>
          </mc:Choice>
          <mc:Fallback xmlns="">
            <p:pic>
              <p:nvPicPr>
                <p:cNvPr id="229" name="Ink 228">
                  <a:extLst>
                    <a:ext uri="{FF2B5EF4-FFF2-40B4-BE49-F238E27FC236}">
                      <a16:creationId xmlns:a16="http://schemas.microsoft.com/office/drawing/2014/main" id="{2D025CFB-3CE7-7040-B6CE-A7F963AAFDE0}"/>
                    </a:ext>
                  </a:extLst>
                </p:cNvPr>
                <p:cNvPicPr/>
                <p:nvPr/>
              </p:nvPicPr>
              <p:blipFill>
                <a:blip r:embed="rId358"/>
                <a:stretch>
                  <a:fillRect/>
                </a:stretch>
              </p:blipFill>
              <p:spPr>
                <a:xfrm>
                  <a:off x="8387640" y="4811222"/>
                  <a:ext cx="91800" cy="4356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236" name="Group 235">
            <a:extLst>
              <a:ext uri="{FF2B5EF4-FFF2-40B4-BE49-F238E27FC236}">
                <a16:creationId xmlns:a16="http://schemas.microsoft.com/office/drawing/2014/main" id="{24EC1EDB-1895-F347-8281-18FCF8DE0BDE}"/>
              </a:ext>
            </a:extLst>
          </p:cNvPr>
          <p:cNvGrpSpPr/>
          <p:nvPr/>
        </p:nvGrpSpPr>
        <p:grpSpPr>
          <a:xfrm>
            <a:off x="8373960" y="5127302"/>
            <a:ext cx="841320" cy="315360"/>
            <a:chOff x="8373960" y="5127302"/>
            <a:chExt cx="841320" cy="3153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359">
              <p14:nvContentPartPr>
                <p14:cNvPr id="230" name="Ink 229">
                  <a:extLst>
                    <a:ext uri="{FF2B5EF4-FFF2-40B4-BE49-F238E27FC236}">
                      <a16:creationId xmlns:a16="http://schemas.microsoft.com/office/drawing/2014/main" id="{91D93F20-12FE-0040-8282-7CB8BF9C0A0F}"/>
                    </a:ext>
                  </a:extLst>
                </p14:cNvPr>
                <p14:cNvContentPartPr/>
                <p14:nvPr/>
              </p14:nvContentPartPr>
              <p14:xfrm>
                <a:off x="8373960" y="5150342"/>
                <a:ext cx="270000" cy="183240"/>
              </p14:xfrm>
            </p:contentPart>
          </mc:Choice>
          <mc:Fallback xmlns="">
            <p:pic>
              <p:nvPicPr>
                <p:cNvPr id="230" name="Ink 229">
                  <a:extLst>
                    <a:ext uri="{FF2B5EF4-FFF2-40B4-BE49-F238E27FC236}">
                      <a16:creationId xmlns:a16="http://schemas.microsoft.com/office/drawing/2014/main" id="{91D93F20-12FE-0040-8282-7CB8BF9C0A0F}"/>
                    </a:ext>
                  </a:extLst>
                </p:cNvPr>
                <p:cNvPicPr/>
                <p:nvPr/>
              </p:nvPicPr>
              <p:blipFill>
                <a:blip r:embed="rId360"/>
                <a:stretch>
                  <a:fillRect/>
                </a:stretch>
              </p:blipFill>
              <p:spPr>
                <a:xfrm>
                  <a:off x="8358840" y="5135222"/>
                  <a:ext cx="300600" cy="213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61">
              <p14:nvContentPartPr>
                <p14:cNvPr id="231" name="Ink 230">
                  <a:extLst>
                    <a:ext uri="{FF2B5EF4-FFF2-40B4-BE49-F238E27FC236}">
                      <a16:creationId xmlns:a16="http://schemas.microsoft.com/office/drawing/2014/main" id="{0A228177-E3A0-E642-8F2F-2807572BB3CE}"/>
                    </a:ext>
                  </a:extLst>
                </p14:cNvPr>
                <p14:cNvContentPartPr/>
                <p14:nvPr/>
              </p14:nvContentPartPr>
              <p14:xfrm>
                <a:off x="8692200" y="5185262"/>
                <a:ext cx="129240" cy="114840"/>
              </p14:xfrm>
            </p:contentPart>
          </mc:Choice>
          <mc:Fallback xmlns="">
            <p:pic>
              <p:nvPicPr>
                <p:cNvPr id="231" name="Ink 230">
                  <a:extLst>
                    <a:ext uri="{FF2B5EF4-FFF2-40B4-BE49-F238E27FC236}">
                      <a16:creationId xmlns:a16="http://schemas.microsoft.com/office/drawing/2014/main" id="{0A228177-E3A0-E642-8F2F-2807572BB3CE}"/>
                    </a:ext>
                  </a:extLst>
                </p:cNvPr>
                <p:cNvPicPr/>
                <p:nvPr/>
              </p:nvPicPr>
              <p:blipFill>
                <a:blip r:embed="rId362"/>
                <a:stretch>
                  <a:fillRect/>
                </a:stretch>
              </p:blipFill>
              <p:spPr>
                <a:xfrm>
                  <a:off x="8677080" y="5170142"/>
                  <a:ext cx="159840" cy="145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63">
              <p14:nvContentPartPr>
                <p14:cNvPr id="232" name="Ink 231">
                  <a:extLst>
                    <a:ext uri="{FF2B5EF4-FFF2-40B4-BE49-F238E27FC236}">
                      <a16:creationId xmlns:a16="http://schemas.microsoft.com/office/drawing/2014/main" id="{B5233EFB-510A-2746-850B-9B6BB1AC71BB}"/>
                    </a:ext>
                  </a:extLst>
                </p14:cNvPr>
                <p14:cNvContentPartPr/>
                <p14:nvPr/>
              </p14:nvContentPartPr>
              <p14:xfrm>
                <a:off x="8870760" y="5144222"/>
                <a:ext cx="122040" cy="298440"/>
              </p14:xfrm>
            </p:contentPart>
          </mc:Choice>
          <mc:Fallback xmlns="">
            <p:pic>
              <p:nvPicPr>
                <p:cNvPr id="232" name="Ink 231">
                  <a:extLst>
                    <a:ext uri="{FF2B5EF4-FFF2-40B4-BE49-F238E27FC236}">
                      <a16:creationId xmlns:a16="http://schemas.microsoft.com/office/drawing/2014/main" id="{B5233EFB-510A-2746-850B-9B6BB1AC71BB}"/>
                    </a:ext>
                  </a:extLst>
                </p:cNvPr>
                <p:cNvPicPr/>
                <p:nvPr/>
              </p:nvPicPr>
              <p:blipFill>
                <a:blip r:embed="rId364"/>
                <a:stretch>
                  <a:fillRect/>
                </a:stretch>
              </p:blipFill>
              <p:spPr>
                <a:xfrm>
                  <a:off x="8855640" y="5128742"/>
                  <a:ext cx="152640" cy="329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65">
              <p14:nvContentPartPr>
                <p14:cNvPr id="233" name="Ink 232">
                  <a:extLst>
                    <a:ext uri="{FF2B5EF4-FFF2-40B4-BE49-F238E27FC236}">
                      <a16:creationId xmlns:a16="http://schemas.microsoft.com/office/drawing/2014/main" id="{E890F442-7F1A-CB44-9314-E2255A47CF66}"/>
                    </a:ext>
                  </a:extLst>
                </p14:cNvPr>
                <p14:cNvContentPartPr/>
                <p14:nvPr/>
              </p14:nvContentPartPr>
              <p14:xfrm>
                <a:off x="8994600" y="5127302"/>
                <a:ext cx="198720" cy="124200"/>
              </p14:xfrm>
            </p:contentPart>
          </mc:Choice>
          <mc:Fallback xmlns="">
            <p:pic>
              <p:nvPicPr>
                <p:cNvPr id="233" name="Ink 232">
                  <a:extLst>
                    <a:ext uri="{FF2B5EF4-FFF2-40B4-BE49-F238E27FC236}">
                      <a16:creationId xmlns:a16="http://schemas.microsoft.com/office/drawing/2014/main" id="{E890F442-7F1A-CB44-9314-E2255A47CF66}"/>
                    </a:ext>
                  </a:extLst>
                </p:cNvPr>
                <p:cNvPicPr/>
                <p:nvPr/>
              </p:nvPicPr>
              <p:blipFill>
                <a:blip r:embed="rId366"/>
                <a:stretch>
                  <a:fillRect/>
                </a:stretch>
              </p:blipFill>
              <p:spPr>
                <a:xfrm>
                  <a:off x="8979480" y="5112182"/>
                  <a:ext cx="229320" cy="154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67">
              <p14:nvContentPartPr>
                <p14:cNvPr id="234" name="Ink 233">
                  <a:extLst>
                    <a:ext uri="{FF2B5EF4-FFF2-40B4-BE49-F238E27FC236}">
                      <a16:creationId xmlns:a16="http://schemas.microsoft.com/office/drawing/2014/main" id="{4E7A2B9B-BE1F-354E-AE60-895050101A45}"/>
                    </a:ext>
                  </a:extLst>
                </p14:cNvPr>
                <p14:cNvContentPartPr/>
                <p14:nvPr/>
              </p14:nvContentPartPr>
              <p14:xfrm>
                <a:off x="9201600" y="5127302"/>
                <a:ext cx="13680" cy="132120"/>
              </p14:xfrm>
            </p:contentPart>
          </mc:Choice>
          <mc:Fallback xmlns="">
            <p:pic>
              <p:nvPicPr>
                <p:cNvPr id="234" name="Ink 233">
                  <a:extLst>
                    <a:ext uri="{FF2B5EF4-FFF2-40B4-BE49-F238E27FC236}">
                      <a16:creationId xmlns:a16="http://schemas.microsoft.com/office/drawing/2014/main" id="{4E7A2B9B-BE1F-354E-AE60-895050101A45}"/>
                    </a:ext>
                  </a:extLst>
                </p:cNvPr>
                <p:cNvPicPr/>
                <p:nvPr/>
              </p:nvPicPr>
              <p:blipFill>
                <a:blip r:embed="rId368"/>
                <a:stretch>
                  <a:fillRect/>
                </a:stretch>
              </p:blipFill>
              <p:spPr>
                <a:xfrm>
                  <a:off x="9186480" y="5112182"/>
                  <a:ext cx="44280" cy="16272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369">
            <p14:nvContentPartPr>
              <p14:cNvPr id="235" name="Ink 234">
                <a:extLst>
                  <a:ext uri="{FF2B5EF4-FFF2-40B4-BE49-F238E27FC236}">
                    <a16:creationId xmlns:a16="http://schemas.microsoft.com/office/drawing/2014/main" id="{6004731B-C147-6642-990F-C771DA2D4F0F}"/>
                  </a:ext>
                </a:extLst>
              </p14:cNvPr>
              <p14:cNvContentPartPr/>
              <p14:nvPr/>
            </p14:nvContentPartPr>
            <p14:xfrm>
              <a:off x="9155520" y="4988342"/>
              <a:ext cx="360" cy="360"/>
            </p14:xfrm>
          </p:contentPart>
        </mc:Choice>
        <mc:Fallback xmlns="">
          <p:pic>
            <p:nvPicPr>
              <p:cNvPr id="235" name="Ink 234">
                <a:extLst>
                  <a:ext uri="{FF2B5EF4-FFF2-40B4-BE49-F238E27FC236}">
                    <a16:creationId xmlns:a16="http://schemas.microsoft.com/office/drawing/2014/main" id="{6004731B-C147-6642-990F-C771DA2D4F0F}"/>
                  </a:ext>
                </a:extLst>
              </p:cNvPr>
              <p:cNvPicPr/>
              <p:nvPr/>
            </p:nvPicPr>
            <p:blipFill>
              <a:blip r:embed="rId29"/>
              <a:stretch>
                <a:fillRect/>
              </a:stretch>
            </p:blipFill>
            <p:spPr>
              <a:xfrm>
                <a:off x="9140040" y="4973222"/>
                <a:ext cx="30960" cy="30960"/>
              </a:xfrm>
              <a:prstGeom prst="rect">
                <a:avLst/>
              </a:prstGeom>
            </p:spPr>
          </p:pic>
        </mc:Fallback>
      </mc:AlternateContent>
      <p:grpSp>
        <p:nvGrpSpPr>
          <p:cNvPr id="247" name="Group 246">
            <a:extLst>
              <a:ext uri="{FF2B5EF4-FFF2-40B4-BE49-F238E27FC236}">
                <a16:creationId xmlns:a16="http://schemas.microsoft.com/office/drawing/2014/main" id="{D8433608-CE18-374D-B1DD-B17A3FC6AA6E}"/>
              </a:ext>
            </a:extLst>
          </p:cNvPr>
          <p:cNvGrpSpPr/>
          <p:nvPr/>
        </p:nvGrpSpPr>
        <p:grpSpPr>
          <a:xfrm>
            <a:off x="10173600" y="3850022"/>
            <a:ext cx="389160" cy="567360"/>
            <a:chOff x="10173600" y="3850022"/>
            <a:chExt cx="389160" cy="5673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370">
              <p14:nvContentPartPr>
                <p14:cNvPr id="238" name="Ink 237">
                  <a:extLst>
                    <a:ext uri="{FF2B5EF4-FFF2-40B4-BE49-F238E27FC236}">
                      <a16:creationId xmlns:a16="http://schemas.microsoft.com/office/drawing/2014/main" id="{4975B5C3-6262-854C-98FF-0931A0EC557A}"/>
                    </a:ext>
                  </a:extLst>
                </p14:cNvPr>
                <p14:cNvContentPartPr/>
                <p14:nvPr/>
              </p14:nvContentPartPr>
              <p14:xfrm>
                <a:off x="10173600" y="3850022"/>
                <a:ext cx="258120" cy="220680"/>
              </p14:xfrm>
            </p:contentPart>
          </mc:Choice>
          <mc:Fallback xmlns="">
            <p:pic>
              <p:nvPicPr>
                <p:cNvPr id="238" name="Ink 237">
                  <a:extLst>
                    <a:ext uri="{FF2B5EF4-FFF2-40B4-BE49-F238E27FC236}">
                      <a16:creationId xmlns:a16="http://schemas.microsoft.com/office/drawing/2014/main" id="{4975B5C3-6262-854C-98FF-0931A0EC557A}"/>
                    </a:ext>
                  </a:extLst>
                </p:cNvPr>
                <p:cNvPicPr/>
                <p:nvPr/>
              </p:nvPicPr>
              <p:blipFill>
                <a:blip r:embed="rId371"/>
                <a:stretch>
                  <a:fillRect/>
                </a:stretch>
              </p:blipFill>
              <p:spPr>
                <a:xfrm>
                  <a:off x="10158120" y="3834902"/>
                  <a:ext cx="288360" cy="251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72">
              <p14:nvContentPartPr>
                <p14:cNvPr id="239" name="Ink 238">
                  <a:extLst>
                    <a:ext uri="{FF2B5EF4-FFF2-40B4-BE49-F238E27FC236}">
                      <a16:creationId xmlns:a16="http://schemas.microsoft.com/office/drawing/2014/main" id="{F0D87202-A264-DE42-853C-98B3E18463B1}"/>
                    </a:ext>
                  </a:extLst>
                </p14:cNvPr>
                <p14:cNvContentPartPr/>
                <p14:nvPr/>
              </p14:nvContentPartPr>
              <p14:xfrm>
                <a:off x="10185480" y="4189862"/>
                <a:ext cx="58320" cy="227520"/>
              </p14:xfrm>
            </p:contentPart>
          </mc:Choice>
          <mc:Fallback xmlns="">
            <p:pic>
              <p:nvPicPr>
                <p:cNvPr id="239" name="Ink 238">
                  <a:extLst>
                    <a:ext uri="{FF2B5EF4-FFF2-40B4-BE49-F238E27FC236}">
                      <a16:creationId xmlns:a16="http://schemas.microsoft.com/office/drawing/2014/main" id="{F0D87202-A264-DE42-853C-98B3E18463B1}"/>
                    </a:ext>
                  </a:extLst>
                </p:cNvPr>
                <p:cNvPicPr/>
                <p:nvPr/>
              </p:nvPicPr>
              <p:blipFill>
                <a:blip r:embed="rId373"/>
                <a:stretch>
                  <a:fillRect/>
                </a:stretch>
              </p:blipFill>
              <p:spPr>
                <a:xfrm>
                  <a:off x="10170360" y="4174742"/>
                  <a:ext cx="88920" cy="258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74">
              <p14:nvContentPartPr>
                <p14:cNvPr id="240" name="Ink 239">
                  <a:extLst>
                    <a:ext uri="{FF2B5EF4-FFF2-40B4-BE49-F238E27FC236}">
                      <a16:creationId xmlns:a16="http://schemas.microsoft.com/office/drawing/2014/main" id="{15593A9E-AAFC-7548-8487-8A3C08383474}"/>
                    </a:ext>
                  </a:extLst>
                </p14:cNvPr>
                <p14:cNvContentPartPr/>
                <p14:nvPr/>
              </p14:nvContentPartPr>
              <p14:xfrm>
                <a:off x="10428480" y="4143422"/>
                <a:ext cx="134280" cy="269640"/>
              </p14:xfrm>
            </p:contentPart>
          </mc:Choice>
          <mc:Fallback xmlns="">
            <p:pic>
              <p:nvPicPr>
                <p:cNvPr id="240" name="Ink 239">
                  <a:extLst>
                    <a:ext uri="{FF2B5EF4-FFF2-40B4-BE49-F238E27FC236}">
                      <a16:creationId xmlns:a16="http://schemas.microsoft.com/office/drawing/2014/main" id="{15593A9E-AAFC-7548-8487-8A3C08383474}"/>
                    </a:ext>
                  </a:extLst>
                </p:cNvPr>
                <p:cNvPicPr/>
                <p:nvPr/>
              </p:nvPicPr>
              <p:blipFill>
                <a:blip r:embed="rId375"/>
                <a:stretch>
                  <a:fillRect/>
                </a:stretch>
              </p:blipFill>
              <p:spPr>
                <a:xfrm>
                  <a:off x="10413360" y="4128302"/>
                  <a:ext cx="164880" cy="29988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376">
            <p14:nvContentPartPr>
              <p14:cNvPr id="241" name="Ink 240">
                <a:extLst>
                  <a:ext uri="{FF2B5EF4-FFF2-40B4-BE49-F238E27FC236}">
                    <a16:creationId xmlns:a16="http://schemas.microsoft.com/office/drawing/2014/main" id="{EC99BF6C-C5AD-174F-A799-226B23EAB733}"/>
                  </a:ext>
                </a:extLst>
              </p14:cNvPr>
              <p14:cNvContentPartPr/>
              <p14:nvPr/>
            </p14:nvContentPartPr>
            <p14:xfrm>
              <a:off x="9126360" y="4189862"/>
              <a:ext cx="781920" cy="273600"/>
            </p14:xfrm>
          </p:contentPart>
        </mc:Choice>
        <mc:Fallback xmlns="">
          <p:pic>
            <p:nvPicPr>
              <p:cNvPr id="241" name="Ink 240">
                <a:extLst>
                  <a:ext uri="{FF2B5EF4-FFF2-40B4-BE49-F238E27FC236}">
                    <a16:creationId xmlns:a16="http://schemas.microsoft.com/office/drawing/2014/main" id="{EC99BF6C-C5AD-174F-A799-226B23EAB733}"/>
                  </a:ext>
                </a:extLst>
              </p:cNvPr>
              <p:cNvPicPr/>
              <p:nvPr/>
            </p:nvPicPr>
            <p:blipFill>
              <a:blip r:embed="rId377"/>
              <a:stretch>
                <a:fillRect/>
              </a:stretch>
            </p:blipFill>
            <p:spPr>
              <a:xfrm>
                <a:off x="9110880" y="4174382"/>
                <a:ext cx="812160" cy="304200"/>
              </a:xfrm>
              <a:prstGeom prst="rect">
                <a:avLst/>
              </a:prstGeom>
            </p:spPr>
          </p:pic>
        </mc:Fallback>
      </mc:AlternateContent>
      <p:grpSp>
        <p:nvGrpSpPr>
          <p:cNvPr id="253" name="Group 252">
            <a:extLst>
              <a:ext uri="{FF2B5EF4-FFF2-40B4-BE49-F238E27FC236}">
                <a16:creationId xmlns:a16="http://schemas.microsoft.com/office/drawing/2014/main" id="{9B382360-AEC1-254B-A547-DDF1767CE120}"/>
              </a:ext>
            </a:extLst>
          </p:cNvPr>
          <p:cNvGrpSpPr/>
          <p:nvPr/>
        </p:nvGrpSpPr>
        <p:grpSpPr>
          <a:xfrm>
            <a:off x="10100160" y="4682342"/>
            <a:ext cx="1370520" cy="295560"/>
            <a:chOff x="10100160" y="4682342"/>
            <a:chExt cx="1370520" cy="2955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378">
              <p14:nvContentPartPr>
                <p14:cNvPr id="242" name="Ink 241">
                  <a:extLst>
                    <a:ext uri="{FF2B5EF4-FFF2-40B4-BE49-F238E27FC236}">
                      <a16:creationId xmlns:a16="http://schemas.microsoft.com/office/drawing/2014/main" id="{6530E6E8-2B6A-E24B-8DE2-6815B9333B1E}"/>
                    </a:ext>
                  </a:extLst>
                </p14:cNvPr>
                <p14:cNvContentPartPr/>
                <p14:nvPr/>
              </p14:nvContentPartPr>
              <p14:xfrm>
                <a:off x="10100160" y="4780262"/>
                <a:ext cx="196560" cy="150480"/>
              </p14:xfrm>
            </p:contentPart>
          </mc:Choice>
          <mc:Fallback xmlns="">
            <p:pic>
              <p:nvPicPr>
                <p:cNvPr id="242" name="Ink 241">
                  <a:extLst>
                    <a:ext uri="{FF2B5EF4-FFF2-40B4-BE49-F238E27FC236}">
                      <a16:creationId xmlns:a16="http://schemas.microsoft.com/office/drawing/2014/main" id="{6530E6E8-2B6A-E24B-8DE2-6815B9333B1E}"/>
                    </a:ext>
                  </a:extLst>
                </p:cNvPr>
                <p:cNvPicPr/>
                <p:nvPr/>
              </p:nvPicPr>
              <p:blipFill>
                <a:blip r:embed="rId379"/>
                <a:stretch>
                  <a:fillRect/>
                </a:stretch>
              </p:blipFill>
              <p:spPr>
                <a:xfrm>
                  <a:off x="10084680" y="4764782"/>
                  <a:ext cx="227160" cy="181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80">
              <p14:nvContentPartPr>
                <p14:cNvPr id="243" name="Ink 242">
                  <a:extLst>
                    <a:ext uri="{FF2B5EF4-FFF2-40B4-BE49-F238E27FC236}">
                      <a16:creationId xmlns:a16="http://schemas.microsoft.com/office/drawing/2014/main" id="{C2BAE866-1D69-AF49-B060-D0C1E968D0AE}"/>
                    </a:ext>
                  </a:extLst>
                </p14:cNvPr>
                <p14:cNvContentPartPr/>
                <p14:nvPr/>
              </p14:nvContentPartPr>
              <p14:xfrm>
                <a:off x="10286280" y="4814822"/>
                <a:ext cx="74880" cy="118440"/>
              </p14:xfrm>
            </p:contentPart>
          </mc:Choice>
          <mc:Fallback xmlns="">
            <p:pic>
              <p:nvPicPr>
                <p:cNvPr id="243" name="Ink 242">
                  <a:extLst>
                    <a:ext uri="{FF2B5EF4-FFF2-40B4-BE49-F238E27FC236}">
                      <a16:creationId xmlns:a16="http://schemas.microsoft.com/office/drawing/2014/main" id="{C2BAE866-1D69-AF49-B060-D0C1E968D0AE}"/>
                    </a:ext>
                  </a:extLst>
                </p:cNvPr>
                <p:cNvPicPr/>
                <p:nvPr/>
              </p:nvPicPr>
              <p:blipFill>
                <a:blip r:embed="rId381"/>
                <a:stretch>
                  <a:fillRect/>
                </a:stretch>
              </p:blipFill>
              <p:spPr>
                <a:xfrm>
                  <a:off x="10271160" y="4799702"/>
                  <a:ext cx="105480" cy="149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82">
              <p14:nvContentPartPr>
                <p14:cNvPr id="244" name="Ink 243">
                  <a:extLst>
                    <a:ext uri="{FF2B5EF4-FFF2-40B4-BE49-F238E27FC236}">
                      <a16:creationId xmlns:a16="http://schemas.microsoft.com/office/drawing/2014/main" id="{21DA9C71-3A7D-1840-B147-BC4396AFC071}"/>
                    </a:ext>
                  </a:extLst>
                </p14:cNvPr>
                <p14:cNvContentPartPr/>
                <p14:nvPr/>
              </p14:nvContentPartPr>
              <p14:xfrm>
                <a:off x="10369800" y="4814822"/>
                <a:ext cx="71640" cy="133200"/>
              </p14:xfrm>
            </p:contentPart>
          </mc:Choice>
          <mc:Fallback xmlns="">
            <p:pic>
              <p:nvPicPr>
                <p:cNvPr id="244" name="Ink 243">
                  <a:extLst>
                    <a:ext uri="{FF2B5EF4-FFF2-40B4-BE49-F238E27FC236}">
                      <a16:creationId xmlns:a16="http://schemas.microsoft.com/office/drawing/2014/main" id="{21DA9C71-3A7D-1840-B147-BC4396AFC071}"/>
                    </a:ext>
                  </a:extLst>
                </p:cNvPr>
                <p:cNvPicPr/>
                <p:nvPr/>
              </p:nvPicPr>
              <p:blipFill>
                <a:blip r:embed="rId383"/>
                <a:stretch>
                  <a:fillRect/>
                </a:stretch>
              </p:blipFill>
              <p:spPr>
                <a:xfrm>
                  <a:off x="10354320" y="4799702"/>
                  <a:ext cx="102240" cy="163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84">
              <p14:nvContentPartPr>
                <p14:cNvPr id="245" name="Ink 244">
                  <a:extLst>
                    <a:ext uri="{FF2B5EF4-FFF2-40B4-BE49-F238E27FC236}">
                      <a16:creationId xmlns:a16="http://schemas.microsoft.com/office/drawing/2014/main" id="{260DEBA2-FBE6-464D-9551-C1E0F0447313}"/>
                    </a:ext>
                  </a:extLst>
                </p14:cNvPr>
                <p14:cNvContentPartPr/>
                <p14:nvPr/>
              </p14:nvContentPartPr>
              <p14:xfrm>
                <a:off x="10254960" y="4692422"/>
                <a:ext cx="53640" cy="7200"/>
              </p14:xfrm>
            </p:contentPart>
          </mc:Choice>
          <mc:Fallback xmlns="">
            <p:pic>
              <p:nvPicPr>
                <p:cNvPr id="245" name="Ink 244">
                  <a:extLst>
                    <a:ext uri="{FF2B5EF4-FFF2-40B4-BE49-F238E27FC236}">
                      <a16:creationId xmlns:a16="http://schemas.microsoft.com/office/drawing/2014/main" id="{260DEBA2-FBE6-464D-9551-C1E0F0447313}"/>
                    </a:ext>
                  </a:extLst>
                </p:cNvPr>
                <p:cNvPicPr/>
                <p:nvPr/>
              </p:nvPicPr>
              <p:blipFill>
                <a:blip r:embed="rId385"/>
                <a:stretch>
                  <a:fillRect/>
                </a:stretch>
              </p:blipFill>
              <p:spPr>
                <a:xfrm>
                  <a:off x="10239840" y="4676942"/>
                  <a:ext cx="84240" cy="37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86">
              <p14:nvContentPartPr>
                <p14:cNvPr id="248" name="Ink 247">
                  <a:extLst>
                    <a:ext uri="{FF2B5EF4-FFF2-40B4-BE49-F238E27FC236}">
                      <a16:creationId xmlns:a16="http://schemas.microsoft.com/office/drawing/2014/main" id="{3A8EA540-0C29-9948-8788-E4290839DF3D}"/>
                    </a:ext>
                  </a:extLst>
                </p14:cNvPr>
                <p14:cNvContentPartPr/>
                <p14:nvPr/>
              </p14:nvContentPartPr>
              <p14:xfrm>
                <a:off x="10618560" y="4710782"/>
                <a:ext cx="11520" cy="267120"/>
              </p14:xfrm>
            </p:contentPart>
          </mc:Choice>
          <mc:Fallback xmlns="">
            <p:pic>
              <p:nvPicPr>
                <p:cNvPr id="248" name="Ink 247">
                  <a:extLst>
                    <a:ext uri="{FF2B5EF4-FFF2-40B4-BE49-F238E27FC236}">
                      <a16:creationId xmlns:a16="http://schemas.microsoft.com/office/drawing/2014/main" id="{3A8EA540-0C29-9948-8788-E4290839DF3D}"/>
                    </a:ext>
                  </a:extLst>
                </p:cNvPr>
                <p:cNvPicPr/>
                <p:nvPr/>
              </p:nvPicPr>
              <p:blipFill>
                <a:blip r:embed="rId387"/>
                <a:stretch>
                  <a:fillRect/>
                </a:stretch>
              </p:blipFill>
              <p:spPr>
                <a:xfrm>
                  <a:off x="10603440" y="4695302"/>
                  <a:ext cx="41760" cy="297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88">
              <p14:nvContentPartPr>
                <p14:cNvPr id="249" name="Ink 248">
                  <a:extLst>
                    <a:ext uri="{FF2B5EF4-FFF2-40B4-BE49-F238E27FC236}">
                      <a16:creationId xmlns:a16="http://schemas.microsoft.com/office/drawing/2014/main" id="{0365B36E-E231-F640-A8FE-4887CFE0F221}"/>
                    </a:ext>
                  </a:extLst>
                </p14:cNvPr>
                <p14:cNvContentPartPr/>
                <p14:nvPr/>
              </p14:nvContentPartPr>
              <p14:xfrm>
                <a:off x="10532880" y="4802942"/>
                <a:ext cx="328680" cy="142920"/>
              </p14:xfrm>
            </p:contentPart>
          </mc:Choice>
          <mc:Fallback xmlns="">
            <p:pic>
              <p:nvPicPr>
                <p:cNvPr id="249" name="Ink 248">
                  <a:extLst>
                    <a:ext uri="{FF2B5EF4-FFF2-40B4-BE49-F238E27FC236}">
                      <a16:creationId xmlns:a16="http://schemas.microsoft.com/office/drawing/2014/main" id="{0365B36E-E231-F640-A8FE-4887CFE0F221}"/>
                    </a:ext>
                  </a:extLst>
                </p:cNvPr>
                <p:cNvPicPr/>
                <p:nvPr/>
              </p:nvPicPr>
              <p:blipFill>
                <a:blip r:embed="rId389"/>
                <a:stretch>
                  <a:fillRect/>
                </a:stretch>
              </p:blipFill>
              <p:spPr>
                <a:xfrm>
                  <a:off x="10517400" y="4787822"/>
                  <a:ext cx="358920" cy="173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90">
              <p14:nvContentPartPr>
                <p14:cNvPr id="250" name="Ink 249">
                  <a:extLst>
                    <a:ext uri="{FF2B5EF4-FFF2-40B4-BE49-F238E27FC236}">
                      <a16:creationId xmlns:a16="http://schemas.microsoft.com/office/drawing/2014/main" id="{90657244-25B4-F346-A8E6-5FD3F483215F}"/>
                    </a:ext>
                  </a:extLst>
                </p14:cNvPr>
                <p14:cNvContentPartPr/>
                <p14:nvPr/>
              </p14:nvContentPartPr>
              <p14:xfrm>
                <a:off x="10879920" y="4826342"/>
                <a:ext cx="107280" cy="131400"/>
              </p14:xfrm>
            </p:contentPart>
          </mc:Choice>
          <mc:Fallback xmlns="">
            <p:pic>
              <p:nvPicPr>
                <p:cNvPr id="250" name="Ink 249">
                  <a:extLst>
                    <a:ext uri="{FF2B5EF4-FFF2-40B4-BE49-F238E27FC236}">
                      <a16:creationId xmlns:a16="http://schemas.microsoft.com/office/drawing/2014/main" id="{90657244-25B4-F346-A8E6-5FD3F483215F}"/>
                    </a:ext>
                  </a:extLst>
                </p:cNvPr>
                <p:cNvPicPr/>
                <p:nvPr/>
              </p:nvPicPr>
              <p:blipFill>
                <a:blip r:embed="rId391"/>
                <a:stretch>
                  <a:fillRect/>
                </a:stretch>
              </p:blipFill>
              <p:spPr>
                <a:xfrm>
                  <a:off x="10864800" y="4811222"/>
                  <a:ext cx="137880" cy="162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92">
              <p14:nvContentPartPr>
                <p14:cNvPr id="251" name="Ink 250">
                  <a:extLst>
                    <a:ext uri="{FF2B5EF4-FFF2-40B4-BE49-F238E27FC236}">
                      <a16:creationId xmlns:a16="http://schemas.microsoft.com/office/drawing/2014/main" id="{6EBA31D9-6618-F946-A055-956E1D5D7046}"/>
                    </a:ext>
                  </a:extLst>
                </p14:cNvPr>
                <p14:cNvContentPartPr/>
                <p14:nvPr/>
              </p14:nvContentPartPr>
              <p14:xfrm>
                <a:off x="11058480" y="4682342"/>
                <a:ext cx="318240" cy="272160"/>
              </p14:xfrm>
            </p:contentPart>
          </mc:Choice>
          <mc:Fallback xmlns="">
            <p:pic>
              <p:nvPicPr>
                <p:cNvPr id="251" name="Ink 250">
                  <a:extLst>
                    <a:ext uri="{FF2B5EF4-FFF2-40B4-BE49-F238E27FC236}">
                      <a16:creationId xmlns:a16="http://schemas.microsoft.com/office/drawing/2014/main" id="{6EBA31D9-6618-F946-A055-956E1D5D7046}"/>
                    </a:ext>
                  </a:extLst>
                </p:cNvPr>
                <p:cNvPicPr/>
                <p:nvPr/>
              </p:nvPicPr>
              <p:blipFill>
                <a:blip r:embed="rId393"/>
                <a:stretch>
                  <a:fillRect/>
                </a:stretch>
              </p:blipFill>
              <p:spPr>
                <a:xfrm>
                  <a:off x="11043000" y="4667222"/>
                  <a:ext cx="348840" cy="302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94">
              <p14:nvContentPartPr>
                <p14:cNvPr id="252" name="Ink 251">
                  <a:extLst>
                    <a:ext uri="{FF2B5EF4-FFF2-40B4-BE49-F238E27FC236}">
                      <a16:creationId xmlns:a16="http://schemas.microsoft.com/office/drawing/2014/main" id="{C72AB98C-3283-DF47-B3F3-5D675D055A81}"/>
                    </a:ext>
                  </a:extLst>
                </p14:cNvPr>
                <p14:cNvContentPartPr/>
                <p14:nvPr/>
              </p14:nvContentPartPr>
              <p14:xfrm>
                <a:off x="11470320" y="4942262"/>
                <a:ext cx="360" cy="360"/>
              </p14:xfrm>
            </p:contentPart>
          </mc:Choice>
          <mc:Fallback xmlns="">
            <p:pic>
              <p:nvPicPr>
                <p:cNvPr id="252" name="Ink 251">
                  <a:extLst>
                    <a:ext uri="{FF2B5EF4-FFF2-40B4-BE49-F238E27FC236}">
                      <a16:creationId xmlns:a16="http://schemas.microsoft.com/office/drawing/2014/main" id="{C72AB98C-3283-DF47-B3F3-5D675D055A81}"/>
                    </a:ext>
                  </a:extLst>
                </p:cNvPr>
                <p:cNvPicPr/>
                <p:nvPr/>
              </p:nvPicPr>
              <p:blipFill>
                <a:blip r:embed="rId29"/>
                <a:stretch>
                  <a:fillRect/>
                </a:stretch>
              </p:blipFill>
              <p:spPr>
                <a:xfrm>
                  <a:off x="11455200" y="4926782"/>
                  <a:ext cx="30960" cy="3096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268" name="Group 267">
            <a:extLst>
              <a:ext uri="{FF2B5EF4-FFF2-40B4-BE49-F238E27FC236}">
                <a16:creationId xmlns:a16="http://schemas.microsoft.com/office/drawing/2014/main" id="{C14683AA-146B-3246-94E8-3F211439CB56}"/>
              </a:ext>
            </a:extLst>
          </p:cNvPr>
          <p:cNvGrpSpPr/>
          <p:nvPr/>
        </p:nvGrpSpPr>
        <p:grpSpPr>
          <a:xfrm>
            <a:off x="9595080" y="5138822"/>
            <a:ext cx="1481400" cy="327960"/>
            <a:chOff x="9595080" y="5138822"/>
            <a:chExt cx="1481400" cy="3279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395">
              <p14:nvContentPartPr>
                <p14:cNvPr id="254" name="Ink 253">
                  <a:extLst>
                    <a:ext uri="{FF2B5EF4-FFF2-40B4-BE49-F238E27FC236}">
                      <a16:creationId xmlns:a16="http://schemas.microsoft.com/office/drawing/2014/main" id="{9E045250-2E90-834C-9315-1778D12DF8AC}"/>
                    </a:ext>
                  </a:extLst>
                </p14:cNvPr>
                <p14:cNvContentPartPr/>
                <p14:nvPr/>
              </p14:nvContentPartPr>
              <p14:xfrm>
                <a:off x="9595080" y="5260142"/>
                <a:ext cx="53280" cy="204480"/>
              </p14:xfrm>
            </p:contentPart>
          </mc:Choice>
          <mc:Fallback xmlns="">
            <p:pic>
              <p:nvPicPr>
                <p:cNvPr id="254" name="Ink 253">
                  <a:extLst>
                    <a:ext uri="{FF2B5EF4-FFF2-40B4-BE49-F238E27FC236}">
                      <a16:creationId xmlns:a16="http://schemas.microsoft.com/office/drawing/2014/main" id="{9E045250-2E90-834C-9315-1778D12DF8AC}"/>
                    </a:ext>
                  </a:extLst>
                </p:cNvPr>
                <p:cNvPicPr/>
                <p:nvPr/>
              </p:nvPicPr>
              <p:blipFill>
                <a:blip r:embed="rId396"/>
                <a:stretch>
                  <a:fillRect/>
                </a:stretch>
              </p:blipFill>
              <p:spPr>
                <a:xfrm>
                  <a:off x="9579960" y="5245022"/>
                  <a:ext cx="83880" cy="234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97">
              <p14:nvContentPartPr>
                <p14:cNvPr id="255" name="Ink 254">
                  <a:extLst>
                    <a:ext uri="{FF2B5EF4-FFF2-40B4-BE49-F238E27FC236}">
                      <a16:creationId xmlns:a16="http://schemas.microsoft.com/office/drawing/2014/main" id="{C3032A3C-EEDD-AA4D-A6D5-2ED02A5F549A}"/>
                    </a:ext>
                  </a:extLst>
                </p14:cNvPr>
                <p14:cNvContentPartPr/>
                <p14:nvPr/>
              </p14:nvContentPartPr>
              <p14:xfrm>
                <a:off x="9687960" y="5324222"/>
                <a:ext cx="145080" cy="142560"/>
              </p14:xfrm>
            </p:contentPart>
          </mc:Choice>
          <mc:Fallback xmlns="">
            <p:pic>
              <p:nvPicPr>
                <p:cNvPr id="255" name="Ink 254">
                  <a:extLst>
                    <a:ext uri="{FF2B5EF4-FFF2-40B4-BE49-F238E27FC236}">
                      <a16:creationId xmlns:a16="http://schemas.microsoft.com/office/drawing/2014/main" id="{C3032A3C-EEDD-AA4D-A6D5-2ED02A5F549A}"/>
                    </a:ext>
                  </a:extLst>
                </p:cNvPr>
                <p:cNvPicPr/>
                <p:nvPr/>
              </p:nvPicPr>
              <p:blipFill>
                <a:blip r:embed="rId398"/>
                <a:stretch>
                  <a:fillRect/>
                </a:stretch>
              </p:blipFill>
              <p:spPr>
                <a:xfrm>
                  <a:off x="9672480" y="5309102"/>
                  <a:ext cx="175320" cy="173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99">
              <p14:nvContentPartPr>
                <p14:cNvPr id="256" name="Ink 255">
                  <a:extLst>
                    <a:ext uri="{FF2B5EF4-FFF2-40B4-BE49-F238E27FC236}">
                      <a16:creationId xmlns:a16="http://schemas.microsoft.com/office/drawing/2014/main" id="{C48BDC88-B759-9744-BD0A-066D3B57B020}"/>
                    </a:ext>
                  </a:extLst>
                </p14:cNvPr>
                <p14:cNvContentPartPr/>
                <p14:nvPr/>
              </p14:nvContentPartPr>
              <p14:xfrm>
                <a:off x="9861480" y="5277782"/>
                <a:ext cx="32760" cy="175680"/>
              </p14:xfrm>
            </p:contentPart>
          </mc:Choice>
          <mc:Fallback xmlns="">
            <p:pic>
              <p:nvPicPr>
                <p:cNvPr id="256" name="Ink 255">
                  <a:extLst>
                    <a:ext uri="{FF2B5EF4-FFF2-40B4-BE49-F238E27FC236}">
                      <a16:creationId xmlns:a16="http://schemas.microsoft.com/office/drawing/2014/main" id="{C48BDC88-B759-9744-BD0A-066D3B57B020}"/>
                    </a:ext>
                  </a:extLst>
                </p:cNvPr>
                <p:cNvPicPr/>
                <p:nvPr/>
              </p:nvPicPr>
              <p:blipFill>
                <a:blip r:embed="rId400"/>
                <a:stretch>
                  <a:fillRect/>
                </a:stretch>
              </p:blipFill>
              <p:spPr>
                <a:xfrm>
                  <a:off x="9846360" y="5262662"/>
                  <a:ext cx="63360" cy="206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01">
              <p14:nvContentPartPr>
                <p14:cNvPr id="257" name="Ink 256">
                  <a:extLst>
                    <a:ext uri="{FF2B5EF4-FFF2-40B4-BE49-F238E27FC236}">
                      <a16:creationId xmlns:a16="http://schemas.microsoft.com/office/drawing/2014/main" id="{C4017A67-8246-9748-99DB-05EC8B1B41F2}"/>
                    </a:ext>
                  </a:extLst>
                </p14:cNvPr>
                <p14:cNvContentPartPr/>
                <p14:nvPr/>
              </p14:nvContentPartPr>
              <p14:xfrm>
                <a:off x="9826560" y="5293262"/>
                <a:ext cx="227520" cy="154440"/>
              </p14:xfrm>
            </p:contentPart>
          </mc:Choice>
          <mc:Fallback xmlns="">
            <p:pic>
              <p:nvPicPr>
                <p:cNvPr id="257" name="Ink 256">
                  <a:extLst>
                    <a:ext uri="{FF2B5EF4-FFF2-40B4-BE49-F238E27FC236}">
                      <a16:creationId xmlns:a16="http://schemas.microsoft.com/office/drawing/2014/main" id="{C4017A67-8246-9748-99DB-05EC8B1B41F2}"/>
                    </a:ext>
                  </a:extLst>
                </p:cNvPr>
                <p:cNvPicPr/>
                <p:nvPr/>
              </p:nvPicPr>
              <p:blipFill>
                <a:blip r:embed="rId402"/>
                <a:stretch>
                  <a:fillRect/>
                </a:stretch>
              </p:blipFill>
              <p:spPr>
                <a:xfrm>
                  <a:off x="9811440" y="5277782"/>
                  <a:ext cx="258120" cy="185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03">
              <p14:nvContentPartPr>
                <p14:cNvPr id="258" name="Ink 257">
                  <a:extLst>
                    <a:ext uri="{FF2B5EF4-FFF2-40B4-BE49-F238E27FC236}">
                      <a16:creationId xmlns:a16="http://schemas.microsoft.com/office/drawing/2014/main" id="{9DCE58FA-9DF0-F240-977B-22DC741F791E}"/>
                    </a:ext>
                  </a:extLst>
                </p14:cNvPr>
                <p14:cNvContentPartPr/>
                <p14:nvPr/>
              </p14:nvContentPartPr>
              <p14:xfrm>
                <a:off x="10081440" y="5285342"/>
                <a:ext cx="128520" cy="161640"/>
              </p14:xfrm>
            </p:contentPart>
          </mc:Choice>
          <mc:Fallback xmlns="">
            <p:pic>
              <p:nvPicPr>
                <p:cNvPr id="258" name="Ink 257">
                  <a:extLst>
                    <a:ext uri="{FF2B5EF4-FFF2-40B4-BE49-F238E27FC236}">
                      <a16:creationId xmlns:a16="http://schemas.microsoft.com/office/drawing/2014/main" id="{9DCE58FA-9DF0-F240-977B-22DC741F791E}"/>
                    </a:ext>
                  </a:extLst>
                </p:cNvPr>
                <p:cNvPicPr/>
                <p:nvPr/>
              </p:nvPicPr>
              <p:blipFill>
                <a:blip r:embed="rId404"/>
                <a:stretch>
                  <a:fillRect/>
                </a:stretch>
              </p:blipFill>
              <p:spPr>
                <a:xfrm>
                  <a:off x="10065960" y="5270222"/>
                  <a:ext cx="159120" cy="191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05">
              <p14:nvContentPartPr>
                <p14:cNvPr id="259" name="Ink 258">
                  <a:extLst>
                    <a:ext uri="{FF2B5EF4-FFF2-40B4-BE49-F238E27FC236}">
                      <a16:creationId xmlns:a16="http://schemas.microsoft.com/office/drawing/2014/main" id="{72359CEB-0B76-1E4E-B035-868A5A0D1CC9}"/>
                    </a:ext>
                  </a:extLst>
                </p14:cNvPr>
                <p14:cNvContentPartPr/>
                <p14:nvPr/>
              </p14:nvContentPartPr>
              <p14:xfrm>
                <a:off x="10267920" y="5257982"/>
                <a:ext cx="134280" cy="157320"/>
              </p14:xfrm>
            </p:contentPart>
          </mc:Choice>
          <mc:Fallback xmlns="">
            <p:pic>
              <p:nvPicPr>
                <p:cNvPr id="259" name="Ink 258">
                  <a:extLst>
                    <a:ext uri="{FF2B5EF4-FFF2-40B4-BE49-F238E27FC236}">
                      <a16:creationId xmlns:a16="http://schemas.microsoft.com/office/drawing/2014/main" id="{72359CEB-0B76-1E4E-B035-868A5A0D1CC9}"/>
                    </a:ext>
                  </a:extLst>
                </p:cNvPr>
                <p:cNvPicPr/>
                <p:nvPr/>
              </p:nvPicPr>
              <p:blipFill>
                <a:blip r:embed="rId406"/>
                <a:stretch>
                  <a:fillRect/>
                </a:stretch>
              </p:blipFill>
              <p:spPr>
                <a:xfrm>
                  <a:off x="10252440" y="5242862"/>
                  <a:ext cx="164520" cy="187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07">
              <p14:nvContentPartPr>
                <p14:cNvPr id="260" name="Ink 259">
                  <a:extLst>
                    <a:ext uri="{FF2B5EF4-FFF2-40B4-BE49-F238E27FC236}">
                      <a16:creationId xmlns:a16="http://schemas.microsoft.com/office/drawing/2014/main" id="{C7EB6934-FA14-9943-B52A-434EFE3C5D52}"/>
                    </a:ext>
                  </a:extLst>
                </p14:cNvPr>
                <p14:cNvContentPartPr/>
                <p14:nvPr/>
              </p14:nvContentPartPr>
              <p14:xfrm>
                <a:off x="10487160" y="5254742"/>
                <a:ext cx="23040" cy="55800"/>
              </p14:xfrm>
            </p:contentPart>
          </mc:Choice>
          <mc:Fallback xmlns="">
            <p:pic>
              <p:nvPicPr>
                <p:cNvPr id="260" name="Ink 259">
                  <a:extLst>
                    <a:ext uri="{FF2B5EF4-FFF2-40B4-BE49-F238E27FC236}">
                      <a16:creationId xmlns:a16="http://schemas.microsoft.com/office/drawing/2014/main" id="{C7EB6934-FA14-9943-B52A-434EFE3C5D52}"/>
                    </a:ext>
                  </a:extLst>
                </p:cNvPr>
                <p:cNvPicPr/>
                <p:nvPr/>
              </p:nvPicPr>
              <p:blipFill>
                <a:blip r:embed="rId408"/>
                <a:stretch>
                  <a:fillRect/>
                </a:stretch>
              </p:blipFill>
              <p:spPr>
                <a:xfrm>
                  <a:off x="10471680" y="5239262"/>
                  <a:ext cx="53280" cy="86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09">
              <p14:nvContentPartPr>
                <p14:cNvPr id="261" name="Ink 260">
                  <a:extLst>
                    <a:ext uri="{FF2B5EF4-FFF2-40B4-BE49-F238E27FC236}">
                      <a16:creationId xmlns:a16="http://schemas.microsoft.com/office/drawing/2014/main" id="{310A7D4F-AED1-9440-861E-A934EE9D7D0D}"/>
                    </a:ext>
                  </a:extLst>
                </p14:cNvPr>
                <p14:cNvContentPartPr/>
                <p14:nvPr/>
              </p14:nvContentPartPr>
              <p14:xfrm>
                <a:off x="10279800" y="5254022"/>
                <a:ext cx="167040" cy="163440"/>
              </p14:xfrm>
            </p:contentPart>
          </mc:Choice>
          <mc:Fallback xmlns="">
            <p:pic>
              <p:nvPicPr>
                <p:cNvPr id="261" name="Ink 260">
                  <a:extLst>
                    <a:ext uri="{FF2B5EF4-FFF2-40B4-BE49-F238E27FC236}">
                      <a16:creationId xmlns:a16="http://schemas.microsoft.com/office/drawing/2014/main" id="{310A7D4F-AED1-9440-861E-A934EE9D7D0D}"/>
                    </a:ext>
                  </a:extLst>
                </p:cNvPr>
                <p:cNvPicPr/>
                <p:nvPr/>
              </p:nvPicPr>
              <p:blipFill>
                <a:blip r:embed="rId410"/>
                <a:stretch>
                  <a:fillRect/>
                </a:stretch>
              </p:blipFill>
              <p:spPr>
                <a:xfrm>
                  <a:off x="10264680" y="5238542"/>
                  <a:ext cx="197640" cy="194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11">
              <p14:nvContentPartPr>
                <p14:cNvPr id="262" name="Ink 261">
                  <a:extLst>
                    <a:ext uri="{FF2B5EF4-FFF2-40B4-BE49-F238E27FC236}">
                      <a16:creationId xmlns:a16="http://schemas.microsoft.com/office/drawing/2014/main" id="{17E75AF7-1E57-304C-91A0-FC631F8A91B0}"/>
                    </a:ext>
                  </a:extLst>
                </p14:cNvPr>
                <p14:cNvContentPartPr/>
                <p14:nvPr/>
              </p14:nvContentPartPr>
              <p14:xfrm>
                <a:off x="10480320" y="5228462"/>
                <a:ext cx="165960" cy="174600"/>
              </p14:xfrm>
            </p:contentPart>
          </mc:Choice>
          <mc:Fallback xmlns="">
            <p:pic>
              <p:nvPicPr>
                <p:cNvPr id="262" name="Ink 261">
                  <a:extLst>
                    <a:ext uri="{FF2B5EF4-FFF2-40B4-BE49-F238E27FC236}">
                      <a16:creationId xmlns:a16="http://schemas.microsoft.com/office/drawing/2014/main" id="{17E75AF7-1E57-304C-91A0-FC631F8A91B0}"/>
                    </a:ext>
                  </a:extLst>
                </p:cNvPr>
                <p:cNvPicPr/>
                <p:nvPr/>
              </p:nvPicPr>
              <p:blipFill>
                <a:blip r:embed="rId412"/>
                <a:stretch>
                  <a:fillRect/>
                </a:stretch>
              </p:blipFill>
              <p:spPr>
                <a:xfrm>
                  <a:off x="10465200" y="5213342"/>
                  <a:ext cx="196560" cy="205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13">
              <p14:nvContentPartPr>
                <p14:cNvPr id="263" name="Ink 262">
                  <a:extLst>
                    <a:ext uri="{FF2B5EF4-FFF2-40B4-BE49-F238E27FC236}">
                      <a16:creationId xmlns:a16="http://schemas.microsoft.com/office/drawing/2014/main" id="{993FB066-0AAC-7043-9653-517FE0C6EB5F}"/>
                    </a:ext>
                  </a:extLst>
                </p14:cNvPr>
                <p14:cNvContentPartPr/>
                <p14:nvPr/>
              </p14:nvContentPartPr>
              <p14:xfrm>
                <a:off x="10677960" y="5191742"/>
                <a:ext cx="133200" cy="193320"/>
              </p14:xfrm>
            </p:contentPart>
          </mc:Choice>
          <mc:Fallback xmlns="">
            <p:pic>
              <p:nvPicPr>
                <p:cNvPr id="263" name="Ink 262">
                  <a:extLst>
                    <a:ext uri="{FF2B5EF4-FFF2-40B4-BE49-F238E27FC236}">
                      <a16:creationId xmlns:a16="http://schemas.microsoft.com/office/drawing/2014/main" id="{993FB066-0AAC-7043-9653-517FE0C6EB5F}"/>
                    </a:ext>
                  </a:extLst>
                </p:cNvPr>
                <p:cNvPicPr/>
                <p:nvPr/>
              </p:nvPicPr>
              <p:blipFill>
                <a:blip r:embed="rId414"/>
                <a:stretch>
                  <a:fillRect/>
                </a:stretch>
              </p:blipFill>
              <p:spPr>
                <a:xfrm>
                  <a:off x="10662480" y="5176622"/>
                  <a:ext cx="163440" cy="223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15">
              <p14:nvContentPartPr>
                <p14:cNvPr id="264" name="Ink 263">
                  <a:extLst>
                    <a:ext uri="{FF2B5EF4-FFF2-40B4-BE49-F238E27FC236}">
                      <a16:creationId xmlns:a16="http://schemas.microsoft.com/office/drawing/2014/main" id="{80086763-2B4E-CD4F-BF29-970FB705A89E}"/>
                    </a:ext>
                  </a:extLst>
                </p14:cNvPr>
                <p14:cNvContentPartPr/>
                <p14:nvPr/>
              </p14:nvContentPartPr>
              <p14:xfrm>
                <a:off x="10856880" y="5266262"/>
                <a:ext cx="72360" cy="95760"/>
              </p14:xfrm>
            </p:contentPart>
          </mc:Choice>
          <mc:Fallback xmlns="">
            <p:pic>
              <p:nvPicPr>
                <p:cNvPr id="264" name="Ink 263">
                  <a:extLst>
                    <a:ext uri="{FF2B5EF4-FFF2-40B4-BE49-F238E27FC236}">
                      <a16:creationId xmlns:a16="http://schemas.microsoft.com/office/drawing/2014/main" id="{80086763-2B4E-CD4F-BF29-970FB705A89E}"/>
                    </a:ext>
                  </a:extLst>
                </p:cNvPr>
                <p:cNvPicPr/>
                <p:nvPr/>
              </p:nvPicPr>
              <p:blipFill>
                <a:blip r:embed="rId416"/>
                <a:stretch>
                  <a:fillRect/>
                </a:stretch>
              </p:blipFill>
              <p:spPr>
                <a:xfrm>
                  <a:off x="10841760" y="5251142"/>
                  <a:ext cx="102960" cy="126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17">
              <p14:nvContentPartPr>
                <p14:cNvPr id="265" name="Ink 264">
                  <a:extLst>
                    <a:ext uri="{FF2B5EF4-FFF2-40B4-BE49-F238E27FC236}">
                      <a16:creationId xmlns:a16="http://schemas.microsoft.com/office/drawing/2014/main" id="{42C24DEB-7BA5-9144-98E2-21E5F95D809B}"/>
                    </a:ext>
                  </a:extLst>
                </p14:cNvPr>
                <p14:cNvContentPartPr/>
                <p14:nvPr/>
              </p14:nvContentPartPr>
              <p14:xfrm>
                <a:off x="10902960" y="5138822"/>
                <a:ext cx="360" cy="360"/>
              </p14:xfrm>
            </p:contentPart>
          </mc:Choice>
          <mc:Fallback xmlns="">
            <p:pic>
              <p:nvPicPr>
                <p:cNvPr id="265" name="Ink 264">
                  <a:extLst>
                    <a:ext uri="{FF2B5EF4-FFF2-40B4-BE49-F238E27FC236}">
                      <a16:creationId xmlns:a16="http://schemas.microsoft.com/office/drawing/2014/main" id="{42C24DEB-7BA5-9144-98E2-21E5F95D809B}"/>
                    </a:ext>
                  </a:extLst>
                </p:cNvPr>
                <p:cNvPicPr/>
                <p:nvPr/>
              </p:nvPicPr>
              <p:blipFill>
                <a:blip r:embed="rId29"/>
                <a:stretch>
                  <a:fillRect/>
                </a:stretch>
              </p:blipFill>
              <p:spPr>
                <a:xfrm>
                  <a:off x="10887840" y="5123702"/>
                  <a:ext cx="30960" cy="30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18">
              <p14:nvContentPartPr>
                <p14:cNvPr id="266" name="Ink 265">
                  <a:extLst>
                    <a:ext uri="{FF2B5EF4-FFF2-40B4-BE49-F238E27FC236}">
                      <a16:creationId xmlns:a16="http://schemas.microsoft.com/office/drawing/2014/main" id="{3C4E6815-79DD-8C4F-888F-1B9A6551EB86}"/>
                    </a:ext>
                  </a:extLst>
                </p14:cNvPr>
                <p14:cNvContentPartPr/>
                <p14:nvPr/>
              </p14:nvContentPartPr>
              <p14:xfrm>
                <a:off x="11053800" y="5220182"/>
                <a:ext cx="360" cy="360"/>
              </p14:xfrm>
            </p:contentPart>
          </mc:Choice>
          <mc:Fallback xmlns="">
            <p:pic>
              <p:nvPicPr>
                <p:cNvPr id="266" name="Ink 265">
                  <a:extLst>
                    <a:ext uri="{FF2B5EF4-FFF2-40B4-BE49-F238E27FC236}">
                      <a16:creationId xmlns:a16="http://schemas.microsoft.com/office/drawing/2014/main" id="{3C4E6815-79DD-8C4F-888F-1B9A6551EB86}"/>
                    </a:ext>
                  </a:extLst>
                </p:cNvPr>
                <p:cNvPicPr/>
                <p:nvPr/>
              </p:nvPicPr>
              <p:blipFill>
                <a:blip r:embed="rId29"/>
                <a:stretch>
                  <a:fillRect/>
                </a:stretch>
              </p:blipFill>
              <p:spPr>
                <a:xfrm>
                  <a:off x="11038320" y="5204702"/>
                  <a:ext cx="30960" cy="30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19">
              <p14:nvContentPartPr>
                <p14:cNvPr id="267" name="Ink 266">
                  <a:extLst>
                    <a:ext uri="{FF2B5EF4-FFF2-40B4-BE49-F238E27FC236}">
                      <a16:creationId xmlns:a16="http://schemas.microsoft.com/office/drawing/2014/main" id="{470154C2-905A-8D48-8E87-C6C6F2A664C4}"/>
                    </a:ext>
                  </a:extLst>
                </p14:cNvPr>
                <p14:cNvContentPartPr/>
                <p14:nvPr/>
              </p14:nvContentPartPr>
              <p14:xfrm>
                <a:off x="11064960" y="5320622"/>
                <a:ext cx="11520" cy="3960"/>
              </p14:xfrm>
            </p:contentPart>
          </mc:Choice>
          <mc:Fallback xmlns="">
            <p:pic>
              <p:nvPicPr>
                <p:cNvPr id="267" name="Ink 266">
                  <a:extLst>
                    <a:ext uri="{FF2B5EF4-FFF2-40B4-BE49-F238E27FC236}">
                      <a16:creationId xmlns:a16="http://schemas.microsoft.com/office/drawing/2014/main" id="{470154C2-905A-8D48-8E87-C6C6F2A664C4}"/>
                    </a:ext>
                  </a:extLst>
                </p:cNvPr>
                <p:cNvPicPr/>
                <p:nvPr/>
              </p:nvPicPr>
              <p:blipFill>
                <a:blip r:embed="rId43"/>
                <a:stretch>
                  <a:fillRect/>
                </a:stretch>
              </p:blipFill>
              <p:spPr>
                <a:xfrm>
                  <a:off x="11049840" y="5305502"/>
                  <a:ext cx="41760" cy="3456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295" name="Group 294">
            <a:extLst>
              <a:ext uri="{FF2B5EF4-FFF2-40B4-BE49-F238E27FC236}">
                <a16:creationId xmlns:a16="http://schemas.microsoft.com/office/drawing/2014/main" id="{E809449B-C4C6-9249-ACE2-67C6E6831778}"/>
              </a:ext>
            </a:extLst>
          </p:cNvPr>
          <p:cNvGrpSpPr/>
          <p:nvPr/>
        </p:nvGrpSpPr>
        <p:grpSpPr>
          <a:xfrm>
            <a:off x="9340560" y="5616542"/>
            <a:ext cx="1829880" cy="650520"/>
            <a:chOff x="9340560" y="5616542"/>
            <a:chExt cx="1829880" cy="6505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420">
              <p14:nvContentPartPr>
                <p14:cNvPr id="269" name="Ink 268">
                  <a:extLst>
                    <a:ext uri="{FF2B5EF4-FFF2-40B4-BE49-F238E27FC236}">
                      <a16:creationId xmlns:a16="http://schemas.microsoft.com/office/drawing/2014/main" id="{F0CEE844-4B37-F742-BEE3-562A741D1999}"/>
                    </a:ext>
                  </a:extLst>
                </p14:cNvPr>
                <p14:cNvContentPartPr/>
                <p14:nvPr/>
              </p14:nvContentPartPr>
              <p14:xfrm>
                <a:off x="9340560" y="5732822"/>
                <a:ext cx="99720" cy="57240"/>
              </p14:xfrm>
            </p:contentPart>
          </mc:Choice>
          <mc:Fallback xmlns="">
            <p:pic>
              <p:nvPicPr>
                <p:cNvPr id="269" name="Ink 268">
                  <a:extLst>
                    <a:ext uri="{FF2B5EF4-FFF2-40B4-BE49-F238E27FC236}">
                      <a16:creationId xmlns:a16="http://schemas.microsoft.com/office/drawing/2014/main" id="{F0CEE844-4B37-F742-BEE3-562A741D1999}"/>
                    </a:ext>
                  </a:extLst>
                </p:cNvPr>
                <p:cNvPicPr/>
                <p:nvPr/>
              </p:nvPicPr>
              <p:blipFill>
                <a:blip r:embed="rId421"/>
                <a:stretch>
                  <a:fillRect/>
                </a:stretch>
              </p:blipFill>
              <p:spPr>
                <a:xfrm>
                  <a:off x="9325440" y="5717702"/>
                  <a:ext cx="130320" cy="87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22">
              <p14:nvContentPartPr>
                <p14:cNvPr id="270" name="Ink 269">
                  <a:extLst>
                    <a:ext uri="{FF2B5EF4-FFF2-40B4-BE49-F238E27FC236}">
                      <a16:creationId xmlns:a16="http://schemas.microsoft.com/office/drawing/2014/main" id="{9AFA01EA-2C16-D94B-A317-828B87CA6CA2}"/>
                    </a:ext>
                  </a:extLst>
                </p14:cNvPr>
                <p14:cNvContentPartPr/>
                <p14:nvPr/>
              </p14:nvContentPartPr>
              <p14:xfrm>
                <a:off x="9664200" y="5671262"/>
                <a:ext cx="113760" cy="213120"/>
              </p14:xfrm>
            </p:contentPart>
          </mc:Choice>
          <mc:Fallback xmlns="">
            <p:pic>
              <p:nvPicPr>
                <p:cNvPr id="270" name="Ink 269">
                  <a:extLst>
                    <a:ext uri="{FF2B5EF4-FFF2-40B4-BE49-F238E27FC236}">
                      <a16:creationId xmlns:a16="http://schemas.microsoft.com/office/drawing/2014/main" id="{9AFA01EA-2C16-D94B-A317-828B87CA6CA2}"/>
                    </a:ext>
                  </a:extLst>
                </p:cNvPr>
                <p:cNvPicPr/>
                <p:nvPr/>
              </p:nvPicPr>
              <p:blipFill>
                <a:blip r:embed="rId423"/>
                <a:stretch>
                  <a:fillRect/>
                </a:stretch>
              </p:blipFill>
              <p:spPr>
                <a:xfrm>
                  <a:off x="9648720" y="5656142"/>
                  <a:ext cx="144360" cy="243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24">
              <p14:nvContentPartPr>
                <p14:cNvPr id="271" name="Ink 270">
                  <a:extLst>
                    <a:ext uri="{FF2B5EF4-FFF2-40B4-BE49-F238E27FC236}">
                      <a16:creationId xmlns:a16="http://schemas.microsoft.com/office/drawing/2014/main" id="{FEF03202-96FE-4041-AED4-4C76E59A6977}"/>
                    </a:ext>
                  </a:extLst>
                </p14:cNvPr>
                <p14:cNvContentPartPr/>
                <p14:nvPr/>
              </p14:nvContentPartPr>
              <p14:xfrm>
                <a:off x="9803520" y="5729222"/>
                <a:ext cx="122400" cy="126720"/>
              </p14:xfrm>
            </p:contentPart>
          </mc:Choice>
          <mc:Fallback xmlns="">
            <p:pic>
              <p:nvPicPr>
                <p:cNvPr id="271" name="Ink 270">
                  <a:extLst>
                    <a:ext uri="{FF2B5EF4-FFF2-40B4-BE49-F238E27FC236}">
                      <a16:creationId xmlns:a16="http://schemas.microsoft.com/office/drawing/2014/main" id="{FEF03202-96FE-4041-AED4-4C76E59A6977}"/>
                    </a:ext>
                  </a:extLst>
                </p:cNvPr>
                <p:cNvPicPr/>
                <p:nvPr/>
              </p:nvPicPr>
              <p:blipFill>
                <a:blip r:embed="rId425"/>
                <a:stretch>
                  <a:fillRect/>
                </a:stretch>
              </p:blipFill>
              <p:spPr>
                <a:xfrm>
                  <a:off x="9788400" y="5714102"/>
                  <a:ext cx="153000" cy="157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26">
              <p14:nvContentPartPr>
                <p14:cNvPr id="272" name="Ink 271">
                  <a:extLst>
                    <a:ext uri="{FF2B5EF4-FFF2-40B4-BE49-F238E27FC236}">
                      <a16:creationId xmlns:a16="http://schemas.microsoft.com/office/drawing/2014/main" id="{9CA748C0-2B7E-8D4B-878B-72D14FDF208F}"/>
                    </a:ext>
                  </a:extLst>
                </p14:cNvPr>
                <p14:cNvContentPartPr/>
                <p14:nvPr/>
              </p14:nvContentPartPr>
              <p14:xfrm>
                <a:off x="9958680" y="5706182"/>
                <a:ext cx="115560" cy="144360"/>
              </p14:xfrm>
            </p:contentPart>
          </mc:Choice>
          <mc:Fallback xmlns="">
            <p:pic>
              <p:nvPicPr>
                <p:cNvPr id="272" name="Ink 271">
                  <a:extLst>
                    <a:ext uri="{FF2B5EF4-FFF2-40B4-BE49-F238E27FC236}">
                      <a16:creationId xmlns:a16="http://schemas.microsoft.com/office/drawing/2014/main" id="{9CA748C0-2B7E-8D4B-878B-72D14FDF208F}"/>
                    </a:ext>
                  </a:extLst>
                </p:cNvPr>
                <p:cNvPicPr/>
                <p:nvPr/>
              </p:nvPicPr>
              <p:blipFill>
                <a:blip r:embed="rId427"/>
                <a:stretch>
                  <a:fillRect/>
                </a:stretch>
              </p:blipFill>
              <p:spPr>
                <a:xfrm>
                  <a:off x="9943200" y="5691062"/>
                  <a:ext cx="146160" cy="174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28">
              <p14:nvContentPartPr>
                <p14:cNvPr id="273" name="Ink 272">
                  <a:extLst>
                    <a:ext uri="{FF2B5EF4-FFF2-40B4-BE49-F238E27FC236}">
                      <a16:creationId xmlns:a16="http://schemas.microsoft.com/office/drawing/2014/main" id="{4E6DF67B-B8E6-8245-AB1D-91B5E956C5E7}"/>
                    </a:ext>
                  </a:extLst>
                </p14:cNvPr>
                <p14:cNvContentPartPr/>
                <p14:nvPr/>
              </p14:nvContentPartPr>
              <p14:xfrm>
                <a:off x="10116000" y="5717702"/>
                <a:ext cx="178200" cy="93240"/>
              </p14:xfrm>
            </p:contentPart>
          </mc:Choice>
          <mc:Fallback xmlns="">
            <p:pic>
              <p:nvPicPr>
                <p:cNvPr id="273" name="Ink 272">
                  <a:extLst>
                    <a:ext uri="{FF2B5EF4-FFF2-40B4-BE49-F238E27FC236}">
                      <a16:creationId xmlns:a16="http://schemas.microsoft.com/office/drawing/2014/main" id="{4E6DF67B-B8E6-8245-AB1D-91B5E956C5E7}"/>
                    </a:ext>
                  </a:extLst>
                </p:cNvPr>
                <p:cNvPicPr/>
                <p:nvPr/>
              </p:nvPicPr>
              <p:blipFill>
                <a:blip r:embed="rId429"/>
                <a:stretch>
                  <a:fillRect/>
                </a:stretch>
              </p:blipFill>
              <p:spPr>
                <a:xfrm>
                  <a:off x="10100880" y="5702582"/>
                  <a:ext cx="208800" cy="123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30">
              <p14:nvContentPartPr>
                <p14:cNvPr id="274" name="Ink 273">
                  <a:extLst>
                    <a:ext uri="{FF2B5EF4-FFF2-40B4-BE49-F238E27FC236}">
                      <a16:creationId xmlns:a16="http://schemas.microsoft.com/office/drawing/2014/main" id="{1AF1AF08-6CB6-B24E-A038-899ACCAB224A}"/>
                    </a:ext>
                  </a:extLst>
                </p14:cNvPr>
                <p14:cNvContentPartPr/>
                <p14:nvPr/>
              </p14:nvContentPartPr>
              <p14:xfrm>
                <a:off x="10335960" y="5648222"/>
                <a:ext cx="41760" cy="185760"/>
              </p14:xfrm>
            </p:contentPart>
          </mc:Choice>
          <mc:Fallback xmlns="">
            <p:pic>
              <p:nvPicPr>
                <p:cNvPr id="274" name="Ink 273">
                  <a:extLst>
                    <a:ext uri="{FF2B5EF4-FFF2-40B4-BE49-F238E27FC236}">
                      <a16:creationId xmlns:a16="http://schemas.microsoft.com/office/drawing/2014/main" id="{1AF1AF08-6CB6-B24E-A038-899ACCAB224A}"/>
                    </a:ext>
                  </a:extLst>
                </p:cNvPr>
                <p:cNvPicPr/>
                <p:nvPr/>
              </p:nvPicPr>
              <p:blipFill>
                <a:blip r:embed="rId431"/>
                <a:stretch>
                  <a:fillRect/>
                </a:stretch>
              </p:blipFill>
              <p:spPr>
                <a:xfrm>
                  <a:off x="10320840" y="5633102"/>
                  <a:ext cx="72360" cy="216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32">
              <p14:nvContentPartPr>
                <p14:cNvPr id="275" name="Ink 274">
                  <a:extLst>
                    <a:ext uri="{FF2B5EF4-FFF2-40B4-BE49-F238E27FC236}">
                      <a16:creationId xmlns:a16="http://schemas.microsoft.com/office/drawing/2014/main" id="{C277C028-69D5-8F49-B951-193E9373AA7D}"/>
                    </a:ext>
                  </a:extLst>
                </p14:cNvPr>
                <p14:cNvContentPartPr/>
                <p14:nvPr/>
              </p14:nvContentPartPr>
              <p14:xfrm>
                <a:off x="10329120" y="5726342"/>
                <a:ext cx="163800" cy="92520"/>
              </p14:xfrm>
            </p:contentPart>
          </mc:Choice>
          <mc:Fallback xmlns="">
            <p:pic>
              <p:nvPicPr>
                <p:cNvPr id="275" name="Ink 274">
                  <a:extLst>
                    <a:ext uri="{FF2B5EF4-FFF2-40B4-BE49-F238E27FC236}">
                      <a16:creationId xmlns:a16="http://schemas.microsoft.com/office/drawing/2014/main" id="{C277C028-69D5-8F49-B951-193E9373AA7D}"/>
                    </a:ext>
                  </a:extLst>
                </p:cNvPr>
                <p:cNvPicPr/>
                <p:nvPr/>
              </p:nvPicPr>
              <p:blipFill>
                <a:blip r:embed="rId433"/>
                <a:stretch>
                  <a:fillRect/>
                </a:stretch>
              </p:blipFill>
              <p:spPr>
                <a:xfrm>
                  <a:off x="10314000" y="5711222"/>
                  <a:ext cx="194040" cy="123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34">
              <p14:nvContentPartPr>
                <p14:cNvPr id="276" name="Ink 275">
                  <a:extLst>
                    <a:ext uri="{FF2B5EF4-FFF2-40B4-BE49-F238E27FC236}">
                      <a16:creationId xmlns:a16="http://schemas.microsoft.com/office/drawing/2014/main" id="{12EB5DE8-D27C-8A42-B44E-BB856AB4F9D2}"/>
                    </a:ext>
                  </a:extLst>
                </p14:cNvPr>
                <p14:cNvContentPartPr/>
                <p14:nvPr/>
              </p14:nvContentPartPr>
              <p14:xfrm>
                <a:off x="10486440" y="5648222"/>
                <a:ext cx="360" cy="360"/>
              </p14:xfrm>
            </p:contentPart>
          </mc:Choice>
          <mc:Fallback xmlns="">
            <p:pic>
              <p:nvPicPr>
                <p:cNvPr id="276" name="Ink 275">
                  <a:extLst>
                    <a:ext uri="{FF2B5EF4-FFF2-40B4-BE49-F238E27FC236}">
                      <a16:creationId xmlns:a16="http://schemas.microsoft.com/office/drawing/2014/main" id="{12EB5DE8-D27C-8A42-B44E-BB856AB4F9D2}"/>
                    </a:ext>
                  </a:extLst>
                </p:cNvPr>
                <p:cNvPicPr/>
                <p:nvPr/>
              </p:nvPicPr>
              <p:blipFill>
                <a:blip r:embed="rId29"/>
                <a:stretch>
                  <a:fillRect/>
                </a:stretch>
              </p:blipFill>
              <p:spPr>
                <a:xfrm>
                  <a:off x="10471320" y="5633102"/>
                  <a:ext cx="30960" cy="30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35">
              <p14:nvContentPartPr>
                <p14:cNvPr id="277" name="Ink 276">
                  <a:extLst>
                    <a:ext uri="{FF2B5EF4-FFF2-40B4-BE49-F238E27FC236}">
                      <a16:creationId xmlns:a16="http://schemas.microsoft.com/office/drawing/2014/main" id="{773EEBC5-0A49-C045-AB9A-EEC01FAC86A4}"/>
                    </a:ext>
                  </a:extLst>
                </p14:cNvPr>
                <p14:cNvContentPartPr/>
                <p14:nvPr/>
              </p14:nvContentPartPr>
              <p14:xfrm>
                <a:off x="10624320" y="5616542"/>
                <a:ext cx="14760" cy="201960"/>
              </p14:xfrm>
            </p:contentPart>
          </mc:Choice>
          <mc:Fallback xmlns="">
            <p:pic>
              <p:nvPicPr>
                <p:cNvPr id="277" name="Ink 276">
                  <a:extLst>
                    <a:ext uri="{FF2B5EF4-FFF2-40B4-BE49-F238E27FC236}">
                      <a16:creationId xmlns:a16="http://schemas.microsoft.com/office/drawing/2014/main" id="{773EEBC5-0A49-C045-AB9A-EEC01FAC86A4}"/>
                    </a:ext>
                  </a:extLst>
                </p:cNvPr>
                <p:cNvPicPr/>
                <p:nvPr/>
              </p:nvPicPr>
              <p:blipFill>
                <a:blip r:embed="rId436"/>
                <a:stretch>
                  <a:fillRect/>
                </a:stretch>
              </p:blipFill>
              <p:spPr>
                <a:xfrm>
                  <a:off x="10608840" y="5601422"/>
                  <a:ext cx="45000" cy="232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37">
              <p14:nvContentPartPr>
                <p14:cNvPr id="278" name="Ink 277">
                  <a:extLst>
                    <a:ext uri="{FF2B5EF4-FFF2-40B4-BE49-F238E27FC236}">
                      <a16:creationId xmlns:a16="http://schemas.microsoft.com/office/drawing/2014/main" id="{CC88DF37-894A-4047-8F79-6FEBDE4BB057}"/>
                    </a:ext>
                  </a:extLst>
                </p14:cNvPr>
                <p14:cNvContentPartPr/>
                <p14:nvPr/>
              </p14:nvContentPartPr>
              <p14:xfrm>
                <a:off x="10567440" y="5632022"/>
                <a:ext cx="311400" cy="142920"/>
              </p14:xfrm>
            </p:contentPart>
          </mc:Choice>
          <mc:Fallback xmlns="">
            <p:pic>
              <p:nvPicPr>
                <p:cNvPr id="278" name="Ink 277">
                  <a:extLst>
                    <a:ext uri="{FF2B5EF4-FFF2-40B4-BE49-F238E27FC236}">
                      <a16:creationId xmlns:a16="http://schemas.microsoft.com/office/drawing/2014/main" id="{CC88DF37-894A-4047-8F79-6FEBDE4BB057}"/>
                    </a:ext>
                  </a:extLst>
                </p:cNvPr>
                <p:cNvPicPr/>
                <p:nvPr/>
              </p:nvPicPr>
              <p:blipFill>
                <a:blip r:embed="rId438"/>
                <a:stretch>
                  <a:fillRect/>
                </a:stretch>
              </p:blipFill>
              <p:spPr>
                <a:xfrm>
                  <a:off x="10552320" y="5616902"/>
                  <a:ext cx="342000" cy="173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39">
              <p14:nvContentPartPr>
                <p14:cNvPr id="279" name="Ink 278">
                  <a:extLst>
                    <a:ext uri="{FF2B5EF4-FFF2-40B4-BE49-F238E27FC236}">
                      <a16:creationId xmlns:a16="http://schemas.microsoft.com/office/drawing/2014/main" id="{A1BED234-2A78-A04D-8A97-D1011F1D7131}"/>
                    </a:ext>
                  </a:extLst>
                </p14:cNvPr>
                <p14:cNvContentPartPr/>
                <p14:nvPr/>
              </p14:nvContentPartPr>
              <p14:xfrm>
                <a:off x="10922400" y="5625182"/>
                <a:ext cx="73800" cy="169560"/>
              </p14:xfrm>
            </p:contentPart>
          </mc:Choice>
          <mc:Fallback xmlns="">
            <p:pic>
              <p:nvPicPr>
                <p:cNvPr id="279" name="Ink 278">
                  <a:extLst>
                    <a:ext uri="{FF2B5EF4-FFF2-40B4-BE49-F238E27FC236}">
                      <a16:creationId xmlns:a16="http://schemas.microsoft.com/office/drawing/2014/main" id="{A1BED234-2A78-A04D-8A97-D1011F1D7131}"/>
                    </a:ext>
                  </a:extLst>
                </p:cNvPr>
                <p:cNvPicPr/>
                <p:nvPr/>
              </p:nvPicPr>
              <p:blipFill>
                <a:blip r:embed="rId440"/>
                <a:stretch>
                  <a:fillRect/>
                </a:stretch>
              </p:blipFill>
              <p:spPr>
                <a:xfrm>
                  <a:off x="10907280" y="5609702"/>
                  <a:ext cx="104400" cy="200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41">
              <p14:nvContentPartPr>
                <p14:cNvPr id="280" name="Ink 279">
                  <a:extLst>
                    <a:ext uri="{FF2B5EF4-FFF2-40B4-BE49-F238E27FC236}">
                      <a16:creationId xmlns:a16="http://schemas.microsoft.com/office/drawing/2014/main" id="{9B540086-6E7C-8941-AEF6-3F51A4519687}"/>
                    </a:ext>
                  </a:extLst>
                </p14:cNvPr>
                <p14:cNvContentPartPr/>
                <p14:nvPr/>
              </p14:nvContentPartPr>
              <p14:xfrm>
                <a:off x="9426600" y="6165902"/>
                <a:ext cx="83520" cy="73800"/>
              </p14:xfrm>
            </p:contentPart>
          </mc:Choice>
          <mc:Fallback xmlns="">
            <p:pic>
              <p:nvPicPr>
                <p:cNvPr id="280" name="Ink 279">
                  <a:extLst>
                    <a:ext uri="{FF2B5EF4-FFF2-40B4-BE49-F238E27FC236}">
                      <a16:creationId xmlns:a16="http://schemas.microsoft.com/office/drawing/2014/main" id="{9B540086-6E7C-8941-AEF6-3F51A4519687}"/>
                    </a:ext>
                  </a:extLst>
                </p:cNvPr>
                <p:cNvPicPr/>
                <p:nvPr/>
              </p:nvPicPr>
              <p:blipFill>
                <a:blip r:embed="rId442"/>
                <a:stretch>
                  <a:fillRect/>
                </a:stretch>
              </p:blipFill>
              <p:spPr>
                <a:xfrm>
                  <a:off x="9411480" y="6150782"/>
                  <a:ext cx="114120" cy="104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43">
              <p14:nvContentPartPr>
                <p14:cNvPr id="281" name="Ink 280">
                  <a:extLst>
                    <a:ext uri="{FF2B5EF4-FFF2-40B4-BE49-F238E27FC236}">
                      <a16:creationId xmlns:a16="http://schemas.microsoft.com/office/drawing/2014/main" id="{031CF916-C370-BB44-8BCB-542937580E71}"/>
                    </a:ext>
                  </a:extLst>
                </p14:cNvPr>
                <p14:cNvContentPartPr/>
                <p14:nvPr/>
              </p14:nvContentPartPr>
              <p14:xfrm>
                <a:off x="9722520" y="6053222"/>
                <a:ext cx="15840" cy="213840"/>
              </p14:xfrm>
            </p:contentPart>
          </mc:Choice>
          <mc:Fallback xmlns="">
            <p:pic>
              <p:nvPicPr>
                <p:cNvPr id="281" name="Ink 280">
                  <a:extLst>
                    <a:ext uri="{FF2B5EF4-FFF2-40B4-BE49-F238E27FC236}">
                      <a16:creationId xmlns:a16="http://schemas.microsoft.com/office/drawing/2014/main" id="{031CF916-C370-BB44-8BCB-542937580E71}"/>
                    </a:ext>
                  </a:extLst>
                </p:cNvPr>
                <p:cNvPicPr/>
                <p:nvPr/>
              </p:nvPicPr>
              <p:blipFill>
                <a:blip r:embed="rId444"/>
                <a:stretch>
                  <a:fillRect/>
                </a:stretch>
              </p:blipFill>
              <p:spPr>
                <a:xfrm>
                  <a:off x="9707400" y="6038102"/>
                  <a:ext cx="46440" cy="244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45">
              <p14:nvContentPartPr>
                <p14:cNvPr id="282" name="Ink 281">
                  <a:extLst>
                    <a:ext uri="{FF2B5EF4-FFF2-40B4-BE49-F238E27FC236}">
                      <a16:creationId xmlns:a16="http://schemas.microsoft.com/office/drawing/2014/main" id="{B085A7EA-D4ED-3E4A-8F0E-8C92EC3B67CE}"/>
                    </a:ext>
                  </a:extLst>
                </p14:cNvPr>
                <p14:cNvContentPartPr/>
                <p14:nvPr/>
              </p14:nvContentPartPr>
              <p14:xfrm>
                <a:off x="9722520" y="6077342"/>
                <a:ext cx="110160" cy="67320"/>
              </p14:xfrm>
            </p:contentPart>
          </mc:Choice>
          <mc:Fallback xmlns="">
            <p:pic>
              <p:nvPicPr>
                <p:cNvPr id="282" name="Ink 281">
                  <a:extLst>
                    <a:ext uri="{FF2B5EF4-FFF2-40B4-BE49-F238E27FC236}">
                      <a16:creationId xmlns:a16="http://schemas.microsoft.com/office/drawing/2014/main" id="{B085A7EA-D4ED-3E4A-8F0E-8C92EC3B67CE}"/>
                    </a:ext>
                  </a:extLst>
                </p:cNvPr>
                <p:cNvPicPr/>
                <p:nvPr/>
              </p:nvPicPr>
              <p:blipFill>
                <a:blip r:embed="rId446"/>
                <a:stretch>
                  <a:fillRect/>
                </a:stretch>
              </p:blipFill>
              <p:spPr>
                <a:xfrm>
                  <a:off x="9707400" y="6061862"/>
                  <a:ext cx="140760" cy="97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47">
              <p14:nvContentPartPr>
                <p14:cNvPr id="283" name="Ink 282">
                  <a:extLst>
                    <a:ext uri="{FF2B5EF4-FFF2-40B4-BE49-F238E27FC236}">
                      <a16:creationId xmlns:a16="http://schemas.microsoft.com/office/drawing/2014/main" id="{1346B3CB-CC37-1340-AA9B-60F91FA53580}"/>
                    </a:ext>
                  </a:extLst>
                </p14:cNvPr>
                <p14:cNvContentPartPr/>
                <p14:nvPr/>
              </p14:nvContentPartPr>
              <p14:xfrm>
                <a:off x="9741240" y="6135302"/>
                <a:ext cx="125280" cy="87120"/>
              </p14:xfrm>
            </p:contentPart>
          </mc:Choice>
          <mc:Fallback xmlns="">
            <p:pic>
              <p:nvPicPr>
                <p:cNvPr id="283" name="Ink 282">
                  <a:extLst>
                    <a:ext uri="{FF2B5EF4-FFF2-40B4-BE49-F238E27FC236}">
                      <a16:creationId xmlns:a16="http://schemas.microsoft.com/office/drawing/2014/main" id="{1346B3CB-CC37-1340-AA9B-60F91FA53580}"/>
                    </a:ext>
                  </a:extLst>
                </p:cNvPr>
                <p:cNvPicPr/>
                <p:nvPr/>
              </p:nvPicPr>
              <p:blipFill>
                <a:blip r:embed="rId448"/>
                <a:stretch>
                  <a:fillRect/>
                </a:stretch>
              </p:blipFill>
              <p:spPr>
                <a:xfrm>
                  <a:off x="9726120" y="6120182"/>
                  <a:ext cx="155880" cy="117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49">
              <p14:nvContentPartPr>
                <p14:cNvPr id="284" name="Ink 283">
                  <a:extLst>
                    <a:ext uri="{FF2B5EF4-FFF2-40B4-BE49-F238E27FC236}">
                      <a16:creationId xmlns:a16="http://schemas.microsoft.com/office/drawing/2014/main" id="{8A517B9F-2ADE-514C-B94F-56221A850363}"/>
                    </a:ext>
                  </a:extLst>
                </p14:cNvPr>
                <p14:cNvContentPartPr/>
                <p14:nvPr/>
              </p14:nvContentPartPr>
              <p14:xfrm>
                <a:off x="9919440" y="6080582"/>
                <a:ext cx="158040" cy="128520"/>
              </p14:xfrm>
            </p:contentPart>
          </mc:Choice>
          <mc:Fallback xmlns="">
            <p:pic>
              <p:nvPicPr>
                <p:cNvPr id="284" name="Ink 283">
                  <a:extLst>
                    <a:ext uri="{FF2B5EF4-FFF2-40B4-BE49-F238E27FC236}">
                      <a16:creationId xmlns:a16="http://schemas.microsoft.com/office/drawing/2014/main" id="{8A517B9F-2ADE-514C-B94F-56221A850363}"/>
                    </a:ext>
                  </a:extLst>
                </p:cNvPr>
                <p:cNvPicPr/>
                <p:nvPr/>
              </p:nvPicPr>
              <p:blipFill>
                <a:blip r:embed="rId450"/>
                <a:stretch>
                  <a:fillRect/>
                </a:stretch>
              </p:blipFill>
              <p:spPr>
                <a:xfrm>
                  <a:off x="9903960" y="6065102"/>
                  <a:ext cx="188640" cy="159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51">
              <p14:nvContentPartPr>
                <p14:cNvPr id="285" name="Ink 284">
                  <a:extLst>
                    <a:ext uri="{FF2B5EF4-FFF2-40B4-BE49-F238E27FC236}">
                      <a16:creationId xmlns:a16="http://schemas.microsoft.com/office/drawing/2014/main" id="{6CD9091E-DEC1-7748-A0C7-FFFE4B3CEE7D}"/>
                    </a:ext>
                  </a:extLst>
                </p14:cNvPr>
                <p14:cNvContentPartPr/>
                <p14:nvPr/>
              </p14:nvContentPartPr>
              <p14:xfrm>
                <a:off x="10095480" y="6076622"/>
                <a:ext cx="222840" cy="127080"/>
              </p14:xfrm>
            </p:contentPart>
          </mc:Choice>
          <mc:Fallback xmlns="">
            <p:pic>
              <p:nvPicPr>
                <p:cNvPr id="285" name="Ink 284">
                  <a:extLst>
                    <a:ext uri="{FF2B5EF4-FFF2-40B4-BE49-F238E27FC236}">
                      <a16:creationId xmlns:a16="http://schemas.microsoft.com/office/drawing/2014/main" id="{6CD9091E-DEC1-7748-A0C7-FFFE4B3CEE7D}"/>
                    </a:ext>
                  </a:extLst>
                </p:cNvPr>
                <p:cNvPicPr/>
                <p:nvPr/>
              </p:nvPicPr>
              <p:blipFill>
                <a:blip r:embed="rId452"/>
                <a:stretch>
                  <a:fillRect/>
                </a:stretch>
              </p:blipFill>
              <p:spPr>
                <a:xfrm>
                  <a:off x="10080360" y="6061142"/>
                  <a:ext cx="253440" cy="157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53">
              <p14:nvContentPartPr>
                <p14:cNvPr id="286" name="Ink 285">
                  <a:extLst>
                    <a:ext uri="{FF2B5EF4-FFF2-40B4-BE49-F238E27FC236}">
                      <a16:creationId xmlns:a16="http://schemas.microsoft.com/office/drawing/2014/main" id="{EDF8AEAA-BE0F-594B-BB57-66166A8E8473}"/>
                    </a:ext>
                  </a:extLst>
                </p14:cNvPr>
                <p14:cNvContentPartPr/>
                <p14:nvPr/>
              </p14:nvContentPartPr>
              <p14:xfrm>
                <a:off x="10350000" y="5960702"/>
                <a:ext cx="202320" cy="186480"/>
              </p14:xfrm>
            </p:contentPart>
          </mc:Choice>
          <mc:Fallback xmlns="">
            <p:pic>
              <p:nvPicPr>
                <p:cNvPr id="286" name="Ink 285">
                  <a:extLst>
                    <a:ext uri="{FF2B5EF4-FFF2-40B4-BE49-F238E27FC236}">
                      <a16:creationId xmlns:a16="http://schemas.microsoft.com/office/drawing/2014/main" id="{EDF8AEAA-BE0F-594B-BB57-66166A8E8473}"/>
                    </a:ext>
                  </a:extLst>
                </p:cNvPr>
                <p:cNvPicPr/>
                <p:nvPr/>
              </p:nvPicPr>
              <p:blipFill>
                <a:blip r:embed="rId454"/>
                <a:stretch>
                  <a:fillRect/>
                </a:stretch>
              </p:blipFill>
              <p:spPr>
                <a:xfrm>
                  <a:off x="10334880" y="5945582"/>
                  <a:ext cx="232560" cy="217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55">
              <p14:nvContentPartPr>
                <p14:cNvPr id="287" name="Ink 286">
                  <a:extLst>
                    <a:ext uri="{FF2B5EF4-FFF2-40B4-BE49-F238E27FC236}">
                      <a16:creationId xmlns:a16="http://schemas.microsoft.com/office/drawing/2014/main" id="{F0CCFBF4-3640-734C-9256-8622DFEDE674}"/>
                    </a:ext>
                  </a:extLst>
                </p14:cNvPr>
                <p14:cNvContentPartPr/>
                <p14:nvPr/>
              </p14:nvContentPartPr>
              <p14:xfrm>
                <a:off x="10590480" y="5949182"/>
                <a:ext cx="26280" cy="79200"/>
              </p14:xfrm>
            </p:contentPart>
          </mc:Choice>
          <mc:Fallback xmlns="">
            <p:pic>
              <p:nvPicPr>
                <p:cNvPr id="287" name="Ink 286">
                  <a:extLst>
                    <a:ext uri="{FF2B5EF4-FFF2-40B4-BE49-F238E27FC236}">
                      <a16:creationId xmlns:a16="http://schemas.microsoft.com/office/drawing/2014/main" id="{F0CCFBF4-3640-734C-9256-8622DFEDE674}"/>
                    </a:ext>
                  </a:extLst>
                </p:cNvPr>
                <p:cNvPicPr/>
                <p:nvPr/>
              </p:nvPicPr>
              <p:blipFill>
                <a:blip r:embed="rId456"/>
                <a:stretch>
                  <a:fillRect/>
                </a:stretch>
              </p:blipFill>
              <p:spPr>
                <a:xfrm>
                  <a:off x="10575360" y="5934062"/>
                  <a:ext cx="56880" cy="109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57">
              <p14:nvContentPartPr>
                <p14:cNvPr id="288" name="Ink 287">
                  <a:extLst>
                    <a:ext uri="{FF2B5EF4-FFF2-40B4-BE49-F238E27FC236}">
                      <a16:creationId xmlns:a16="http://schemas.microsoft.com/office/drawing/2014/main" id="{0DD0CFC7-A476-CF4C-AF2C-FA0D53063FBB}"/>
                    </a:ext>
                  </a:extLst>
                </p14:cNvPr>
                <p14:cNvContentPartPr/>
                <p14:nvPr/>
              </p14:nvContentPartPr>
              <p14:xfrm>
                <a:off x="10710720" y="5983022"/>
                <a:ext cx="16920" cy="221760"/>
              </p14:xfrm>
            </p:contentPart>
          </mc:Choice>
          <mc:Fallback xmlns="">
            <p:pic>
              <p:nvPicPr>
                <p:cNvPr id="288" name="Ink 287">
                  <a:extLst>
                    <a:ext uri="{FF2B5EF4-FFF2-40B4-BE49-F238E27FC236}">
                      <a16:creationId xmlns:a16="http://schemas.microsoft.com/office/drawing/2014/main" id="{0DD0CFC7-A476-CF4C-AF2C-FA0D53063FBB}"/>
                    </a:ext>
                  </a:extLst>
                </p:cNvPr>
                <p:cNvPicPr/>
                <p:nvPr/>
              </p:nvPicPr>
              <p:blipFill>
                <a:blip r:embed="rId458"/>
                <a:stretch>
                  <a:fillRect/>
                </a:stretch>
              </p:blipFill>
              <p:spPr>
                <a:xfrm>
                  <a:off x="10695600" y="5967542"/>
                  <a:ext cx="47160" cy="252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59">
              <p14:nvContentPartPr>
                <p14:cNvPr id="289" name="Ink 288">
                  <a:extLst>
                    <a:ext uri="{FF2B5EF4-FFF2-40B4-BE49-F238E27FC236}">
                      <a16:creationId xmlns:a16="http://schemas.microsoft.com/office/drawing/2014/main" id="{737BC58E-4B42-D64F-B2BC-163766A6FAA1}"/>
                    </a:ext>
                  </a:extLst>
                </p14:cNvPr>
                <p14:cNvContentPartPr/>
                <p14:nvPr/>
              </p14:nvContentPartPr>
              <p14:xfrm>
                <a:off x="10671480" y="6084902"/>
                <a:ext cx="90000" cy="49680"/>
              </p14:xfrm>
            </p:contentPart>
          </mc:Choice>
          <mc:Fallback xmlns="">
            <p:pic>
              <p:nvPicPr>
                <p:cNvPr id="289" name="Ink 288">
                  <a:extLst>
                    <a:ext uri="{FF2B5EF4-FFF2-40B4-BE49-F238E27FC236}">
                      <a16:creationId xmlns:a16="http://schemas.microsoft.com/office/drawing/2014/main" id="{737BC58E-4B42-D64F-B2BC-163766A6FAA1}"/>
                    </a:ext>
                  </a:extLst>
                </p:cNvPr>
                <p:cNvPicPr/>
                <p:nvPr/>
              </p:nvPicPr>
              <p:blipFill>
                <a:blip r:embed="rId460"/>
                <a:stretch>
                  <a:fillRect/>
                </a:stretch>
              </p:blipFill>
              <p:spPr>
                <a:xfrm>
                  <a:off x="10656360" y="6069782"/>
                  <a:ext cx="120600" cy="80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61">
              <p14:nvContentPartPr>
                <p14:cNvPr id="292" name="Ink 291">
                  <a:extLst>
                    <a:ext uri="{FF2B5EF4-FFF2-40B4-BE49-F238E27FC236}">
                      <a16:creationId xmlns:a16="http://schemas.microsoft.com/office/drawing/2014/main" id="{2EA5160E-9097-3A48-A6B9-AE18CEDE7175}"/>
                    </a:ext>
                  </a:extLst>
                </p14:cNvPr>
                <p14:cNvContentPartPr/>
                <p14:nvPr/>
              </p14:nvContentPartPr>
              <p14:xfrm>
                <a:off x="10509480" y="5914622"/>
                <a:ext cx="360" cy="360"/>
              </p14:xfrm>
            </p:contentPart>
          </mc:Choice>
          <mc:Fallback xmlns="">
            <p:pic>
              <p:nvPicPr>
                <p:cNvPr id="292" name="Ink 291">
                  <a:extLst>
                    <a:ext uri="{FF2B5EF4-FFF2-40B4-BE49-F238E27FC236}">
                      <a16:creationId xmlns:a16="http://schemas.microsoft.com/office/drawing/2014/main" id="{2EA5160E-9097-3A48-A6B9-AE18CEDE7175}"/>
                    </a:ext>
                  </a:extLst>
                </p:cNvPr>
                <p:cNvPicPr/>
                <p:nvPr/>
              </p:nvPicPr>
              <p:blipFill>
                <a:blip r:embed="rId29"/>
                <a:stretch>
                  <a:fillRect/>
                </a:stretch>
              </p:blipFill>
              <p:spPr>
                <a:xfrm>
                  <a:off x="10494360" y="5899142"/>
                  <a:ext cx="30960" cy="30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62">
              <p14:nvContentPartPr>
                <p14:cNvPr id="293" name="Ink 292">
                  <a:extLst>
                    <a:ext uri="{FF2B5EF4-FFF2-40B4-BE49-F238E27FC236}">
                      <a16:creationId xmlns:a16="http://schemas.microsoft.com/office/drawing/2014/main" id="{492F20F2-0C52-5543-B121-FF32282A4B11}"/>
                    </a:ext>
                  </a:extLst>
                </p14:cNvPr>
                <p14:cNvContentPartPr/>
                <p14:nvPr/>
              </p14:nvContentPartPr>
              <p14:xfrm>
                <a:off x="10868760" y="6053222"/>
                <a:ext cx="153720" cy="147240"/>
              </p14:xfrm>
            </p:contentPart>
          </mc:Choice>
          <mc:Fallback xmlns="">
            <p:pic>
              <p:nvPicPr>
                <p:cNvPr id="293" name="Ink 292">
                  <a:extLst>
                    <a:ext uri="{FF2B5EF4-FFF2-40B4-BE49-F238E27FC236}">
                      <a16:creationId xmlns:a16="http://schemas.microsoft.com/office/drawing/2014/main" id="{492F20F2-0C52-5543-B121-FF32282A4B11}"/>
                    </a:ext>
                  </a:extLst>
                </p:cNvPr>
                <p:cNvPicPr/>
                <p:nvPr/>
              </p:nvPicPr>
              <p:blipFill>
                <a:blip r:embed="rId463"/>
                <a:stretch>
                  <a:fillRect/>
                </a:stretch>
              </p:blipFill>
              <p:spPr>
                <a:xfrm>
                  <a:off x="10853280" y="6038102"/>
                  <a:ext cx="184320" cy="177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64">
              <p14:nvContentPartPr>
                <p14:cNvPr id="294" name="Ink 293">
                  <a:extLst>
                    <a:ext uri="{FF2B5EF4-FFF2-40B4-BE49-F238E27FC236}">
                      <a16:creationId xmlns:a16="http://schemas.microsoft.com/office/drawing/2014/main" id="{C5D87890-F5A1-B049-86FF-CF51C60B6B77}"/>
                    </a:ext>
                  </a:extLst>
                </p14:cNvPr>
                <p14:cNvContentPartPr/>
                <p14:nvPr/>
              </p14:nvContentPartPr>
              <p14:xfrm>
                <a:off x="11071440" y="5995622"/>
                <a:ext cx="99000" cy="222480"/>
              </p14:xfrm>
            </p:contentPart>
          </mc:Choice>
          <mc:Fallback xmlns="">
            <p:pic>
              <p:nvPicPr>
                <p:cNvPr id="294" name="Ink 293">
                  <a:extLst>
                    <a:ext uri="{FF2B5EF4-FFF2-40B4-BE49-F238E27FC236}">
                      <a16:creationId xmlns:a16="http://schemas.microsoft.com/office/drawing/2014/main" id="{C5D87890-F5A1-B049-86FF-CF51C60B6B77}"/>
                    </a:ext>
                  </a:extLst>
                </p:cNvPr>
                <p:cNvPicPr/>
                <p:nvPr/>
              </p:nvPicPr>
              <p:blipFill>
                <a:blip r:embed="rId465"/>
                <a:stretch>
                  <a:fillRect/>
                </a:stretch>
              </p:blipFill>
              <p:spPr>
                <a:xfrm>
                  <a:off x="11056320" y="5980142"/>
                  <a:ext cx="129600" cy="25308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298" name="Group 297">
            <a:extLst>
              <a:ext uri="{FF2B5EF4-FFF2-40B4-BE49-F238E27FC236}">
                <a16:creationId xmlns:a16="http://schemas.microsoft.com/office/drawing/2014/main" id="{E607E9FA-E7D3-4443-A0E4-545E245BB5AF}"/>
              </a:ext>
            </a:extLst>
          </p:cNvPr>
          <p:cNvGrpSpPr/>
          <p:nvPr/>
        </p:nvGrpSpPr>
        <p:grpSpPr>
          <a:xfrm>
            <a:off x="8952840" y="6088142"/>
            <a:ext cx="388080" cy="207720"/>
            <a:chOff x="8952840" y="6088142"/>
            <a:chExt cx="388080" cy="2077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466">
              <p14:nvContentPartPr>
                <p14:cNvPr id="296" name="Ink 295">
                  <a:extLst>
                    <a:ext uri="{FF2B5EF4-FFF2-40B4-BE49-F238E27FC236}">
                      <a16:creationId xmlns:a16="http://schemas.microsoft.com/office/drawing/2014/main" id="{B29EB467-6BDE-D54C-AE94-F2FB304A5BC6}"/>
                    </a:ext>
                  </a:extLst>
                </p14:cNvPr>
                <p14:cNvContentPartPr/>
                <p14:nvPr/>
              </p14:nvContentPartPr>
              <p14:xfrm>
                <a:off x="8984880" y="6180302"/>
                <a:ext cx="356040" cy="35280"/>
              </p14:xfrm>
            </p:contentPart>
          </mc:Choice>
          <mc:Fallback xmlns="">
            <p:pic>
              <p:nvPicPr>
                <p:cNvPr id="296" name="Ink 295">
                  <a:extLst>
                    <a:ext uri="{FF2B5EF4-FFF2-40B4-BE49-F238E27FC236}">
                      <a16:creationId xmlns:a16="http://schemas.microsoft.com/office/drawing/2014/main" id="{B29EB467-6BDE-D54C-AE94-F2FB304A5BC6}"/>
                    </a:ext>
                  </a:extLst>
                </p:cNvPr>
                <p:cNvPicPr/>
                <p:nvPr/>
              </p:nvPicPr>
              <p:blipFill>
                <a:blip r:embed="rId467"/>
                <a:stretch>
                  <a:fillRect/>
                </a:stretch>
              </p:blipFill>
              <p:spPr>
                <a:xfrm>
                  <a:off x="8969400" y="6165182"/>
                  <a:ext cx="386640" cy="65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68">
              <p14:nvContentPartPr>
                <p14:cNvPr id="297" name="Ink 296">
                  <a:extLst>
                    <a:ext uri="{FF2B5EF4-FFF2-40B4-BE49-F238E27FC236}">
                      <a16:creationId xmlns:a16="http://schemas.microsoft.com/office/drawing/2014/main" id="{A532B35B-089D-8B42-A709-DF10A081969A}"/>
                    </a:ext>
                  </a:extLst>
                </p14:cNvPr>
                <p14:cNvContentPartPr/>
                <p14:nvPr/>
              </p14:nvContentPartPr>
              <p14:xfrm>
                <a:off x="8952840" y="6088142"/>
                <a:ext cx="121680" cy="207720"/>
              </p14:xfrm>
            </p:contentPart>
          </mc:Choice>
          <mc:Fallback xmlns="">
            <p:pic>
              <p:nvPicPr>
                <p:cNvPr id="297" name="Ink 296">
                  <a:extLst>
                    <a:ext uri="{FF2B5EF4-FFF2-40B4-BE49-F238E27FC236}">
                      <a16:creationId xmlns:a16="http://schemas.microsoft.com/office/drawing/2014/main" id="{A532B35B-089D-8B42-A709-DF10A081969A}"/>
                    </a:ext>
                  </a:extLst>
                </p:cNvPr>
                <p:cNvPicPr/>
                <p:nvPr/>
              </p:nvPicPr>
              <p:blipFill>
                <a:blip r:embed="rId469"/>
                <a:stretch>
                  <a:fillRect/>
                </a:stretch>
              </p:blipFill>
              <p:spPr>
                <a:xfrm>
                  <a:off x="8937720" y="6073022"/>
                  <a:ext cx="152280" cy="23832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307" name="Group 306">
            <a:extLst>
              <a:ext uri="{FF2B5EF4-FFF2-40B4-BE49-F238E27FC236}">
                <a16:creationId xmlns:a16="http://schemas.microsoft.com/office/drawing/2014/main" id="{ED772DCA-F766-1446-9A03-46CF96577098}"/>
              </a:ext>
            </a:extLst>
          </p:cNvPr>
          <p:cNvGrpSpPr/>
          <p:nvPr/>
        </p:nvGrpSpPr>
        <p:grpSpPr>
          <a:xfrm>
            <a:off x="7641360" y="5648222"/>
            <a:ext cx="973080" cy="372240"/>
            <a:chOff x="7641360" y="5648222"/>
            <a:chExt cx="973080" cy="37224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470">
              <p14:nvContentPartPr>
                <p14:cNvPr id="299" name="Ink 298">
                  <a:extLst>
                    <a:ext uri="{FF2B5EF4-FFF2-40B4-BE49-F238E27FC236}">
                      <a16:creationId xmlns:a16="http://schemas.microsoft.com/office/drawing/2014/main" id="{B64E7A18-C3FA-B84C-8BB1-A28C07D0DB28}"/>
                    </a:ext>
                  </a:extLst>
                </p14:cNvPr>
                <p14:cNvContentPartPr/>
                <p14:nvPr/>
              </p14:nvContentPartPr>
              <p14:xfrm>
                <a:off x="7641360" y="5810222"/>
                <a:ext cx="126360" cy="166320"/>
              </p14:xfrm>
            </p:contentPart>
          </mc:Choice>
          <mc:Fallback xmlns="">
            <p:pic>
              <p:nvPicPr>
                <p:cNvPr id="299" name="Ink 298">
                  <a:extLst>
                    <a:ext uri="{FF2B5EF4-FFF2-40B4-BE49-F238E27FC236}">
                      <a16:creationId xmlns:a16="http://schemas.microsoft.com/office/drawing/2014/main" id="{B64E7A18-C3FA-B84C-8BB1-A28C07D0DB28}"/>
                    </a:ext>
                  </a:extLst>
                </p:cNvPr>
                <p:cNvPicPr/>
                <p:nvPr/>
              </p:nvPicPr>
              <p:blipFill>
                <a:blip r:embed="rId471"/>
                <a:stretch>
                  <a:fillRect/>
                </a:stretch>
              </p:blipFill>
              <p:spPr>
                <a:xfrm>
                  <a:off x="7626240" y="5795102"/>
                  <a:ext cx="156960" cy="196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72">
              <p14:nvContentPartPr>
                <p14:cNvPr id="300" name="Ink 299">
                  <a:extLst>
                    <a:ext uri="{FF2B5EF4-FFF2-40B4-BE49-F238E27FC236}">
                      <a16:creationId xmlns:a16="http://schemas.microsoft.com/office/drawing/2014/main" id="{0A7D9131-D816-7B4F-825A-D56DBB79B552}"/>
                    </a:ext>
                  </a:extLst>
                </p14:cNvPr>
                <p14:cNvContentPartPr/>
                <p14:nvPr/>
              </p14:nvContentPartPr>
              <p14:xfrm>
                <a:off x="7812720" y="5781062"/>
                <a:ext cx="94680" cy="135360"/>
              </p14:xfrm>
            </p:contentPart>
          </mc:Choice>
          <mc:Fallback xmlns="">
            <p:pic>
              <p:nvPicPr>
                <p:cNvPr id="300" name="Ink 299">
                  <a:extLst>
                    <a:ext uri="{FF2B5EF4-FFF2-40B4-BE49-F238E27FC236}">
                      <a16:creationId xmlns:a16="http://schemas.microsoft.com/office/drawing/2014/main" id="{0A7D9131-D816-7B4F-825A-D56DBB79B552}"/>
                    </a:ext>
                  </a:extLst>
                </p:cNvPr>
                <p:cNvPicPr/>
                <p:nvPr/>
              </p:nvPicPr>
              <p:blipFill>
                <a:blip r:embed="rId473"/>
                <a:stretch>
                  <a:fillRect/>
                </a:stretch>
              </p:blipFill>
              <p:spPr>
                <a:xfrm>
                  <a:off x="7797600" y="5765942"/>
                  <a:ext cx="124920" cy="165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74">
              <p14:nvContentPartPr>
                <p14:cNvPr id="301" name="Ink 300">
                  <a:extLst>
                    <a:ext uri="{FF2B5EF4-FFF2-40B4-BE49-F238E27FC236}">
                      <a16:creationId xmlns:a16="http://schemas.microsoft.com/office/drawing/2014/main" id="{64692129-C6FF-474E-97C9-09C4A18B8DA9}"/>
                    </a:ext>
                  </a:extLst>
                </p14:cNvPr>
                <p14:cNvContentPartPr/>
                <p14:nvPr/>
              </p14:nvContentPartPr>
              <p14:xfrm>
                <a:off x="7925400" y="5752262"/>
                <a:ext cx="164880" cy="268200"/>
              </p14:xfrm>
            </p:contentPart>
          </mc:Choice>
          <mc:Fallback xmlns="">
            <p:pic>
              <p:nvPicPr>
                <p:cNvPr id="301" name="Ink 300">
                  <a:extLst>
                    <a:ext uri="{FF2B5EF4-FFF2-40B4-BE49-F238E27FC236}">
                      <a16:creationId xmlns:a16="http://schemas.microsoft.com/office/drawing/2014/main" id="{64692129-C6FF-474E-97C9-09C4A18B8DA9}"/>
                    </a:ext>
                  </a:extLst>
                </p:cNvPr>
                <p:cNvPicPr/>
                <p:nvPr/>
              </p:nvPicPr>
              <p:blipFill>
                <a:blip r:embed="rId475"/>
                <a:stretch>
                  <a:fillRect/>
                </a:stretch>
              </p:blipFill>
              <p:spPr>
                <a:xfrm>
                  <a:off x="7910280" y="5737142"/>
                  <a:ext cx="195480" cy="298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76">
              <p14:nvContentPartPr>
                <p14:cNvPr id="302" name="Ink 301">
                  <a:extLst>
                    <a:ext uri="{FF2B5EF4-FFF2-40B4-BE49-F238E27FC236}">
                      <a16:creationId xmlns:a16="http://schemas.microsoft.com/office/drawing/2014/main" id="{F7DDC7D8-DC02-A34C-BB1E-FE4757F7A374}"/>
                    </a:ext>
                  </a:extLst>
                </p14:cNvPr>
                <p14:cNvContentPartPr/>
                <p14:nvPr/>
              </p14:nvContentPartPr>
              <p14:xfrm>
                <a:off x="8118360" y="5778902"/>
                <a:ext cx="103320" cy="135360"/>
              </p14:xfrm>
            </p:contentPart>
          </mc:Choice>
          <mc:Fallback xmlns="">
            <p:pic>
              <p:nvPicPr>
                <p:cNvPr id="302" name="Ink 301">
                  <a:extLst>
                    <a:ext uri="{FF2B5EF4-FFF2-40B4-BE49-F238E27FC236}">
                      <a16:creationId xmlns:a16="http://schemas.microsoft.com/office/drawing/2014/main" id="{F7DDC7D8-DC02-A34C-BB1E-FE4757F7A374}"/>
                    </a:ext>
                  </a:extLst>
                </p:cNvPr>
                <p:cNvPicPr/>
                <p:nvPr/>
              </p:nvPicPr>
              <p:blipFill>
                <a:blip r:embed="rId477"/>
                <a:stretch>
                  <a:fillRect/>
                </a:stretch>
              </p:blipFill>
              <p:spPr>
                <a:xfrm>
                  <a:off x="8103240" y="5763782"/>
                  <a:ext cx="133920" cy="165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78">
              <p14:nvContentPartPr>
                <p14:cNvPr id="303" name="Ink 302">
                  <a:extLst>
                    <a:ext uri="{FF2B5EF4-FFF2-40B4-BE49-F238E27FC236}">
                      <a16:creationId xmlns:a16="http://schemas.microsoft.com/office/drawing/2014/main" id="{A177BCEB-11D1-1247-B2A4-DA1F738C61A5}"/>
                    </a:ext>
                  </a:extLst>
                </p14:cNvPr>
                <p14:cNvContentPartPr/>
                <p14:nvPr/>
              </p14:nvContentPartPr>
              <p14:xfrm>
                <a:off x="8241120" y="5758022"/>
                <a:ext cx="140040" cy="140760"/>
              </p14:xfrm>
            </p:contentPart>
          </mc:Choice>
          <mc:Fallback xmlns="">
            <p:pic>
              <p:nvPicPr>
                <p:cNvPr id="303" name="Ink 302">
                  <a:extLst>
                    <a:ext uri="{FF2B5EF4-FFF2-40B4-BE49-F238E27FC236}">
                      <a16:creationId xmlns:a16="http://schemas.microsoft.com/office/drawing/2014/main" id="{A177BCEB-11D1-1247-B2A4-DA1F738C61A5}"/>
                    </a:ext>
                  </a:extLst>
                </p:cNvPr>
                <p:cNvPicPr/>
                <p:nvPr/>
              </p:nvPicPr>
              <p:blipFill>
                <a:blip r:embed="rId479"/>
                <a:stretch>
                  <a:fillRect/>
                </a:stretch>
              </p:blipFill>
              <p:spPr>
                <a:xfrm>
                  <a:off x="8225640" y="5742902"/>
                  <a:ext cx="170640" cy="171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80">
              <p14:nvContentPartPr>
                <p14:cNvPr id="304" name="Ink 303">
                  <a:extLst>
                    <a:ext uri="{FF2B5EF4-FFF2-40B4-BE49-F238E27FC236}">
                      <a16:creationId xmlns:a16="http://schemas.microsoft.com/office/drawing/2014/main" id="{60DAF77F-1245-6B40-A9F7-63B24D8312BD}"/>
                    </a:ext>
                  </a:extLst>
                </p14:cNvPr>
                <p14:cNvContentPartPr/>
                <p14:nvPr/>
              </p14:nvContentPartPr>
              <p14:xfrm>
                <a:off x="8414640" y="5752262"/>
                <a:ext cx="55080" cy="114480"/>
              </p14:xfrm>
            </p:contentPart>
          </mc:Choice>
          <mc:Fallback xmlns="">
            <p:pic>
              <p:nvPicPr>
                <p:cNvPr id="304" name="Ink 303">
                  <a:extLst>
                    <a:ext uri="{FF2B5EF4-FFF2-40B4-BE49-F238E27FC236}">
                      <a16:creationId xmlns:a16="http://schemas.microsoft.com/office/drawing/2014/main" id="{60DAF77F-1245-6B40-A9F7-63B24D8312BD}"/>
                    </a:ext>
                  </a:extLst>
                </p:cNvPr>
                <p:cNvPicPr/>
                <p:nvPr/>
              </p:nvPicPr>
              <p:blipFill>
                <a:blip r:embed="rId481"/>
                <a:stretch>
                  <a:fillRect/>
                </a:stretch>
              </p:blipFill>
              <p:spPr>
                <a:xfrm>
                  <a:off x="8399520" y="5737142"/>
                  <a:ext cx="85680" cy="145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82">
              <p14:nvContentPartPr>
                <p14:cNvPr id="305" name="Ink 304">
                  <a:extLst>
                    <a:ext uri="{FF2B5EF4-FFF2-40B4-BE49-F238E27FC236}">
                      <a16:creationId xmlns:a16="http://schemas.microsoft.com/office/drawing/2014/main" id="{B3620414-53CC-A440-8FE5-1088A58AE7E3}"/>
                    </a:ext>
                  </a:extLst>
                </p14:cNvPr>
                <p14:cNvContentPartPr/>
                <p14:nvPr/>
              </p14:nvContentPartPr>
              <p14:xfrm>
                <a:off x="8484120" y="5694662"/>
                <a:ext cx="130320" cy="168120"/>
              </p14:xfrm>
            </p:contentPart>
          </mc:Choice>
          <mc:Fallback xmlns="">
            <p:pic>
              <p:nvPicPr>
                <p:cNvPr id="305" name="Ink 304">
                  <a:extLst>
                    <a:ext uri="{FF2B5EF4-FFF2-40B4-BE49-F238E27FC236}">
                      <a16:creationId xmlns:a16="http://schemas.microsoft.com/office/drawing/2014/main" id="{B3620414-53CC-A440-8FE5-1088A58AE7E3}"/>
                    </a:ext>
                  </a:extLst>
                </p:cNvPr>
                <p:cNvPicPr/>
                <p:nvPr/>
              </p:nvPicPr>
              <p:blipFill>
                <a:blip r:embed="rId483"/>
                <a:stretch>
                  <a:fillRect/>
                </a:stretch>
              </p:blipFill>
              <p:spPr>
                <a:xfrm>
                  <a:off x="8468640" y="5679182"/>
                  <a:ext cx="160920" cy="198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84">
              <p14:nvContentPartPr>
                <p14:cNvPr id="306" name="Ink 305">
                  <a:extLst>
                    <a:ext uri="{FF2B5EF4-FFF2-40B4-BE49-F238E27FC236}">
                      <a16:creationId xmlns:a16="http://schemas.microsoft.com/office/drawing/2014/main" id="{ECB376E0-D272-BF43-9BB7-890E8D01E72B}"/>
                    </a:ext>
                  </a:extLst>
                </p14:cNvPr>
                <p14:cNvContentPartPr/>
                <p14:nvPr/>
              </p14:nvContentPartPr>
              <p14:xfrm>
                <a:off x="8333640" y="5648222"/>
                <a:ext cx="360" cy="360"/>
              </p14:xfrm>
            </p:contentPart>
          </mc:Choice>
          <mc:Fallback xmlns="">
            <p:pic>
              <p:nvPicPr>
                <p:cNvPr id="306" name="Ink 305">
                  <a:extLst>
                    <a:ext uri="{FF2B5EF4-FFF2-40B4-BE49-F238E27FC236}">
                      <a16:creationId xmlns:a16="http://schemas.microsoft.com/office/drawing/2014/main" id="{ECB376E0-D272-BF43-9BB7-890E8D01E72B}"/>
                    </a:ext>
                  </a:extLst>
                </p:cNvPr>
                <p:cNvPicPr/>
                <p:nvPr/>
              </p:nvPicPr>
              <p:blipFill>
                <a:blip r:embed="rId485"/>
                <a:stretch>
                  <a:fillRect/>
                </a:stretch>
              </p:blipFill>
              <p:spPr>
                <a:xfrm>
                  <a:off x="8318160" y="5633102"/>
                  <a:ext cx="30960" cy="3096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321" name="Group 320">
            <a:extLst>
              <a:ext uri="{FF2B5EF4-FFF2-40B4-BE49-F238E27FC236}">
                <a16:creationId xmlns:a16="http://schemas.microsoft.com/office/drawing/2014/main" id="{1BF0038F-D95D-CB43-9D55-886FBF58EAB0}"/>
              </a:ext>
            </a:extLst>
          </p:cNvPr>
          <p:cNvGrpSpPr/>
          <p:nvPr/>
        </p:nvGrpSpPr>
        <p:grpSpPr>
          <a:xfrm>
            <a:off x="8669160" y="5682782"/>
            <a:ext cx="160200" cy="158400"/>
            <a:chOff x="8669160" y="5682782"/>
            <a:chExt cx="160200" cy="15840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486">
              <p14:nvContentPartPr>
                <p14:cNvPr id="308" name="Ink 307">
                  <a:extLst>
                    <a:ext uri="{FF2B5EF4-FFF2-40B4-BE49-F238E27FC236}">
                      <a16:creationId xmlns:a16="http://schemas.microsoft.com/office/drawing/2014/main" id="{625D99AB-491C-114D-8EA1-0B88406C55B0}"/>
                    </a:ext>
                  </a:extLst>
                </p14:cNvPr>
                <p14:cNvContentPartPr/>
                <p14:nvPr/>
              </p14:nvContentPartPr>
              <p14:xfrm>
                <a:off x="8776440" y="5682782"/>
                <a:ext cx="20520" cy="158400"/>
              </p14:xfrm>
            </p:contentPart>
          </mc:Choice>
          <mc:Fallback xmlns="">
            <p:pic>
              <p:nvPicPr>
                <p:cNvPr id="308" name="Ink 307">
                  <a:extLst>
                    <a:ext uri="{FF2B5EF4-FFF2-40B4-BE49-F238E27FC236}">
                      <a16:creationId xmlns:a16="http://schemas.microsoft.com/office/drawing/2014/main" id="{625D99AB-491C-114D-8EA1-0B88406C55B0}"/>
                    </a:ext>
                  </a:extLst>
                </p:cNvPr>
                <p:cNvPicPr/>
                <p:nvPr/>
              </p:nvPicPr>
              <p:blipFill>
                <a:blip r:embed="rId487"/>
                <a:stretch>
                  <a:fillRect/>
                </a:stretch>
              </p:blipFill>
              <p:spPr>
                <a:xfrm>
                  <a:off x="8761320" y="5667662"/>
                  <a:ext cx="50760" cy="18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88">
              <p14:nvContentPartPr>
                <p14:cNvPr id="309" name="Ink 308">
                  <a:extLst>
                    <a:ext uri="{FF2B5EF4-FFF2-40B4-BE49-F238E27FC236}">
                      <a16:creationId xmlns:a16="http://schemas.microsoft.com/office/drawing/2014/main" id="{3733051B-3670-784D-8B9A-8AD9747DAD44}"/>
                    </a:ext>
                  </a:extLst>
                </p14:cNvPr>
                <p14:cNvContentPartPr/>
                <p14:nvPr/>
              </p14:nvContentPartPr>
              <p14:xfrm>
                <a:off x="8669160" y="5771342"/>
                <a:ext cx="160200" cy="50760"/>
              </p14:xfrm>
            </p:contentPart>
          </mc:Choice>
          <mc:Fallback xmlns="">
            <p:pic>
              <p:nvPicPr>
                <p:cNvPr id="309" name="Ink 308">
                  <a:extLst>
                    <a:ext uri="{FF2B5EF4-FFF2-40B4-BE49-F238E27FC236}">
                      <a16:creationId xmlns:a16="http://schemas.microsoft.com/office/drawing/2014/main" id="{3733051B-3670-784D-8B9A-8AD9747DAD44}"/>
                    </a:ext>
                  </a:extLst>
                </p:cNvPr>
                <p:cNvPicPr/>
                <p:nvPr/>
              </p:nvPicPr>
              <p:blipFill>
                <a:blip r:embed="rId489"/>
                <a:stretch>
                  <a:fillRect/>
                </a:stretch>
              </p:blipFill>
              <p:spPr>
                <a:xfrm>
                  <a:off x="8654040" y="5756222"/>
                  <a:ext cx="190800" cy="8136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320" name="Group 319">
            <a:extLst>
              <a:ext uri="{FF2B5EF4-FFF2-40B4-BE49-F238E27FC236}">
                <a16:creationId xmlns:a16="http://schemas.microsoft.com/office/drawing/2014/main" id="{46098362-28B8-F647-A804-AFB51004659D}"/>
              </a:ext>
            </a:extLst>
          </p:cNvPr>
          <p:cNvGrpSpPr/>
          <p:nvPr/>
        </p:nvGrpSpPr>
        <p:grpSpPr>
          <a:xfrm>
            <a:off x="7559280" y="6146102"/>
            <a:ext cx="1189080" cy="371160"/>
            <a:chOff x="7559280" y="6146102"/>
            <a:chExt cx="1189080" cy="3711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490">
              <p14:nvContentPartPr>
                <p14:cNvPr id="310" name="Ink 309">
                  <a:extLst>
                    <a:ext uri="{FF2B5EF4-FFF2-40B4-BE49-F238E27FC236}">
                      <a16:creationId xmlns:a16="http://schemas.microsoft.com/office/drawing/2014/main" id="{A80FC5E9-C976-7641-BB6F-C23963BB0ABF}"/>
                    </a:ext>
                  </a:extLst>
                </p14:cNvPr>
                <p14:cNvContentPartPr/>
                <p14:nvPr/>
              </p14:nvContentPartPr>
              <p14:xfrm>
                <a:off x="7559280" y="6273182"/>
                <a:ext cx="128520" cy="178200"/>
              </p14:xfrm>
            </p:contentPart>
          </mc:Choice>
          <mc:Fallback xmlns="">
            <p:pic>
              <p:nvPicPr>
                <p:cNvPr id="310" name="Ink 309">
                  <a:extLst>
                    <a:ext uri="{FF2B5EF4-FFF2-40B4-BE49-F238E27FC236}">
                      <a16:creationId xmlns:a16="http://schemas.microsoft.com/office/drawing/2014/main" id="{A80FC5E9-C976-7641-BB6F-C23963BB0ABF}"/>
                    </a:ext>
                  </a:extLst>
                </p:cNvPr>
                <p:cNvPicPr/>
                <p:nvPr/>
              </p:nvPicPr>
              <p:blipFill>
                <a:blip r:embed="rId491"/>
                <a:stretch>
                  <a:fillRect/>
                </a:stretch>
              </p:blipFill>
              <p:spPr>
                <a:xfrm>
                  <a:off x="7544160" y="6258062"/>
                  <a:ext cx="159120" cy="208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92">
              <p14:nvContentPartPr>
                <p14:cNvPr id="311" name="Ink 310">
                  <a:extLst>
                    <a:ext uri="{FF2B5EF4-FFF2-40B4-BE49-F238E27FC236}">
                      <a16:creationId xmlns:a16="http://schemas.microsoft.com/office/drawing/2014/main" id="{57BA0B1F-1803-0C43-AF54-2BD3A0403F9A}"/>
                    </a:ext>
                  </a:extLst>
                </p14:cNvPr>
                <p14:cNvContentPartPr/>
                <p14:nvPr/>
              </p14:nvContentPartPr>
              <p14:xfrm>
                <a:off x="7708680" y="6285062"/>
                <a:ext cx="122040" cy="133560"/>
              </p14:xfrm>
            </p:contentPart>
          </mc:Choice>
          <mc:Fallback xmlns="">
            <p:pic>
              <p:nvPicPr>
                <p:cNvPr id="311" name="Ink 310">
                  <a:extLst>
                    <a:ext uri="{FF2B5EF4-FFF2-40B4-BE49-F238E27FC236}">
                      <a16:creationId xmlns:a16="http://schemas.microsoft.com/office/drawing/2014/main" id="{57BA0B1F-1803-0C43-AF54-2BD3A0403F9A}"/>
                    </a:ext>
                  </a:extLst>
                </p:cNvPr>
                <p:cNvPicPr/>
                <p:nvPr/>
              </p:nvPicPr>
              <p:blipFill>
                <a:blip r:embed="rId493"/>
                <a:stretch>
                  <a:fillRect/>
                </a:stretch>
              </p:blipFill>
              <p:spPr>
                <a:xfrm>
                  <a:off x="7693200" y="6269582"/>
                  <a:ext cx="152280" cy="164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94">
              <p14:nvContentPartPr>
                <p14:cNvPr id="312" name="Ink 311">
                  <a:extLst>
                    <a:ext uri="{FF2B5EF4-FFF2-40B4-BE49-F238E27FC236}">
                      <a16:creationId xmlns:a16="http://schemas.microsoft.com/office/drawing/2014/main" id="{7EAC4F43-8334-BE40-942B-AB12317F6C63}"/>
                    </a:ext>
                  </a:extLst>
                </p14:cNvPr>
                <p14:cNvContentPartPr/>
                <p14:nvPr/>
              </p14:nvContentPartPr>
              <p14:xfrm>
                <a:off x="7893720" y="6253742"/>
                <a:ext cx="83520" cy="126360"/>
              </p14:xfrm>
            </p:contentPart>
          </mc:Choice>
          <mc:Fallback xmlns="">
            <p:pic>
              <p:nvPicPr>
                <p:cNvPr id="312" name="Ink 311">
                  <a:extLst>
                    <a:ext uri="{FF2B5EF4-FFF2-40B4-BE49-F238E27FC236}">
                      <a16:creationId xmlns:a16="http://schemas.microsoft.com/office/drawing/2014/main" id="{7EAC4F43-8334-BE40-942B-AB12317F6C63}"/>
                    </a:ext>
                  </a:extLst>
                </p:cNvPr>
                <p:cNvPicPr/>
                <p:nvPr/>
              </p:nvPicPr>
              <p:blipFill>
                <a:blip r:embed="rId495"/>
                <a:stretch>
                  <a:fillRect/>
                </a:stretch>
              </p:blipFill>
              <p:spPr>
                <a:xfrm>
                  <a:off x="7878600" y="6238622"/>
                  <a:ext cx="114120" cy="156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96">
              <p14:nvContentPartPr>
                <p14:cNvPr id="313" name="Ink 312">
                  <a:extLst>
                    <a:ext uri="{FF2B5EF4-FFF2-40B4-BE49-F238E27FC236}">
                      <a16:creationId xmlns:a16="http://schemas.microsoft.com/office/drawing/2014/main" id="{980BE8E6-DC91-F642-9B45-1F1FBACA062D}"/>
                    </a:ext>
                  </a:extLst>
                </p14:cNvPr>
                <p14:cNvContentPartPr/>
                <p14:nvPr/>
              </p14:nvContentPartPr>
              <p14:xfrm>
                <a:off x="8032680" y="6236102"/>
                <a:ext cx="65160" cy="116640"/>
              </p14:xfrm>
            </p:contentPart>
          </mc:Choice>
          <mc:Fallback xmlns="">
            <p:pic>
              <p:nvPicPr>
                <p:cNvPr id="313" name="Ink 312">
                  <a:extLst>
                    <a:ext uri="{FF2B5EF4-FFF2-40B4-BE49-F238E27FC236}">
                      <a16:creationId xmlns:a16="http://schemas.microsoft.com/office/drawing/2014/main" id="{980BE8E6-DC91-F642-9B45-1F1FBACA062D}"/>
                    </a:ext>
                  </a:extLst>
                </p:cNvPr>
                <p:cNvPicPr/>
                <p:nvPr/>
              </p:nvPicPr>
              <p:blipFill>
                <a:blip r:embed="rId497"/>
                <a:stretch>
                  <a:fillRect/>
                </a:stretch>
              </p:blipFill>
              <p:spPr>
                <a:xfrm>
                  <a:off x="8017560" y="6220982"/>
                  <a:ext cx="95760" cy="147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98">
              <p14:nvContentPartPr>
                <p14:cNvPr id="314" name="Ink 313">
                  <a:extLst>
                    <a:ext uri="{FF2B5EF4-FFF2-40B4-BE49-F238E27FC236}">
                      <a16:creationId xmlns:a16="http://schemas.microsoft.com/office/drawing/2014/main" id="{16918302-3E9E-6941-90A8-D65455796856}"/>
                    </a:ext>
                  </a:extLst>
                </p14:cNvPr>
                <p14:cNvContentPartPr/>
                <p14:nvPr/>
              </p14:nvContentPartPr>
              <p14:xfrm>
                <a:off x="8123040" y="6238622"/>
                <a:ext cx="134280" cy="278640"/>
              </p14:xfrm>
            </p:contentPart>
          </mc:Choice>
          <mc:Fallback xmlns="">
            <p:pic>
              <p:nvPicPr>
                <p:cNvPr id="314" name="Ink 313">
                  <a:extLst>
                    <a:ext uri="{FF2B5EF4-FFF2-40B4-BE49-F238E27FC236}">
                      <a16:creationId xmlns:a16="http://schemas.microsoft.com/office/drawing/2014/main" id="{16918302-3E9E-6941-90A8-D65455796856}"/>
                    </a:ext>
                  </a:extLst>
                </p:cNvPr>
                <p:cNvPicPr/>
                <p:nvPr/>
              </p:nvPicPr>
              <p:blipFill>
                <a:blip r:embed="rId499"/>
                <a:stretch>
                  <a:fillRect/>
                </a:stretch>
              </p:blipFill>
              <p:spPr>
                <a:xfrm>
                  <a:off x="8107560" y="6223142"/>
                  <a:ext cx="164520" cy="309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00">
              <p14:nvContentPartPr>
                <p14:cNvPr id="315" name="Ink 314">
                  <a:extLst>
                    <a:ext uri="{FF2B5EF4-FFF2-40B4-BE49-F238E27FC236}">
                      <a16:creationId xmlns:a16="http://schemas.microsoft.com/office/drawing/2014/main" id="{6001639B-9068-0C4D-99DF-D1E774A23EFA}"/>
                    </a:ext>
                  </a:extLst>
                </p14:cNvPr>
                <p14:cNvContentPartPr/>
                <p14:nvPr/>
              </p14:nvContentPartPr>
              <p14:xfrm>
                <a:off x="8286120" y="6250142"/>
                <a:ext cx="124200" cy="144360"/>
              </p14:xfrm>
            </p:contentPart>
          </mc:Choice>
          <mc:Fallback xmlns="">
            <p:pic>
              <p:nvPicPr>
                <p:cNvPr id="315" name="Ink 314">
                  <a:extLst>
                    <a:ext uri="{FF2B5EF4-FFF2-40B4-BE49-F238E27FC236}">
                      <a16:creationId xmlns:a16="http://schemas.microsoft.com/office/drawing/2014/main" id="{6001639B-9068-0C4D-99DF-D1E774A23EFA}"/>
                    </a:ext>
                  </a:extLst>
                </p:cNvPr>
                <p:cNvPicPr/>
                <p:nvPr/>
              </p:nvPicPr>
              <p:blipFill>
                <a:blip r:embed="rId501"/>
                <a:stretch>
                  <a:fillRect/>
                </a:stretch>
              </p:blipFill>
              <p:spPr>
                <a:xfrm>
                  <a:off x="8271000" y="6235022"/>
                  <a:ext cx="154800" cy="174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02">
              <p14:nvContentPartPr>
                <p14:cNvPr id="316" name="Ink 315">
                  <a:extLst>
                    <a:ext uri="{FF2B5EF4-FFF2-40B4-BE49-F238E27FC236}">
                      <a16:creationId xmlns:a16="http://schemas.microsoft.com/office/drawing/2014/main" id="{32AED225-5BFA-9143-94A2-543FFB2B38BA}"/>
                    </a:ext>
                  </a:extLst>
                </p14:cNvPr>
                <p14:cNvContentPartPr/>
                <p14:nvPr/>
              </p14:nvContentPartPr>
              <p14:xfrm>
                <a:off x="8437680" y="6231782"/>
                <a:ext cx="101160" cy="117720"/>
              </p14:xfrm>
            </p:contentPart>
          </mc:Choice>
          <mc:Fallback xmlns="">
            <p:pic>
              <p:nvPicPr>
                <p:cNvPr id="316" name="Ink 315">
                  <a:extLst>
                    <a:ext uri="{FF2B5EF4-FFF2-40B4-BE49-F238E27FC236}">
                      <a16:creationId xmlns:a16="http://schemas.microsoft.com/office/drawing/2014/main" id="{32AED225-5BFA-9143-94A2-543FFB2B38BA}"/>
                    </a:ext>
                  </a:extLst>
                </p:cNvPr>
                <p:cNvPicPr/>
                <p:nvPr/>
              </p:nvPicPr>
              <p:blipFill>
                <a:blip r:embed="rId503"/>
                <a:stretch>
                  <a:fillRect/>
                </a:stretch>
              </p:blipFill>
              <p:spPr>
                <a:xfrm>
                  <a:off x="8422560" y="6216662"/>
                  <a:ext cx="131760" cy="148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04">
              <p14:nvContentPartPr>
                <p14:cNvPr id="317" name="Ink 316">
                  <a:extLst>
                    <a:ext uri="{FF2B5EF4-FFF2-40B4-BE49-F238E27FC236}">
                      <a16:creationId xmlns:a16="http://schemas.microsoft.com/office/drawing/2014/main" id="{CA3B5BF2-62DD-3943-9907-2D1C63CA5D4D}"/>
                    </a:ext>
                  </a:extLst>
                </p14:cNvPr>
                <p14:cNvContentPartPr/>
                <p14:nvPr/>
              </p14:nvContentPartPr>
              <p14:xfrm>
                <a:off x="8588160" y="6227102"/>
                <a:ext cx="30600" cy="108360"/>
              </p14:xfrm>
            </p:contentPart>
          </mc:Choice>
          <mc:Fallback xmlns="">
            <p:pic>
              <p:nvPicPr>
                <p:cNvPr id="317" name="Ink 316">
                  <a:extLst>
                    <a:ext uri="{FF2B5EF4-FFF2-40B4-BE49-F238E27FC236}">
                      <a16:creationId xmlns:a16="http://schemas.microsoft.com/office/drawing/2014/main" id="{CA3B5BF2-62DD-3943-9907-2D1C63CA5D4D}"/>
                    </a:ext>
                  </a:extLst>
                </p:cNvPr>
                <p:cNvPicPr/>
                <p:nvPr/>
              </p:nvPicPr>
              <p:blipFill>
                <a:blip r:embed="rId505"/>
                <a:stretch>
                  <a:fillRect/>
                </a:stretch>
              </p:blipFill>
              <p:spPr>
                <a:xfrm>
                  <a:off x="8573040" y="6211622"/>
                  <a:ext cx="61200" cy="138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06">
              <p14:nvContentPartPr>
                <p14:cNvPr id="318" name="Ink 317">
                  <a:extLst>
                    <a:ext uri="{FF2B5EF4-FFF2-40B4-BE49-F238E27FC236}">
                      <a16:creationId xmlns:a16="http://schemas.microsoft.com/office/drawing/2014/main" id="{044F1C35-8B7B-864F-AA5B-0C7D53D64068}"/>
                    </a:ext>
                  </a:extLst>
                </p14:cNvPr>
                <p14:cNvContentPartPr/>
                <p14:nvPr/>
              </p14:nvContentPartPr>
              <p14:xfrm>
                <a:off x="8634600" y="6169142"/>
                <a:ext cx="113760" cy="177120"/>
              </p14:xfrm>
            </p:contentPart>
          </mc:Choice>
          <mc:Fallback xmlns="">
            <p:pic>
              <p:nvPicPr>
                <p:cNvPr id="318" name="Ink 317">
                  <a:extLst>
                    <a:ext uri="{FF2B5EF4-FFF2-40B4-BE49-F238E27FC236}">
                      <a16:creationId xmlns:a16="http://schemas.microsoft.com/office/drawing/2014/main" id="{044F1C35-8B7B-864F-AA5B-0C7D53D64068}"/>
                    </a:ext>
                  </a:extLst>
                </p:cNvPr>
                <p:cNvPicPr/>
                <p:nvPr/>
              </p:nvPicPr>
              <p:blipFill>
                <a:blip r:embed="rId507"/>
                <a:stretch>
                  <a:fillRect/>
                </a:stretch>
              </p:blipFill>
              <p:spPr>
                <a:xfrm>
                  <a:off x="8619120" y="6154022"/>
                  <a:ext cx="144360" cy="207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08">
              <p14:nvContentPartPr>
                <p14:cNvPr id="319" name="Ink 318">
                  <a:extLst>
                    <a:ext uri="{FF2B5EF4-FFF2-40B4-BE49-F238E27FC236}">
                      <a16:creationId xmlns:a16="http://schemas.microsoft.com/office/drawing/2014/main" id="{8DB7A176-ED86-8D4F-8EE4-53438A0EC78B}"/>
                    </a:ext>
                  </a:extLst>
                </p14:cNvPr>
                <p14:cNvContentPartPr/>
                <p14:nvPr/>
              </p14:nvContentPartPr>
              <p14:xfrm>
                <a:off x="8530200" y="6146102"/>
                <a:ext cx="360" cy="360"/>
              </p14:xfrm>
            </p:contentPart>
          </mc:Choice>
          <mc:Fallback xmlns="">
            <p:pic>
              <p:nvPicPr>
                <p:cNvPr id="319" name="Ink 318">
                  <a:extLst>
                    <a:ext uri="{FF2B5EF4-FFF2-40B4-BE49-F238E27FC236}">
                      <a16:creationId xmlns:a16="http://schemas.microsoft.com/office/drawing/2014/main" id="{8DB7A176-ED86-8D4F-8EE4-53438A0EC78B}"/>
                    </a:ext>
                  </a:extLst>
                </p:cNvPr>
                <p:cNvPicPr/>
                <p:nvPr/>
              </p:nvPicPr>
              <p:blipFill>
                <a:blip r:embed="rId485"/>
                <a:stretch>
                  <a:fillRect/>
                </a:stretch>
              </p:blipFill>
              <p:spPr>
                <a:xfrm>
                  <a:off x="8515080" y="6130622"/>
                  <a:ext cx="30960" cy="3096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325" name="Group 324">
            <a:extLst>
              <a:ext uri="{FF2B5EF4-FFF2-40B4-BE49-F238E27FC236}">
                <a16:creationId xmlns:a16="http://schemas.microsoft.com/office/drawing/2014/main" id="{E65F941F-C5B4-BE43-9BF7-DC2F3719FDA7}"/>
              </a:ext>
            </a:extLst>
          </p:cNvPr>
          <p:cNvGrpSpPr/>
          <p:nvPr/>
        </p:nvGrpSpPr>
        <p:grpSpPr>
          <a:xfrm>
            <a:off x="7178760" y="5868182"/>
            <a:ext cx="257040" cy="167760"/>
            <a:chOff x="7178760" y="5868182"/>
            <a:chExt cx="257040" cy="1677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509">
              <p14:nvContentPartPr>
                <p14:cNvPr id="322" name="Ink 321">
                  <a:extLst>
                    <a:ext uri="{FF2B5EF4-FFF2-40B4-BE49-F238E27FC236}">
                      <a16:creationId xmlns:a16="http://schemas.microsoft.com/office/drawing/2014/main" id="{C9ECAE1C-E954-194A-B5F9-060EB7AFFF41}"/>
                    </a:ext>
                  </a:extLst>
                </p14:cNvPr>
                <p14:cNvContentPartPr/>
                <p14:nvPr/>
              </p14:nvContentPartPr>
              <p14:xfrm>
                <a:off x="7430760" y="5893022"/>
                <a:ext cx="5040" cy="21960"/>
              </p14:xfrm>
            </p:contentPart>
          </mc:Choice>
          <mc:Fallback xmlns="">
            <p:pic>
              <p:nvPicPr>
                <p:cNvPr id="322" name="Ink 321">
                  <a:extLst>
                    <a:ext uri="{FF2B5EF4-FFF2-40B4-BE49-F238E27FC236}">
                      <a16:creationId xmlns:a16="http://schemas.microsoft.com/office/drawing/2014/main" id="{C9ECAE1C-E954-194A-B5F9-060EB7AFFF41}"/>
                    </a:ext>
                  </a:extLst>
                </p:cNvPr>
                <p:cNvPicPr/>
                <p:nvPr/>
              </p:nvPicPr>
              <p:blipFill>
                <a:blip r:embed="rId510"/>
                <a:stretch>
                  <a:fillRect/>
                </a:stretch>
              </p:blipFill>
              <p:spPr>
                <a:xfrm>
                  <a:off x="7415640" y="5877902"/>
                  <a:ext cx="35640" cy="52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11">
              <p14:nvContentPartPr>
                <p14:cNvPr id="323" name="Ink 322">
                  <a:extLst>
                    <a:ext uri="{FF2B5EF4-FFF2-40B4-BE49-F238E27FC236}">
                      <a16:creationId xmlns:a16="http://schemas.microsoft.com/office/drawing/2014/main" id="{76EAE70C-7FEE-DE40-B026-D29A19E14316}"/>
                    </a:ext>
                  </a:extLst>
                </p14:cNvPr>
                <p14:cNvContentPartPr/>
                <p14:nvPr/>
              </p14:nvContentPartPr>
              <p14:xfrm>
                <a:off x="7219440" y="5889782"/>
                <a:ext cx="215280" cy="48600"/>
              </p14:xfrm>
            </p:contentPart>
          </mc:Choice>
          <mc:Fallback xmlns="">
            <p:pic>
              <p:nvPicPr>
                <p:cNvPr id="323" name="Ink 322">
                  <a:extLst>
                    <a:ext uri="{FF2B5EF4-FFF2-40B4-BE49-F238E27FC236}">
                      <a16:creationId xmlns:a16="http://schemas.microsoft.com/office/drawing/2014/main" id="{76EAE70C-7FEE-DE40-B026-D29A19E14316}"/>
                    </a:ext>
                  </a:extLst>
                </p:cNvPr>
                <p:cNvPicPr/>
                <p:nvPr/>
              </p:nvPicPr>
              <p:blipFill>
                <a:blip r:embed="rId512"/>
                <a:stretch>
                  <a:fillRect/>
                </a:stretch>
              </p:blipFill>
              <p:spPr>
                <a:xfrm>
                  <a:off x="7203960" y="5874302"/>
                  <a:ext cx="245880" cy="79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13">
              <p14:nvContentPartPr>
                <p14:cNvPr id="324" name="Ink 323">
                  <a:extLst>
                    <a:ext uri="{FF2B5EF4-FFF2-40B4-BE49-F238E27FC236}">
                      <a16:creationId xmlns:a16="http://schemas.microsoft.com/office/drawing/2014/main" id="{CBC5F9BA-BEE3-3D4E-BC25-D0ECD97A1C45}"/>
                    </a:ext>
                  </a:extLst>
                </p14:cNvPr>
                <p14:cNvContentPartPr/>
                <p14:nvPr/>
              </p14:nvContentPartPr>
              <p14:xfrm>
                <a:off x="7178760" y="5868182"/>
                <a:ext cx="90360" cy="167760"/>
              </p14:xfrm>
            </p:contentPart>
          </mc:Choice>
          <mc:Fallback xmlns="">
            <p:pic>
              <p:nvPicPr>
                <p:cNvPr id="324" name="Ink 323">
                  <a:extLst>
                    <a:ext uri="{FF2B5EF4-FFF2-40B4-BE49-F238E27FC236}">
                      <a16:creationId xmlns:a16="http://schemas.microsoft.com/office/drawing/2014/main" id="{CBC5F9BA-BEE3-3D4E-BC25-D0ECD97A1C45}"/>
                    </a:ext>
                  </a:extLst>
                </p:cNvPr>
                <p:cNvPicPr/>
                <p:nvPr/>
              </p:nvPicPr>
              <p:blipFill>
                <a:blip r:embed="rId514"/>
                <a:stretch>
                  <a:fillRect/>
                </a:stretch>
              </p:blipFill>
              <p:spPr>
                <a:xfrm>
                  <a:off x="7163640" y="5853062"/>
                  <a:ext cx="120960" cy="19836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343" name="Group 342">
            <a:extLst>
              <a:ext uri="{FF2B5EF4-FFF2-40B4-BE49-F238E27FC236}">
                <a16:creationId xmlns:a16="http://schemas.microsoft.com/office/drawing/2014/main" id="{0081B491-D56F-A443-9BD7-4960454DBB5B}"/>
              </a:ext>
            </a:extLst>
          </p:cNvPr>
          <p:cNvGrpSpPr/>
          <p:nvPr/>
        </p:nvGrpSpPr>
        <p:grpSpPr>
          <a:xfrm>
            <a:off x="5900040" y="5815262"/>
            <a:ext cx="759600" cy="714240"/>
            <a:chOff x="5900040" y="5815262"/>
            <a:chExt cx="759600" cy="71424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515">
              <p14:nvContentPartPr>
                <p14:cNvPr id="326" name="Ink 325">
                  <a:extLst>
                    <a:ext uri="{FF2B5EF4-FFF2-40B4-BE49-F238E27FC236}">
                      <a16:creationId xmlns:a16="http://schemas.microsoft.com/office/drawing/2014/main" id="{897E1870-8590-224E-AB3A-B349028CBA08}"/>
                    </a:ext>
                  </a:extLst>
                </p14:cNvPr>
                <p14:cNvContentPartPr/>
                <p14:nvPr/>
              </p14:nvContentPartPr>
              <p14:xfrm>
                <a:off x="5974920" y="5891222"/>
                <a:ext cx="635400" cy="579960"/>
              </p14:xfrm>
            </p:contentPart>
          </mc:Choice>
          <mc:Fallback xmlns="">
            <p:pic>
              <p:nvPicPr>
                <p:cNvPr id="326" name="Ink 325">
                  <a:extLst>
                    <a:ext uri="{FF2B5EF4-FFF2-40B4-BE49-F238E27FC236}">
                      <a16:creationId xmlns:a16="http://schemas.microsoft.com/office/drawing/2014/main" id="{897E1870-8590-224E-AB3A-B349028CBA08}"/>
                    </a:ext>
                  </a:extLst>
                </p:cNvPr>
                <p:cNvPicPr/>
                <p:nvPr/>
              </p:nvPicPr>
              <p:blipFill>
                <a:blip r:embed="rId516"/>
                <a:stretch>
                  <a:fillRect/>
                </a:stretch>
              </p:blipFill>
              <p:spPr>
                <a:xfrm>
                  <a:off x="5959440" y="5876102"/>
                  <a:ext cx="665640" cy="610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17">
              <p14:nvContentPartPr>
                <p14:cNvPr id="327" name="Ink 326">
                  <a:extLst>
                    <a:ext uri="{FF2B5EF4-FFF2-40B4-BE49-F238E27FC236}">
                      <a16:creationId xmlns:a16="http://schemas.microsoft.com/office/drawing/2014/main" id="{9DB80A40-D0AA-0E44-8086-F1390B0E3A1D}"/>
                    </a:ext>
                  </a:extLst>
                </p14:cNvPr>
                <p14:cNvContentPartPr/>
                <p14:nvPr/>
              </p14:nvContentPartPr>
              <p14:xfrm>
                <a:off x="6244560" y="5826062"/>
                <a:ext cx="29160" cy="57240"/>
              </p14:xfrm>
            </p:contentPart>
          </mc:Choice>
          <mc:Fallback xmlns="">
            <p:pic>
              <p:nvPicPr>
                <p:cNvPr id="327" name="Ink 326">
                  <a:extLst>
                    <a:ext uri="{FF2B5EF4-FFF2-40B4-BE49-F238E27FC236}">
                      <a16:creationId xmlns:a16="http://schemas.microsoft.com/office/drawing/2014/main" id="{9DB80A40-D0AA-0E44-8086-F1390B0E3A1D}"/>
                    </a:ext>
                  </a:extLst>
                </p:cNvPr>
                <p:cNvPicPr/>
                <p:nvPr/>
              </p:nvPicPr>
              <p:blipFill>
                <a:blip r:embed="rId518"/>
                <a:stretch>
                  <a:fillRect/>
                </a:stretch>
              </p:blipFill>
              <p:spPr>
                <a:xfrm>
                  <a:off x="6229440" y="5810942"/>
                  <a:ext cx="59400" cy="87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19">
              <p14:nvContentPartPr>
                <p14:cNvPr id="328" name="Ink 327">
                  <a:extLst>
                    <a:ext uri="{FF2B5EF4-FFF2-40B4-BE49-F238E27FC236}">
                      <a16:creationId xmlns:a16="http://schemas.microsoft.com/office/drawing/2014/main" id="{2C6A8CDB-483D-0E41-94CD-71DB64324313}"/>
                    </a:ext>
                  </a:extLst>
                </p14:cNvPr>
                <p14:cNvContentPartPr/>
                <p14:nvPr/>
              </p14:nvContentPartPr>
              <p14:xfrm>
                <a:off x="6122880" y="5953502"/>
                <a:ext cx="46440" cy="27720"/>
              </p14:xfrm>
            </p:contentPart>
          </mc:Choice>
          <mc:Fallback xmlns="">
            <p:pic>
              <p:nvPicPr>
                <p:cNvPr id="328" name="Ink 327">
                  <a:extLst>
                    <a:ext uri="{FF2B5EF4-FFF2-40B4-BE49-F238E27FC236}">
                      <a16:creationId xmlns:a16="http://schemas.microsoft.com/office/drawing/2014/main" id="{2C6A8CDB-483D-0E41-94CD-71DB64324313}"/>
                    </a:ext>
                  </a:extLst>
                </p:cNvPr>
                <p:cNvPicPr/>
                <p:nvPr/>
              </p:nvPicPr>
              <p:blipFill>
                <a:blip r:embed="rId520"/>
                <a:stretch>
                  <a:fillRect/>
                </a:stretch>
              </p:blipFill>
              <p:spPr>
                <a:xfrm>
                  <a:off x="6107400" y="5938022"/>
                  <a:ext cx="77040" cy="58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21">
              <p14:nvContentPartPr>
                <p14:cNvPr id="329" name="Ink 328">
                  <a:extLst>
                    <a:ext uri="{FF2B5EF4-FFF2-40B4-BE49-F238E27FC236}">
                      <a16:creationId xmlns:a16="http://schemas.microsoft.com/office/drawing/2014/main" id="{F1E05232-D9B0-EB43-8396-09BE7270F2B0}"/>
                    </a:ext>
                  </a:extLst>
                </p14:cNvPr>
                <p14:cNvContentPartPr/>
                <p14:nvPr/>
              </p14:nvContentPartPr>
              <p14:xfrm>
                <a:off x="6041880" y="6068342"/>
                <a:ext cx="37440" cy="8280"/>
              </p14:xfrm>
            </p:contentPart>
          </mc:Choice>
          <mc:Fallback xmlns="">
            <p:pic>
              <p:nvPicPr>
                <p:cNvPr id="329" name="Ink 328">
                  <a:extLst>
                    <a:ext uri="{FF2B5EF4-FFF2-40B4-BE49-F238E27FC236}">
                      <a16:creationId xmlns:a16="http://schemas.microsoft.com/office/drawing/2014/main" id="{F1E05232-D9B0-EB43-8396-09BE7270F2B0}"/>
                    </a:ext>
                  </a:extLst>
                </p:cNvPr>
                <p:cNvPicPr/>
                <p:nvPr/>
              </p:nvPicPr>
              <p:blipFill>
                <a:blip r:embed="rId522"/>
                <a:stretch>
                  <a:fillRect/>
                </a:stretch>
              </p:blipFill>
              <p:spPr>
                <a:xfrm>
                  <a:off x="6026400" y="6053222"/>
                  <a:ext cx="68040" cy="38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23">
              <p14:nvContentPartPr>
                <p14:cNvPr id="330" name="Ink 329">
                  <a:extLst>
                    <a:ext uri="{FF2B5EF4-FFF2-40B4-BE49-F238E27FC236}">
                      <a16:creationId xmlns:a16="http://schemas.microsoft.com/office/drawing/2014/main" id="{86D13F93-6F0B-3041-BD80-89DE303118F8}"/>
                    </a:ext>
                  </a:extLst>
                </p14:cNvPr>
                <p14:cNvContentPartPr/>
                <p14:nvPr/>
              </p14:nvContentPartPr>
              <p14:xfrm>
                <a:off x="5900040" y="6157622"/>
                <a:ext cx="67320" cy="7920"/>
              </p14:xfrm>
            </p:contentPart>
          </mc:Choice>
          <mc:Fallback xmlns="">
            <p:pic>
              <p:nvPicPr>
                <p:cNvPr id="330" name="Ink 329">
                  <a:extLst>
                    <a:ext uri="{FF2B5EF4-FFF2-40B4-BE49-F238E27FC236}">
                      <a16:creationId xmlns:a16="http://schemas.microsoft.com/office/drawing/2014/main" id="{86D13F93-6F0B-3041-BD80-89DE303118F8}"/>
                    </a:ext>
                  </a:extLst>
                </p:cNvPr>
                <p:cNvPicPr/>
                <p:nvPr/>
              </p:nvPicPr>
              <p:blipFill>
                <a:blip r:embed="rId524"/>
                <a:stretch>
                  <a:fillRect/>
                </a:stretch>
              </p:blipFill>
              <p:spPr>
                <a:xfrm>
                  <a:off x="5884920" y="6142142"/>
                  <a:ext cx="97920" cy="38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25">
              <p14:nvContentPartPr>
                <p14:cNvPr id="331" name="Ink 330">
                  <a:extLst>
                    <a:ext uri="{FF2B5EF4-FFF2-40B4-BE49-F238E27FC236}">
                      <a16:creationId xmlns:a16="http://schemas.microsoft.com/office/drawing/2014/main" id="{49E1504E-41F7-A74C-BB30-4178D2F71BAA}"/>
                    </a:ext>
                  </a:extLst>
                </p14:cNvPr>
                <p14:cNvContentPartPr/>
                <p14:nvPr/>
              </p14:nvContentPartPr>
              <p14:xfrm>
                <a:off x="5902920" y="6250142"/>
                <a:ext cx="42480" cy="14040"/>
              </p14:xfrm>
            </p:contentPart>
          </mc:Choice>
          <mc:Fallback xmlns="">
            <p:pic>
              <p:nvPicPr>
                <p:cNvPr id="331" name="Ink 330">
                  <a:extLst>
                    <a:ext uri="{FF2B5EF4-FFF2-40B4-BE49-F238E27FC236}">
                      <a16:creationId xmlns:a16="http://schemas.microsoft.com/office/drawing/2014/main" id="{49E1504E-41F7-A74C-BB30-4178D2F71BAA}"/>
                    </a:ext>
                  </a:extLst>
                </p:cNvPr>
                <p:cNvPicPr/>
                <p:nvPr/>
              </p:nvPicPr>
              <p:blipFill>
                <a:blip r:embed="rId526"/>
                <a:stretch>
                  <a:fillRect/>
                </a:stretch>
              </p:blipFill>
              <p:spPr>
                <a:xfrm>
                  <a:off x="5887800" y="6235022"/>
                  <a:ext cx="73080" cy="44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27">
              <p14:nvContentPartPr>
                <p14:cNvPr id="332" name="Ink 331">
                  <a:extLst>
                    <a:ext uri="{FF2B5EF4-FFF2-40B4-BE49-F238E27FC236}">
                      <a16:creationId xmlns:a16="http://schemas.microsoft.com/office/drawing/2014/main" id="{196C67E9-8231-5B4B-935A-33FD02F32DDD}"/>
                    </a:ext>
                  </a:extLst>
                </p14:cNvPr>
                <p14:cNvContentPartPr/>
                <p14:nvPr/>
              </p14:nvContentPartPr>
              <p14:xfrm>
                <a:off x="5968080" y="6342662"/>
                <a:ext cx="6840" cy="70560"/>
              </p14:xfrm>
            </p:contentPart>
          </mc:Choice>
          <mc:Fallback xmlns="">
            <p:pic>
              <p:nvPicPr>
                <p:cNvPr id="332" name="Ink 331">
                  <a:extLst>
                    <a:ext uri="{FF2B5EF4-FFF2-40B4-BE49-F238E27FC236}">
                      <a16:creationId xmlns:a16="http://schemas.microsoft.com/office/drawing/2014/main" id="{196C67E9-8231-5B4B-935A-33FD02F32DDD}"/>
                    </a:ext>
                  </a:extLst>
                </p:cNvPr>
                <p:cNvPicPr/>
                <p:nvPr/>
              </p:nvPicPr>
              <p:blipFill>
                <a:blip r:embed="rId528"/>
                <a:stretch>
                  <a:fillRect/>
                </a:stretch>
              </p:blipFill>
              <p:spPr>
                <a:xfrm>
                  <a:off x="5952960" y="6327542"/>
                  <a:ext cx="37440" cy="100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29">
              <p14:nvContentPartPr>
                <p14:cNvPr id="333" name="Ink 332">
                  <a:extLst>
                    <a:ext uri="{FF2B5EF4-FFF2-40B4-BE49-F238E27FC236}">
                      <a16:creationId xmlns:a16="http://schemas.microsoft.com/office/drawing/2014/main" id="{395B4A9C-17AC-9E41-B7EA-87F398B13705}"/>
                    </a:ext>
                  </a:extLst>
                </p14:cNvPr>
                <p14:cNvContentPartPr/>
                <p14:nvPr/>
              </p14:nvContentPartPr>
              <p14:xfrm>
                <a:off x="6030360" y="6400622"/>
                <a:ext cx="7560" cy="82800"/>
              </p14:xfrm>
            </p:contentPart>
          </mc:Choice>
          <mc:Fallback xmlns="">
            <p:pic>
              <p:nvPicPr>
                <p:cNvPr id="333" name="Ink 332">
                  <a:extLst>
                    <a:ext uri="{FF2B5EF4-FFF2-40B4-BE49-F238E27FC236}">
                      <a16:creationId xmlns:a16="http://schemas.microsoft.com/office/drawing/2014/main" id="{395B4A9C-17AC-9E41-B7EA-87F398B13705}"/>
                    </a:ext>
                  </a:extLst>
                </p:cNvPr>
                <p:cNvPicPr/>
                <p:nvPr/>
              </p:nvPicPr>
              <p:blipFill>
                <a:blip r:embed="rId530"/>
                <a:stretch>
                  <a:fillRect/>
                </a:stretch>
              </p:blipFill>
              <p:spPr>
                <a:xfrm>
                  <a:off x="6014880" y="6385502"/>
                  <a:ext cx="37800" cy="113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31">
              <p14:nvContentPartPr>
                <p14:cNvPr id="334" name="Ink 333">
                  <a:extLst>
                    <a:ext uri="{FF2B5EF4-FFF2-40B4-BE49-F238E27FC236}">
                      <a16:creationId xmlns:a16="http://schemas.microsoft.com/office/drawing/2014/main" id="{2BF74B59-BAA1-694B-9CBB-C3B619926539}"/>
                    </a:ext>
                  </a:extLst>
                </p14:cNvPr>
                <p14:cNvContentPartPr/>
                <p14:nvPr/>
              </p14:nvContentPartPr>
              <p14:xfrm>
                <a:off x="6145920" y="6458582"/>
                <a:ext cx="50760" cy="70920"/>
              </p14:xfrm>
            </p:contentPart>
          </mc:Choice>
          <mc:Fallback xmlns="">
            <p:pic>
              <p:nvPicPr>
                <p:cNvPr id="334" name="Ink 333">
                  <a:extLst>
                    <a:ext uri="{FF2B5EF4-FFF2-40B4-BE49-F238E27FC236}">
                      <a16:creationId xmlns:a16="http://schemas.microsoft.com/office/drawing/2014/main" id="{2BF74B59-BAA1-694B-9CBB-C3B619926539}"/>
                    </a:ext>
                  </a:extLst>
                </p:cNvPr>
                <p:cNvPicPr/>
                <p:nvPr/>
              </p:nvPicPr>
              <p:blipFill>
                <a:blip r:embed="rId532"/>
                <a:stretch>
                  <a:fillRect/>
                </a:stretch>
              </p:blipFill>
              <p:spPr>
                <a:xfrm>
                  <a:off x="6130800" y="6443102"/>
                  <a:ext cx="81000" cy="101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33">
              <p14:nvContentPartPr>
                <p14:cNvPr id="335" name="Ink 334">
                  <a:extLst>
                    <a:ext uri="{FF2B5EF4-FFF2-40B4-BE49-F238E27FC236}">
                      <a16:creationId xmlns:a16="http://schemas.microsoft.com/office/drawing/2014/main" id="{8321ABCD-48BD-9041-81BB-677E91E21422}"/>
                    </a:ext>
                  </a:extLst>
                </p14:cNvPr>
                <p14:cNvContentPartPr/>
                <p14:nvPr/>
              </p14:nvContentPartPr>
              <p14:xfrm>
                <a:off x="6331320" y="6435182"/>
                <a:ext cx="65160" cy="63360"/>
              </p14:xfrm>
            </p:contentPart>
          </mc:Choice>
          <mc:Fallback xmlns="">
            <p:pic>
              <p:nvPicPr>
                <p:cNvPr id="335" name="Ink 334">
                  <a:extLst>
                    <a:ext uri="{FF2B5EF4-FFF2-40B4-BE49-F238E27FC236}">
                      <a16:creationId xmlns:a16="http://schemas.microsoft.com/office/drawing/2014/main" id="{8321ABCD-48BD-9041-81BB-677E91E21422}"/>
                    </a:ext>
                  </a:extLst>
                </p:cNvPr>
                <p:cNvPicPr/>
                <p:nvPr/>
              </p:nvPicPr>
              <p:blipFill>
                <a:blip r:embed="rId534"/>
                <a:stretch>
                  <a:fillRect/>
                </a:stretch>
              </p:blipFill>
              <p:spPr>
                <a:xfrm>
                  <a:off x="6315840" y="6420062"/>
                  <a:ext cx="95400" cy="93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35">
              <p14:nvContentPartPr>
                <p14:cNvPr id="336" name="Ink 335">
                  <a:extLst>
                    <a:ext uri="{FF2B5EF4-FFF2-40B4-BE49-F238E27FC236}">
                      <a16:creationId xmlns:a16="http://schemas.microsoft.com/office/drawing/2014/main" id="{B4EC17FC-761D-7244-9272-5F0207985E34}"/>
                    </a:ext>
                  </a:extLst>
                </p14:cNvPr>
                <p14:cNvContentPartPr/>
                <p14:nvPr/>
              </p14:nvContentPartPr>
              <p14:xfrm>
                <a:off x="6516360" y="6389102"/>
                <a:ext cx="49680" cy="16560"/>
              </p14:xfrm>
            </p:contentPart>
          </mc:Choice>
          <mc:Fallback xmlns="">
            <p:pic>
              <p:nvPicPr>
                <p:cNvPr id="336" name="Ink 335">
                  <a:extLst>
                    <a:ext uri="{FF2B5EF4-FFF2-40B4-BE49-F238E27FC236}">
                      <a16:creationId xmlns:a16="http://schemas.microsoft.com/office/drawing/2014/main" id="{B4EC17FC-761D-7244-9272-5F0207985E34}"/>
                    </a:ext>
                  </a:extLst>
                </p:cNvPr>
                <p:cNvPicPr/>
                <p:nvPr/>
              </p:nvPicPr>
              <p:blipFill>
                <a:blip r:embed="rId536"/>
                <a:stretch>
                  <a:fillRect/>
                </a:stretch>
              </p:blipFill>
              <p:spPr>
                <a:xfrm>
                  <a:off x="6501240" y="6373622"/>
                  <a:ext cx="80280" cy="46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37">
              <p14:nvContentPartPr>
                <p14:cNvPr id="337" name="Ink 336">
                  <a:extLst>
                    <a:ext uri="{FF2B5EF4-FFF2-40B4-BE49-F238E27FC236}">
                      <a16:creationId xmlns:a16="http://schemas.microsoft.com/office/drawing/2014/main" id="{7067380D-308A-CD47-B67B-3D791546DE66}"/>
                    </a:ext>
                  </a:extLst>
                </p14:cNvPr>
                <p14:cNvContentPartPr/>
                <p14:nvPr/>
              </p14:nvContentPartPr>
              <p14:xfrm>
                <a:off x="6552720" y="6273542"/>
                <a:ext cx="83520" cy="57960"/>
              </p14:xfrm>
            </p:contentPart>
          </mc:Choice>
          <mc:Fallback xmlns="">
            <p:pic>
              <p:nvPicPr>
                <p:cNvPr id="337" name="Ink 336">
                  <a:extLst>
                    <a:ext uri="{FF2B5EF4-FFF2-40B4-BE49-F238E27FC236}">
                      <a16:creationId xmlns:a16="http://schemas.microsoft.com/office/drawing/2014/main" id="{7067380D-308A-CD47-B67B-3D791546DE66}"/>
                    </a:ext>
                  </a:extLst>
                </p:cNvPr>
                <p:cNvPicPr/>
                <p:nvPr/>
              </p:nvPicPr>
              <p:blipFill>
                <a:blip r:embed="rId538"/>
                <a:stretch>
                  <a:fillRect/>
                </a:stretch>
              </p:blipFill>
              <p:spPr>
                <a:xfrm>
                  <a:off x="6537600" y="6258422"/>
                  <a:ext cx="114120" cy="88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39">
              <p14:nvContentPartPr>
                <p14:cNvPr id="338" name="Ink 337">
                  <a:extLst>
                    <a:ext uri="{FF2B5EF4-FFF2-40B4-BE49-F238E27FC236}">
                      <a16:creationId xmlns:a16="http://schemas.microsoft.com/office/drawing/2014/main" id="{182D7EF3-613A-2C40-8D91-CB3F3FD40BCC}"/>
                    </a:ext>
                  </a:extLst>
                </p14:cNvPr>
                <p14:cNvContentPartPr/>
                <p14:nvPr/>
              </p14:nvContentPartPr>
              <p14:xfrm>
                <a:off x="6585840" y="6126662"/>
                <a:ext cx="66960" cy="65880"/>
              </p14:xfrm>
            </p:contentPart>
          </mc:Choice>
          <mc:Fallback xmlns="">
            <p:pic>
              <p:nvPicPr>
                <p:cNvPr id="338" name="Ink 337">
                  <a:extLst>
                    <a:ext uri="{FF2B5EF4-FFF2-40B4-BE49-F238E27FC236}">
                      <a16:creationId xmlns:a16="http://schemas.microsoft.com/office/drawing/2014/main" id="{182D7EF3-613A-2C40-8D91-CB3F3FD40BCC}"/>
                    </a:ext>
                  </a:extLst>
                </p:cNvPr>
                <p:cNvPicPr/>
                <p:nvPr/>
              </p:nvPicPr>
              <p:blipFill>
                <a:blip r:embed="rId540"/>
                <a:stretch>
                  <a:fillRect/>
                </a:stretch>
              </p:blipFill>
              <p:spPr>
                <a:xfrm>
                  <a:off x="6570720" y="6111182"/>
                  <a:ext cx="97560" cy="96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41">
              <p14:nvContentPartPr>
                <p14:cNvPr id="339" name="Ink 338">
                  <a:extLst>
                    <a:ext uri="{FF2B5EF4-FFF2-40B4-BE49-F238E27FC236}">
                      <a16:creationId xmlns:a16="http://schemas.microsoft.com/office/drawing/2014/main" id="{44EAA7FA-DDAE-B54C-991A-D9E1EDE6E6E0}"/>
                    </a:ext>
                  </a:extLst>
                </p14:cNvPr>
                <p14:cNvContentPartPr/>
                <p14:nvPr/>
              </p14:nvContentPartPr>
              <p14:xfrm>
                <a:off x="6619680" y="5989502"/>
                <a:ext cx="39960" cy="87480"/>
              </p14:xfrm>
            </p:contentPart>
          </mc:Choice>
          <mc:Fallback xmlns="">
            <p:pic>
              <p:nvPicPr>
                <p:cNvPr id="339" name="Ink 338">
                  <a:extLst>
                    <a:ext uri="{FF2B5EF4-FFF2-40B4-BE49-F238E27FC236}">
                      <a16:creationId xmlns:a16="http://schemas.microsoft.com/office/drawing/2014/main" id="{44EAA7FA-DDAE-B54C-991A-D9E1EDE6E6E0}"/>
                    </a:ext>
                  </a:extLst>
                </p:cNvPr>
                <p:cNvPicPr/>
                <p:nvPr/>
              </p:nvPicPr>
              <p:blipFill>
                <a:blip r:embed="rId542"/>
                <a:stretch>
                  <a:fillRect/>
                </a:stretch>
              </p:blipFill>
              <p:spPr>
                <a:xfrm>
                  <a:off x="6604200" y="5974382"/>
                  <a:ext cx="70200" cy="117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43">
              <p14:nvContentPartPr>
                <p14:cNvPr id="340" name="Ink 339">
                  <a:extLst>
                    <a:ext uri="{FF2B5EF4-FFF2-40B4-BE49-F238E27FC236}">
                      <a16:creationId xmlns:a16="http://schemas.microsoft.com/office/drawing/2014/main" id="{0CE70469-B0EE-4048-BBEF-5F1A20FE5BD5}"/>
                    </a:ext>
                  </a:extLst>
                </p14:cNvPr>
                <p14:cNvContentPartPr/>
                <p14:nvPr/>
              </p14:nvContentPartPr>
              <p14:xfrm>
                <a:off x="6566760" y="5885462"/>
                <a:ext cx="7560" cy="87480"/>
              </p14:xfrm>
            </p:contentPart>
          </mc:Choice>
          <mc:Fallback xmlns="">
            <p:pic>
              <p:nvPicPr>
                <p:cNvPr id="340" name="Ink 339">
                  <a:extLst>
                    <a:ext uri="{FF2B5EF4-FFF2-40B4-BE49-F238E27FC236}">
                      <a16:creationId xmlns:a16="http://schemas.microsoft.com/office/drawing/2014/main" id="{0CE70469-B0EE-4048-BBEF-5F1A20FE5BD5}"/>
                    </a:ext>
                  </a:extLst>
                </p:cNvPr>
                <p:cNvPicPr/>
                <p:nvPr/>
              </p:nvPicPr>
              <p:blipFill>
                <a:blip r:embed="rId544"/>
                <a:stretch>
                  <a:fillRect/>
                </a:stretch>
              </p:blipFill>
              <p:spPr>
                <a:xfrm>
                  <a:off x="6551640" y="5869982"/>
                  <a:ext cx="38160" cy="117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45">
              <p14:nvContentPartPr>
                <p14:cNvPr id="341" name="Ink 340">
                  <a:extLst>
                    <a:ext uri="{FF2B5EF4-FFF2-40B4-BE49-F238E27FC236}">
                      <a16:creationId xmlns:a16="http://schemas.microsoft.com/office/drawing/2014/main" id="{A2E1DC38-2E8C-6543-9ED6-7EA65CCD814C}"/>
                    </a:ext>
                  </a:extLst>
                </p14:cNvPr>
                <p14:cNvContentPartPr/>
                <p14:nvPr/>
              </p14:nvContentPartPr>
              <p14:xfrm>
                <a:off x="6493320" y="5885462"/>
                <a:ext cx="3960" cy="50760"/>
              </p14:xfrm>
            </p:contentPart>
          </mc:Choice>
          <mc:Fallback xmlns="">
            <p:pic>
              <p:nvPicPr>
                <p:cNvPr id="341" name="Ink 340">
                  <a:extLst>
                    <a:ext uri="{FF2B5EF4-FFF2-40B4-BE49-F238E27FC236}">
                      <a16:creationId xmlns:a16="http://schemas.microsoft.com/office/drawing/2014/main" id="{A2E1DC38-2E8C-6543-9ED6-7EA65CCD814C}"/>
                    </a:ext>
                  </a:extLst>
                </p:cNvPr>
                <p:cNvPicPr/>
                <p:nvPr/>
              </p:nvPicPr>
              <p:blipFill>
                <a:blip r:embed="rId546"/>
                <a:stretch>
                  <a:fillRect/>
                </a:stretch>
              </p:blipFill>
              <p:spPr>
                <a:xfrm>
                  <a:off x="6477840" y="5869982"/>
                  <a:ext cx="34560" cy="81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47">
              <p14:nvContentPartPr>
                <p14:cNvPr id="342" name="Ink 341">
                  <a:extLst>
                    <a:ext uri="{FF2B5EF4-FFF2-40B4-BE49-F238E27FC236}">
                      <a16:creationId xmlns:a16="http://schemas.microsoft.com/office/drawing/2014/main" id="{3358EFB7-23A0-9149-88BE-2E940B82D0E6}"/>
                    </a:ext>
                  </a:extLst>
                </p14:cNvPr>
                <p14:cNvContentPartPr/>
                <p14:nvPr/>
              </p14:nvContentPartPr>
              <p14:xfrm>
                <a:off x="6401520" y="5815262"/>
                <a:ext cx="22680" cy="111240"/>
              </p14:xfrm>
            </p:contentPart>
          </mc:Choice>
          <mc:Fallback xmlns="">
            <p:pic>
              <p:nvPicPr>
                <p:cNvPr id="342" name="Ink 341">
                  <a:extLst>
                    <a:ext uri="{FF2B5EF4-FFF2-40B4-BE49-F238E27FC236}">
                      <a16:creationId xmlns:a16="http://schemas.microsoft.com/office/drawing/2014/main" id="{3358EFB7-23A0-9149-88BE-2E940B82D0E6}"/>
                    </a:ext>
                  </a:extLst>
                </p:cNvPr>
                <p:cNvPicPr/>
                <p:nvPr/>
              </p:nvPicPr>
              <p:blipFill>
                <a:blip r:embed="rId548"/>
                <a:stretch>
                  <a:fillRect/>
                </a:stretch>
              </p:blipFill>
              <p:spPr>
                <a:xfrm>
                  <a:off x="6386040" y="5799782"/>
                  <a:ext cx="53280" cy="14184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351" name="Group 350">
            <a:extLst>
              <a:ext uri="{FF2B5EF4-FFF2-40B4-BE49-F238E27FC236}">
                <a16:creationId xmlns:a16="http://schemas.microsoft.com/office/drawing/2014/main" id="{9896C6CD-8414-2E4D-9BC0-DE263A8D0487}"/>
              </a:ext>
            </a:extLst>
          </p:cNvPr>
          <p:cNvGrpSpPr/>
          <p:nvPr/>
        </p:nvGrpSpPr>
        <p:grpSpPr>
          <a:xfrm>
            <a:off x="5024160" y="5949182"/>
            <a:ext cx="603360" cy="302760"/>
            <a:chOff x="5024160" y="5949182"/>
            <a:chExt cx="603360" cy="3027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549">
              <p14:nvContentPartPr>
                <p14:cNvPr id="344" name="Ink 343">
                  <a:extLst>
                    <a:ext uri="{FF2B5EF4-FFF2-40B4-BE49-F238E27FC236}">
                      <a16:creationId xmlns:a16="http://schemas.microsoft.com/office/drawing/2014/main" id="{FB85A56E-C27A-1F4F-9315-5FAE36353C41}"/>
                    </a:ext>
                  </a:extLst>
                </p14:cNvPr>
                <p14:cNvContentPartPr/>
                <p14:nvPr/>
              </p14:nvContentPartPr>
              <p14:xfrm>
                <a:off x="5062320" y="6030182"/>
                <a:ext cx="83520" cy="221760"/>
              </p14:xfrm>
            </p:contentPart>
          </mc:Choice>
          <mc:Fallback xmlns="">
            <p:pic>
              <p:nvPicPr>
                <p:cNvPr id="344" name="Ink 343">
                  <a:extLst>
                    <a:ext uri="{FF2B5EF4-FFF2-40B4-BE49-F238E27FC236}">
                      <a16:creationId xmlns:a16="http://schemas.microsoft.com/office/drawing/2014/main" id="{FB85A56E-C27A-1F4F-9315-5FAE36353C41}"/>
                    </a:ext>
                  </a:extLst>
                </p:cNvPr>
                <p:cNvPicPr/>
                <p:nvPr/>
              </p:nvPicPr>
              <p:blipFill>
                <a:blip r:embed="rId550"/>
                <a:stretch>
                  <a:fillRect/>
                </a:stretch>
              </p:blipFill>
              <p:spPr>
                <a:xfrm>
                  <a:off x="5047200" y="6015062"/>
                  <a:ext cx="114120" cy="252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51">
              <p14:nvContentPartPr>
                <p14:cNvPr id="345" name="Ink 344">
                  <a:extLst>
                    <a:ext uri="{FF2B5EF4-FFF2-40B4-BE49-F238E27FC236}">
                      <a16:creationId xmlns:a16="http://schemas.microsoft.com/office/drawing/2014/main" id="{4E06B270-4B21-634F-871D-AACF5170B543}"/>
                    </a:ext>
                  </a:extLst>
                </p14:cNvPr>
                <p14:cNvContentPartPr/>
                <p14:nvPr/>
              </p14:nvContentPartPr>
              <p14:xfrm>
                <a:off x="5024160" y="6111182"/>
                <a:ext cx="132120" cy="81360"/>
              </p14:xfrm>
            </p:contentPart>
          </mc:Choice>
          <mc:Fallback xmlns="">
            <p:pic>
              <p:nvPicPr>
                <p:cNvPr id="345" name="Ink 344">
                  <a:extLst>
                    <a:ext uri="{FF2B5EF4-FFF2-40B4-BE49-F238E27FC236}">
                      <a16:creationId xmlns:a16="http://schemas.microsoft.com/office/drawing/2014/main" id="{4E06B270-4B21-634F-871D-AACF5170B543}"/>
                    </a:ext>
                  </a:extLst>
                </p:cNvPr>
                <p:cNvPicPr/>
                <p:nvPr/>
              </p:nvPicPr>
              <p:blipFill>
                <a:blip r:embed="rId552"/>
                <a:stretch>
                  <a:fillRect/>
                </a:stretch>
              </p:blipFill>
              <p:spPr>
                <a:xfrm>
                  <a:off x="5008680" y="6096062"/>
                  <a:ext cx="162360" cy="111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53">
              <p14:nvContentPartPr>
                <p14:cNvPr id="346" name="Ink 345">
                  <a:extLst>
                    <a:ext uri="{FF2B5EF4-FFF2-40B4-BE49-F238E27FC236}">
                      <a16:creationId xmlns:a16="http://schemas.microsoft.com/office/drawing/2014/main" id="{1E5ECE44-06F3-8546-841F-E50AE88AEDAB}"/>
                    </a:ext>
                  </a:extLst>
                </p14:cNvPr>
                <p14:cNvContentPartPr/>
                <p14:nvPr/>
              </p14:nvContentPartPr>
              <p14:xfrm>
                <a:off x="5034960" y="6001742"/>
                <a:ext cx="134280" cy="40680"/>
              </p14:xfrm>
            </p:contentPart>
          </mc:Choice>
          <mc:Fallback xmlns="">
            <p:pic>
              <p:nvPicPr>
                <p:cNvPr id="346" name="Ink 345">
                  <a:extLst>
                    <a:ext uri="{FF2B5EF4-FFF2-40B4-BE49-F238E27FC236}">
                      <a16:creationId xmlns:a16="http://schemas.microsoft.com/office/drawing/2014/main" id="{1E5ECE44-06F3-8546-841F-E50AE88AEDAB}"/>
                    </a:ext>
                  </a:extLst>
                </p:cNvPr>
                <p:cNvPicPr/>
                <p:nvPr/>
              </p:nvPicPr>
              <p:blipFill>
                <a:blip r:embed="rId554"/>
                <a:stretch>
                  <a:fillRect/>
                </a:stretch>
              </p:blipFill>
              <p:spPr>
                <a:xfrm>
                  <a:off x="5019480" y="5986262"/>
                  <a:ext cx="164880" cy="70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55">
              <p14:nvContentPartPr>
                <p14:cNvPr id="347" name="Ink 346">
                  <a:extLst>
                    <a:ext uri="{FF2B5EF4-FFF2-40B4-BE49-F238E27FC236}">
                      <a16:creationId xmlns:a16="http://schemas.microsoft.com/office/drawing/2014/main" id="{28CB22A1-8C69-9E4C-B795-51211AFD36BA}"/>
                    </a:ext>
                  </a:extLst>
                </p14:cNvPr>
                <p14:cNvContentPartPr/>
                <p14:nvPr/>
              </p14:nvContentPartPr>
              <p14:xfrm>
                <a:off x="5208480" y="6170582"/>
                <a:ext cx="24120" cy="10800"/>
              </p14:xfrm>
            </p:contentPart>
          </mc:Choice>
          <mc:Fallback xmlns="">
            <p:pic>
              <p:nvPicPr>
                <p:cNvPr id="347" name="Ink 346">
                  <a:extLst>
                    <a:ext uri="{FF2B5EF4-FFF2-40B4-BE49-F238E27FC236}">
                      <a16:creationId xmlns:a16="http://schemas.microsoft.com/office/drawing/2014/main" id="{28CB22A1-8C69-9E4C-B795-51211AFD36BA}"/>
                    </a:ext>
                  </a:extLst>
                </p:cNvPr>
                <p:cNvPicPr/>
                <p:nvPr/>
              </p:nvPicPr>
              <p:blipFill>
                <a:blip r:embed="rId556"/>
                <a:stretch>
                  <a:fillRect/>
                </a:stretch>
              </p:blipFill>
              <p:spPr>
                <a:xfrm>
                  <a:off x="5193360" y="6155102"/>
                  <a:ext cx="54720" cy="41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57">
              <p14:nvContentPartPr>
                <p14:cNvPr id="348" name="Ink 347">
                  <a:extLst>
                    <a:ext uri="{FF2B5EF4-FFF2-40B4-BE49-F238E27FC236}">
                      <a16:creationId xmlns:a16="http://schemas.microsoft.com/office/drawing/2014/main" id="{36E4201E-7C39-1F4E-93FD-447BFCDCA5C2}"/>
                    </a:ext>
                  </a:extLst>
                </p14:cNvPr>
                <p14:cNvContentPartPr/>
                <p14:nvPr/>
              </p14:nvContentPartPr>
              <p14:xfrm>
                <a:off x="5284080" y="6018662"/>
                <a:ext cx="165960" cy="152280"/>
              </p14:xfrm>
            </p:contentPart>
          </mc:Choice>
          <mc:Fallback xmlns="">
            <p:pic>
              <p:nvPicPr>
                <p:cNvPr id="348" name="Ink 347">
                  <a:extLst>
                    <a:ext uri="{FF2B5EF4-FFF2-40B4-BE49-F238E27FC236}">
                      <a16:creationId xmlns:a16="http://schemas.microsoft.com/office/drawing/2014/main" id="{36E4201E-7C39-1F4E-93FD-447BFCDCA5C2}"/>
                    </a:ext>
                  </a:extLst>
                </p:cNvPr>
                <p:cNvPicPr/>
                <p:nvPr/>
              </p:nvPicPr>
              <p:blipFill>
                <a:blip r:embed="rId558"/>
                <a:stretch>
                  <a:fillRect/>
                </a:stretch>
              </p:blipFill>
              <p:spPr>
                <a:xfrm>
                  <a:off x="5268600" y="6003542"/>
                  <a:ext cx="196560" cy="182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59">
              <p14:nvContentPartPr>
                <p14:cNvPr id="349" name="Ink 348">
                  <a:extLst>
                    <a:ext uri="{FF2B5EF4-FFF2-40B4-BE49-F238E27FC236}">
                      <a16:creationId xmlns:a16="http://schemas.microsoft.com/office/drawing/2014/main" id="{E641A1D9-6F9A-C94F-8772-2F3AA1DA10B8}"/>
                    </a:ext>
                  </a:extLst>
                </p14:cNvPr>
                <p14:cNvContentPartPr/>
                <p14:nvPr/>
              </p14:nvContentPartPr>
              <p14:xfrm>
                <a:off x="5474520" y="5972222"/>
                <a:ext cx="153000" cy="187560"/>
              </p14:xfrm>
            </p:contentPart>
          </mc:Choice>
          <mc:Fallback xmlns="">
            <p:pic>
              <p:nvPicPr>
                <p:cNvPr id="349" name="Ink 348">
                  <a:extLst>
                    <a:ext uri="{FF2B5EF4-FFF2-40B4-BE49-F238E27FC236}">
                      <a16:creationId xmlns:a16="http://schemas.microsoft.com/office/drawing/2014/main" id="{E641A1D9-6F9A-C94F-8772-2F3AA1DA10B8}"/>
                    </a:ext>
                  </a:extLst>
                </p:cNvPr>
                <p:cNvPicPr/>
                <p:nvPr/>
              </p:nvPicPr>
              <p:blipFill>
                <a:blip r:embed="rId560"/>
                <a:stretch>
                  <a:fillRect/>
                </a:stretch>
              </p:blipFill>
              <p:spPr>
                <a:xfrm>
                  <a:off x="5459400" y="5957102"/>
                  <a:ext cx="183240" cy="218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61">
              <p14:nvContentPartPr>
                <p14:cNvPr id="350" name="Ink 349">
                  <a:extLst>
                    <a:ext uri="{FF2B5EF4-FFF2-40B4-BE49-F238E27FC236}">
                      <a16:creationId xmlns:a16="http://schemas.microsoft.com/office/drawing/2014/main" id="{1C8FDB4A-924E-0641-A76B-EA2F8572932A}"/>
                    </a:ext>
                  </a:extLst>
                </p14:cNvPr>
                <p14:cNvContentPartPr/>
                <p14:nvPr/>
              </p14:nvContentPartPr>
              <p14:xfrm>
                <a:off x="5544000" y="5949182"/>
                <a:ext cx="360" cy="360"/>
              </p14:xfrm>
            </p:contentPart>
          </mc:Choice>
          <mc:Fallback xmlns="">
            <p:pic>
              <p:nvPicPr>
                <p:cNvPr id="350" name="Ink 349">
                  <a:extLst>
                    <a:ext uri="{FF2B5EF4-FFF2-40B4-BE49-F238E27FC236}">
                      <a16:creationId xmlns:a16="http://schemas.microsoft.com/office/drawing/2014/main" id="{1C8FDB4A-924E-0641-A76B-EA2F8572932A}"/>
                    </a:ext>
                  </a:extLst>
                </p:cNvPr>
                <p:cNvPicPr/>
                <p:nvPr/>
              </p:nvPicPr>
              <p:blipFill>
                <a:blip r:embed="rId485"/>
                <a:stretch>
                  <a:fillRect/>
                </a:stretch>
              </p:blipFill>
              <p:spPr>
                <a:xfrm>
                  <a:off x="5528880" y="5934062"/>
                  <a:ext cx="30960" cy="3096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355" name="Group 354">
            <a:extLst>
              <a:ext uri="{FF2B5EF4-FFF2-40B4-BE49-F238E27FC236}">
                <a16:creationId xmlns:a16="http://schemas.microsoft.com/office/drawing/2014/main" id="{71B2CBB2-0FDE-6649-B8A6-DE1EC995D539}"/>
              </a:ext>
            </a:extLst>
          </p:cNvPr>
          <p:cNvGrpSpPr/>
          <p:nvPr/>
        </p:nvGrpSpPr>
        <p:grpSpPr>
          <a:xfrm>
            <a:off x="3970080" y="2442062"/>
            <a:ext cx="1057680" cy="218520"/>
            <a:chOff x="3970080" y="2442062"/>
            <a:chExt cx="1057680" cy="2185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562">
              <p14:nvContentPartPr>
                <p14:cNvPr id="352" name="Ink 351">
                  <a:extLst>
                    <a:ext uri="{FF2B5EF4-FFF2-40B4-BE49-F238E27FC236}">
                      <a16:creationId xmlns:a16="http://schemas.microsoft.com/office/drawing/2014/main" id="{8B64DD16-210E-344F-92DC-1B58230420AF}"/>
                    </a:ext>
                  </a:extLst>
                </p14:cNvPr>
                <p14:cNvContentPartPr/>
                <p14:nvPr/>
              </p14:nvContentPartPr>
              <p14:xfrm>
                <a:off x="3970080" y="2558342"/>
                <a:ext cx="1057680" cy="102240"/>
              </p14:xfrm>
            </p:contentPart>
          </mc:Choice>
          <mc:Fallback xmlns="">
            <p:pic>
              <p:nvPicPr>
                <p:cNvPr id="352" name="Ink 351">
                  <a:extLst>
                    <a:ext uri="{FF2B5EF4-FFF2-40B4-BE49-F238E27FC236}">
                      <a16:creationId xmlns:a16="http://schemas.microsoft.com/office/drawing/2014/main" id="{8B64DD16-210E-344F-92DC-1B58230420AF}"/>
                    </a:ext>
                  </a:extLst>
                </p:cNvPr>
                <p:cNvPicPr/>
                <p:nvPr/>
              </p:nvPicPr>
              <p:blipFill>
                <a:blip r:embed="rId563"/>
                <a:stretch>
                  <a:fillRect/>
                </a:stretch>
              </p:blipFill>
              <p:spPr>
                <a:xfrm>
                  <a:off x="3954600" y="2543222"/>
                  <a:ext cx="1088280" cy="132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64">
              <p14:nvContentPartPr>
                <p14:cNvPr id="353" name="Ink 352">
                  <a:extLst>
                    <a:ext uri="{FF2B5EF4-FFF2-40B4-BE49-F238E27FC236}">
                      <a16:creationId xmlns:a16="http://schemas.microsoft.com/office/drawing/2014/main" id="{076DC1FC-9CC8-ED4E-9476-DD71A825F106}"/>
                    </a:ext>
                  </a:extLst>
                </p14:cNvPr>
                <p14:cNvContentPartPr/>
                <p14:nvPr/>
              </p14:nvContentPartPr>
              <p14:xfrm>
                <a:off x="4317120" y="2523062"/>
                <a:ext cx="49320" cy="76320"/>
              </p14:xfrm>
            </p:contentPart>
          </mc:Choice>
          <mc:Fallback xmlns="">
            <p:pic>
              <p:nvPicPr>
                <p:cNvPr id="353" name="Ink 352">
                  <a:extLst>
                    <a:ext uri="{FF2B5EF4-FFF2-40B4-BE49-F238E27FC236}">
                      <a16:creationId xmlns:a16="http://schemas.microsoft.com/office/drawing/2014/main" id="{076DC1FC-9CC8-ED4E-9476-DD71A825F106}"/>
                    </a:ext>
                  </a:extLst>
                </p:cNvPr>
                <p:cNvPicPr/>
                <p:nvPr/>
              </p:nvPicPr>
              <p:blipFill>
                <a:blip r:embed="rId565"/>
                <a:stretch>
                  <a:fillRect/>
                </a:stretch>
              </p:blipFill>
              <p:spPr>
                <a:xfrm>
                  <a:off x="4302000" y="2507942"/>
                  <a:ext cx="79920" cy="106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66">
              <p14:nvContentPartPr>
                <p14:cNvPr id="354" name="Ink 353">
                  <a:extLst>
                    <a:ext uri="{FF2B5EF4-FFF2-40B4-BE49-F238E27FC236}">
                      <a16:creationId xmlns:a16="http://schemas.microsoft.com/office/drawing/2014/main" id="{18878C3B-5026-E742-A7CD-07F3C6955862}"/>
                    </a:ext>
                  </a:extLst>
                </p14:cNvPr>
                <p14:cNvContentPartPr/>
                <p14:nvPr/>
              </p14:nvContentPartPr>
              <p14:xfrm>
                <a:off x="4279680" y="2442062"/>
                <a:ext cx="238320" cy="158400"/>
              </p14:xfrm>
            </p:contentPart>
          </mc:Choice>
          <mc:Fallback xmlns="">
            <p:pic>
              <p:nvPicPr>
                <p:cNvPr id="354" name="Ink 353">
                  <a:extLst>
                    <a:ext uri="{FF2B5EF4-FFF2-40B4-BE49-F238E27FC236}">
                      <a16:creationId xmlns:a16="http://schemas.microsoft.com/office/drawing/2014/main" id="{18878C3B-5026-E742-A7CD-07F3C6955862}"/>
                    </a:ext>
                  </a:extLst>
                </p:cNvPr>
                <p:cNvPicPr/>
                <p:nvPr/>
              </p:nvPicPr>
              <p:blipFill>
                <a:blip r:embed="rId567"/>
                <a:stretch>
                  <a:fillRect/>
                </a:stretch>
              </p:blipFill>
              <p:spPr>
                <a:xfrm>
                  <a:off x="4264200" y="2426942"/>
                  <a:ext cx="268920" cy="18864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568">
            <p14:nvContentPartPr>
              <p14:cNvPr id="356" name="Ink 355">
                <a:extLst>
                  <a:ext uri="{FF2B5EF4-FFF2-40B4-BE49-F238E27FC236}">
                    <a16:creationId xmlns:a16="http://schemas.microsoft.com/office/drawing/2014/main" id="{E4E86B2E-CB28-0344-84BE-85DF4EAAD1C8}"/>
                  </a:ext>
                </a:extLst>
              </p14:cNvPr>
              <p14:cNvContentPartPr/>
              <p14:nvPr/>
            </p14:nvContentPartPr>
            <p14:xfrm>
              <a:off x="5104440" y="2558342"/>
              <a:ext cx="396000" cy="96840"/>
            </p14:xfrm>
          </p:contentPart>
        </mc:Choice>
        <mc:Fallback xmlns="">
          <p:pic>
            <p:nvPicPr>
              <p:cNvPr id="356" name="Ink 355">
                <a:extLst>
                  <a:ext uri="{FF2B5EF4-FFF2-40B4-BE49-F238E27FC236}">
                    <a16:creationId xmlns:a16="http://schemas.microsoft.com/office/drawing/2014/main" id="{E4E86B2E-CB28-0344-84BE-85DF4EAAD1C8}"/>
                  </a:ext>
                </a:extLst>
              </p:cNvPr>
              <p:cNvPicPr/>
              <p:nvPr/>
            </p:nvPicPr>
            <p:blipFill>
              <a:blip r:embed="rId569"/>
              <a:stretch>
                <a:fillRect/>
              </a:stretch>
            </p:blipFill>
            <p:spPr>
              <a:xfrm>
                <a:off x="5088960" y="2543222"/>
                <a:ext cx="426600" cy="127440"/>
              </a:xfrm>
              <a:prstGeom prst="rect">
                <a:avLst/>
              </a:prstGeom>
            </p:spPr>
          </p:pic>
        </mc:Fallback>
      </mc:AlternateContent>
      <p:grpSp>
        <p:nvGrpSpPr>
          <p:cNvPr id="365" name="Group 364">
            <a:extLst>
              <a:ext uri="{FF2B5EF4-FFF2-40B4-BE49-F238E27FC236}">
                <a16:creationId xmlns:a16="http://schemas.microsoft.com/office/drawing/2014/main" id="{E4A3AC77-1BAB-E74E-BFA5-48405742A916}"/>
              </a:ext>
            </a:extLst>
          </p:cNvPr>
          <p:cNvGrpSpPr/>
          <p:nvPr/>
        </p:nvGrpSpPr>
        <p:grpSpPr>
          <a:xfrm>
            <a:off x="4458240" y="2824022"/>
            <a:ext cx="652680" cy="379440"/>
            <a:chOff x="4458240" y="2824022"/>
            <a:chExt cx="652680" cy="37944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570">
              <p14:nvContentPartPr>
                <p14:cNvPr id="357" name="Ink 356">
                  <a:extLst>
                    <a:ext uri="{FF2B5EF4-FFF2-40B4-BE49-F238E27FC236}">
                      <a16:creationId xmlns:a16="http://schemas.microsoft.com/office/drawing/2014/main" id="{99529BF2-89E3-3746-AD73-B93CA37CBFEC}"/>
                    </a:ext>
                  </a:extLst>
                </p14:cNvPr>
                <p14:cNvContentPartPr/>
                <p14:nvPr/>
              </p14:nvContentPartPr>
              <p14:xfrm>
                <a:off x="4545000" y="2824022"/>
                <a:ext cx="11160" cy="379440"/>
              </p14:xfrm>
            </p:contentPart>
          </mc:Choice>
          <mc:Fallback xmlns="">
            <p:pic>
              <p:nvPicPr>
                <p:cNvPr id="357" name="Ink 356">
                  <a:extLst>
                    <a:ext uri="{FF2B5EF4-FFF2-40B4-BE49-F238E27FC236}">
                      <a16:creationId xmlns:a16="http://schemas.microsoft.com/office/drawing/2014/main" id="{99529BF2-89E3-3746-AD73-B93CA37CBFEC}"/>
                    </a:ext>
                  </a:extLst>
                </p:cNvPr>
                <p:cNvPicPr/>
                <p:nvPr/>
              </p:nvPicPr>
              <p:blipFill>
                <a:blip r:embed="rId571"/>
                <a:stretch>
                  <a:fillRect/>
                </a:stretch>
              </p:blipFill>
              <p:spPr>
                <a:xfrm>
                  <a:off x="4529520" y="2808902"/>
                  <a:ext cx="41760" cy="410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72">
              <p14:nvContentPartPr>
                <p14:cNvPr id="358" name="Ink 357">
                  <a:extLst>
                    <a:ext uri="{FF2B5EF4-FFF2-40B4-BE49-F238E27FC236}">
                      <a16:creationId xmlns:a16="http://schemas.microsoft.com/office/drawing/2014/main" id="{500A077D-210E-2648-9EE9-2326E39AC0FD}"/>
                    </a:ext>
                  </a:extLst>
                </p14:cNvPr>
                <p14:cNvContentPartPr/>
                <p14:nvPr/>
              </p14:nvContentPartPr>
              <p14:xfrm>
                <a:off x="4458240" y="2858942"/>
                <a:ext cx="79200" cy="132120"/>
              </p14:xfrm>
            </p:contentPart>
          </mc:Choice>
          <mc:Fallback xmlns="">
            <p:pic>
              <p:nvPicPr>
                <p:cNvPr id="358" name="Ink 357">
                  <a:extLst>
                    <a:ext uri="{FF2B5EF4-FFF2-40B4-BE49-F238E27FC236}">
                      <a16:creationId xmlns:a16="http://schemas.microsoft.com/office/drawing/2014/main" id="{500A077D-210E-2648-9EE9-2326E39AC0FD}"/>
                    </a:ext>
                  </a:extLst>
                </p:cNvPr>
                <p:cNvPicPr/>
                <p:nvPr/>
              </p:nvPicPr>
              <p:blipFill>
                <a:blip r:embed="rId573"/>
                <a:stretch>
                  <a:fillRect/>
                </a:stretch>
              </p:blipFill>
              <p:spPr>
                <a:xfrm>
                  <a:off x="4443120" y="2843462"/>
                  <a:ext cx="109800" cy="162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74">
              <p14:nvContentPartPr>
                <p14:cNvPr id="359" name="Ink 358">
                  <a:extLst>
                    <a:ext uri="{FF2B5EF4-FFF2-40B4-BE49-F238E27FC236}">
                      <a16:creationId xmlns:a16="http://schemas.microsoft.com/office/drawing/2014/main" id="{1CC5E09A-5D79-5944-BE22-FCB8511FF384}"/>
                    </a:ext>
                  </a:extLst>
                </p14:cNvPr>
                <p14:cNvContentPartPr/>
                <p14:nvPr/>
              </p14:nvContentPartPr>
              <p14:xfrm>
                <a:off x="4537080" y="2846702"/>
                <a:ext cx="122040" cy="72720"/>
              </p14:xfrm>
            </p:contentPart>
          </mc:Choice>
          <mc:Fallback xmlns="">
            <p:pic>
              <p:nvPicPr>
                <p:cNvPr id="359" name="Ink 358">
                  <a:extLst>
                    <a:ext uri="{FF2B5EF4-FFF2-40B4-BE49-F238E27FC236}">
                      <a16:creationId xmlns:a16="http://schemas.microsoft.com/office/drawing/2014/main" id="{1CC5E09A-5D79-5944-BE22-FCB8511FF384}"/>
                    </a:ext>
                  </a:extLst>
                </p:cNvPr>
                <p:cNvPicPr/>
                <p:nvPr/>
              </p:nvPicPr>
              <p:blipFill>
                <a:blip r:embed="rId575"/>
                <a:stretch>
                  <a:fillRect/>
                </a:stretch>
              </p:blipFill>
              <p:spPr>
                <a:xfrm>
                  <a:off x="4521960" y="2831582"/>
                  <a:ext cx="152640" cy="103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76">
              <p14:nvContentPartPr>
                <p14:cNvPr id="361" name="Ink 360">
                  <a:extLst>
                    <a:ext uri="{FF2B5EF4-FFF2-40B4-BE49-F238E27FC236}">
                      <a16:creationId xmlns:a16="http://schemas.microsoft.com/office/drawing/2014/main" id="{3C220B96-B575-C148-857C-B3748209CD3A}"/>
                    </a:ext>
                  </a:extLst>
                </p14:cNvPr>
                <p14:cNvContentPartPr/>
                <p14:nvPr/>
              </p14:nvContentPartPr>
              <p14:xfrm>
                <a:off x="4787280" y="2939942"/>
                <a:ext cx="160560" cy="151920"/>
              </p14:xfrm>
            </p:contentPart>
          </mc:Choice>
          <mc:Fallback xmlns="">
            <p:pic>
              <p:nvPicPr>
                <p:cNvPr id="361" name="Ink 360">
                  <a:extLst>
                    <a:ext uri="{FF2B5EF4-FFF2-40B4-BE49-F238E27FC236}">
                      <a16:creationId xmlns:a16="http://schemas.microsoft.com/office/drawing/2014/main" id="{3C220B96-B575-C148-857C-B3748209CD3A}"/>
                    </a:ext>
                  </a:extLst>
                </p:cNvPr>
                <p:cNvPicPr/>
                <p:nvPr/>
              </p:nvPicPr>
              <p:blipFill>
                <a:blip r:embed="rId577"/>
                <a:stretch>
                  <a:fillRect/>
                </a:stretch>
              </p:blipFill>
              <p:spPr>
                <a:xfrm>
                  <a:off x="4771800" y="2924462"/>
                  <a:ext cx="190800" cy="182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78">
              <p14:nvContentPartPr>
                <p14:cNvPr id="362" name="Ink 361">
                  <a:extLst>
                    <a:ext uri="{FF2B5EF4-FFF2-40B4-BE49-F238E27FC236}">
                      <a16:creationId xmlns:a16="http://schemas.microsoft.com/office/drawing/2014/main" id="{AC9BC3CA-B12C-FB4B-8266-B1F141B2355F}"/>
                    </a:ext>
                  </a:extLst>
                </p14:cNvPr>
                <p14:cNvContentPartPr/>
                <p14:nvPr/>
              </p14:nvContentPartPr>
              <p14:xfrm>
                <a:off x="4942080" y="2986022"/>
                <a:ext cx="69120" cy="84600"/>
              </p14:xfrm>
            </p:contentPart>
          </mc:Choice>
          <mc:Fallback xmlns="">
            <p:pic>
              <p:nvPicPr>
                <p:cNvPr id="362" name="Ink 361">
                  <a:extLst>
                    <a:ext uri="{FF2B5EF4-FFF2-40B4-BE49-F238E27FC236}">
                      <a16:creationId xmlns:a16="http://schemas.microsoft.com/office/drawing/2014/main" id="{AC9BC3CA-B12C-FB4B-8266-B1F141B2355F}"/>
                    </a:ext>
                  </a:extLst>
                </p:cNvPr>
                <p:cNvPicPr/>
                <p:nvPr/>
              </p:nvPicPr>
              <p:blipFill>
                <a:blip r:embed="rId579"/>
                <a:stretch>
                  <a:fillRect/>
                </a:stretch>
              </p:blipFill>
              <p:spPr>
                <a:xfrm>
                  <a:off x="4926960" y="2970902"/>
                  <a:ext cx="99360" cy="115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80">
              <p14:nvContentPartPr>
                <p14:cNvPr id="363" name="Ink 362">
                  <a:extLst>
                    <a:ext uri="{FF2B5EF4-FFF2-40B4-BE49-F238E27FC236}">
                      <a16:creationId xmlns:a16="http://schemas.microsoft.com/office/drawing/2014/main" id="{8A100FA0-78E3-F046-B929-0CC415D6000A}"/>
                    </a:ext>
                  </a:extLst>
                </p14:cNvPr>
                <p14:cNvContentPartPr/>
                <p14:nvPr/>
              </p14:nvContentPartPr>
              <p14:xfrm>
                <a:off x="5011560" y="2950022"/>
                <a:ext cx="99360" cy="124200"/>
              </p14:xfrm>
            </p:contentPart>
          </mc:Choice>
          <mc:Fallback xmlns="">
            <p:pic>
              <p:nvPicPr>
                <p:cNvPr id="363" name="Ink 362">
                  <a:extLst>
                    <a:ext uri="{FF2B5EF4-FFF2-40B4-BE49-F238E27FC236}">
                      <a16:creationId xmlns:a16="http://schemas.microsoft.com/office/drawing/2014/main" id="{8A100FA0-78E3-F046-B929-0CC415D6000A}"/>
                    </a:ext>
                  </a:extLst>
                </p:cNvPr>
                <p:cNvPicPr/>
                <p:nvPr/>
              </p:nvPicPr>
              <p:blipFill>
                <a:blip r:embed="rId581"/>
                <a:stretch>
                  <a:fillRect/>
                </a:stretch>
              </p:blipFill>
              <p:spPr>
                <a:xfrm>
                  <a:off x="4996440" y="2934542"/>
                  <a:ext cx="129960" cy="154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82">
              <p14:nvContentPartPr>
                <p14:cNvPr id="364" name="Ink 363">
                  <a:extLst>
                    <a:ext uri="{FF2B5EF4-FFF2-40B4-BE49-F238E27FC236}">
                      <a16:creationId xmlns:a16="http://schemas.microsoft.com/office/drawing/2014/main" id="{633CEA45-A7BE-C74F-BD41-494DE02A0BCA}"/>
                    </a:ext>
                  </a:extLst>
                </p14:cNvPr>
                <p14:cNvContentPartPr/>
                <p14:nvPr/>
              </p14:nvContentPartPr>
              <p14:xfrm>
                <a:off x="4884120" y="2893502"/>
                <a:ext cx="360" cy="360"/>
              </p14:xfrm>
            </p:contentPart>
          </mc:Choice>
          <mc:Fallback xmlns="">
            <p:pic>
              <p:nvPicPr>
                <p:cNvPr id="364" name="Ink 363">
                  <a:extLst>
                    <a:ext uri="{FF2B5EF4-FFF2-40B4-BE49-F238E27FC236}">
                      <a16:creationId xmlns:a16="http://schemas.microsoft.com/office/drawing/2014/main" id="{633CEA45-A7BE-C74F-BD41-494DE02A0BCA}"/>
                    </a:ext>
                  </a:extLst>
                </p:cNvPr>
                <p:cNvPicPr/>
                <p:nvPr/>
              </p:nvPicPr>
              <p:blipFill>
                <a:blip r:embed="rId29"/>
                <a:stretch>
                  <a:fillRect/>
                </a:stretch>
              </p:blipFill>
              <p:spPr>
                <a:xfrm>
                  <a:off x="4869000" y="2878022"/>
                  <a:ext cx="30960" cy="3096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387" name="Group 386">
            <a:extLst>
              <a:ext uri="{FF2B5EF4-FFF2-40B4-BE49-F238E27FC236}">
                <a16:creationId xmlns:a16="http://schemas.microsoft.com/office/drawing/2014/main" id="{2A70D11C-48A0-6D4B-92AA-9DA2824BD7C9}"/>
              </a:ext>
            </a:extLst>
          </p:cNvPr>
          <p:cNvGrpSpPr/>
          <p:nvPr/>
        </p:nvGrpSpPr>
        <p:grpSpPr>
          <a:xfrm>
            <a:off x="4815000" y="3213182"/>
            <a:ext cx="1792440" cy="582480"/>
            <a:chOff x="4815000" y="3213182"/>
            <a:chExt cx="1792440" cy="5824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583">
              <p14:nvContentPartPr>
                <p14:cNvPr id="366" name="Ink 365">
                  <a:extLst>
                    <a:ext uri="{FF2B5EF4-FFF2-40B4-BE49-F238E27FC236}">
                      <a16:creationId xmlns:a16="http://schemas.microsoft.com/office/drawing/2014/main" id="{4AF9C2AC-A014-C640-A35A-4DC1BCD5A335}"/>
                    </a:ext>
                  </a:extLst>
                </p14:cNvPr>
                <p14:cNvContentPartPr/>
                <p14:nvPr/>
              </p14:nvContentPartPr>
              <p14:xfrm>
                <a:off x="4815000" y="3219662"/>
                <a:ext cx="125280" cy="234360"/>
              </p14:xfrm>
            </p:contentPart>
          </mc:Choice>
          <mc:Fallback xmlns="">
            <p:pic>
              <p:nvPicPr>
                <p:cNvPr id="366" name="Ink 365">
                  <a:extLst>
                    <a:ext uri="{FF2B5EF4-FFF2-40B4-BE49-F238E27FC236}">
                      <a16:creationId xmlns:a16="http://schemas.microsoft.com/office/drawing/2014/main" id="{4AF9C2AC-A014-C640-A35A-4DC1BCD5A335}"/>
                    </a:ext>
                  </a:extLst>
                </p:cNvPr>
                <p:cNvPicPr/>
                <p:nvPr/>
              </p:nvPicPr>
              <p:blipFill>
                <a:blip r:embed="rId584"/>
                <a:stretch>
                  <a:fillRect/>
                </a:stretch>
              </p:blipFill>
              <p:spPr>
                <a:xfrm>
                  <a:off x="4799520" y="3204542"/>
                  <a:ext cx="155520" cy="264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85">
              <p14:nvContentPartPr>
                <p14:cNvPr id="367" name="Ink 366">
                  <a:extLst>
                    <a:ext uri="{FF2B5EF4-FFF2-40B4-BE49-F238E27FC236}">
                      <a16:creationId xmlns:a16="http://schemas.microsoft.com/office/drawing/2014/main" id="{5407038C-D611-9844-87DD-F20E2D48B882}"/>
                    </a:ext>
                  </a:extLst>
                </p14:cNvPr>
                <p14:cNvContentPartPr/>
                <p14:nvPr/>
              </p14:nvContentPartPr>
              <p14:xfrm>
                <a:off x="4981320" y="3275462"/>
                <a:ext cx="94680" cy="153000"/>
              </p14:xfrm>
            </p:contentPart>
          </mc:Choice>
          <mc:Fallback xmlns="">
            <p:pic>
              <p:nvPicPr>
                <p:cNvPr id="367" name="Ink 366">
                  <a:extLst>
                    <a:ext uri="{FF2B5EF4-FFF2-40B4-BE49-F238E27FC236}">
                      <a16:creationId xmlns:a16="http://schemas.microsoft.com/office/drawing/2014/main" id="{5407038C-D611-9844-87DD-F20E2D48B882}"/>
                    </a:ext>
                  </a:extLst>
                </p:cNvPr>
                <p:cNvPicPr/>
                <p:nvPr/>
              </p:nvPicPr>
              <p:blipFill>
                <a:blip r:embed="rId586"/>
                <a:stretch>
                  <a:fillRect/>
                </a:stretch>
              </p:blipFill>
              <p:spPr>
                <a:xfrm>
                  <a:off x="4966200" y="3260342"/>
                  <a:ext cx="125280" cy="183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87">
              <p14:nvContentPartPr>
                <p14:cNvPr id="368" name="Ink 367">
                  <a:extLst>
                    <a:ext uri="{FF2B5EF4-FFF2-40B4-BE49-F238E27FC236}">
                      <a16:creationId xmlns:a16="http://schemas.microsoft.com/office/drawing/2014/main" id="{BA16F190-D243-6440-86F2-20F7B5CC1F9D}"/>
                    </a:ext>
                  </a:extLst>
                </p14:cNvPr>
                <p14:cNvContentPartPr/>
                <p14:nvPr/>
              </p14:nvContentPartPr>
              <p14:xfrm>
                <a:off x="5092560" y="3286982"/>
                <a:ext cx="117000" cy="90720"/>
              </p14:xfrm>
            </p:contentPart>
          </mc:Choice>
          <mc:Fallback xmlns="">
            <p:pic>
              <p:nvPicPr>
                <p:cNvPr id="368" name="Ink 367">
                  <a:extLst>
                    <a:ext uri="{FF2B5EF4-FFF2-40B4-BE49-F238E27FC236}">
                      <a16:creationId xmlns:a16="http://schemas.microsoft.com/office/drawing/2014/main" id="{BA16F190-D243-6440-86F2-20F7B5CC1F9D}"/>
                    </a:ext>
                  </a:extLst>
                </p:cNvPr>
                <p:cNvPicPr/>
                <p:nvPr/>
              </p:nvPicPr>
              <p:blipFill>
                <a:blip r:embed="rId588"/>
                <a:stretch>
                  <a:fillRect/>
                </a:stretch>
              </p:blipFill>
              <p:spPr>
                <a:xfrm>
                  <a:off x="5077440" y="3271862"/>
                  <a:ext cx="147600" cy="121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89">
              <p14:nvContentPartPr>
                <p14:cNvPr id="369" name="Ink 368">
                  <a:extLst>
                    <a:ext uri="{FF2B5EF4-FFF2-40B4-BE49-F238E27FC236}">
                      <a16:creationId xmlns:a16="http://schemas.microsoft.com/office/drawing/2014/main" id="{09F54493-B9A3-EC45-91BE-8AA61E5B3478}"/>
                    </a:ext>
                  </a:extLst>
                </p14:cNvPr>
                <p14:cNvContentPartPr/>
                <p14:nvPr/>
              </p14:nvContentPartPr>
              <p14:xfrm>
                <a:off x="5220000" y="3238382"/>
                <a:ext cx="93960" cy="258120"/>
              </p14:xfrm>
            </p:contentPart>
          </mc:Choice>
          <mc:Fallback xmlns="">
            <p:pic>
              <p:nvPicPr>
                <p:cNvPr id="369" name="Ink 368">
                  <a:extLst>
                    <a:ext uri="{FF2B5EF4-FFF2-40B4-BE49-F238E27FC236}">
                      <a16:creationId xmlns:a16="http://schemas.microsoft.com/office/drawing/2014/main" id="{09F54493-B9A3-EC45-91BE-8AA61E5B3478}"/>
                    </a:ext>
                  </a:extLst>
                </p:cNvPr>
                <p:cNvPicPr/>
                <p:nvPr/>
              </p:nvPicPr>
              <p:blipFill>
                <a:blip r:embed="rId590"/>
                <a:stretch>
                  <a:fillRect/>
                </a:stretch>
              </p:blipFill>
              <p:spPr>
                <a:xfrm>
                  <a:off x="5204880" y="3222902"/>
                  <a:ext cx="124560" cy="288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91">
              <p14:nvContentPartPr>
                <p14:cNvPr id="370" name="Ink 369">
                  <a:extLst>
                    <a:ext uri="{FF2B5EF4-FFF2-40B4-BE49-F238E27FC236}">
                      <a16:creationId xmlns:a16="http://schemas.microsoft.com/office/drawing/2014/main" id="{FE1F6CF5-590E-974D-861C-6E1F4F13635A}"/>
                    </a:ext>
                  </a:extLst>
                </p14:cNvPr>
                <p14:cNvContentPartPr/>
                <p14:nvPr/>
              </p14:nvContentPartPr>
              <p14:xfrm>
                <a:off x="5351760" y="3229022"/>
                <a:ext cx="123120" cy="177120"/>
              </p14:xfrm>
            </p:contentPart>
          </mc:Choice>
          <mc:Fallback xmlns="">
            <p:pic>
              <p:nvPicPr>
                <p:cNvPr id="370" name="Ink 369">
                  <a:extLst>
                    <a:ext uri="{FF2B5EF4-FFF2-40B4-BE49-F238E27FC236}">
                      <a16:creationId xmlns:a16="http://schemas.microsoft.com/office/drawing/2014/main" id="{FE1F6CF5-590E-974D-861C-6E1F4F13635A}"/>
                    </a:ext>
                  </a:extLst>
                </p:cNvPr>
                <p:cNvPicPr/>
                <p:nvPr/>
              </p:nvPicPr>
              <p:blipFill>
                <a:blip r:embed="rId592"/>
                <a:stretch>
                  <a:fillRect/>
                </a:stretch>
              </p:blipFill>
              <p:spPr>
                <a:xfrm>
                  <a:off x="5336640" y="3213902"/>
                  <a:ext cx="153720" cy="207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93">
              <p14:nvContentPartPr>
                <p14:cNvPr id="371" name="Ink 370">
                  <a:extLst>
                    <a:ext uri="{FF2B5EF4-FFF2-40B4-BE49-F238E27FC236}">
                      <a16:creationId xmlns:a16="http://schemas.microsoft.com/office/drawing/2014/main" id="{D4A85E74-5764-B54D-919A-477A32493A61}"/>
                    </a:ext>
                  </a:extLst>
                </p14:cNvPr>
                <p14:cNvContentPartPr/>
                <p14:nvPr/>
              </p14:nvContentPartPr>
              <p14:xfrm>
                <a:off x="5493240" y="3213182"/>
                <a:ext cx="101160" cy="181080"/>
              </p14:xfrm>
            </p:contentPart>
          </mc:Choice>
          <mc:Fallback xmlns="">
            <p:pic>
              <p:nvPicPr>
                <p:cNvPr id="371" name="Ink 370">
                  <a:extLst>
                    <a:ext uri="{FF2B5EF4-FFF2-40B4-BE49-F238E27FC236}">
                      <a16:creationId xmlns:a16="http://schemas.microsoft.com/office/drawing/2014/main" id="{D4A85E74-5764-B54D-919A-477A32493A61}"/>
                    </a:ext>
                  </a:extLst>
                </p:cNvPr>
                <p:cNvPicPr/>
                <p:nvPr/>
              </p:nvPicPr>
              <p:blipFill>
                <a:blip r:embed="rId594"/>
                <a:stretch>
                  <a:fillRect/>
                </a:stretch>
              </p:blipFill>
              <p:spPr>
                <a:xfrm>
                  <a:off x="5478120" y="3197702"/>
                  <a:ext cx="131760" cy="211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95">
              <p14:nvContentPartPr>
                <p14:cNvPr id="373" name="Ink 372">
                  <a:extLst>
                    <a:ext uri="{FF2B5EF4-FFF2-40B4-BE49-F238E27FC236}">
                      <a16:creationId xmlns:a16="http://schemas.microsoft.com/office/drawing/2014/main" id="{6FFC467A-C459-1A4B-8F4E-9EBED1E1B967}"/>
                    </a:ext>
                  </a:extLst>
                </p14:cNvPr>
                <p14:cNvContentPartPr/>
                <p14:nvPr/>
              </p14:nvContentPartPr>
              <p14:xfrm>
                <a:off x="4881600" y="3564902"/>
                <a:ext cx="87120" cy="203400"/>
              </p14:xfrm>
            </p:contentPart>
          </mc:Choice>
          <mc:Fallback xmlns="">
            <p:pic>
              <p:nvPicPr>
                <p:cNvPr id="373" name="Ink 372">
                  <a:extLst>
                    <a:ext uri="{FF2B5EF4-FFF2-40B4-BE49-F238E27FC236}">
                      <a16:creationId xmlns:a16="http://schemas.microsoft.com/office/drawing/2014/main" id="{6FFC467A-C459-1A4B-8F4E-9EBED1E1B967}"/>
                    </a:ext>
                  </a:extLst>
                </p:cNvPr>
                <p:cNvPicPr/>
                <p:nvPr/>
              </p:nvPicPr>
              <p:blipFill>
                <a:blip r:embed="rId596"/>
                <a:stretch>
                  <a:fillRect/>
                </a:stretch>
              </p:blipFill>
              <p:spPr>
                <a:xfrm>
                  <a:off x="4866120" y="3549422"/>
                  <a:ext cx="117360" cy="234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97">
              <p14:nvContentPartPr>
                <p14:cNvPr id="374" name="Ink 373">
                  <a:extLst>
                    <a:ext uri="{FF2B5EF4-FFF2-40B4-BE49-F238E27FC236}">
                      <a16:creationId xmlns:a16="http://schemas.microsoft.com/office/drawing/2014/main" id="{ADE41D9C-38F0-1247-853B-22238C1C7BAD}"/>
                    </a:ext>
                  </a:extLst>
                </p14:cNvPr>
                <p14:cNvContentPartPr/>
                <p14:nvPr/>
              </p14:nvContentPartPr>
              <p14:xfrm>
                <a:off x="4993200" y="3604502"/>
                <a:ext cx="162720" cy="124200"/>
              </p14:xfrm>
            </p:contentPart>
          </mc:Choice>
          <mc:Fallback xmlns="">
            <p:pic>
              <p:nvPicPr>
                <p:cNvPr id="374" name="Ink 373">
                  <a:extLst>
                    <a:ext uri="{FF2B5EF4-FFF2-40B4-BE49-F238E27FC236}">
                      <a16:creationId xmlns:a16="http://schemas.microsoft.com/office/drawing/2014/main" id="{ADE41D9C-38F0-1247-853B-22238C1C7BAD}"/>
                    </a:ext>
                  </a:extLst>
                </p:cNvPr>
                <p:cNvPicPr/>
                <p:nvPr/>
              </p:nvPicPr>
              <p:blipFill>
                <a:blip r:embed="rId598"/>
                <a:stretch>
                  <a:fillRect/>
                </a:stretch>
              </p:blipFill>
              <p:spPr>
                <a:xfrm>
                  <a:off x="4978080" y="3589382"/>
                  <a:ext cx="193320" cy="154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99">
              <p14:nvContentPartPr>
                <p14:cNvPr id="375" name="Ink 374">
                  <a:extLst>
                    <a:ext uri="{FF2B5EF4-FFF2-40B4-BE49-F238E27FC236}">
                      <a16:creationId xmlns:a16="http://schemas.microsoft.com/office/drawing/2014/main" id="{78BE782F-6BCB-A648-8F82-01E897076E89}"/>
                    </a:ext>
                  </a:extLst>
                </p14:cNvPr>
                <p14:cNvContentPartPr/>
                <p14:nvPr/>
              </p14:nvContentPartPr>
              <p14:xfrm>
                <a:off x="5196960" y="3616742"/>
                <a:ext cx="96120" cy="115560"/>
              </p14:xfrm>
            </p:contentPart>
          </mc:Choice>
          <mc:Fallback xmlns="">
            <p:pic>
              <p:nvPicPr>
                <p:cNvPr id="375" name="Ink 374">
                  <a:extLst>
                    <a:ext uri="{FF2B5EF4-FFF2-40B4-BE49-F238E27FC236}">
                      <a16:creationId xmlns:a16="http://schemas.microsoft.com/office/drawing/2014/main" id="{78BE782F-6BCB-A648-8F82-01E897076E89}"/>
                    </a:ext>
                  </a:extLst>
                </p:cNvPr>
                <p:cNvPicPr/>
                <p:nvPr/>
              </p:nvPicPr>
              <p:blipFill>
                <a:blip r:embed="rId600"/>
                <a:stretch>
                  <a:fillRect/>
                </a:stretch>
              </p:blipFill>
              <p:spPr>
                <a:xfrm>
                  <a:off x="5181480" y="3601262"/>
                  <a:ext cx="126720" cy="145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01">
              <p14:nvContentPartPr>
                <p14:cNvPr id="376" name="Ink 375">
                  <a:extLst>
                    <a:ext uri="{FF2B5EF4-FFF2-40B4-BE49-F238E27FC236}">
                      <a16:creationId xmlns:a16="http://schemas.microsoft.com/office/drawing/2014/main" id="{5AFD7D87-114C-4F4E-BA04-83B493BABBAB}"/>
                    </a:ext>
                  </a:extLst>
                </p14:cNvPr>
                <p14:cNvContentPartPr/>
                <p14:nvPr/>
              </p14:nvContentPartPr>
              <p14:xfrm>
                <a:off x="5335560" y="3587942"/>
                <a:ext cx="69480" cy="142920"/>
              </p14:xfrm>
            </p:contentPart>
          </mc:Choice>
          <mc:Fallback xmlns="">
            <p:pic>
              <p:nvPicPr>
                <p:cNvPr id="376" name="Ink 375">
                  <a:extLst>
                    <a:ext uri="{FF2B5EF4-FFF2-40B4-BE49-F238E27FC236}">
                      <a16:creationId xmlns:a16="http://schemas.microsoft.com/office/drawing/2014/main" id="{5AFD7D87-114C-4F4E-BA04-83B493BABBAB}"/>
                    </a:ext>
                  </a:extLst>
                </p:cNvPr>
                <p:cNvPicPr/>
                <p:nvPr/>
              </p:nvPicPr>
              <p:blipFill>
                <a:blip r:embed="rId602"/>
                <a:stretch>
                  <a:fillRect/>
                </a:stretch>
              </p:blipFill>
              <p:spPr>
                <a:xfrm>
                  <a:off x="5320080" y="3572822"/>
                  <a:ext cx="100080" cy="173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03">
              <p14:nvContentPartPr>
                <p14:cNvPr id="377" name="Ink 376">
                  <a:extLst>
                    <a:ext uri="{FF2B5EF4-FFF2-40B4-BE49-F238E27FC236}">
                      <a16:creationId xmlns:a16="http://schemas.microsoft.com/office/drawing/2014/main" id="{AB5FFA62-9DFE-9E4A-9183-A01B06B06D66}"/>
                    </a:ext>
                  </a:extLst>
                </p14:cNvPr>
                <p14:cNvContentPartPr/>
                <p14:nvPr/>
              </p14:nvContentPartPr>
              <p14:xfrm>
                <a:off x="5428440" y="3610982"/>
                <a:ext cx="28080" cy="117720"/>
              </p14:xfrm>
            </p:contentPart>
          </mc:Choice>
          <mc:Fallback xmlns="">
            <p:pic>
              <p:nvPicPr>
                <p:cNvPr id="377" name="Ink 376">
                  <a:extLst>
                    <a:ext uri="{FF2B5EF4-FFF2-40B4-BE49-F238E27FC236}">
                      <a16:creationId xmlns:a16="http://schemas.microsoft.com/office/drawing/2014/main" id="{AB5FFA62-9DFE-9E4A-9183-A01B06B06D66}"/>
                    </a:ext>
                  </a:extLst>
                </p:cNvPr>
                <p:cNvPicPr/>
                <p:nvPr/>
              </p:nvPicPr>
              <p:blipFill>
                <a:blip r:embed="rId604"/>
                <a:stretch>
                  <a:fillRect/>
                </a:stretch>
              </p:blipFill>
              <p:spPr>
                <a:xfrm>
                  <a:off x="5412960" y="3595862"/>
                  <a:ext cx="58680" cy="148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05">
              <p14:nvContentPartPr>
                <p14:cNvPr id="378" name="Ink 377">
                  <a:extLst>
                    <a:ext uri="{FF2B5EF4-FFF2-40B4-BE49-F238E27FC236}">
                      <a16:creationId xmlns:a16="http://schemas.microsoft.com/office/drawing/2014/main" id="{4ECCAC1A-1E59-3B46-BF0C-B44FB725D7C5}"/>
                    </a:ext>
                  </a:extLst>
                </p14:cNvPr>
                <p14:cNvContentPartPr/>
                <p14:nvPr/>
              </p14:nvContentPartPr>
              <p14:xfrm>
                <a:off x="5428440" y="3564902"/>
                <a:ext cx="360" cy="360"/>
              </p14:xfrm>
            </p:contentPart>
          </mc:Choice>
          <mc:Fallback xmlns="">
            <p:pic>
              <p:nvPicPr>
                <p:cNvPr id="378" name="Ink 377">
                  <a:extLst>
                    <a:ext uri="{FF2B5EF4-FFF2-40B4-BE49-F238E27FC236}">
                      <a16:creationId xmlns:a16="http://schemas.microsoft.com/office/drawing/2014/main" id="{4ECCAC1A-1E59-3B46-BF0C-B44FB725D7C5}"/>
                    </a:ext>
                  </a:extLst>
                </p:cNvPr>
                <p:cNvPicPr/>
                <p:nvPr/>
              </p:nvPicPr>
              <p:blipFill>
                <a:blip r:embed="rId29"/>
                <a:stretch>
                  <a:fillRect/>
                </a:stretch>
              </p:blipFill>
              <p:spPr>
                <a:xfrm>
                  <a:off x="5412960" y="3549422"/>
                  <a:ext cx="30960" cy="30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06">
              <p14:nvContentPartPr>
                <p14:cNvPr id="379" name="Ink 378">
                  <a:extLst>
                    <a:ext uri="{FF2B5EF4-FFF2-40B4-BE49-F238E27FC236}">
                      <a16:creationId xmlns:a16="http://schemas.microsoft.com/office/drawing/2014/main" id="{6952C9AD-3AB2-6949-8C0D-F7D08F62CA80}"/>
                    </a:ext>
                  </a:extLst>
                </p14:cNvPr>
                <p14:cNvContentPartPr/>
                <p14:nvPr/>
              </p14:nvContentPartPr>
              <p14:xfrm>
                <a:off x="5531040" y="3594782"/>
                <a:ext cx="156600" cy="136440"/>
              </p14:xfrm>
            </p:contentPart>
          </mc:Choice>
          <mc:Fallback xmlns="">
            <p:pic>
              <p:nvPicPr>
                <p:cNvPr id="379" name="Ink 378">
                  <a:extLst>
                    <a:ext uri="{FF2B5EF4-FFF2-40B4-BE49-F238E27FC236}">
                      <a16:creationId xmlns:a16="http://schemas.microsoft.com/office/drawing/2014/main" id="{6952C9AD-3AB2-6949-8C0D-F7D08F62CA80}"/>
                    </a:ext>
                  </a:extLst>
                </p:cNvPr>
                <p:cNvPicPr/>
                <p:nvPr/>
              </p:nvPicPr>
              <p:blipFill>
                <a:blip r:embed="rId607"/>
                <a:stretch>
                  <a:fillRect/>
                </a:stretch>
              </p:blipFill>
              <p:spPr>
                <a:xfrm>
                  <a:off x="5515920" y="3579302"/>
                  <a:ext cx="187200" cy="166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08">
              <p14:nvContentPartPr>
                <p14:cNvPr id="380" name="Ink 379">
                  <a:extLst>
                    <a:ext uri="{FF2B5EF4-FFF2-40B4-BE49-F238E27FC236}">
                      <a16:creationId xmlns:a16="http://schemas.microsoft.com/office/drawing/2014/main" id="{24453C68-153C-9B4F-8DD9-5CB61F367836}"/>
                    </a:ext>
                  </a:extLst>
                </p14:cNvPr>
                <p14:cNvContentPartPr/>
                <p14:nvPr/>
              </p14:nvContentPartPr>
              <p14:xfrm>
                <a:off x="5729040" y="3472382"/>
                <a:ext cx="130680" cy="211680"/>
              </p14:xfrm>
            </p:contentPart>
          </mc:Choice>
          <mc:Fallback xmlns="">
            <p:pic>
              <p:nvPicPr>
                <p:cNvPr id="380" name="Ink 379">
                  <a:extLst>
                    <a:ext uri="{FF2B5EF4-FFF2-40B4-BE49-F238E27FC236}">
                      <a16:creationId xmlns:a16="http://schemas.microsoft.com/office/drawing/2014/main" id="{24453C68-153C-9B4F-8DD9-5CB61F367836}"/>
                    </a:ext>
                  </a:extLst>
                </p:cNvPr>
                <p:cNvPicPr/>
                <p:nvPr/>
              </p:nvPicPr>
              <p:blipFill>
                <a:blip r:embed="rId609"/>
                <a:stretch>
                  <a:fillRect/>
                </a:stretch>
              </p:blipFill>
              <p:spPr>
                <a:xfrm>
                  <a:off x="5713920" y="3456902"/>
                  <a:ext cx="161280" cy="241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10">
              <p14:nvContentPartPr>
                <p14:cNvPr id="381" name="Ink 380">
                  <a:extLst>
                    <a:ext uri="{FF2B5EF4-FFF2-40B4-BE49-F238E27FC236}">
                      <a16:creationId xmlns:a16="http://schemas.microsoft.com/office/drawing/2014/main" id="{3C353EA1-2FAB-9942-8152-1B798589CF0F}"/>
                    </a:ext>
                  </a:extLst>
                </p14:cNvPr>
                <p14:cNvContentPartPr/>
                <p14:nvPr/>
              </p14:nvContentPartPr>
              <p14:xfrm>
                <a:off x="5902920" y="3536462"/>
                <a:ext cx="113760" cy="91440"/>
              </p14:xfrm>
            </p:contentPart>
          </mc:Choice>
          <mc:Fallback xmlns="">
            <p:pic>
              <p:nvPicPr>
                <p:cNvPr id="381" name="Ink 380">
                  <a:extLst>
                    <a:ext uri="{FF2B5EF4-FFF2-40B4-BE49-F238E27FC236}">
                      <a16:creationId xmlns:a16="http://schemas.microsoft.com/office/drawing/2014/main" id="{3C353EA1-2FAB-9942-8152-1B798589CF0F}"/>
                    </a:ext>
                  </a:extLst>
                </p:cNvPr>
                <p:cNvPicPr/>
                <p:nvPr/>
              </p:nvPicPr>
              <p:blipFill>
                <a:blip r:embed="rId611"/>
                <a:stretch>
                  <a:fillRect/>
                </a:stretch>
              </p:blipFill>
              <p:spPr>
                <a:xfrm>
                  <a:off x="5887800" y="3521342"/>
                  <a:ext cx="144360" cy="122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12">
              <p14:nvContentPartPr>
                <p14:cNvPr id="382" name="Ink 381">
                  <a:extLst>
                    <a:ext uri="{FF2B5EF4-FFF2-40B4-BE49-F238E27FC236}">
                      <a16:creationId xmlns:a16="http://schemas.microsoft.com/office/drawing/2014/main" id="{8E6062D2-0544-9646-8066-A0B15FBC51E4}"/>
                    </a:ext>
                  </a:extLst>
                </p14:cNvPr>
                <p14:cNvContentPartPr/>
                <p14:nvPr/>
              </p14:nvContentPartPr>
              <p14:xfrm>
                <a:off x="6003360" y="3518822"/>
                <a:ext cx="91440" cy="233280"/>
              </p14:xfrm>
            </p:contentPart>
          </mc:Choice>
          <mc:Fallback xmlns="">
            <p:pic>
              <p:nvPicPr>
                <p:cNvPr id="382" name="Ink 381">
                  <a:extLst>
                    <a:ext uri="{FF2B5EF4-FFF2-40B4-BE49-F238E27FC236}">
                      <a16:creationId xmlns:a16="http://schemas.microsoft.com/office/drawing/2014/main" id="{8E6062D2-0544-9646-8066-A0B15FBC51E4}"/>
                    </a:ext>
                  </a:extLst>
                </p:cNvPr>
                <p:cNvPicPr/>
                <p:nvPr/>
              </p:nvPicPr>
              <p:blipFill>
                <a:blip r:embed="rId613"/>
                <a:stretch>
                  <a:fillRect/>
                </a:stretch>
              </p:blipFill>
              <p:spPr>
                <a:xfrm>
                  <a:off x="5987880" y="3503702"/>
                  <a:ext cx="122040" cy="263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14">
              <p14:nvContentPartPr>
                <p14:cNvPr id="383" name="Ink 382">
                  <a:extLst>
                    <a:ext uri="{FF2B5EF4-FFF2-40B4-BE49-F238E27FC236}">
                      <a16:creationId xmlns:a16="http://schemas.microsoft.com/office/drawing/2014/main" id="{9E6AA6C4-3D89-404D-B04C-348D49994CBD}"/>
                    </a:ext>
                  </a:extLst>
                </p14:cNvPr>
                <p14:cNvContentPartPr/>
                <p14:nvPr/>
              </p14:nvContentPartPr>
              <p14:xfrm>
                <a:off x="6120720" y="3518462"/>
                <a:ext cx="123120" cy="120240"/>
              </p14:xfrm>
            </p:contentPart>
          </mc:Choice>
          <mc:Fallback xmlns="">
            <p:pic>
              <p:nvPicPr>
                <p:cNvPr id="383" name="Ink 382">
                  <a:extLst>
                    <a:ext uri="{FF2B5EF4-FFF2-40B4-BE49-F238E27FC236}">
                      <a16:creationId xmlns:a16="http://schemas.microsoft.com/office/drawing/2014/main" id="{9E6AA6C4-3D89-404D-B04C-348D49994CBD}"/>
                    </a:ext>
                  </a:extLst>
                </p:cNvPr>
                <p:cNvPicPr/>
                <p:nvPr/>
              </p:nvPicPr>
              <p:blipFill>
                <a:blip r:embed="rId615"/>
                <a:stretch>
                  <a:fillRect/>
                </a:stretch>
              </p:blipFill>
              <p:spPr>
                <a:xfrm>
                  <a:off x="6105240" y="3503342"/>
                  <a:ext cx="153720" cy="150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16">
              <p14:nvContentPartPr>
                <p14:cNvPr id="384" name="Ink 383">
                  <a:extLst>
                    <a:ext uri="{FF2B5EF4-FFF2-40B4-BE49-F238E27FC236}">
                      <a16:creationId xmlns:a16="http://schemas.microsoft.com/office/drawing/2014/main" id="{ADB753DF-44E7-A348-9CC9-C3F0291A140F}"/>
                    </a:ext>
                  </a:extLst>
                </p14:cNvPr>
                <p14:cNvContentPartPr/>
                <p14:nvPr/>
              </p14:nvContentPartPr>
              <p14:xfrm>
                <a:off x="6307920" y="3518462"/>
                <a:ext cx="69480" cy="133560"/>
              </p14:xfrm>
            </p:contentPart>
          </mc:Choice>
          <mc:Fallback xmlns="">
            <p:pic>
              <p:nvPicPr>
                <p:cNvPr id="384" name="Ink 383">
                  <a:extLst>
                    <a:ext uri="{FF2B5EF4-FFF2-40B4-BE49-F238E27FC236}">
                      <a16:creationId xmlns:a16="http://schemas.microsoft.com/office/drawing/2014/main" id="{ADB753DF-44E7-A348-9CC9-C3F0291A140F}"/>
                    </a:ext>
                  </a:extLst>
                </p:cNvPr>
                <p:cNvPicPr/>
                <p:nvPr/>
              </p:nvPicPr>
              <p:blipFill>
                <a:blip r:embed="rId617"/>
                <a:stretch>
                  <a:fillRect/>
                </a:stretch>
              </p:blipFill>
              <p:spPr>
                <a:xfrm>
                  <a:off x="6292800" y="3503342"/>
                  <a:ext cx="100080" cy="164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18">
              <p14:nvContentPartPr>
                <p14:cNvPr id="385" name="Ink 384">
                  <a:extLst>
                    <a:ext uri="{FF2B5EF4-FFF2-40B4-BE49-F238E27FC236}">
                      <a16:creationId xmlns:a16="http://schemas.microsoft.com/office/drawing/2014/main" id="{E1795FFE-A92A-714D-B853-4CC442906251}"/>
                    </a:ext>
                  </a:extLst>
                </p14:cNvPr>
                <p14:cNvContentPartPr/>
                <p14:nvPr/>
              </p14:nvContentPartPr>
              <p14:xfrm>
                <a:off x="6041880" y="3356462"/>
                <a:ext cx="360" cy="360"/>
              </p14:xfrm>
            </p:contentPart>
          </mc:Choice>
          <mc:Fallback xmlns="">
            <p:pic>
              <p:nvPicPr>
                <p:cNvPr id="385" name="Ink 384">
                  <a:extLst>
                    <a:ext uri="{FF2B5EF4-FFF2-40B4-BE49-F238E27FC236}">
                      <a16:creationId xmlns:a16="http://schemas.microsoft.com/office/drawing/2014/main" id="{E1795FFE-A92A-714D-B853-4CC442906251}"/>
                    </a:ext>
                  </a:extLst>
                </p:cNvPr>
                <p:cNvPicPr/>
                <p:nvPr/>
              </p:nvPicPr>
              <p:blipFill>
                <a:blip r:embed="rId29"/>
                <a:stretch>
                  <a:fillRect/>
                </a:stretch>
              </p:blipFill>
              <p:spPr>
                <a:xfrm>
                  <a:off x="6026760" y="3341342"/>
                  <a:ext cx="30960" cy="30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19">
              <p14:nvContentPartPr>
                <p14:cNvPr id="386" name="Ink 385">
                  <a:extLst>
                    <a:ext uri="{FF2B5EF4-FFF2-40B4-BE49-F238E27FC236}">
                      <a16:creationId xmlns:a16="http://schemas.microsoft.com/office/drawing/2014/main" id="{6973441C-F926-5040-9C75-492F49B61E4B}"/>
                    </a:ext>
                  </a:extLst>
                </p14:cNvPr>
                <p14:cNvContentPartPr/>
                <p14:nvPr/>
              </p14:nvContentPartPr>
              <p14:xfrm>
                <a:off x="6493320" y="3529982"/>
                <a:ext cx="114120" cy="265680"/>
              </p14:xfrm>
            </p:contentPart>
          </mc:Choice>
          <mc:Fallback xmlns="">
            <p:pic>
              <p:nvPicPr>
                <p:cNvPr id="386" name="Ink 385">
                  <a:extLst>
                    <a:ext uri="{FF2B5EF4-FFF2-40B4-BE49-F238E27FC236}">
                      <a16:creationId xmlns:a16="http://schemas.microsoft.com/office/drawing/2014/main" id="{6973441C-F926-5040-9C75-492F49B61E4B}"/>
                    </a:ext>
                  </a:extLst>
                </p:cNvPr>
                <p:cNvPicPr/>
                <p:nvPr/>
              </p:nvPicPr>
              <p:blipFill>
                <a:blip r:embed="rId620"/>
                <a:stretch>
                  <a:fillRect/>
                </a:stretch>
              </p:blipFill>
              <p:spPr>
                <a:xfrm>
                  <a:off x="6477840" y="3514502"/>
                  <a:ext cx="144720" cy="29628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401" name="Group 400">
            <a:extLst>
              <a:ext uri="{FF2B5EF4-FFF2-40B4-BE49-F238E27FC236}">
                <a16:creationId xmlns:a16="http://schemas.microsoft.com/office/drawing/2014/main" id="{8EA9419F-D764-7740-9432-753F5350AB60}"/>
              </a:ext>
            </a:extLst>
          </p:cNvPr>
          <p:cNvGrpSpPr/>
          <p:nvPr/>
        </p:nvGrpSpPr>
        <p:grpSpPr>
          <a:xfrm>
            <a:off x="5775480" y="2754542"/>
            <a:ext cx="1548360" cy="447120"/>
            <a:chOff x="5775480" y="2754542"/>
            <a:chExt cx="1548360" cy="4471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621">
              <p14:nvContentPartPr>
                <p14:cNvPr id="388" name="Ink 387">
                  <a:extLst>
                    <a:ext uri="{FF2B5EF4-FFF2-40B4-BE49-F238E27FC236}">
                      <a16:creationId xmlns:a16="http://schemas.microsoft.com/office/drawing/2014/main" id="{7B5FDAB5-E24B-CE40-A40F-D07088FC0F43}"/>
                    </a:ext>
                  </a:extLst>
                </p14:cNvPr>
                <p14:cNvContentPartPr/>
                <p14:nvPr/>
              </p14:nvContentPartPr>
              <p14:xfrm>
                <a:off x="5883840" y="2754542"/>
                <a:ext cx="18000" cy="309600"/>
              </p14:xfrm>
            </p:contentPart>
          </mc:Choice>
          <mc:Fallback xmlns="">
            <p:pic>
              <p:nvPicPr>
                <p:cNvPr id="388" name="Ink 387">
                  <a:extLst>
                    <a:ext uri="{FF2B5EF4-FFF2-40B4-BE49-F238E27FC236}">
                      <a16:creationId xmlns:a16="http://schemas.microsoft.com/office/drawing/2014/main" id="{7B5FDAB5-E24B-CE40-A40F-D07088FC0F43}"/>
                    </a:ext>
                  </a:extLst>
                </p:cNvPr>
                <p:cNvPicPr/>
                <p:nvPr/>
              </p:nvPicPr>
              <p:blipFill>
                <a:blip r:embed="rId622"/>
                <a:stretch>
                  <a:fillRect/>
                </a:stretch>
              </p:blipFill>
              <p:spPr>
                <a:xfrm>
                  <a:off x="5868360" y="2739422"/>
                  <a:ext cx="48240" cy="340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23">
              <p14:nvContentPartPr>
                <p14:cNvPr id="389" name="Ink 388">
                  <a:extLst>
                    <a:ext uri="{FF2B5EF4-FFF2-40B4-BE49-F238E27FC236}">
                      <a16:creationId xmlns:a16="http://schemas.microsoft.com/office/drawing/2014/main" id="{3D8B0BA5-1337-6C43-A50A-E08A26E74179}"/>
                    </a:ext>
                  </a:extLst>
                </p14:cNvPr>
                <p14:cNvContentPartPr/>
                <p14:nvPr/>
              </p14:nvContentPartPr>
              <p14:xfrm>
                <a:off x="5775480" y="2997542"/>
                <a:ext cx="186840" cy="90720"/>
              </p14:xfrm>
            </p:contentPart>
          </mc:Choice>
          <mc:Fallback xmlns="">
            <p:pic>
              <p:nvPicPr>
                <p:cNvPr id="389" name="Ink 388">
                  <a:extLst>
                    <a:ext uri="{FF2B5EF4-FFF2-40B4-BE49-F238E27FC236}">
                      <a16:creationId xmlns:a16="http://schemas.microsoft.com/office/drawing/2014/main" id="{3D8B0BA5-1337-6C43-A50A-E08A26E74179}"/>
                    </a:ext>
                  </a:extLst>
                </p:cNvPr>
                <p:cNvPicPr/>
                <p:nvPr/>
              </p:nvPicPr>
              <p:blipFill>
                <a:blip r:embed="rId624"/>
                <a:stretch>
                  <a:fillRect/>
                </a:stretch>
              </p:blipFill>
              <p:spPr>
                <a:xfrm>
                  <a:off x="5760360" y="2982422"/>
                  <a:ext cx="217440" cy="121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25">
              <p14:nvContentPartPr>
                <p14:cNvPr id="390" name="Ink 389">
                  <a:extLst>
                    <a:ext uri="{FF2B5EF4-FFF2-40B4-BE49-F238E27FC236}">
                      <a16:creationId xmlns:a16="http://schemas.microsoft.com/office/drawing/2014/main" id="{859F0E39-5287-F140-B2E5-CB3CD249E67F}"/>
                    </a:ext>
                  </a:extLst>
                </p14:cNvPr>
                <p14:cNvContentPartPr/>
                <p14:nvPr/>
              </p14:nvContentPartPr>
              <p14:xfrm>
                <a:off x="5920920" y="2986022"/>
                <a:ext cx="86400" cy="132840"/>
              </p14:xfrm>
            </p:contentPart>
          </mc:Choice>
          <mc:Fallback xmlns="">
            <p:pic>
              <p:nvPicPr>
                <p:cNvPr id="390" name="Ink 389">
                  <a:extLst>
                    <a:ext uri="{FF2B5EF4-FFF2-40B4-BE49-F238E27FC236}">
                      <a16:creationId xmlns:a16="http://schemas.microsoft.com/office/drawing/2014/main" id="{859F0E39-5287-F140-B2E5-CB3CD249E67F}"/>
                    </a:ext>
                  </a:extLst>
                </p:cNvPr>
                <p:cNvPicPr/>
                <p:nvPr/>
              </p:nvPicPr>
              <p:blipFill>
                <a:blip r:embed="rId626"/>
                <a:stretch>
                  <a:fillRect/>
                </a:stretch>
              </p:blipFill>
              <p:spPr>
                <a:xfrm>
                  <a:off x="5905800" y="2970902"/>
                  <a:ext cx="117000" cy="163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27">
              <p14:nvContentPartPr>
                <p14:cNvPr id="392" name="Ink 391">
                  <a:extLst>
                    <a:ext uri="{FF2B5EF4-FFF2-40B4-BE49-F238E27FC236}">
                      <a16:creationId xmlns:a16="http://schemas.microsoft.com/office/drawing/2014/main" id="{E040ABFB-89E5-B244-8399-0BE2F4A3BBC4}"/>
                    </a:ext>
                  </a:extLst>
                </p14:cNvPr>
                <p14:cNvContentPartPr/>
                <p14:nvPr/>
              </p14:nvContentPartPr>
              <p14:xfrm>
                <a:off x="6157440" y="2939942"/>
                <a:ext cx="87480" cy="260640"/>
              </p14:xfrm>
            </p:contentPart>
          </mc:Choice>
          <mc:Fallback xmlns="">
            <p:pic>
              <p:nvPicPr>
                <p:cNvPr id="392" name="Ink 391">
                  <a:extLst>
                    <a:ext uri="{FF2B5EF4-FFF2-40B4-BE49-F238E27FC236}">
                      <a16:creationId xmlns:a16="http://schemas.microsoft.com/office/drawing/2014/main" id="{E040ABFB-89E5-B244-8399-0BE2F4A3BBC4}"/>
                    </a:ext>
                  </a:extLst>
                </p:cNvPr>
                <p:cNvPicPr/>
                <p:nvPr/>
              </p:nvPicPr>
              <p:blipFill>
                <a:blip r:embed="rId628"/>
                <a:stretch>
                  <a:fillRect/>
                </a:stretch>
              </p:blipFill>
              <p:spPr>
                <a:xfrm>
                  <a:off x="6142320" y="2924462"/>
                  <a:ext cx="117720" cy="290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29">
              <p14:nvContentPartPr>
                <p14:cNvPr id="394" name="Ink 393">
                  <a:extLst>
                    <a:ext uri="{FF2B5EF4-FFF2-40B4-BE49-F238E27FC236}">
                      <a16:creationId xmlns:a16="http://schemas.microsoft.com/office/drawing/2014/main" id="{1B9F752A-BDEF-9742-A6F3-0556E07204F9}"/>
                    </a:ext>
                  </a:extLst>
                </p14:cNvPr>
                <p14:cNvContentPartPr/>
                <p14:nvPr/>
              </p14:nvContentPartPr>
              <p14:xfrm>
                <a:off x="6307920" y="2951462"/>
                <a:ext cx="199080" cy="200160"/>
              </p14:xfrm>
            </p:contentPart>
          </mc:Choice>
          <mc:Fallback xmlns="">
            <p:pic>
              <p:nvPicPr>
                <p:cNvPr id="394" name="Ink 393">
                  <a:extLst>
                    <a:ext uri="{FF2B5EF4-FFF2-40B4-BE49-F238E27FC236}">
                      <a16:creationId xmlns:a16="http://schemas.microsoft.com/office/drawing/2014/main" id="{1B9F752A-BDEF-9742-A6F3-0556E07204F9}"/>
                    </a:ext>
                  </a:extLst>
                </p:cNvPr>
                <p:cNvPicPr/>
                <p:nvPr/>
              </p:nvPicPr>
              <p:blipFill>
                <a:blip r:embed="rId630"/>
                <a:stretch>
                  <a:fillRect/>
                </a:stretch>
              </p:blipFill>
              <p:spPr>
                <a:xfrm>
                  <a:off x="6292800" y="2935982"/>
                  <a:ext cx="229320" cy="230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31">
              <p14:nvContentPartPr>
                <p14:cNvPr id="395" name="Ink 394">
                  <a:extLst>
                    <a:ext uri="{FF2B5EF4-FFF2-40B4-BE49-F238E27FC236}">
                      <a16:creationId xmlns:a16="http://schemas.microsoft.com/office/drawing/2014/main" id="{7D493C10-F7C2-0B4C-BFAF-AFB948DD0B52}"/>
                    </a:ext>
                  </a:extLst>
                </p14:cNvPr>
                <p14:cNvContentPartPr/>
                <p14:nvPr/>
              </p14:nvContentPartPr>
              <p14:xfrm>
                <a:off x="6516360" y="3027782"/>
                <a:ext cx="189000" cy="117720"/>
              </p14:xfrm>
            </p:contentPart>
          </mc:Choice>
          <mc:Fallback xmlns="">
            <p:pic>
              <p:nvPicPr>
                <p:cNvPr id="395" name="Ink 394">
                  <a:extLst>
                    <a:ext uri="{FF2B5EF4-FFF2-40B4-BE49-F238E27FC236}">
                      <a16:creationId xmlns:a16="http://schemas.microsoft.com/office/drawing/2014/main" id="{7D493C10-F7C2-0B4C-BFAF-AFB948DD0B52}"/>
                    </a:ext>
                  </a:extLst>
                </p:cNvPr>
                <p:cNvPicPr/>
                <p:nvPr/>
              </p:nvPicPr>
              <p:blipFill>
                <a:blip r:embed="rId632"/>
                <a:stretch>
                  <a:fillRect/>
                </a:stretch>
              </p:blipFill>
              <p:spPr>
                <a:xfrm>
                  <a:off x="6501240" y="3012302"/>
                  <a:ext cx="219600" cy="148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33">
              <p14:nvContentPartPr>
                <p14:cNvPr id="396" name="Ink 395">
                  <a:extLst>
                    <a:ext uri="{FF2B5EF4-FFF2-40B4-BE49-F238E27FC236}">
                      <a16:creationId xmlns:a16="http://schemas.microsoft.com/office/drawing/2014/main" id="{4E18B42C-F741-9848-B548-5F91483054B1}"/>
                    </a:ext>
                  </a:extLst>
                </p14:cNvPr>
                <p14:cNvContentPartPr/>
                <p14:nvPr/>
              </p14:nvContentPartPr>
              <p14:xfrm>
                <a:off x="6712560" y="3009062"/>
                <a:ext cx="109080" cy="127440"/>
              </p14:xfrm>
            </p:contentPart>
          </mc:Choice>
          <mc:Fallback xmlns="">
            <p:pic>
              <p:nvPicPr>
                <p:cNvPr id="396" name="Ink 395">
                  <a:extLst>
                    <a:ext uri="{FF2B5EF4-FFF2-40B4-BE49-F238E27FC236}">
                      <a16:creationId xmlns:a16="http://schemas.microsoft.com/office/drawing/2014/main" id="{4E18B42C-F741-9848-B548-5F91483054B1}"/>
                    </a:ext>
                  </a:extLst>
                </p:cNvPr>
                <p:cNvPicPr/>
                <p:nvPr/>
              </p:nvPicPr>
              <p:blipFill>
                <a:blip r:embed="rId634"/>
                <a:stretch>
                  <a:fillRect/>
                </a:stretch>
              </p:blipFill>
              <p:spPr>
                <a:xfrm>
                  <a:off x="6697440" y="2993942"/>
                  <a:ext cx="139320" cy="158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35">
              <p14:nvContentPartPr>
                <p14:cNvPr id="397" name="Ink 396">
                  <a:extLst>
                    <a:ext uri="{FF2B5EF4-FFF2-40B4-BE49-F238E27FC236}">
                      <a16:creationId xmlns:a16="http://schemas.microsoft.com/office/drawing/2014/main" id="{4E59F20D-2955-3540-B3AA-2079D0EF9758}"/>
                    </a:ext>
                  </a:extLst>
                </p14:cNvPr>
                <p14:cNvContentPartPr/>
                <p14:nvPr/>
              </p14:nvContentPartPr>
              <p14:xfrm>
                <a:off x="6851880" y="2988182"/>
                <a:ext cx="74880" cy="116640"/>
              </p14:xfrm>
            </p:contentPart>
          </mc:Choice>
          <mc:Fallback xmlns="">
            <p:pic>
              <p:nvPicPr>
                <p:cNvPr id="397" name="Ink 396">
                  <a:extLst>
                    <a:ext uri="{FF2B5EF4-FFF2-40B4-BE49-F238E27FC236}">
                      <a16:creationId xmlns:a16="http://schemas.microsoft.com/office/drawing/2014/main" id="{4E59F20D-2955-3540-B3AA-2079D0EF9758}"/>
                    </a:ext>
                  </a:extLst>
                </p:cNvPr>
                <p:cNvPicPr/>
                <p:nvPr/>
              </p:nvPicPr>
              <p:blipFill>
                <a:blip r:embed="rId636"/>
                <a:stretch>
                  <a:fillRect/>
                </a:stretch>
              </p:blipFill>
              <p:spPr>
                <a:xfrm>
                  <a:off x="6836760" y="2973062"/>
                  <a:ext cx="105480" cy="147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37">
              <p14:nvContentPartPr>
                <p14:cNvPr id="398" name="Ink 397">
                  <a:extLst>
                    <a:ext uri="{FF2B5EF4-FFF2-40B4-BE49-F238E27FC236}">
                      <a16:creationId xmlns:a16="http://schemas.microsoft.com/office/drawing/2014/main" id="{23D37BF4-4A79-F240-B261-A1E3B4416472}"/>
                    </a:ext>
                  </a:extLst>
                </p14:cNvPr>
                <p14:cNvContentPartPr/>
                <p14:nvPr/>
              </p14:nvContentPartPr>
              <p14:xfrm>
                <a:off x="6944040" y="2997542"/>
                <a:ext cx="97920" cy="122400"/>
              </p14:xfrm>
            </p:contentPart>
          </mc:Choice>
          <mc:Fallback xmlns="">
            <p:pic>
              <p:nvPicPr>
                <p:cNvPr id="398" name="Ink 397">
                  <a:extLst>
                    <a:ext uri="{FF2B5EF4-FFF2-40B4-BE49-F238E27FC236}">
                      <a16:creationId xmlns:a16="http://schemas.microsoft.com/office/drawing/2014/main" id="{23D37BF4-4A79-F240-B261-A1E3B4416472}"/>
                    </a:ext>
                  </a:extLst>
                </p:cNvPr>
                <p:cNvPicPr/>
                <p:nvPr/>
              </p:nvPicPr>
              <p:blipFill>
                <a:blip r:embed="rId638"/>
                <a:stretch>
                  <a:fillRect/>
                </a:stretch>
              </p:blipFill>
              <p:spPr>
                <a:xfrm>
                  <a:off x="6928920" y="2982422"/>
                  <a:ext cx="128520" cy="153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39">
              <p14:nvContentPartPr>
                <p14:cNvPr id="399" name="Ink 398">
                  <a:extLst>
                    <a:ext uri="{FF2B5EF4-FFF2-40B4-BE49-F238E27FC236}">
                      <a16:creationId xmlns:a16="http://schemas.microsoft.com/office/drawing/2014/main" id="{C71740BB-351E-A64C-90AC-DD9957B2E464}"/>
                    </a:ext>
                  </a:extLst>
                </p14:cNvPr>
                <p14:cNvContentPartPr/>
                <p14:nvPr/>
              </p14:nvContentPartPr>
              <p14:xfrm>
                <a:off x="7071840" y="2990342"/>
                <a:ext cx="88560" cy="114480"/>
              </p14:xfrm>
            </p:contentPart>
          </mc:Choice>
          <mc:Fallback xmlns="">
            <p:pic>
              <p:nvPicPr>
                <p:cNvPr id="399" name="Ink 398">
                  <a:extLst>
                    <a:ext uri="{FF2B5EF4-FFF2-40B4-BE49-F238E27FC236}">
                      <a16:creationId xmlns:a16="http://schemas.microsoft.com/office/drawing/2014/main" id="{C71740BB-351E-A64C-90AC-DD9957B2E464}"/>
                    </a:ext>
                  </a:extLst>
                </p:cNvPr>
                <p:cNvPicPr/>
                <p:nvPr/>
              </p:nvPicPr>
              <p:blipFill>
                <a:blip r:embed="rId640"/>
                <a:stretch>
                  <a:fillRect/>
                </a:stretch>
              </p:blipFill>
              <p:spPr>
                <a:xfrm>
                  <a:off x="7056720" y="2975222"/>
                  <a:ext cx="119160" cy="144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41">
              <p14:nvContentPartPr>
                <p14:cNvPr id="400" name="Ink 399">
                  <a:extLst>
                    <a:ext uri="{FF2B5EF4-FFF2-40B4-BE49-F238E27FC236}">
                      <a16:creationId xmlns:a16="http://schemas.microsoft.com/office/drawing/2014/main" id="{02EABA43-2961-B54C-B214-D6AF08D34DEF}"/>
                    </a:ext>
                  </a:extLst>
                </p14:cNvPr>
                <p14:cNvContentPartPr/>
                <p14:nvPr/>
              </p14:nvContentPartPr>
              <p14:xfrm>
                <a:off x="7210800" y="2870462"/>
                <a:ext cx="113040" cy="331200"/>
              </p14:xfrm>
            </p:contentPart>
          </mc:Choice>
          <mc:Fallback xmlns="">
            <p:pic>
              <p:nvPicPr>
                <p:cNvPr id="400" name="Ink 399">
                  <a:extLst>
                    <a:ext uri="{FF2B5EF4-FFF2-40B4-BE49-F238E27FC236}">
                      <a16:creationId xmlns:a16="http://schemas.microsoft.com/office/drawing/2014/main" id="{02EABA43-2961-B54C-B214-D6AF08D34DEF}"/>
                    </a:ext>
                  </a:extLst>
                </p:cNvPr>
                <p:cNvPicPr/>
                <p:nvPr/>
              </p:nvPicPr>
              <p:blipFill>
                <a:blip r:embed="rId642"/>
                <a:stretch>
                  <a:fillRect/>
                </a:stretch>
              </p:blipFill>
              <p:spPr>
                <a:xfrm>
                  <a:off x="7195680" y="2854982"/>
                  <a:ext cx="143640" cy="36144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423" name="Group 422">
            <a:extLst>
              <a:ext uri="{FF2B5EF4-FFF2-40B4-BE49-F238E27FC236}">
                <a16:creationId xmlns:a16="http://schemas.microsoft.com/office/drawing/2014/main" id="{AA644845-ECDA-F84D-B9B4-07603FFDDE25}"/>
              </a:ext>
            </a:extLst>
          </p:cNvPr>
          <p:cNvGrpSpPr/>
          <p:nvPr/>
        </p:nvGrpSpPr>
        <p:grpSpPr>
          <a:xfrm>
            <a:off x="7444440" y="2915822"/>
            <a:ext cx="2029680" cy="706680"/>
            <a:chOff x="7444440" y="2915822"/>
            <a:chExt cx="2029680" cy="7066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643">
              <p14:nvContentPartPr>
                <p14:cNvPr id="402" name="Ink 401">
                  <a:extLst>
                    <a:ext uri="{FF2B5EF4-FFF2-40B4-BE49-F238E27FC236}">
                      <a16:creationId xmlns:a16="http://schemas.microsoft.com/office/drawing/2014/main" id="{8E9F18D7-530D-2045-AB59-323F9C140500}"/>
                    </a:ext>
                  </a:extLst>
                </p14:cNvPr>
                <p14:cNvContentPartPr/>
                <p14:nvPr/>
              </p14:nvContentPartPr>
              <p14:xfrm>
                <a:off x="7444440" y="2986022"/>
                <a:ext cx="190800" cy="636480"/>
              </p14:xfrm>
            </p:contentPart>
          </mc:Choice>
          <mc:Fallback xmlns="">
            <p:pic>
              <p:nvPicPr>
                <p:cNvPr id="402" name="Ink 401">
                  <a:extLst>
                    <a:ext uri="{FF2B5EF4-FFF2-40B4-BE49-F238E27FC236}">
                      <a16:creationId xmlns:a16="http://schemas.microsoft.com/office/drawing/2014/main" id="{8E9F18D7-530D-2045-AB59-323F9C140500}"/>
                    </a:ext>
                  </a:extLst>
                </p:cNvPr>
                <p:cNvPicPr/>
                <p:nvPr/>
              </p:nvPicPr>
              <p:blipFill>
                <a:blip r:embed="rId644"/>
                <a:stretch>
                  <a:fillRect/>
                </a:stretch>
              </p:blipFill>
              <p:spPr>
                <a:xfrm>
                  <a:off x="7429320" y="2970902"/>
                  <a:ext cx="221400" cy="666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45">
              <p14:nvContentPartPr>
                <p14:cNvPr id="403" name="Ink 402">
                  <a:extLst>
                    <a:ext uri="{FF2B5EF4-FFF2-40B4-BE49-F238E27FC236}">
                      <a16:creationId xmlns:a16="http://schemas.microsoft.com/office/drawing/2014/main" id="{15928081-9B02-5040-9B80-26B6B8732537}"/>
                    </a:ext>
                  </a:extLst>
                </p14:cNvPr>
                <p14:cNvContentPartPr/>
                <p14:nvPr/>
              </p14:nvContentPartPr>
              <p14:xfrm>
                <a:off x="7731720" y="3022742"/>
                <a:ext cx="552600" cy="151200"/>
              </p14:xfrm>
            </p:contentPart>
          </mc:Choice>
          <mc:Fallback xmlns="">
            <p:pic>
              <p:nvPicPr>
                <p:cNvPr id="403" name="Ink 402">
                  <a:extLst>
                    <a:ext uri="{FF2B5EF4-FFF2-40B4-BE49-F238E27FC236}">
                      <a16:creationId xmlns:a16="http://schemas.microsoft.com/office/drawing/2014/main" id="{15928081-9B02-5040-9B80-26B6B8732537}"/>
                    </a:ext>
                  </a:extLst>
                </p:cNvPr>
                <p:cNvPicPr/>
                <p:nvPr/>
              </p:nvPicPr>
              <p:blipFill>
                <a:blip r:embed="rId646"/>
                <a:stretch>
                  <a:fillRect/>
                </a:stretch>
              </p:blipFill>
              <p:spPr>
                <a:xfrm>
                  <a:off x="7716600" y="3007622"/>
                  <a:ext cx="583200" cy="181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47">
              <p14:nvContentPartPr>
                <p14:cNvPr id="404" name="Ink 403">
                  <a:extLst>
                    <a:ext uri="{FF2B5EF4-FFF2-40B4-BE49-F238E27FC236}">
                      <a16:creationId xmlns:a16="http://schemas.microsoft.com/office/drawing/2014/main" id="{08931066-0276-124D-9BDC-4D66090A3B67}"/>
                    </a:ext>
                  </a:extLst>
                </p14:cNvPr>
                <p14:cNvContentPartPr/>
                <p14:nvPr/>
              </p14:nvContentPartPr>
              <p14:xfrm>
                <a:off x="8299440" y="3020942"/>
                <a:ext cx="146160" cy="270360"/>
              </p14:xfrm>
            </p:contentPart>
          </mc:Choice>
          <mc:Fallback xmlns="">
            <p:pic>
              <p:nvPicPr>
                <p:cNvPr id="404" name="Ink 403">
                  <a:extLst>
                    <a:ext uri="{FF2B5EF4-FFF2-40B4-BE49-F238E27FC236}">
                      <a16:creationId xmlns:a16="http://schemas.microsoft.com/office/drawing/2014/main" id="{08931066-0276-124D-9BDC-4D66090A3B67}"/>
                    </a:ext>
                  </a:extLst>
                </p:cNvPr>
                <p:cNvPicPr/>
                <p:nvPr/>
              </p:nvPicPr>
              <p:blipFill>
                <a:blip r:embed="rId648"/>
                <a:stretch>
                  <a:fillRect/>
                </a:stretch>
              </p:blipFill>
              <p:spPr>
                <a:xfrm>
                  <a:off x="8284320" y="3005462"/>
                  <a:ext cx="176760" cy="300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49">
              <p14:nvContentPartPr>
                <p14:cNvPr id="405" name="Ink 404">
                  <a:extLst>
                    <a:ext uri="{FF2B5EF4-FFF2-40B4-BE49-F238E27FC236}">
                      <a16:creationId xmlns:a16="http://schemas.microsoft.com/office/drawing/2014/main" id="{2FAEC095-A787-EF47-A9D9-4957C9F3A0D0}"/>
                    </a:ext>
                  </a:extLst>
                </p14:cNvPr>
                <p14:cNvContentPartPr/>
                <p14:nvPr/>
              </p14:nvContentPartPr>
              <p14:xfrm>
                <a:off x="8449200" y="3002582"/>
                <a:ext cx="199080" cy="119880"/>
              </p14:xfrm>
            </p:contentPart>
          </mc:Choice>
          <mc:Fallback xmlns="">
            <p:pic>
              <p:nvPicPr>
                <p:cNvPr id="405" name="Ink 404">
                  <a:extLst>
                    <a:ext uri="{FF2B5EF4-FFF2-40B4-BE49-F238E27FC236}">
                      <a16:creationId xmlns:a16="http://schemas.microsoft.com/office/drawing/2014/main" id="{2FAEC095-A787-EF47-A9D9-4957C9F3A0D0}"/>
                    </a:ext>
                  </a:extLst>
                </p:cNvPr>
                <p:cNvPicPr/>
                <p:nvPr/>
              </p:nvPicPr>
              <p:blipFill>
                <a:blip r:embed="rId650"/>
                <a:stretch>
                  <a:fillRect/>
                </a:stretch>
              </p:blipFill>
              <p:spPr>
                <a:xfrm>
                  <a:off x="8434080" y="2987102"/>
                  <a:ext cx="229680" cy="150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51">
              <p14:nvContentPartPr>
                <p14:cNvPr id="406" name="Ink 405">
                  <a:extLst>
                    <a:ext uri="{FF2B5EF4-FFF2-40B4-BE49-F238E27FC236}">
                      <a16:creationId xmlns:a16="http://schemas.microsoft.com/office/drawing/2014/main" id="{8545BF35-524D-DD49-8DCE-5811009E167B}"/>
                    </a:ext>
                  </a:extLst>
                </p14:cNvPr>
                <p14:cNvContentPartPr/>
                <p14:nvPr/>
              </p14:nvContentPartPr>
              <p14:xfrm>
                <a:off x="8630640" y="2928062"/>
                <a:ext cx="112320" cy="198720"/>
              </p14:xfrm>
            </p:contentPart>
          </mc:Choice>
          <mc:Fallback xmlns="">
            <p:pic>
              <p:nvPicPr>
                <p:cNvPr id="406" name="Ink 405">
                  <a:extLst>
                    <a:ext uri="{FF2B5EF4-FFF2-40B4-BE49-F238E27FC236}">
                      <a16:creationId xmlns:a16="http://schemas.microsoft.com/office/drawing/2014/main" id="{8545BF35-524D-DD49-8DCE-5811009E167B}"/>
                    </a:ext>
                  </a:extLst>
                </p:cNvPr>
                <p:cNvPicPr/>
                <p:nvPr/>
              </p:nvPicPr>
              <p:blipFill>
                <a:blip r:embed="rId652"/>
                <a:stretch>
                  <a:fillRect/>
                </a:stretch>
              </p:blipFill>
              <p:spPr>
                <a:xfrm>
                  <a:off x="8615520" y="2912942"/>
                  <a:ext cx="142560" cy="228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53">
              <p14:nvContentPartPr>
                <p14:cNvPr id="407" name="Ink 406">
                  <a:extLst>
                    <a:ext uri="{FF2B5EF4-FFF2-40B4-BE49-F238E27FC236}">
                      <a16:creationId xmlns:a16="http://schemas.microsoft.com/office/drawing/2014/main" id="{D50259A8-A668-AD45-B0DB-A6DB54F6658D}"/>
                    </a:ext>
                  </a:extLst>
                </p14:cNvPr>
                <p14:cNvContentPartPr/>
                <p14:nvPr/>
              </p14:nvContentPartPr>
              <p14:xfrm>
                <a:off x="8812800" y="2915822"/>
                <a:ext cx="306360" cy="218520"/>
              </p14:xfrm>
            </p:contentPart>
          </mc:Choice>
          <mc:Fallback xmlns="">
            <p:pic>
              <p:nvPicPr>
                <p:cNvPr id="407" name="Ink 406">
                  <a:extLst>
                    <a:ext uri="{FF2B5EF4-FFF2-40B4-BE49-F238E27FC236}">
                      <a16:creationId xmlns:a16="http://schemas.microsoft.com/office/drawing/2014/main" id="{D50259A8-A668-AD45-B0DB-A6DB54F6658D}"/>
                    </a:ext>
                  </a:extLst>
                </p:cNvPr>
                <p:cNvPicPr/>
                <p:nvPr/>
              </p:nvPicPr>
              <p:blipFill>
                <a:blip r:embed="rId654"/>
                <a:stretch>
                  <a:fillRect/>
                </a:stretch>
              </p:blipFill>
              <p:spPr>
                <a:xfrm>
                  <a:off x="8797320" y="2900702"/>
                  <a:ext cx="336960" cy="249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55">
              <p14:nvContentPartPr>
                <p14:cNvPr id="409" name="Ink 408">
                  <a:extLst>
                    <a:ext uri="{FF2B5EF4-FFF2-40B4-BE49-F238E27FC236}">
                      <a16:creationId xmlns:a16="http://schemas.microsoft.com/office/drawing/2014/main" id="{E7FCE3DF-BFC9-DF45-8A8E-D3A3E9B46664}"/>
                    </a:ext>
                  </a:extLst>
                </p14:cNvPr>
                <p14:cNvContentPartPr/>
                <p14:nvPr/>
              </p14:nvContentPartPr>
              <p14:xfrm>
                <a:off x="7870680" y="3377702"/>
                <a:ext cx="89280" cy="229680"/>
              </p14:xfrm>
            </p:contentPart>
          </mc:Choice>
          <mc:Fallback xmlns="">
            <p:pic>
              <p:nvPicPr>
                <p:cNvPr id="409" name="Ink 408">
                  <a:extLst>
                    <a:ext uri="{FF2B5EF4-FFF2-40B4-BE49-F238E27FC236}">
                      <a16:creationId xmlns:a16="http://schemas.microsoft.com/office/drawing/2014/main" id="{E7FCE3DF-BFC9-DF45-8A8E-D3A3E9B46664}"/>
                    </a:ext>
                  </a:extLst>
                </p:cNvPr>
                <p:cNvPicPr/>
                <p:nvPr/>
              </p:nvPicPr>
              <p:blipFill>
                <a:blip r:embed="rId656"/>
                <a:stretch>
                  <a:fillRect/>
                </a:stretch>
              </p:blipFill>
              <p:spPr>
                <a:xfrm>
                  <a:off x="7855200" y="3362222"/>
                  <a:ext cx="119880" cy="259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57">
              <p14:nvContentPartPr>
                <p14:cNvPr id="410" name="Ink 409">
                  <a:extLst>
                    <a:ext uri="{FF2B5EF4-FFF2-40B4-BE49-F238E27FC236}">
                      <a16:creationId xmlns:a16="http://schemas.microsoft.com/office/drawing/2014/main" id="{55698922-C990-CB47-85D6-5EC64AFA6A95}"/>
                    </a:ext>
                  </a:extLst>
                </p14:cNvPr>
                <p14:cNvContentPartPr/>
                <p14:nvPr/>
              </p14:nvContentPartPr>
              <p14:xfrm>
                <a:off x="8010000" y="3402902"/>
                <a:ext cx="59760" cy="135360"/>
              </p14:xfrm>
            </p:contentPart>
          </mc:Choice>
          <mc:Fallback xmlns="">
            <p:pic>
              <p:nvPicPr>
                <p:cNvPr id="410" name="Ink 409">
                  <a:extLst>
                    <a:ext uri="{FF2B5EF4-FFF2-40B4-BE49-F238E27FC236}">
                      <a16:creationId xmlns:a16="http://schemas.microsoft.com/office/drawing/2014/main" id="{55698922-C990-CB47-85D6-5EC64AFA6A95}"/>
                    </a:ext>
                  </a:extLst>
                </p:cNvPr>
                <p:cNvPicPr/>
                <p:nvPr/>
              </p:nvPicPr>
              <p:blipFill>
                <a:blip r:embed="rId658"/>
                <a:stretch>
                  <a:fillRect/>
                </a:stretch>
              </p:blipFill>
              <p:spPr>
                <a:xfrm>
                  <a:off x="7994880" y="3387422"/>
                  <a:ext cx="90000" cy="165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59">
              <p14:nvContentPartPr>
                <p14:cNvPr id="411" name="Ink 410">
                  <a:extLst>
                    <a:ext uri="{FF2B5EF4-FFF2-40B4-BE49-F238E27FC236}">
                      <a16:creationId xmlns:a16="http://schemas.microsoft.com/office/drawing/2014/main" id="{2B37A1FB-3CFA-A942-B126-DE8BC39C2C7A}"/>
                    </a:ext>
                  </a:extLst>
                </p14:cNvPr>
                <p14:cNvContentPartPr/>
                <p14:nvPr/>
              </p14:nvContentPartPr>
              <p14:xfrm>
                <a:off x="8079120" y="3310022"/>
                <a:ext cx="59760" cy="220320"/>
              </p14:xfrm>
            </p:contentPart>
          </mc:Choice>
          <mc:Fallback xmlns="">
            <p:pic>
              <p:nvPicPr>
                <p:cNvPr id="411" name="Ink 410">
                  <a:extLst>
                    <a:ext uri="{FF2B5EF4-FFF2-40B4-BE49-F238E27FC236}">
                      <a16:creationId xmlns:a16="http://schemas.microsoft.com/office/drawing/2014/main" id="{2B37A1FB-3CFA-A942-B126-DE8BC39C2C7A}"/>
                    </a:ext>
                  </a:extLst>
                </p:cNvPr>
                <p:cNvPicPr/>
                <p:nvPr/>
              </p:nvPicPr>
              <p:blipFill>
                <a:blip r:embed="rId660"/>
                <a:stretch>
                  <a:fillRect/>
                </a:stretch>
              </p:blipFill>
              <p:spPr>
                <a:xfrm>
                  <a:off x="8063640" y="3294902"/>
                  <a:ext cx="90000" cy="250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61">
              <p14:nvContentPartPr>
                <p14:cNvPr id="412" name="Ink 411">
                  <a:extLst>
                    <a:ext uri="{FF2B5EF4-FFF2-40B4-BE49-F238E27FC236}">
                      <a16:creationId xmlns:a16="http://schemas.microsoft.com/office/drawing/2014/main" id="{486D090C-7598-D54C-A37D-09A17BB21F15}"/>
                    </a:ext>
                  </a:extLst>
                </p14:cNvPr>
                <p14:cNvContentPartPr/>
                <p14:nvPr/>
              </p14:nvContentPartPr>
              <p14:xfrm>
                <a:off x="8194320" y="3391382"/>
                <a:ext cx="125280" cy="166680"/>
              </p14:xfrm>
            </p:contentPart>
          </mc:Choice>
          <mc:Fallback xmlns="">
            <p:pic>
              <p:nvPicPr>
                <p:cNvPr id="412" name="Ink 411">
                  <a:extLst>
                    <a:ext uri="{FF2B5EF4-FFF2-40B4-BE49-F238E27FC236}">
                      <a16:creationId xmlns:a16="http://schemas.microsoft.com/office/drawing/2014/main" id="{486D090C-7598-D54C-A37D-09A17BB21F15}"/>
                    </a:ext>
                  </a:extLst>
                </p:cNvPr>
                <p:cNvPicPr/>
                <p:nvPr/>
              </p:nvPicPr>
              <p:blipFill>
                <a:blip r:embed="rId662"/>
                <a:stretch>
                  <a:fillRect/>
                </a:stretch>
              </p:blipFill>
              <p:spPr>
                <a:xfrm>
                  <a:off x="8178840" y="3375902"/>
                  <a:ext cx="155880" cy="196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63">
              <p14:nvContentPartPr>
                <p14:cNvPr id="413" name="Ink 412">
                  <a:extLst>
                    <a:ext uri="{FF2B5EF4-FFF2-40B4-BE49-F238E27FC236}">
                      <a16:creationId xmlns:a16="http://schemas.microsoft.com/office/drawing/2014/main" id="{220D200F-EADD-B248-AFB3-9F0EAE6D8CA4}"/>
                    </a:ext>
                  </a:extLst>
                </p14:cNvPr>
                <p14:cNvContentPartPr/>
                <p14:nvPr/>
              </p14:nvContentPartPr>
              <p14:xfrm>
                <a:off x="8472600" y="3379502"/>
                <a:ext cx="48960" cy="140760"/>
              </p14:xfrm>
            </p:contentPart>
          </mc:Choice>
          <mc:Fallback xmlns="">
            <p:pic>
              <p:nvPicPr>
                <p:cNvPr id="413" name="Ink 412">
                  <a:extLst>
                    <a:ext uri="{FF2B5EF4-FFF2-40B4-BE49-F238E27FC236}">
                      <a16:creationId xmlns:a16="http://schemas.microsoft.com/office/drawing/2014/main" id="{220D200F-EADD-B248-AFB3-9F0EAE6D8CA4}"/>
                    </a:ext>
                  </a:extLst>
                </p:cNvPr>
                <p:cNvPicPr/>
                <p:nvPr/>
              </p:nvPicPr>
              <p:blipFill>
                <a:blip r:embed="rId664"/>
                <a:stretch>
                  <a:fillRect/>
                </a:stretch>
              </p:blipFill>
              <p:spPr>
                <a:xfrm>
                  <a:off x="8457120" y="3364382"/>
                  <a:ext cx="79200" cy="171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65">
              <p14:nvContentPartPr>
                <p14:cNvPr id="414" name="Ink 413">
                  <a:extLst>
                    <a:ext uri="{FF2B5EF4-FFF2-40B4-BE49-F238E27FC236}">
                      <a16:creationId xmlns:a16="http://schemas.microsoft.com/office/drawing/2014/main" id="{0E5F9FFF-8758-8047-A5D1-00E633D0A281}"/>
                    </a:ext>
                  </a:extLst>
                </p14:cNvPr>
                <p14:cNvContentPartPr/>
                <p14:nvPr/>
              </p14:nvContentPartPr>
              <p14:xfrm>
                <a:off x="8542080" y="3367622"/>
                <a:ext cx="109800" cy="97920"/>
              </p14:xfrm>
            </p:contentPart>
          </mc:Choice>
          <mc:Fallback xmlns="">
            <p:pic>
              <p:nvPicPr>
                <p:cNvPr id="414" name="Ink 413">
                  <a:extLst>
                    <a:ext uri="{FF2B5EF4-FFF2-40B4-BE49-F238E27FC236}">
                      <a16:creationId xmlns:a16="http://schemas.microsoft.com/office/drawing/2014/main" id="{0E5F9FFF-8758-8047-A5D1-00E633D0A281}"/>
                    </a:ext>
                  </a:extLst>
                </p:cNvPr>
                <p:cNvPicPr/>
                <p:nvPr/>
              </p:nvPicPr>
              <p:blipFill>
                <a:blip r:embed="rId666"/>
                <a:stretch>
                  <a:fillRect/>
                </a:stretch>
              </p:blipFill>
              <p:spPr>
                <a:xfrm>
                  <a:off x="8526600" y="3352502"/>
                  <a:ext cx="140400" cy="128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67">
              <p14:nvContentPartPr>
                <p14:cNvPr id="415" name="Ink 414">
                  <a:extLst>
                    <a:ext uri="{FF2B5EF4-FFF2-40B4-BE49-F238E27FC236}">
                      <a16:creationId xmlns:a16="http://schemas.microsoft.com/office/drawing/2014/main" id="{AD3942D4-B86F-7141-A4C8-02C179652265}"/>
                    </a:ext>
                  </a:extLst>
                </p14:cNvPr>
                <p14:cNvContentPartPr/>
                <p14:nvPr/>
              </p14:nvContentPartPr>
              <p14:xfrm>
                <a:off x="8484120" y="3263942"/>
                <a:ext cx="360" cy="360"/>
              </p14:xfrm>
            </p:contentPart>
          </mc:Choice>
          <mc:Fallback xmlns="">
            <p:pic>
              <p:nvPicPr>
                <p:cNvPr id="415" name="Ink 414">
                  <a:extLst>
                    <a:ext uri="{FF2B5EF4-FFF2-40B4-BE49-F238E27FC236}">
                      <a16:creationId xmlns:a16="http://schemas.microsoft.com/office/drawing/2014/main" id="{AD3942D4-B86F-7141-A4C8-02C179652265}"/>
                    </a:ext>
                  </a:extLst>
                </p:cNvPr>
                <p:cNvPicPr/>
                <p:nvPr/>
              </p:nvPicPr>
              <p:blipFill>
                <a:blip r:embed="rId485"/>
                <a:stretch>
                  <a:fillRect/>
                </a:stretch>
              </p:blipFill>
              <p:spPr>
                <a:xfrm>
                  <a:off x="8468640" y="3248462"/>
                  <a:ext cx="30960" cy="30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68">
              <p14:nvContentPartPr>
                <p14:cNvPr id="416" name="Ink 415">
                  <a:extLst>
                    <a:ext uri="{FF2B5EF4-FFF2-40B4-BE49-F238E27FC236}">
                      <a16:creationId xmlns:a16="http://schemas.microsoft.com/office/drawing/2014/main" id="{3F1A4904-D185-6E4B-BC60-6722F4715CEB}"/>
                    </a:ext>
                  </a:extLst>
                </p14:cNvPr>
                <p14:cNvContentPartPr/>
                <p14:nvPr/>
              </p14:nvContentPartPr>
              <p14:xfrm>
                <a:off x="8704080" y="3240902"/>
                <a:ext cx="48600" cy="242280"/>
              </p14:xfrm>
            </p:contentPart>
          </mc:Choice>
          <mc:Fallback xmlns="">
            <p:pic>
              <p:nvPicPr>
                <p:cNvPr id="416" name="Ink 415">
                  <a:extLst>
                    <a:ext uri="{FF2B5EF4-FFF2-40B4-BE49-F238E27FC236}">
                      <a16:creationId xmlns:a16="http://schemas.microsoft.com/office/drawing/2014/main" id="{3F1A4904-D185-6E4B-BC60-6722F4715CEB}"/>
                    </a:ext>
                  </a:extLst>
                </p:cNvPr>
                <p:cNvPicPr/>
                <p:nvPr/>
              </p:nvPicPr>
              <p:blipFill>
                <a:blip r:embed="rId669"/>
                <a:stretch>
                  <a:fillRect/>
                </a:stretch>
              </p:blipFill>
              <p:spPr>
                <a:xfrm>
                  <a:off x="8688600" y="3225422"/>
                  <a:ext cx="79200" cy="272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70">
              <p14:nvContentPartPr>
                <p14:cNvPr id="417" name="Ink 416">
                  <a:extLst>
                    <a:ext uri="{FF2B5EF4-FFF2-40B4-BE49-F238E27FC236}">
                      <a16:creationId xmlns:a16="http://schemas.microsoft.com/office/drawing/2014/main" id="{DCB3AFAC-7942-714A-87AB-C7F871153FCD}"/>
                    </a:ext>
                  </a:extLst>
                </p14:cNvPr>
                <p14:cNvContentPartPr/>
                <p14:nvPr/>
              </p14:nvContentPartPr>
              <p14:xfrm>
                <a:off x="8701920" y="3319382"/>
                <a:ext cx="334800" cy="152640"/>
              </p14:xfrm>
            </p:contentPart>
          </mc:Choice>
          <mc:Fallback xmlns="">
            <p:pic>
              <p:nvPicPr>
                <p:cNvPr id="417" name="Ink 416">
                  <a:extLst>
                    <a:ext uri="{FF2B5EF4-FFF2-40B4-BE49-F238E27FC236}">
                      <a16:creationId xmlns:a16="http://schemas.microsoft.com/office/drawing/2014/main" id="{DCB3AFAC-7942-714A-87AB-C7F871153FCD}"/>
                    </a:ext>
                  </a:extLst>
                </p:cNvPr>
                <p:cNvPicPr/>
                <p:nvPr/>
              </p:nvPicPr>
              <p:blipFill>
                <a:blip r:embed="rId671"/>
                <a:stretch>
                  <a:fillRect/>
                </a:stretch>
              </p:blipFill>
              <p:spPr>
                <a:xfrm>
                  <a:off x="8686800" y="3304262"/>
                  <a:ext cx="365400" cy="183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72">
              <p14:nvContentPartPr>
                <p14:cNvPr id="418" name="Ink 417">
                  <a:extLst>
                    <a:ext uri="{FF2B5EF4-FFF2-40B4-BE49-F238E27FC236}">
                      <a16:creationId xmlns:a16="http://schemas.microsoft.com/office/drawing/2014/main" id="{17E61FA4-4C3A-6B4B-8A39-34BDEE4BD011}"/>
                    </a:ext>
                  </a:extLst>
                </p14:cNvPr>
                <p14:cNvContentPartPr/>
                <p14:nvPr/>
              </p14:nvContentPartPr>
              <p14:xfrm>
                <a:off x="9015480" y="3333422"/>
                <a:ext cx="131760" cy="126720"/>
              </p14:xfrm>
            </p:contentPart>
          </mc:Choice>
          <mc:Fallback xmlns="">
            <p:pic>
              <p:nvPicPr>
                <p:cNvPr id="418" name="Ink 417">
                  <a:extLst>
                    <a:ext uri="{FF2B5EF4-FFF2-40B4-BE49-F238E27FC236}">
                      <a16:creationId xmlns:a16="http://schemas.microsoft.com/office/drawing/2014/main" id="{17E61FA4-4C3A-6B4B-8A39-34BDEE4BD011}"/>
                    </a:ext>
                  </a:extLst>
                </p:cNvPr>
                <p:cNvPicPr/>
                <p:nvPr/>
              </p:nvPicPr>
              <p:blipFill>
                <a:blip r:embed="rId673"/>
                <a:stretch>
                  <a:fillRect/>
                </a:stretch>
              </p:blipFill>
              <p:spPr>
                <a:xfrm>
                  <a:off x="9000360" y="3317942"/>
                  <a:ext cx="162360" cy="157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74">
              <p14:nvContentPartPr>
                <p14:cNvPr id="419" name="Ink 418">
                  <a:extLst>
                    <a:ext uri="{FF2B5EF4-FFF2-40B4-BE49-F238E27FC236}">
                      <a16:creationId xmlns:a16="http://schemas.microsoft.com/office/drawing/2014/main" id="{00923992-71AC-8C40-8AAC-8C234DBBF66E}"/>
                    </a:ext>
                  </a:extLst>
                </p14:cNvPr>
                <p14:cNvContentPartPr/>
                <p14:nvPr/>
              </p14:nvContentPartPr>
              <p14:xfrm>
                <a:off x="9167040" y="3298502"/>
                <a:ext cx="126360" cy="174600"/>
              </p14:xfrm>
            </p:contentPart>
          </mc:Choice>
          <mc:Fallback xmlns="">
            <p:pic>
              <p:nvPicPr>
                <p:cNvPr id="419" name="Ink 418">
                  <a:extLst>
                    <a:ext uri="{FF2B5EF4-FFF2-40B4-BE49-F238E27FC236}">
                      <a16:creationId xmlns:a16="http://schemas.microsoft.com/office/drawing/2014/main" id="{00923992-71AC-8C40-8AAC-8C234DBBF66E}"/>
                    </a:ext>
                  </a:extLst>
                </p:cNvPr>
                <p:cNvPicPr/>
                <p:nvPr/>
              </p:nvPicPr>
              <p:blipFill>
                <a:blip r:embed="rId675"/>
                <a:stretch>
                  <a:fillRect/>
                </a:stretch>
              </p:blipFill>
              <p:spPr>
                <a:xfrm>
                  <a:off x="9151560" y="3283382"/>
                  <a:ext cx="156960" cy="205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76">
              <p14:nvContentPartPr>
                <p14:cNvPr id="420" name="Ink 419">
                  <a:extLst>
                    <a:ext uri="{FF2B5EF4-FFF2-40B4-BE49-F238E27FC236}">
                      <a16:creationId xmlns:a16="http://schemas.microsoft.com/office/drawing/2014/main" id="{40A9BC19-39DD-E148-8972-7119A99A57B2}"/>
                    </a:ext>
                  </a:extLst>
                </p14:cNvPr>
                <p14:cNvContentPartPr/>
                <p14:nvPr/>
              </p14:nvContentPartPr>
              <p14:xfrm>
                <a:off x="9313920" y="3298502"/>
                <a:ext cx="95760" cy="148320"/>
              </p14:xfrm>
            </p:contentPart>
          </mc:Choice>
          <mc:Fallback xmlns="">
            <p:pic>
              <p:nvPicPr>
                <p:cNvPr id="420" name="Ink 419">
                  <a:extLst>
                    <a:ext uri="{FF2B5EF4-FFF2-40B4-BE49-F238E27FC236}">
                      <a16:creationId xmlns:a16="http://schemas.microsoft.com/office/drawing/2014/main" id="{40A9BC19-39DD-E148-8972-7119A99A57B2}"/>
                    </a:ext>
                  </a:extLst>
                </p:cNvPr>
                <p:cNvPicPr/>
                <p:nvPr/>
              </p:nvPicPr>
              <p:blipFill>
                <a:blip r:embed="rId677"/>
                <a:stretch>
                  <a:fillRect/>
                </a:stretch>
              </p:blipFill>
              <p:spPr>
                <a:xfrm>
                  <a:off x="9298440" y="3283382"/>
                  <a:ext cx="126360" cy="178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78">
              <p14:nvContentPartPr>
                <p14:cNvPr id="421" name="Ink 420">
                  <a:extLst>
                    <a:ext uri="{FF2B5EF4-FFF2-40B4-BE49-F238E27FC236}">
                      <a16:creationId xmlns:a16="http://schemas.microsoft.com/office/drawing/2014/main" id="{5DC3E7EC-E0A6-5848-8BB6-4CAF3E4B2349}"/>
                    </a:ext>
                  </a:extLst>
                </p14:cNvPr>
                <p14:cNvContentPartPr/>
                <p14:nvPr/>
              </p14:nvContentPartPr>
              <p14:xfrm>
                <a:off x="9433080" y="3310022"/>
                <a:ext cx="41040" cy="88560"/>
              </p14:xfrm>
            </p:contentPart>
          </mc:Choice>
          <mc:Fallback xmlns="">
            <p:pic>
              <p:nvPicPr>
                <p:cNvPr id="421" name="Ink 420">
                  <a:extLst>
                    <a:ext uri="{FF2B5EF4-FFF2-40B4-BE49-F238E27FC236}">
                      <a16:creationId xmlns:a16="http://schemas.microsoft.com/office/drawing/2014/main" id="{5DC3E7EC-E0A6-5848-8BB6-4CAF3E4B2349}"/>
                    </a:ext>
                  </a:extLst>
                </p:cNvPr>
                <p:cNvPicPr/>
                <p:nvPr/>
              </p:nvPicPr>
              <p:blipFill>
                <a:blip r:embed="rId679"/>
                <a:stretch>
                  <a:fillRect/>
                </a:stretch>
              </p:blipFill>
              <p:spPr>
                <a:xfrm>
                  <a:off x="9417960" y="3294902"/>
                  <a:ext cx="71640" cy="119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80">
              <p14:nvContentPartPr>
                <p14:cNvPr id="422" name="Ink 421">
                  <a:extLst>
                    <a:ext uri="{FF2B5EF4-FFF2-40B4-BE49-F238E27FC236}">
                      <a16:creationId xmlns:a16="http://schemas.microsoft.com/office/drawing/2014/main" id="{FAC425AD-33A7-0B4A-837A-D6E7275AD774}"/>
                    </a:ext>
                  </a:extLst>
                </p14:cNvPr>
                <p14:cNvContentPartPr/>
                <p14:nvPr/>
              </p14:nvContentPartPr>
              <p14:xfrm>
                <a:off x="9387000" y="3194462"/>
                <a:ext cx="360" cy="360"/>
              </p14:xfrm>
            </p:contentPart>
          </mc:Choice>
          <mc:Fallback xmlns="">
            <p:pic>
              <p:nvPicPr>
                <p:cNvPr id="422" name="Ink 421">
                  <a:extLst>
                    <a:ext uri="{FF2B5EF4-FFF2-40B4-BE49-F238E27FC236}">
                      <a16:creationId xmlns:a16="http://schemas.microsoft.com/office/drawing/2014/main" id="{FAC425AD-33A7-0B4A-837A-D6E7275AD774}"/>
                    </a:ext>
                  </a:extLst>
                </p:cNvPr>
                <p:cNvPicPr/>
                <p:nvPr/>
              </p:nvPicPr>
              <p:blipFill>
                <a:blip r:embed="rId485"/>
                <a:stretch>
                  <a:fillRect/>
                </a:stretch>
              </p:blipFill>
              <p:spPr>
                <a:xfrm>
                  <a:off x="9371520" y="3179342"/>
                  <a:ext cx="30960" cy="30960"/>
                </a:xfrm>
                <a:prstGeom prst="rect">
                  <a:avLst/>
                </a:prstGeom>
              </p:spPr>
            </p:pic>
          </mc:Fallback>
        </mc:AlternateContent>
      </p:grpSp>
    </p:spTree>
    <p:extLst>
      <p:ext uri="{BB962C8B-B14F-4D97-AF65-F5344CB8AC3E}">
        <p14:creationId xmlns:p14="http://schemas.microsoft.com/office/powerpoint/2010/main" val="50568844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1794</TotalTime>
  <Words>394</Words>
  <Application>Microsoft Macintosh PowerPoint</Application>
  <PresentationFormat>Widescreen</PresentationFormat>
  <Paragraphs>64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1" baseType="lpstr">
      <vt:lpstr>Arial</vt:lpstr>
      <vt:lpstr>Calibri</vt:lpstr>
      <vt:lpstr>Calibri Light</vt:lpstr>
      <vt:lpstr>Helvetica Neue</vt:lpstr>
      <vt:lpstr>Office Theme</vt:lpstr>
      <vt:lpstr>PowerPoint Presentation</vt:lpstr>
      <vt:lpstr>PowerPoint Presentation</vt:lpstr>
      <vt:lpstr>PowerPoint Presentation</vt:lpstr>
      <vt:lpstr>Saat bicara pencemaran, seringkali ini yang kita bayangkan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Dr. Dasapta Erwin Irawan, ST,MT</dc:creator>
  <cp:lastModifiedBy>Dr. Dasapta Erwin Irawan, ST,MT</cp:lastModifiedBy>
  <cp:revision>33</cp:revision>
  <dcterms:created xsi:type="dcterms:W3CDTF">2021-02-18T23:41:43Z</dcterms:created>
  <dcterms:modified xsi:type="dcterms:W3CDTF">2021-02-21T00:08:23Z</dcterms:modified>
</cp:coreProperties>
</file>