
<file path=[Content_Types].xml><?xml version="1.0" encoding="utf-8"?>
<Types xmlns="http://schemas.openxmlformats.org/package/2006/content-types">
  <Override PartName="/ppt/diagrams/colors22.xml" ContentType="application/vnd.openxmlformats-officedocument.drawingml.diagramColors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Default Extension="gif" ContentType="image/gif"/>
  <Override PartName="/ppt/charts/chart10.xml" ContentType="application/vnd.openxmlformats-officedocument.drawingml.char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diagrams/drawing30.xml" ContentType="application/vnd.ms-office.drawingml.diagramDrawing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diagrams/layout27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375" r:id="rId2"/>
    <p:sldId id="332" r:id="rId3"/>
    <p:sldId id="356" r:id="rId4"/>
    <p:sldId id="358" r:id="rId5"/>
    <p:sldId id="355" r:id="rId6"/>
    <p:sldId id="378" r:id="rId7"/>
    <p:sldId id="336" r:id="rId8"/>
    <p:sldId id="379" r:id="rId9"/>
    <p:sldId id="362" r:id="rId10"/>
    <p:sldId id="360" r:id="rId11"/>
    <p:sldId id="361" r:id="rId12"/>
    <p:sldId id="367" r:id="rId13"/>
    <p:sldId id="363" r:id="rId14"/>
    <p:sldId id="380" r:id="rId15"/>
    <p:sldId id="286" r:id="rId16"/>
    <p:sldId id="287" r:id="rId17"/>
    <p:sldId id="370" r:id="rId18"/>
    <p:sldId id="381" r:id="rId19"/>
    <p:sldId id="382" r:id="rId20"/>
    <p:sldId id="383" r:id="rId21"/>
    <p:sldId id="384" r:id="rId22"/>
    <p:sldId id="385" r:id="rId23"/>
    <p:sldId id="386" r:id="rId24"/>
    <p:sldId id="388" r:id="rId25"/>
    <p:sldId id="387" r:id="rId26"/>
    <p:sldId id="389" r:id="rId27"/>
    <p:sldId id="349" r:id="rId28"/>
    <p:sldId id="353" r:id="rId29"/>
    <p:sldId id="390" r:id="rId30"/>
    <p:sldId id="401" r:id="rId31"/>
    <p:sldId id="402" r:id="rId32"/>
    <p:sldId id="403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400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PHD%20AUG2018\skill%20dev\HRD%20&amp;%20QM\REVIEW%20OF%20PUBLISHED%20RW\FINAL%20REVIEW\Employability\Research%20Proposal\Objectives\Values\Values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PHD%20AUG2018\skill%20dev\HRD%20&amp;%20QM\REVIEW%20OF%20PUBLISHED%20RW\FINAL%20REVIEW\Employability\Research%20Proposal\Objectives\Values\value%20distribution%20(Autosaved)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% of Organisations which are Victims of Fraud in last 24 months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 Who are Victims of Fraud</c:v>
                </c:pt>
              </c:strCache>
            </c:strRef>
          </c:tx>
          <c:dLbls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Val val="1"/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2001</c:v>
                </c:pt>
                <c:pt idx="1">
                  <c:v>2003</c:v>
                </c:pt>
                <c:pt idx="2">
                  <c:v>2005</c:v>
                </c:pt>
                <c:pt idx="3">
                  <c:v>2007</c:v>
                </c:pt>
                <c:pt idx="4">
                  <c:v>2009</c:v>
                </c:pt>
                <c:pt idx="5">
                  <c:v>2011</c:v>
                </c:pt>
                <c:pt idx="6">
                  <c:v>2014</c:v>
                </c:pt>
                <c:pt idx="7">
                  <c:v>2016</c:v>
                </c:pt>
                <c:pt idx="8">
                  <c:v>2018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43</c:v>
                </c:pt>
                <c:pt idx="1">
                  <c:v>37</c:v>
                </c:pt>
                <c:pt idx="2">
                  <c:v>45</c:v>
                </c:pt>
                <c:pt idx="3">
                  <c:v>43</c:v>
                </c:pt>
                <c:pt idx="4">
                  <c:v>30</c:v>
                </c:pt>
                <c:pt idx="5">
                  <c:v>34</c:v>
                </c:pt>
                <c:pt idx="6">
                  <c:v>37</c:v>
                </c:pt>
                <c:pt idx="7">
                  <c:v>36</c:v>
                </c:pt>
                <c:pt idx="8">
                  <c:v>49</c:v>
                </c:pt>
              </c:numCache>
            </c:numRef>
          </c:val>
        </c:ser>
        <c:axId val="317255680"/>
        <c:axId val="317257216"/>
      </c:barChart>
      <c:catAx>
        <c:axId val="317255680"/>
        <c:scaling>
          <c:orientation val="minMax"/>
        </c:scaling>
        <c:axPos val="b"/>
        <c:numFmt formatCode="General" sourceLinked="1"/>
        <c:tickLblPos val="nextTo"/>
        <c:crossAx val="317257216"/>
        <c:crosses val="autoZero"/>
        <c:auto val="1"/>
        <c:lblAlgn val="ctr"/>
        <c:lblOffset val="100"/>
      </c:catAx>
      <c:valAx>
        <c:axId val="31725721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17255680"/>
        <c:crosses val="autoZero"/>
        <c:crossBetween val="between"/>
      </c:valAx>
    </c:plotArea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en-US" sz="1200">
                <a:latin typeface="Times New Roman" pitchFamily="18" charset="0"/>
                <a:cs typeface="Times New Roman" pitchFamily="18" charset="0"/>
              </a:rPr>
              <a:t>Number</a:t>
            </a:r>
            <a:r>
              <a:rPr lang="en-US" sz="1200" baseline="0">
                <a:latin typeface="Times New Roman" pitchFamily="18" charset="0"/>
                <a:cs typeface="Times New Roman" pitchFamily="18" charset="0"/>
              </a:rPr>
              <a:t> of Employers from Different Sectors</a:t>
            </a:r>
            <a:endParaRPr lang="en-US" sz="1200">
              <a:latin typeface="Times New Roman" pitchFamily="18" charset="0"/>
              <a:cs typeface="Times New Roman" pitchFamily="18" charset="0"/>
            </a:endParaRPr>
          </a:p>
        </c:rich>
      </c:tx>
    </c:title>
    <c:plotArea>
      <c:layout>
        <c:manualLayout>
          <c:layoutTarget val="inner"/>
          <c:xMode val="edge"/>
          <c:yMode val="edge"/>
          <c:x val="2.1782922033199602E-2"/>
          <c:y val="0.22389711381811889"/>
          <c:w val="0.95643415593360059"/>
          <c:h val="0.27137059804602981"/>
        </c:manualLayout>
      </c:layout>
      <c:barChart>
        <c:barDir val="col"/>
        <c:grouping val="clustered"/>
        <c:ser>
          <c:idx val="0"/>
          <c:order val="0"/>
          <c:cat>
            <c:strRef>
              <c:f>employers!$B$327:$B$343</c:f>
              <c:strCache>
                <c:ptCount val="17"/>
                <c:pt idx="0">
                  <c:v>Agriculture</c:v>
                </c:pt>
                <c:pt idx="1">
                  <c:v>Auto and Auto Components</c:v>
                </c:pt>
                <c:pt idx="2">
                  <c:v>Beauty and Wellness</c:v>
                </c:pt>
                <c:pt idx="3">
                  <c:v>BFSI</c:v>
                </c:pt>
                <c:pt idx="4">
                  <c:v>Construction material and building hardware</c:v>
                </c:pt>
                <c:pt idx="5">
                  <c:v>Domestic Help</c:v>
                </c:pt>
                <c:pt idx="6">
                  <c:v>Electronic and IT Hardware</c:v>
                </c:pt>
                <c:pt idx="7">
                  <c:v>Gems and Jewellery</c:v>
                </c:pt>
                <c:pt idx="8">
                  <c:v>Healthcare</c:v>
                </c:pt>
                <c:pt idx="9">
                  <c:v>IT and ITES</c:v>
                </c:pt>
                <c:pt idx="10">
                  <c:v>Leather and Leather Goods</c:v>
                </c:pt>
                <c:pt idx="11">
                  <c:v>Logistics</c:v>
                </c:pt>
                <c:pt idx="12">
                  <c:v>Pharma and Life Sciences</c:v>
                </c:pt>
                <c:pt idx="13">
                  <c:v>Retail</c:v>
                </c:pt>
                <c:pt idx="14">
                  <c:v>Security</c:v>
                </c:pt>
                <c:pt idx="15">
                  <c:v>Textile and Clothing</c:v>
                </c:pt>
                <c:pt idx="16">
                  <c:v>Hospitality</c:v>
                </c:pt>
              </c:strCache>
            </c:strRef>
          </c:cat>
          <c:val>
            <c:numRef>
              <c:f>employers!$C$327:$C$343</c:f>
              <c:numCache>
                <c:formatCode>General</c:formatCode>
                <c:ptCount val="17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6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5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2</c:v>
                </c:pt>
                <c:pt idx="16">
                  <c:v>1</c:v>
                </c:pt>
              </c:numCache>
            </c:numRef>
          </c:val>
        </c:ser>
        <c:dLbls>
          <c:showVal val="1"/>
        </c:dLbls>
        <c:overlap val="-25"/>
        <c:axId val="247191424"/>
        <c:axId val="247631872"/>
      </c:barChart>
      <c:catAx>
        <c:axId val="247191424"/>
        <c:scaling>
          <c:orientation val="minMax"/>
        </c:scaling>
        <c:axPos val="b"/>
        <c:majorTickMark val="none"/>
        <c:tickLblPos val="nextTo"/>
        <c:txPr>
          <a:bodyPr rot="5400000" vert="horz"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247631872"/>
        <c:crosses val="autoZero"/>
        <c:auto val="1"/>
        <c:lblAlgn val="ctr"/>
        <c:lblOffset val="100"/>
      </c:catAx>
      <c:valAx>
        <c:axId val="247631872"/>
        <c:scaling>
          <c:orientation val="minMax"/>
        </c:scaling>
        <c:delete val="1"/>
        <c:axPos val="l"/>
        <c:numFmt formatCode="General" sourceLinked="1"/>
        <c:tickLblPos val="none"/>
        <c:crossAx val="247191424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Type Wise Number of Universities</a:t>
            </a:r>
          </a:p>
        </c:rich>
      </c:tx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Universities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Private</c:v>
                </c:pt>
                <c:pt idx="1">
                  <c:v>State</c:v>
                </c:pt>
                <c:pt idx="2">
                  <c:v>Deemed</c:v>
                </c:pt>
                <c:pt idx="3">
                  <c:v>Central</c:v>
                </c:pt>
                <c:pt idx="4">
                  <c:v>Institute of National Importance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11</c:v>
                </c:pt>
                <c:pt idx="2">
                  <c:v>3</c:v>
                </c:pt>
                <c:pt idx="3">
                  <c:v>1</c:v>
                </c:pt>
                <c:pt idx="4">
                  <c:v>2</c:v>
                </c:pt>
              </c:numCache>
            </c:numRef>
          </c:val>
        </c:ser>
        <c:dLbls>
          <c:showVal val="1"/>
        </c:dLbls>
        <c:overlap val="-25"/>
        <c:axId val="255427328"/>
        <c:axId val="261859200"/>
      </c:barChart>
      <c:catAx>
        <c:axId val="2554273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261859200"/>
        <c:crosses val="autoZero"/>
        <c:auto val="1"/>
        <c:lblAlgn val="ctr"/>
        <c:lblOffset val="100"/>
      </c:catAx>
      <c:valAx>
        <c:axId val="261859200"/>
        <c:scaling>
          <c:orientation val="minMax"/>
        </c:scaling>
        <c:delete val="1"/>
        <c:axPos val="l"/>
        <c:numFmt formatCode="General" sourceLinked="1"/>
        <c:tickLblPos val="none"/>
        <c:crossAx val="255427328"/>
        <c:crosses val="autoZero"/>
        <c:crossBetween val="between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% of Organizations Defining Values</a:t>
            </a:r>
          </a:p>
        </c:rich>
      </c:tx>
    </c:title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Values are defined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Employers Employing MBA Students</c:v>
                </c:pt>
                <c:pt idx="1">
                  <c:v>Universities Having MBA Programme</c:v>
                </c:pt>
              </c:strCache>
            </c:strRef>
          </c:cat>
          <c:val>
            <c:numRef>
              <c:f>Sheet1!$B$2:$B$3</c:f>
              <c:numCache>
                <c:formatCode>0.00</c:formatCode>
                <c:ptCount val="2"/>
                <c:pt idx="0">
                  <c:v>96.969696969696997</c:v>
                </c:pt>
                <c:pt idx="1">
                  <c:v>33.333333333333329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Values are not defined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1"/>
            <c:spPr>
              <a:solidFill>
                <a:schemeClr val="bg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9.8039215686274508E-2"/>
                  <c:y val="-4.0887422855927211E-2"/>
                </c:manualLayout>
              </c:layout>
              <c:showVal val="1"/>
            </c:dLbl>
            <c:dLbl>
              <c:idx val="1"/>
              <c:layout>
                <c:manualLayout>
                  <c:x val="-2.4509803921568631E-3"/>
                  <c:y val="-3.1704618003830599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Employers Employing MBA Students</c:v>
                </c:pt>
                <c:pt idx="1">
                  <c:v>Universities Having MBA Programme</c:v>
                </c:pt>
              </c:strCache>
            </c:strRef>
          </c:cat>
          <c:val>
            <c:numRef>
              <c:f>Sheet1!$C$2:$C$3</c:f>
              <c:numCache>
                <c:formatCode>0.00</c:formatCode>
                <c:ptCount val="2"/>
                <c:pt idx="0">
                  <c:v>3.0303030303030303</c:v>
                </c:pt>
                <c:pt idx="1">
                  <c:v>66.666666666666657</c:v>
                </c:pt>
              </c:numCache>
            </c:numRef>
          </c:val>
        </c:ser>
        <c:gapWidth val="55"/>
        <c:overlap val="100"/>
        <c:axId val="319049088"/>
        <c:axId val="319067264"/>
      </c:barChart>
      <c:catAx>
        <c:axId val="31904908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319067264"/>
        <c:crosses val="autoZero"/>
        <c:auto val="1"/>
        <c:lblAlgn val="ctr"/>
        <c:lblOffset val="100"/>
      </c:catAx>
      <c:valAx>
        <c:axId val="319067264"/>
        <c:scaling>
          <c:orientation val="minMax"/>
        </c:scaling>
        <c:axPos val="l"/>
        <c:numFmt formatCode="0%" sourceLinked="1"/>
        <c:majorTickMark val="none"/>
        <c:tickLblPos val="none"/>
        <c:crossAx val="319049088"/>
        <c:crosses val="autoZero"/>
        <c:crossBetween val="between"/>
      </c:valAx>
    </c:plotArea>
    <c:legend>
      <c:legendPos val="r"/>
      <c:txPr>
        <a:bodyPr/>
        <a:lstStyle/>
        <a:p>
          <a:pPr>
            <a:defRPr sz="2000"/>
          </a:pPr>
          <a:endParaRPr lang="en-US"/>
        </a:p>
      </c:txPr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 of Organizations defining values with self definitions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chemeClr val="tx1"/>
              </a:solidFill>
            </a:ln>
          </c:spPr>
          <c:dLbls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Employers Employing MBA Students</c:v>
                </c:pt>
                <c:pt idx="1">
                  <c:v>Universities having MBA Programme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57.58</c:v>
                </c:pt>
                <c:pt idx="1">
                  <c:v>3.03</c:v>
                </c:pt>
              </c:numCache>
            </c:numRef>
          </c:val>
        </c:ser>
        <c:dLbls>
          <c:showVal val="1"/>
        </c:dLbls>
        <c:axId val="319072896"/>
        <c:axId val="319525632"/>
      </c:barChart>
      <c:catAx>
        <c:axId val="31907289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319525632"/>
        <c:crosses val="autoZero"/>
        <c:auto val="1"/>
        <c:lblAlgn val="ctr"/>
        <c:lblOffset val="100"/>
      </c:catAx>
      <c:valAx>
        <c:axId val="319525632"/>
        <c:scaling>
          <c:orientation val="minMax"/>
        </c:scaling>
        <c:delete val="1"/>
        <c:axPos val="b"/>
        <c:numFmt formatCode="General" sourceLinked="1"/>
        <c:tickLblPos val="none"/>
        <c:crossAx val="319072896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r>
              <a:rPr lang="en-US" sz="1600">
                <a:latin typeface="Times New Roman" pitchFamily="18" charset="0"/>
                <a:cs typeface="Times New Roman" pitchFamily="18" charset="0"/>
              </a:rPr>
              <a:t>Reported</a:t>
            </a:r>
            <a:r>
              <a:rPr lang="en-US" sz="1600" baseline="0">
                <a:latin typeface="Times New Roman" pitchFamily="18" charset="0"/>
                <a:cs typeface="Times New Roman" pitchFamily="18" charset="0"/>
              </a:rPr>
              <a:t> Economic Crime in Last 2 Years across the Territories</a:t>
            </a:r>
            <a:endParaRPr lang="en-US" sz="16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Reported Economic crime in 2016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Africa</c:v>
                </c:pt>
                <c:pt idx="1">
                  <c:v>Asia Pacific</c:v>
                </c:pt>
                <c:pt idx="2">
                  <c:v>Eastern Europe</c:v>
                </c:pt>
                <c:pt idx="3">
                  <c:v>Latin America</c:v>
                </c:pt>
                <c:pt idx="4">
                  <c:v>Middle East</c:v>
                </c:pt>
                <c:pt idx="5">
                  <c:v>North America</c:v>
                </c:pt>
                <c:pt idx="6">
                  <c:v>Western Europe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57</c:v>
                </c:pt>
                <c:pt idx="1">
                  <c:v>30</c:v>
                </c:pt>
                <c:pt idx="2">
                  <c:v>33</c:v>
                </c:pt>
                <c:pt idx="3">
                  <c:v>28</c:v>
                </c:pt>
                <c:pt idx="4">
                  <c:v>25</c:v>
                </c:pt>
                <c:pt idx="5">
                  <c:v>37</c:v>
                </c:pt>
                <c:pt idx="6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Reported Economic Crime in 2018</c:v>
                </c:pt>
              </c:strCache>
            </c:strRef>
          </c:tx>
          <c:dLbls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Africa</c:v>
                </c:pt>
                <c:pt idx="1">
                  <c:v>Asia Pacific</c:v>
                </c:pt>
                <c:pt idx="2">
                  <c:v>Eastern Europe</c:v>
                </c:pt>
                <c:pt idx="3">
                  <c:v>Latin America</c:v>
                </c:pt>
                <c:pt idx="4">
                  <c:v>Middle East</c:v>
                </c:pt>
                <c:pt idx="5">
                  <c:v>North America</c:v>
                </c:pt>
                <c:pt idx="6">
                  <c:v>Western Europe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62</c:v>
                </c:pt>
                <c:pt idx="1">
                  <c:v>46</c:v>
                </c:pt>
                <c:pt idx="2">
                  <c:v>47</c:v>
                </c:pt>
                <c:pt idx="3">
                  <c:v>53</c:v>
                </c:pt>
                <c:pt idx="4">
                  <c:v>35</c:v>
                </c:pt>
                <c:pt idx="5">
                  <c:v>54</c:v>
                </c:pt>
                <c:pt idx="6">
                  <c:v>45</c:v>
                </c:pt>
              </c:numCache>
            </c:numRef>
          </c:val>
        </c:ser>
        <c:dLbls>
          <c:showVal val="1"/>
        </c:dLbls>
        <c:overlap val="-25"/>
        <c:axId val="318510976"/>
        <c:axId val="318656896"/>
      </c:barChart>
      <c:catAx>
        <c:axId val="31851097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318656896"/>
        <c:crosses val="autoZero"/>
        <c:auto val="1"/>
        <c:lblAlgn val="ctr"/>
        <c:lblOffset val="100"/>
      </c:catAx>
      <c:valAx>
        <c:axId val="318656896"/>
        <c:scaling>
          <c:orientation val="minMax"/>
        </c:scaling>
        <c:delete val="1"/>
        <c:axPos val="b"/>
        <c:numFmt formatCode="General" sourceLinked="1"/>
        <c:tickLblPos val="none"/>
        <c:crossAx val="31851097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Job related discrepancy rates (% )/Job related frauds</c:v>
                </c:pt>
              </c:strCache>
            </c:strRef>
          </c:tx>
          <c:dLbls>
            <c:showVal val="1"/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10.5</c:v>
                </c:pt>
                <c:pt idx="4">
                  <c:v>11.6</c:v>
                </c:pt>
              </c:numCache>
            </c:numRef>
          </c:val>
        </c:ser>
        <c:axId val="319644032"/>
        <c:axId val="319647104"/>
      </c:barChart>
      <c:catAx>
        <c:axId val="319644032"/>
        <c:scaling>
          <c:orientation val="minMax"/>
        </c:scaling>
        <c:axPos val="b"/>
        <c:numFmt formatCode="General" sourceLinked="1"/>
        <c:tickLblPos val="nextTo"/>
        <c:crossAx val="319647104"/>
        <c:crosses val="autoZero"/>
        <c:auto val="1"/>
        <c:lblAlgn val="ctr"/>
        <c:lblOffset val="100"/>
      </c:catAx>
      <c:valAx>
        <c:axId val="319647104"/>
        <c:scaling>
          <c:orientation val="minMax"/>
        </c:scaling>
        <c:axPos val="l"/>
        <c:numFmt formatCode="General" sourceLinked="1"/>
        <c:tickLblPos val="nextTo"/>
        <c:crossAx val="319644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Inflated designation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Information falsely provided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Inflated compensation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Information falsely provided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Negative feedback received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Information falsely provided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Other false information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Information falsely provided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41</c:v>
                </c:pt>
              </c:numCache>
            </c:numRef>
          </c:val>
        </c:ser>
        <c:axId val="334348288"/>
        <c:axId val="334349824"/>
      </c:barChart>
      <c:catAx>
        <c:axId val="334348288"/>
        <c:scaling>
          <c:orientation val="minMax"/>
        </c:scaling>
        <c:axPos val="l"/>
        <c:tickLblPos val="nextTo"/>
        <c:crossAx val="334349824"/>
        <c:crosses val="autoZero"/>
        <c:auto val="1"/>
        <c:lblAlgn val="ctr"/>
        <c:lblOffset val="100"/>
      </c:catAx>
      <c:valAx>
        <c:axId val="334349824"/>
        <c:scaling>
          <c:orientation val="minMax"/>
        </c:scaling>
        <c:axPos val="b"/>
        <c:numFmt formatCode="General" sourceLinked="1"/>
        <c:tickLblPos val="nextTo"/>
        <c:crossAx val="3343482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Associates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Employees who lie the most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Middle Management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Employees who lie the most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First Level Supervisors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Employees who lie the most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Trainees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Employees who lie the most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Senior Management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Employees who lie the most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axId val="349881856"/>
        <c:axId val="350925568"/>
      </c:barChart>
      <c:catAx>
        <c:axId val="349881856"/>
        <c:scaling>
          <c:orientation val="minMax"/>
        </c:scaling>
        <c:axPos val="l"/>
        <c:tickLblPos val="nextTo"/>
        <c:crossAx val="350925568"/>
        <c:crosses val="autoZero"/>
        <c:auto val="1"/>
        <c:lblAlgn val="ctr"/>
        <c:lblOffset val="100"/>
      </c:catAx>
      <c:valAx>
        <c:axId val="350925568"/>
        <c:scaling>
          <c:orientation val="minMax"/>
        </c:scaling>
        <c:axPos val="b"/>
        <c:numFmt formatCode="General" sourceLinked="1"/>
        <c:tickLblPos val="nextTo"/>
        <c:crossAx val="3498818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Hong Kong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Inaccurate information providers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Singapore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Inaccurate information providers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India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Inaccurate information providers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11.1</c:v>
                </c:pt>
              </c:numCache>
            </c:numRef>
          </c:val>
        </c:ser>
        <c:axId val="353499776"/>
        <c:axId val="226054528"/>
      </c:barChart>
      <c:catAx>
        <c:axId val="353499776"/>
        <c:scaling>
          <c:orientation val="minMax"/>
        </c:scaling>
        <c:axPos val="l"/>
        <c:tickLblPos val="nextTo"/>
        <c:crossAx val="226054528"/>
        <c:crosses val="autoZero"/>
        <c:auto val="1"/>
        <c:lblAlgn val="ctr"/>
        <c:lblOffset val="100"/>
      </c:catAx>
      <c:valAx>
        <c:axId val="226054528"/>
        <c:scaling>
          <c:orientation val="minMax"/>
        </c:scaling>
        <c:axPos val="b"/>
        <c:numFmt formatCode="General" sourceLinked="1"/>
        <c:tickLblPos val="nextTo"/>
        <c:crossAx val="3534997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Minimum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% of Job Applicants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Maximum</c:v>
                </c:pt>
              </c:strCache>
            </c:strRef>
          </c:tx>
          <c:dLbls>
            <c:showVal val="1"/>
          </c:dLbls>
          <c:cat>
            <c:strRef>
              <c:f>Sheet1!$A$2</c:f>
              <c:strCache>
                <c:ptCount val="1"/>
                <c:pt idx="0">
                  <c:v>% of Job Applicants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overlap val="100"/>
        <c:axId val="226100352"/>
        <c:axId val="226101888"/>
      </c:barChart>
      <c:catAx>
        <c:axId val="226100352"/>
        <c:scaling>
          <c:orientation val="minMax"/>
        </c:scaling>
        <c:axPos val="l"/>
        <c:tickLblPos val="nextTo"/>
        <c:crossAx val="226101888"/>
        <c:crosses val="autoZero"/>
        <c:auto val="1"/>
        <c:lblAlgn val="ctr"/>
        <c:lblOffset val="100"/>
      </c:catAx>
      <c:valAx>
        <c:axId val="226101888"/>
        <c:scaling>
          <c:orientation val="minMax"/>
        </c:scaling>
        <c:axPos val="b"/>
        <c:numFmt formatCode="General" sourceLinked="1"/>
        <c:tickLblPos val="nextTo"/>
        <c:crossAx val="2261003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Different</a:t>
            </a:r>
            <a:r>
              <a:rPr lang="en-US" sz="2000" baseline="0">
                <a:latin typeface="Times New Roman" pitchFamily="18" charset="0"/>
                <a:cs typeface="Times New Roman" pitchFamily="18" charset="0"/>
              </a:rPr>
              <a:t> Types of Crime in Rajasthan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1.765632914306766E-2"/>
          <c:y val="0.11789173228346464"/>
          <c:w val="0.95299145299145716"/>
          <c:h val="0.30552394225533702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spPr/>
              <c:txPr>
                <a:bodyPr/>
                <a:lstStyle/>
                <a:p>
                  <a:pPr>
                    <a:defRPr sz="2400"/>
                  </a:pPr>
                  <a:endParaRPr lang="en-US"/>
                </a:p>
              </c:txPr>
            </c:dLbl>
            <c:dLbl>
              <c:idx val="3"/>
              <c:layout>
                <c:manualLayout>
                  <c:x val="2.1363308803096252E-3"/>
                  <c:y val="-1.938302459125869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Val val="1"/>
          </c:dLbls>
          <c:cat>
            <c:strRef>
              <c:f>Sheet4!$C$6:$C$33</c:f>
              <c:strCache>
                <c:ptCount val="28"/>
                <c:pt idx="0">
                  <c:v>Crimes Under Indian Penal Code</c:v>
                </c:pt>
                <c:pt idx="1">
                  <c:v>Murder Cases</c:v>
                </c:pt>
                <c:pt idx="2">
                  <c:v>Burglary</c:v>
                </c:pt>
                <c:pt idx="3">
                  <c:v>Motor Vehicle Theft</c:v>
                </c:pt>
                <c:pt idx="4">
                  <c:v>Human Trafficking</c:v>
                </c:pt>
                <c:pt idx="5">
                  <c:v>Crimes against females in 2017</c:v>
                </c:pt>
                <c:pt idx="6">
                  <c:v>Kidnapping</c:v>
                </c:pt>
                <c:pt idx="7">
                  <c:v>Rape</c:v>
                </c:pt>
                <c:pt idx="8">
                  <c:v>Attempt to Rape</c:v>
                </c:pt>
                <c:pt idx="9">
                  <c:v>Cruelty by husband</c:v>
                </c:pt>
                <c:pt idx="10">
                  <c:v>Prostitution</c:v>
                </c:pt>
                <c:pt idx="11">
                  <c:v>Use of Child Pornography (Section 14 and 15 of POSCO Act )</c:v>
                </c:pt>
                <c:pt idx="12">
                  <c:v>Other offences under POSCO Act (Section 17 to 22 )</c:v>
                </c:pt>
                <c:pt idx="13">
                  <c:v>Indecent representation of women</c:v>
                </c:pt>
                <c:pt idx="14">
                  <c:v>Offences related to Environment</c:v>
                </c:pt>
                <c:pt idx="15">
                  <c:v>Forest Act</c:v>
                </c:pt>
                <c:pt idx="16">
                  <c:v>Wildlife Protection Act</c:v>
                </c:pt>
                <c:pt idx="17">
                  <c:v>Air and Water Pollution Acts</c:v>
                </c:pt>
                <c:pt idx="18">
                  <c:v>Cigarette Tobacco Products Act</c:v>
                </c:pt>
                <c:pt idx="19">
                  <c:v>Noise Pollution Act</c:v>
                </c:pt>
                <c:pt idx="20">
                  <c:v>Prevention of Corruption Act</c:v>
                </c:pt>
                <c:pt idx="21">
                  <c:v>Trap cases</c:v>
                </c:pt>
                <c:pt idx="22">
                  <c:v>Disproportionate Assets</c:v>
                </c:pt>
                <c:pt idx="23">
                  <c:v>Criminal Misconduct</c:v>
                </c:pt>
                <c:pt idx="24">
                  <c:v>Irregularities on Financial Front</c:v>
                </c:pt>
                <c:pt idx="25">
                  <c:v>Criminal breach of trust</c:v>
                </c:pt>
                <c:pt idx="26">
                  <c:v>Counterfeiting</c:v>
                </c:pt>
                <c:pt idx="27">
                  <c:v>Forgery ,Cheating and Fraud</c:v>
                </c:pt>
              </c:strCache>
            </c:strRef>
          </c:cat>
          <c:val>
            <c:numRef>
              <c:f>Sheet4!$D$6:$D$33</c:f>
              <c:numCache>
                <c:formatCode>General</c:formatCode>
                <c:ptCount val="28"/>
                <c:pt idx="0">
                  <c:v>169941</c:v>
                </c:pt>
                <c:pt idx="1">
                  <c:v>1473</c:v>
                </c:pt>
                <c:pt idx="2">
                  <c:v>4322</c:v>
                </c:pt>
                <c:pt idx="3">
                  <c:v>17673</c:v>
                </c:pt>
                <c:pt idx="4">
                  <c:v>316</c:v>
                </c:pt>
                <c:pt idx="5">
                  <c:v>25993</c:v>
                </c:pt>
                <c:pt idx="6">
                  <c:v>3838</c:v>
                </c:pt>
                <c:pt idx="7">
                  <c:v>3305</c:v>
                </c:pt>
                <c:pt idx="8">
                  <c:v>550</c:v>
                </c:pt>
                <c:pt idx="9">
                  <c:v>11508</c:v>
                </c:pt>
                <c:pt idx="10">
                  <c:v>42</c:v>
                </c:pt>
                <c:pt idx="11">
                  <c:v>80</c:v>
                </c:pt>
                <c:pt idx="12">
                  <c:v>158</c:v>
                </c:pt>
                <c:pt idx="13">
                  <c:v>6</c:v>
                </c:pt>
                <c:pt idx="14">
                  <c:v>10122</c:v>
                </c:pt>
                <c:pt idx="15">
                  <c:v>656</c:v>
                </c:pt>
                <c:pt idx="16">
                  <c:v>208</c:v>
                </c:pt>
                <c:pt idx="17">
                  <c:v>16</c:v>
                </c:pt>
                <c:pt idx="18">
                  <c:v>1277</c:v>
                </c:pt>
                <c:pt idx="19">
                  <c:v>7959</c:v>
                </c:pt>
                <c:pt idx="20">
                  <c:v>404</c:v>
                </c:pt>
                <c:pt idx="21">
                  <c:v>291</c:v>
                </c:pt>
                <c:pt idx="22">
                  <c:v>15</c:v>
                </c:pt>
                <c:pt idx="23">
                  <c:v>98</c:v>
                </c:pt>
                <c:pt idx="24">
                  <c:v>21645</c:v>
                </c:pt>
                <c:pt idx="25">
                  <c:v>443</c:v>
                </c:pt>
                <c:pt idx="26">
                  <c:v>50</c:v>
                </c:pt>
                <c:pt idx="27">
                  <c:v>21152</c:v>
                </c:pt>
              </c:numCache>
            </c:numRef>
          </c:val>
        </c:ser>
        <c:dLbls>
          <c:showVal val="1"/>
        </c:dLbls>
        <c:axId val="246660480"/>
        <c:axId val="246688384"/>
      </c:barChart>
      <c:catAx>
        <c:axId val="246660480"/>
        <c:scaling>
          <c:orientation val="minMax"/>
        </c:scaling>
        <c:axPos val="b"/>
        <c:majorTickMark val="none"/>
        <c:tickLblPos val="nextTo"/>
        <c:txPr>
          <a:bodyPr rot="5400000" vert="horz"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246688384"/>
        <c:crosses val="autoZero"/>
        <c:auto val="1"/>
        <c:lblAlgn val="ctr"/>
        <c:lblOffset val="100"/>
      </c:catAx>
      <c:valAx>
        <c:axId val="246688384"/>
        <c:scaling>
          <c:orientation val="minMax"/>
        </c:scaling>
        <c:delete val="1"/>
        <c:axPos val="l"/>
        <c:numFmt formatCode="General" sourceLinked="1"/>
        <c:tickLblPos val="none"/>
        <c:crossAx val="246660480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 sz="1200"/>
            </a:pPr>
            <a:r>
              <a:rPr lang="en-US" sz="1200" dirty="0" smtClean="0"/>
              <a:t>% of Crimes</a:t>
            </a:r>
            <a:r>
              <a:rPr lang="en-US" sz="1200" baseline="0" dirty="0" smtClean="0"/>
              <a:t> in Different Category</a:t>
            </a:r>
            <a:endParaRPr lang="en-US" sz="1200" dirty="0"/>
          </a:p>
        </c:rich>
      </c:tx>
      <c:layout/>
    </c:title>
    <c:plotArea>
      <c:layout>
        <c:manualLayout>
          <c:layoutTarget val="inner"/>
          <c:xMode val="edge"/>
          <c:yMode val="edge"/>
          <c:x val="0.50935731329038414"/>
          <c:y val="0.13903125000000024"/>
          <c:w val="0.38433655452159377"/>
          <c:h val="0.74252583661417926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Others</c:v>
                </c:pt>
                <c:pt idx="1">
                  <c:v>Intellctual property fraud</c:v>
                </c:pt>
                <c:pt idx="2">
                  <c:v>Internet reporting</c:v>
                </c:pt>
                <c:pt idx="3">
                  <c:v>Money laundering</c:v>
                </c:pt>
                <c:pt idx="4">
                  <c:v>Regulatory non-compliance</c:v>
                </c:pt>
                <c:pt idx="5">
                  <c:v>Financial statement fraud</c:v>
                </c:pt>
                <c:pt idx="6">
                  <c:v>Diversion of assets , theft of funds or goods</c:v>
                </c:pt>
                <c:pt idx="7">
                  <c:v>E-Commerce , internet and cyber related</c:v>
                </c:pt>
                <c:pt idx="8">
                  <c:v>Bribery and corruption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34</c:v>
                </c:pt>
                <c:pt idx="1">
                  <c:v>40</c:v>
                </c:pt>
                <c:pt idx="2">
                  <c:v>44</c:v>
                </c:pt>
                <c:pt idx="3">
                  <c:v>47</c:v>
                </c:pt>
                <c:pt idx="4">
                  <c:v>53</c:v>
                </c:pt>
                <c:pt idx="5">
                  <c:v>59</c:v>
                </c:pt>
                <c:pt idx="6">
                  <c:v>65</c:v>
                </c:pt>
                <c:pt idx="7">
                  <c:v>71</c:v>
                </c:pt>
                <c:pt idx="8">
                  <c:v>83</c:v>
                </c:pt>
              </c:numCache>
            </c:numRef>
          </c:val>
        </c:ser>
        <c:axId val="226129792"/>
        <c:axId val="226131328"/>
      </c:barChart>
      <c:catAx>
        <c:axId val="226129792"/>
        <c:scaling>
          <c:orientation val="minMax"/>
        </c:scaling>
        <c:axPos val="l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226131328"/>
        <c:crosses val="autoZero"/>
        <c:auto val="1"/>
        <c:lblAlgn val="ctr"/>
        <c:lblOffset val="100"/>
      </c:catAx>
      <c:valAx>
        <c:axId val="2261313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2261297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B46B2-EB7C-4E07-8B15-6B1C967F3BAB}" type="doc">
      <dgm:prSet loTypeId="urn:microsoft.com/office/officeart/2005/8/layout/venn2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B228D0B-541E-4CE8-ACF5-805F5EF8DEEB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National Values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38AD9FA2-0C97-4626-96DF-12579A4CFAE9}" type="parTrans" cxnId="{847D8AB8-61DC-4212-A102-5B2C2691A3BB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B0742B0A-68F9-44F5-BD68-2F42C18F1705}" type="sibTrans" cxnId="{847D8AB8-61DC-4212-A102-5B2C2691A3BB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4941F1E0-C62F-4429-ACBD-3B053A93C18B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Community Values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B0DFBC4F-0924-4010-B093-2789946AC18C}" type="parTrans" cxnId="{96B90654-5922-4F31-86FA-151B59820D30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8DF79446-B982-4690-8693-1186BB7FBE29}" type="sibTrans" cxnId="{96B90654-5922-4F31-86FA-151B59820D30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9BA235B2-B894-4FF0-ADC0-BEB5C6FEC4FD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Organizational Values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98B78CFF-2C6A-41DA-B93A-E72924624492}" type="parTrans" cxnId="{7B14F93D-329F-42A7-9EE2-0233EBD4C20A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8B10FC12-BC0A-47E8-BDBE-ADA00C8BDAF2}" type="sibTrans" cxnId="{7B14F93D-329F-42A7-9EE2-0233EBD4C20A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592F40A3-2CFF-4FCC-B845-1548D1FBED06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Individual or Work Values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425EAD2B-1B01-4021-94C3-FAEFB19F88B5}" type="parTrans" cxnId="{69E1C367-3D16-4000-96EF-0030979012F9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3078DEFC-4F7F-4C2D-916A-28CA3BEECC22}" type="sibTrans" cxnId="{69E1C367-3D16-4000-96EF-0030979012F9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F8379453-D582-427A-B9F5-810870F125BA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Societal Values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7235E76C-FF02-4C2A-A738-CEDD84BE3330}" type="parTrans" cxnId="{3B7E1B07-3B1D-471E-A183-856FB421C886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247A7BC4-39A5-48B5-9E61-34FECCB36068}" type="sibTrans" cxnId="{3B7E1B07-3B1D-471E-A183-856FB421C886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52C7A530-2B9C-49B6-8D50-D95FB3A987E4}">
      <dgm:prSet phldrT="[Text]" custT="1"/>
      <dgm:spPr/>
      <dgm:t>
        <a:bodyPr/>
        <a:lstStyle/>
        <a:p>
          <a:r>
            <a:rPr lang="en-US" sz="1000" b="1" dirty="0" smtClean="0">
              <a:latin typeface="Times New Roman" pitchFamily="18" charset="0"/>
              <a:cs typeface="Times New Roman" pitchFamily="18" charset="0"/>
            </a:rPr>
            <a:t>World Values </a:t>
          </a:r>
          <a:endParaRPr lang="en-US" sz="1000" b="1" dirty="0">
            <a:latin typeface="Times New Roman" pitchFamily="18" charset="0"/>
            <a:cs typeface="Times New Roman" pitchFamily="18" charset="0"/>
          </a:endParaRPr>
        </a:p>
      </dgm:t>
    </dgm:pt>
    <dgm:pt modelId="{1B989C5C-2215-4132-B621-336F31659DE8}" type="parTrans" cxnId="{02D3B4D8-AA07-4665-BDDC-034680A1E3AF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260B101C-68EB-4F13-8AB8-64AF6B98C477}" type="sibTrans" cxnId="{02D3B4D8-AA07-4665-BDDC-034680A1E3AF}">
      <dgm:prSet/>
      <dgm:spPr/>
      <dgm:t>
        <a:bodyPr/>
        <a:lstStyle/>
        <a:p>
          <a:endParaRPr lang="en-US" sz="1000" b="1">
            <a:latin typeface="Times New Roman" pitchFamily="18" charset="0"/>
            <a:cs typeface="Times New Roman" pitchFamily="18" charset="0"/>
          </a:endParaRPr>
        </a:p>
      </dgm:t>
    </dgm:pt>
    <dgm:pt modelId="{D4DCC9AE-5361-47B7-AC52-2522416D3675}" type="pres">
      <dgm:prSet presAssocID="{2DCB46B2-EB7C-4E07-8B15-6B1C967F3BAB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6476128-228A-4587-B39D-B0AC921B3233}" type="pres">
      <dgm:prSet presAssocID="{2DCB46B2-EB7C-4E07-8B15-6B1C967F3BAB}" presName="comp1" presStyleCnt="0"/>
      <dgm:spPr/>
      <dgm:t>
        <a:bodyPr/>
        <a:lstStyle/>
        <a:p>
          <a:endParaRPr lang="en-US"/>
        </a:p>
      </dgm:t>
    </dgm:pt>
    <dgm:pt modelId="{7FE19FC9-4E88-40A5-8DFC-806B14316FE8}" type="pres">
      <dgm:prSet presAssocID="{2DCB46B2-EB7C-4E07-8B15-6B1C967F3BAB}" presName="circle1" presStyleLbl="node1" presStyleIdx="0" presStyleCnt="6" custScaleX="167857"/>
      <dgm:spPr/>
      <dgm:t>
        <a:bodyPr/>
        <a:lstStyle/>
        <a:p>
          <a:endParaRPr lang="en-US"/>
        </a:p>
      </dgm:t>
    </dgm:pt>
    <dgm:pt modelId="{D2BE1940-49D5-49ED-A05A-1734404E4B74}" type="pres">
      <dgm:prSet presAssocID="{2DCB46B2-EB7C-4E07-8B15-6B1C967F3BAB}" presName="c1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4CFA3B-F669-4A4B-8E14-12BA7ABF549C}" type="pres">
      <dgm:prSet presAssocID="{2DCB46B2-EB7C-4E07-8B15-6B1C967F3BAB}" presName="comp2" presStyleCnt="0"/>
      <dgm:spPr/>
      <dgm:t>
        <a:bodyPr/>
        <a:lstStyle/>
        <a:p>
          <a:endParaRPr lang="en-US"/>
        </a:p>
      </dgm:t>
    </dgm:pt>
    <dgm:pt modelId="{628AD8F3-621E-4C60-A592-5335533CEF9A}" type="pres">
      <dgm:prSet presAssocID="{2DCB46B2-EB7C-4E07-8B15-6B1C967F3BAB}" presName="circle2" presStyleLbl="node1" presStyleIdx="1" presStyleCnt="6" custScaleX="180672"/>
      <dgm:spPr/>
      <dgm:t>
        <a:bodyPr/>
        <a:lstStyle/>
        <a:p>
          <a:endParaRPr lang="en-US"/>
        </a:p>
      </dgm:t>
    </dgm:pt>
    <dgm:pt modelId="{B25F7DFC-0E57-493E-94FB-1565DCE9598A}" type="pres">
      <dgm:prSet presAssocID="{2DCB46B2-EB7C-4E07-8B15-6B1C967F3BAB}" presName="c2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B12005-F23B-48F1-A5DC-9807102AF129}" type="pres">
      <dgm:prSet presAssocID="{2DCB46B2-EB7C-4E07-8B15-6B1C967F3BAB}" presName="comp3" presStyleCnt="0"/>
      <dgm:spPr/>
      <dgm:t>
        <a:bodyPr/>
        <a:lstStyle/>
        <a:p>
          <a:endParaRPr lang="en-US"/>
        </a:p>
      </dgm:t>
    </dgm:pt>
    <dgm:pt modelId="{B6F78DD5-CE8C-46AB-97B6-858CCFA02ECA}" type="pres">
      <dgm:prSet presAssocID="{2DCB46B2-EB7C-4E07-8B15-6B1C967F3BAB}" presName="circle3" presStyleLbl="node1" presStyleIdx="2" presStyleCnt="6" custScaleX="178572" custLinFactNeighborX="0" custLinFactNeighborY="-2041"/>
      <dgm:spPr/>
      <dgm:t>
        <a:bodyPr/>
        <a:lstStyle/>
        <a:p>
          <a:endParaRPr lang="en-US"/>
        </a:p>
      </dgm:t>
    </dgm:pt>
    <dgm:pt modelId="{C402AE44-4E8D-41C4-A01B-1DFBADBCAEDA}" type="pres">
      <dgm:prSet presAssocID="{2DCB46B2-EB7C-4E07-8B15-6B1C967F3BAB}" presName="c3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842820-50AC-4B48-B4B5-D4B8E8FE2CE4}" type="pres">
      <dgm:prSet presAssocID="{2DCB46B2-EB7C-4E07-8B15-6B1C967F3BAB}" presName="comp4" presStyleCnt="0"/>
      <dgm:spPr/>
      <dgm:t>
        <a:bodyPr/>
        <a:lstStyle/>
        <a:p>
          <a:endParaRPr lang="en-US"/>
        </a:p>
      </dgm:t>
    </dgm:pt>
    <dgm:pt modelId="{C2406635-7C0A-4A09-818E-5E94CA3587C2}" type="pres">
      <dgm:prSet presAssocID="{2DCB46B2-EB7C-4E07-8B15-6B1C967F3BAB}" presName="circle4" presStyleLbl="node1" presStyleIdx="3" presStyleCnt="6" custScaleX="214286"/>
      <dgm:spPr/>
      <dgm:t>
        <a:bodyPr/>
        <a:lstStyle/>
        <a:p>
          <a:endParaRPr lang="en-US"/>
        </a:p>
      </dgm:t>
    </dgm:pt>
    <dgm:pt modelId="{14ED0439-5547-468B-B33C-AF458D3295F6}" type="pres">
      <dgm:prSet presAssocID="{2DCB46B2-EB7C-4E07-8B15-6B1C967F3BAB}" presName="c4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E98C74-BDCE-431E-A99D-3C3F69C48736}" type="pres">
      <dgm:prSet presAssocID="{2DCB46B2-EB7C-4E07-8B15-6B1C967F3BAB}" presName="comp5" presStyleCnt="0"/>
      <dgm:spPr/>
      <dgm:t>
        <a:bodyPr/>
        <a:lstStyle/>
        <a:p>
          <a:endParaRPr lang="en-US"/>
        </a:p>
      </dgm:t>
    </dgm:pt>
    <dgm:pt modelId="{E9015C72-C3BA-4E11-801A-D3B7958B05B6}" type="pres">
      <dgm:prSet presAssocID="{2DCB46B2-EB7C-4E07-8B15-6B1C967F3BAB}" presName="circle5" presStyleLbl="node1" presStyleIdx="4" presStyleCnt="6" custScaleX="258928"/>
      <dgm:spPr/>
      <dgm:t>
        <a:bodyPr/>
        <a:lstStyle/>
        <a:p>
          <a:endParaRPr lang="en-US"/>
        </a:p>
      </dgm:t>
    </dgm:pt>
    <dgm:pt modelId="{259B06FD-46B5-40D5-BA06-C1CB297990CB}" type="pres">
      <dgm:prSet presAssocID="{2DCB46B2-EB7C-4E07-8B15-6B1C967F3BAB}" presName="c5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050F9E-824F-4F59-91E5-62AE6CB94A9B}" type="pres">
      <dgm:prSet presAssocID="{2DCB46B2-EB7C-4E07-8B15-6B1C967F3BAB}" presName="comp6" presStyleCnt="0"/>
      <dgm:spPr/>
      <dgm:t>
        <a:bodyPr/>
        <a:lstStyle/>
        <a:p>
          <a:endParaRPr lang="en-US"/>
        </a:p>
      </dgm:t>
    </dgm:pt>
    <dgm:pt modelId="{B5E89BB6-6A88-47BF-9745-D533CDC5C4FE}" type="pres">
      <dgm:prSet presAssocID="{2DCB46B2-EB7C-4E07-8B15-6B1C967F3BAB}" presName="circle6" presStyleLbl="node1" presStyleIdx="5" presStyleCnt="6" custScaleX="254546"/>
      <dgm:spPr/>
      <dgm:t>
        <a:bodyPr/>
        <a:lstStyle/>
        <a:p>
          <a:endParaRPr lang="en-US"/>
        </a:p>
      </dgm:t>
    </dgm:pt>
    <dgm:pt modelId="{838D9953-8EC1-4D39-A13E-0340DD81B318}" type="pres">
      <dgm:prSet presAssocID="{2DCB46B2-EB7C-4E07-8B15-6B1C967F3BAB}" presName="c6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14F93D-329F-42A7-9EE2-0233EBD4C20A}" srcId="{2DCB46B2-EB7C-4E07-8B15-6B1C967F3BAB}" destId="{9BA235B2-B894-4FF0-ADC0-BEB5C6FEC4FD}" srcOrd="4" destOrd="0" parTransId="{98B78CFF-2C6A-41DA-B93A-E72924624492}" sibTransId="{8B10FC12-BC0A-47E8-BDBE-ADA00C8BDAF2}"/>
    <dgm:cxn modelId="{2D2E2935-4585-4FA7-B47D-E9B25ADB61BA}" type="presOf" srcId="{F8379453-D582-427A-B9F5-810870F125BA}" destId="{B6F78DD5-CE8C-46AB-97B6-858CCFA02ECA}" srcOrd="0" destOrd="0" presId="urn:microsoft.com/office/officeart/2005/8/layout/venn2"/>
    <dgm:cxn modelId="{3B7E1B07-3B1D-471E-A183-856FB421C886}" srcId="{2DCB46B2-EB7C-4E07-8B15-6B1C967F3BAB}" destId="{F8379453-D582-427A-B9F5-810870F125BA}" srcOrd="2" destOrd="0" parTransId="{7235E76C-FF02-4C2A-A738-CEDD84BE3330}" sibTransId="{247A7BC4-39A5-48B5-9E61-34FECCB36068}"/>
    <dgm:cxn modelId="{57820E98-BE0B-453D-9E13-D93AE0471877}" type="presOf" srcId="{4941F1E0-C62F-4429-ACBD-3B053A93C18B}" destId="{C2406635-7C0A-4A09-818E-5E94CA3587C2}" srcOrd="0" destOrd="0" presId="urn:microsoft.com/office/officeart/2005/8/layout/venn2"/>
    <dgm:cxn modelId="{96B90654-5922-4F31-86FA-151B59820D30}" srcId="{2DCB46B2-EB7C-4E07-8B15-6B1C967F3BAB}" destId="{4941F1E0-C62F-4429-ACBD-3B053A93C18B}" srcOrd="3" destOrd="0" parTransId="{B0DFBC4F-0924-4010-B093-2789946AC18C}" sibTransId="{8DF79446-B982-4690-8693-1186BB7FBE29}"/>
    <dgm:cxn modelId="{B5233018-C0FF-491B-B49C-31B524D50626}" type="presOf" srcId="{9BA235B2-B894-4FF0-ADC0-BEB5C6FEC4FD}" destId="{259B06FD-46B5-40D5-BA06-C1CB297990CB}" srcOrd="1" destOrd="0" presId="urn:microsoft.com/office/officeart/2005/8/layout/venn2"/>
    <dgm:cxn modelId="{4A6756AD-AEEC-42A6-AA46-88F6ABD7BE59}" type="presOf" srcId="{2B228D0B-541E-4CE8-ACF5-805F5EF8DEEB}" destId="{B25F7DFC-0E57-493E-94FB-1565DCE9598A}" srcOrd="1" destOrd="0" presId="urn:microsoft.com/office/officeart/2005/8/layout/venn2"/>
    <dgm:cxn modelId="{4CACB85D-8A96-458A-9955-5E86F8EDBDFB}" type="presOf" srcId="{9BA235B2-B894-4FF0-ADC0-BEB5C6FEC4FD}" destId="{E9015C72-C3BA-4E11-801A-D3B7958B05B6}" srcOrd="0" destOrd="0" presId="urn:microsoft.com/office/officeart/2005/8/layout/venn2"/>
    <dgm:cxn modelId="{604BF798-46BD-4BB5-9F9C-6584FA47E4F9}" type="presOf" srcId="{592F40A3-2CFF-4FCC-B845-1548D1FBED06}" destId="{838D9953-8EC1-4D39-A13E-0340DD81B318}" srcOrd="1" destOrd="0" presId="urn:microsoft.com/office/officeart/2005/8/layout/venn2"/>
    <dgm:cxn modelId="{06973246-47DD-4B0E-958E-C1DE23181C9B}" type="presOf" srcId="{4941F1E0-C62F-4429-ACBD-3B053A93C18B}" destId="{14ED0439-5547-468B-B33C-AF458D3295F6}" srcOrd="1" destOrd="0" presId="urn:microsoft.com/office/officeart/2005/8/layout/venn2"/>
    <dgm:cxn modelId="{847D8AB8-61DC-4212-A102-5B2C2691A3BB}" srcId="{2DCB46B2-EB7C-4E07-8B15-6B1C967F3BAB}" destId="{2B228D0B-541E-4CE8-ACF5-805F5EF8DEEB}" srcOrd="1" destOrd="0" parTransId="{38AD9FA2-0C97-4626-96DF-12579A4CFAE9}" sibTransId="{B0742B0A-68F9-44F5-BD68-2F42C18F1705}"/>
    <dgm:cxn modelId="{CCB4E087-1472-4A35-B783-EE77316D0890}" type="presOf" srcId="{592F40A3-2CFF-4FCC-B845-1548D1FBED06}" destId="{B5E89BB6-6A88-47BF-9745-D533CDC5C4FE}" srcOrd="0" destOrd="0" presId="urn:microsoft.com/office/officeart/2005/8/layout/venn2"/>
    <dgm:cxn modelId="{02D3B4D8-AA07-4665-BDDC-034680A1E3AF}" srcId="{2DCB46B2-EB7C-4E07-8B15-6B1C967F3BAB}" destId="{52C7A530-2B9C-49B6-8D50-D95FB3A987E4}" srcOrd="0" destOrd="0" parTransId="{1B989C5C-2215-4132-B621-336F31659DE8}" sibTransId="{260B101C-68EB-4F13-8AB8-64AF6B98C477}"/>
    <dgm:cxn modelId="{FD7D94A0-A947-41DB-8128-2F8FCBB421B5}" type="presOf" srcId="{52C7A530-2B9C-49B6-8D50-D95FB3A987E4}" destId="{D2BE1940-49D5-49ED-A05A-1734404E4B74}" srcOrd="1" destOrd="0" presId="urn:microsoft.com/office/officeart/2005/8/layout/venn2"/>
    <dgm:cxn modelId="{B796D6AC-7F34-448F-8B34-DBAF9C2C456E}" type="presOf" srcId="{2DCB46B2-EB7C-4E07-8B15-6B1C967F3BAB}" destId="{D4DCC9AE-5361-47B7-AC52-2522416D3675}" srcOrd="0" destOrd="0" presId="urn:microsoft.com/office/officeart/2005/8/layout/venn2"/>
    <dgm:cxn modelId="{028C067C-1130-4B58-B72E-9D878871EBF0}" type="presOf" srcId="{F8379453-D582-427A-B9F5-810870F125BA}" destId="{C402AE44-4E8D-41C4-A01B-1DFBADBCAEDA}" srcOrd="1" destOrd="0" presId="urn:microsoft.com/office/officeart/2005/8/layout/venn2"/>
    <dgm:cxn modelId="{515FE117-E62E-419B-898E-D5905DB0B074}" type="presOf" srcId="{2B228D0B-541E-4CE8-ACF5-805F5EF8DEEB}" destId="{628AD8F3-621E-4C60-A592-5335533CEF9A}" srcOrd="0" destOrd="0" presId="urn:microsoft.com/office/officeart/2005/8/layout/venn2"/>
    <dgm:cxn modelId="{69E1C367-3D16-4000-96EF-0030979012F9}" srcId="{2DCB46B2-EB7C-4E07-8B15-6B1C967F3BAB}" destId="{592F40A3-2CFF-4FCC-B845-1548D1FBED06}" srcOrd="5" destOrd="0" parTransId="{425EAD2B-1B01-4021-94C3-FAEFB19F88B5}" sibTransId="{3078DEFC-4F7F-4C2D-916A-28CA3BEECC22}"/>
    <dgm:cxn modelId="{ED50BF71-DEDA-4771-8584-1A111DC29D15}" type="presOf" srcId="{52C7A530-2B9C-49B6-8D50-D95FB3A987E4}" destId="{7FE19FC9-4E88-40A5-8DFC-806B14316FE8}" srcOrd="0" destOrd="0" presId="urn:microsoft.com/office/officeart/2005/8/layout/venn2"/>
    <dgm:cxn modelId="{489BF336-226E-43B9-B460-BD5D53FF0F8A}" type="presParOf" srcId="{D4DCC9AE-5361-47B7-AC52-2522416D3675}" destId="{86476128-228A-4587-B39D-B0AC921B3233}" srcOrd="0" destOrd="0" presId="urn:microsoft.com/office/officeart/2005/8/layout/venn2"/>
    <dgm:cxn modelId="{3275F9D9-DFC4-4CFC-ABEA-EC318E527082}" type="presParOf" srcId="{86476128-228A-4587-B39D-B0AC921B3233}" destId="{7FE19FC9-4E88-40A5-8DFC-806B14316FE8}" srcOrd="0" destOrd="0" presId="urn:microsoft.com/office/officeart/2005/8/layout/venn2"/>
    <dgm:cxn modelId="{CEB0BFA7-2CC7-4619-A71F-50A480381E77}" type="presParOf" srcId="{86476128-228A-4587-B39D-B0AC921B3233}" destId="{D2BE1940-49D5-49ED-A05A-1734404E4B74}" srcOrd="1" destOrd="0" presId="urn:microsoft.com/office/officeart/2005/8/layout/venn2"/>
    <dgm:cxn modelId="{CC910EA2-393D-4F01-A6C3-50FDB2AC596C}" type="presParOf" srcId="{D4DCC9AE-5361-47B7-AC52-2522416D3675}" destId="{144CFA3B-F669-4A4B-8E14-12BA7ABF549C}" srcOrd="1" destOrd="0" presId="urn:microsoft.com/office/officeart/2005/8/layout/venn2"/>
    <dgm:cxn modelId="{0024E62E-F401-4956-A16F-6DCC00F64DD2}" type="presParOf" srcId="{144CFA3B-F669-4A4B-8E14-12BA7ABF549C}" destId="{628AD8F3-621E-4C60-A592-5335533CEF9A}" srcOrd="0" destOrd="0" presId="urn:microsoft.com/office/officeart/2005/8/layout/venn2"/>
    <dgm:cxn modelId="{4D9AA8BC-9FD0-4248-9E95-0DD76A603FA0}" type="presParOf" srcId="{144CFA3B-F669-4A4B-8E14-12BA7ABF549C}" destId="{B25F7DFC-0E57-493E-94FB-1565DCE9598A}" srcOrd="1" destOrd="0" presId="urn:microsoft.com/office/officeart/2005/8/layout/venn2"/>
    <dgm:cxn modelId="{857BFB92-E9CC-4C58-8473-B0698D1E96D6}" type="presParOf" srcId="{D4DCC9AE-5361-47B7-AC52-2522416D3675}" destId="{93B12005-F23B-48F1-A5DC-9807102AF129}" srcOrd="2" destOrd="0" presId="urn:microsoft.com/office/officeart/2005/8/layout/venn2"/>
    <dgm:cxn modelId="{4B87EBD9-FC64-463C-BE11-10530D5110AB}" type="presParOf" srcId="{93B12005-F23B-48F1-A5DC-9807102AF129}" destId="{B6F78DD5-CE8C-46AB-97B6-858CCFA02ECA}" srcOrd="0" destOrd="0" presId="urn:microsoft.com/office/officeart/2005/8/layout/venn2"/>
    <dgm:cxn modelId="{3D8DA9E0-D112-4575-83A4-479BF76299D0}" type="presParOf" srcId="{93B12005-F23B-48F1-A5DC-9807102AF129}" destId="{C402AE44-4E8D-41C4-A01B-1DFBADBCAEDA}" srcOrd="1" destOrd="0" presId="urn:microsoft.com/office/officeart/2005/8/layout/venn2"/>
    <dgm:cxn modelId="{54876351-F68C-4AEB-9F7E-E83CB7173F88}" type="presParOf" srcId="{D4DCC9AE-5361-47B7-AC52-2522416D3675}" destId="{C9842820-50AC-4B48-B4B5-D4B8E8FE2CE4}" srcOrd="3" destOrd="0" presId="urn:microsoft.com/office/officeart/2005/8/layout/venn2"/>
    <dgm:cxn modelId="{B64CE490-D38E-451B-AA10-43EE28632A00}" type="presParOf" srcId="{C9842820-50AC-4B48-B4B5-D4B8E8FE2CE4}" destId="{C2406635-7C0A-4A09-818E-5E94CA3587C2}" srcOrd="0" destOrd="0" presId="urn:microsoft.com/office/officeart/2005/8/layout/venn2"/>
    <dgm:cxn modelId="{2F8EB7B1-E0E5-4196-91E4-8433021CC5DE}" type="presParOf" srcId="{C9842820-50AC-4B48-B4B5-D4B8E8FE2CE4}" destId="{14ED0439-5547-468B-B33C-AF458D3295F6}" srcOrd="1" destOrd="0" presId="urn:microsoft.com/office/officeart/2005/8/layout/venn2"/>
    <dgm:cxn modelId="{0EE8ABE0-7C2E-4ADD-BA29-07D90B70F475}" type="presParOf" srcId="{D4DCC9AE-5361-47B7-AC52-2522416D3675}" destId="{38E98C74-BDCE-431E-A99D-3C3F69C48736}" srcOrd="4" destOrd="0" presId="urn:microsoft.com/office/officeart/2005/8/layout/venn2"/>
    <dgm:cxn modelId="{35A3B8CE-302B-4283-B1C9-393568B4E5C7}" type="presParOf" srcId="{38E98C74-BDCE-431E-A99D-3C3F69C48736}" destId="{E9015C72-C3BA-4E11-801A-D3B7958B05B6}" srcOrd="0" destOrd="0" presId="urn:microsoft.com/office/officeart/2005/8/layout/venn2"/>
    <dgm:cxn modelId="{1FE3F844-09E2-4C02-BF11-8B63028AEFFB}" type="presParOf" srcId="{38E98C74-BDCE-431E-A99D-3C3F69C48736}" destId="{259B06FD-46B5-40D5-BA06-C1CB297990CB}" srcOrd="1" destOrd="0" presId="urn:microsoft.com/office/officeart/2005/8/layout/venn2"/>
    <dgm:cxn modelId="{858236A9-B508-44F2-8714-83024AC8600D}" type="presParOf" srcId="{D4DCC9AE-5361-47B7-AC52-2522416D3675}" destId="{B7050F9E-824F-4F59-91E5-62AE6CB94A9B}" srcOrd="5" destOrd="0" presId="urn:microsoft.com/office/officeart/2005/8/layout/venn2"/>
    <dgm:cxn modelId="{367F45CE-D142-47DE-976C-F71B026B45A3}" type="presParOf" srcId="{B7050F9E-824F-4F59-91E5-62AE6CB94A9B}" destId="{B5E89BB6-6A88-47BF-9745-D533CDC5C4FE}" srcOrd="0" destOrd="0" presId="urn:microsoft.com/office/officeart/2005/8/layout/venn2"/>
    <dgm:cxn modelId="{33413180-1079-43F7-AF2A-1C4FA2DD8E8E}" type="presParOf" srcId="{B7050F9E-824F-4F59-91E5-62AE6CB94A9B}" destId="{838D9953-8EC1-4D39-A13E-0340DD81B318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9F431D3-95D5-4CFA-93D0-E4D2D83A7CB9}" type="doc">
      <dgm:prSet loTypeId="urn:microsoft.com/office/officeart/2005/8/layout/hierarchy2" loCatId="hierarchy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317C16B-04C8-4D91-94D6-29B65B918FD4}">
      <dgm:prSet phldrT="[Text]" custT="1"/>
      <dgm:spPr/>
      <dgm:t>
        <a:bodyPr/>
        <a:lstStyle/>
        <a:p>
          <a:r>
            <a:rPr lang="en-US" sz="1000" dirty="0" smtClean="0"/>
            <a:t>ORGANISATIONAL CULTURE</a:t>
          </a:r>
          <a:endParaRPr lang="en-US" sz="1000" dirty="0"/>
        </a:p>
      </dgm:t>
    </dgm:pt>
    <dgm:pt modelId="{D9C5F0A7-3FB0-48DC-8379-13D282EF8952}" type="parTrans" cxnId="{07BEC22F-50E6-44D6-B731-89F8EE38305C}">
      <dgm:prSet/>
      <dgm:spPr/>
      <dgm:t>
        <a:bodyPr/>
        <a:lstStyle/>
        <a:p>
          <a:endParaRPr lang="en-US" sz="1000"/>
        </a:p>
      </dgm:t>
    </dgm:pt>
    <dgm:pt modelId="{8CAEABDC-0792-42E0-ADEE-86E0587FC078}" type="sibTrans" cxnId="{07BEC22F-50E6-44D6-B731-89F8EE38305C}">
      <dgm:prSet/>
      <dgm:spPr/>
      <dgm:t>
        <a:bodyPr/>
        <a:lstStyle/>
        <a:p>
          <a:endParaRPr lang="en-US" sz="1000"/>
        </a:p>
      </dgm:t>
    </dgm:pt>
    <dgm:pt modelId="{6F7E296C-468B-47DB-99D7-642BA1C6D249}">
      <dgm:prSet phldrT="[Text]" custT="1"/>
      <dgm:spPr/>
      <dgm:t>
        <a:bodyPr/>
        <a:lstStyle/>
        <a:p>
          <a:r>
            <a:rPr lang="en-US" sz="1000" dirty="0" smtClean="0"/>
            <a:t>VALUES</a:t>
          </a:r>
          <a:endParaRPr lang="en-US" sz="1000" dirty="0"/>
        </a:p>
      </dgm:t>
    </dgm:pt>
    <dgm:pt modelId="{280E28FD-92B3-4923-8174-92C948BFC5D0}" type="parTrans" cxnId="{0A18E9D8-FF2A-460B-A845-56652192ADC5}">
      <dgm:prSet custT="1"/>
      <dgm:spPr/>
      <dgm:t>
        <a:bodyPr/>
        <a:lstStyle/>
        <a:p>
          <a:endParaRPr lang="en-US" sz="1000"/>
        </a:p>
      </dgm:t>
    </dgm:pt>
    <dgm:pt modelId="{F61C6E3D-5B8C-46E4-B652-BFA9DFC63CE2}" type="sibTrans" cxnId="{0A18E9D8-FF2A-460B-A845-56652192ADC5}">
      <dgm:prSet/>
      <dgm:spPr/>
      <dgm:t>
        <a:bodyPr/>
        <a:lstStyle/>
        <a:p>
          <a:endParaRPr lang="en-US" sz="1000"/>
        </a:p>
      </dgm:t>
    </dgm:pt>
    <dgm:pt modelId="{F198A567-90E1-47BB-A38F-473F2ECD59A8}">
      <dgm:prSet phldrT="[Text]" custT="1"/>
      <dgm:spPr/>
      <dgm:t>
        <a:bodyPr/>
        <a:lstStyle/>
        <a:p>
          <a:r>
            <a:rPr lang="en-US" sz="1000" dirty="0" smtClean="0"/>
            <a:t>INTSTRUMENTAL</a:t>
          </a:r>
          <a:endParaRPr lang="en-US" sz="1000" dirty="0"/>
        </a:p>
      </dgm:t>
    </dgm:pt>
    <dgm:pt modelId="{566356CA-6006-4668-B97E-4CC42DF18987}" type="parTrans" cxnId="{83899080-0FCF-4162-82B8-2CFDD6F38ADD}">
      <dgm:prSet custT="1"/>
      <dgm:spPr/>
      <dgm:t>
        <a:bodyPr/>
        <a:lstStyle/>
        <a:p>
          <a:endParaRPr lang="en-US" sz="1000"/>
        </a:p>
      </dgm:t>
    </dgm:pt>
    <dgm:pt modelId="{3FDF20FB-BF6E-44AE-B03D-84B24BABAF39}" type="sibTrans" cxnId="{83899080-0FCF-4162-82B8-2CFDD6F38ADD}">
      <dgm:prSet/>
      <dgm:spPr/>
      <dgm:t>
        <a:bodyPr/>
        <a:lstStyle/>
        <a:p>
          <a:endParaRPr lang="en-US" sz="1000"/>
        </a:p>
      </dgm:t>
    </dgm:pt>
    <dgm:pt modelId="{8995BD1D-DFFB-412A-B3A8-E9A9A999077B}">
      <dgm:prSet phldrT="[Text]" custT="1"/>
      <dgm:spPr/>
      <dgm:t>
        <a:bodyPr/>
        <a:lstStyle/>
        <a:p>
          <a:r>
            <a:rPr lang="en-US" sz="1000" dirty="0" smtClean="0"/>
            <a:t>TERMINAL</a:t>
          </a:r>
          <a:endParaRPr lang="en-US" sz="1000" dirty="0"/>
        </a:p>
      </dgm:t>
    </dgm:pt>
    <dgm:pt modelId="{7409BDC9-EDCB-4F70-8654-1B2047CC195E}" type="parTrans" cxnId="{2A4A01D5-7625-4E3B-8DEA-F8CA29E707D2}">
      <dgm:prSet custT="1"/>
      <dgm:spPr/>
      <dgm:t>
        <a:bodyPr/>
        <a:lstStyle/>
        <a:p>
          <a:endParaRPr lang="en-US" sz="1000"/>
        </a:p>
      </dgm:t>
    </dgm:pt>
    <dgm:pt modelId="{56BB371E-B803-4A9D-A7A3-1D264F2D1B65}" type="sibTrans" cxnId="{2A4A01D5-7625-4E3B-8DEA-F8CA29E707D2}">
      <dgm:prSet/>
      <dgm:spPr/>
      <dgm:t>
        <a:bodyPr/>
        <a:lstStyle/>
        <a:p>
          <a:endParaRPr lang="en-US" sz="1000"/>
        </a:p>
      </dgm:t>
    </dgm:pt>
    <dgm:pt modelId="{128AFE29-6237-4008-98D9-29E3E4599D1F}">
      <dgm:prSet phldrT="[Text]" custT="1"/>
      <dgm:spPr/>
      <dgm:t>
        <a:bodyPr/>
        <a:lstStyle/>
        <a:p>
          <a:r>
            <a:rPr lang="en-US" sz="1000" dirty="0" smtClean="0"/>
            <a:t>PERCEIVED ATTRIBUTES</a:t>
          </a:r>
          <a:endParaRPr lang="en-US" sz="1000" dirty="0"/>
        </a:p>
      </dgm:t>
    </dgm:pt>
    <dgm:pt modelId="{8E6EA7C9-8132-4247-A835-5C20AB95D5DF}" type="parTrans" cxnId="{A46AD916-14C4-4EE9-B1A7-31EA75154450}">
      <dgm:prSet custT="1"/>
      <dgm:spPr/>
      <dgm:t>
        <a:bodyPr/>
        <a:lstStyle/>
        <a:p>
          <a:endParaRPr lang="en-US" sz="1000"/>
        </a:p>
      </dgm:t>
    </dgm:pt>
    <dgm:pt modelId="{4D1A9B62-CDDC-4E3C-A007-6289C96A1232}" type="sibTrans" cxnId="{A46AD916-14C4-4EE9-B1A7-31EA75154450}">
      <dgm:prSet/>
      <dgm:spPr/>
      <dgm:t>
        <a:bodyPr/>
        <a:lstStyle/>
        <a:p>
          <a:endParaRPr lang="en-US" sz="1000"/>
        </a:p>
      </dgm:t>
    </dgm:pt>
    <dgm:pt modelId="{9D6F360C-D0F8-46D3-9EBD-B52CC7D3E56E}">
      <dgm:prSet custT="1"/>
      <dgm:spPr/>
      <dgm:t>
        <a:bodyPr/>
        <a:lstStyle/>
        <a:p>
          <a:r>
            <a:rPr lang="en-US" sz="1000" dirty="0" smtClean="0"/>
            <a:t>SURFACE ASPECTS OF OC</a:t>
          </a:r>
          <a:endParaRPr lang="en-US" sz="1000" dirty="0"/>
        </a:p>
      </dgm:t>
    </dgm:pt>
    <dgm:pt modelId="{44F4D857-4E63-410C-9012-664E1956DFC6}" type="parTrans" cxnId="{F5F71ED0-72A0-490B-94E5-890BA8062B0A}">
      <dgm:prSet custT="1"/>
      <dgm:spPr/>
      <dgm:t>
        <a:bodyPr/>
        <a:lstStyle/>
        <a:p>
          <a:endParaRPr lang="en-US" sz="1000"/>
        </a:p>
      </dgm:t>
    </dgm:pt>
    <dgm:pt modelId="{F1018FBB-483E-42D9-9C42-13ED0F5A1C9F}" type="sibTrans" cxnId="{F5F71ED0-72A0-490B-94E5-890BA8062B0A}">
      <dgm:prSet/>
      <dgm:spPr/>
      <dgm:t>
        <a:bodyPr/>
        <a:lstStyle/>
        <a:p>
          <a:endParaRPr lang="en-US" sz="1000"/>
        </a:p>
      </dgm:t>
    </dgm:pt>
    <dgm:pt modelId="{579D481C-097D-4898-A27B-A297A23B34A5}" type="pres">
      <dgm:prSet presAssocID="{49F431D3-95D5-4CFA-93D0-E4D2D83A7CB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61EAFA-F183-405A-9D52-BF4938C943F6}" type="pres">
      <dgm:prSet presAssocID="{C317C16B-04C8-4D91-94D6-29B65B918FD4}" presName="root1" presStyleCnt="0"/>
      <dgm:spPr/>
    </dgm:pt>
    <dgm:pt modelId="{AC648B7E-383B-45F9-85E7-34D4193858A2}" type="pres">
      <dgm:prSet presAssocID="{C317C16B-04C8-4D91-94D6-29B65B918FD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BB45AF-2B73-42AA-8527-E2452551AF9C}" type="pres">
      <dgm:prSet presAssocID="{C317C16B-04C8-4D91-94D6-29B65B918FD4}" presName="level2hierChild" presStyleCnt="0"/>
      <dgm:spPr/>
    </dgm:pt>
    <dgm:pt modelId="{9F1A51C4-2269-43CD-AC36-BC187D7D503E}" type="pres">
      <dgm:prSet presAssocID="{280E28FD-92B3-4923-8174-92C948BFC5D0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700236-C63A-48EE-AEBE-B1CBC3585D69}" type="pres">
      <dgm:prSet presAssocID="{280E28FD-92B3-4923-8174-92C948BFC5D0}" presName="connTx" presStyleLbl="parChTrans1D2" presStyleIdx="0" presStyleCnt="3"/>
      <dgm:spPr/>
      <dgm:t>
        <a:bodyPr/>
        <a:lstStyle/>
        <a:p>
          <a:endParaRPr lang="en-US"/>
        </a:p>
      </dgm:t>
    </dgm:pt>
    <dgm:pt modelId="{5ACA859A-B19C-49E4-8568-F015E4578215}" type="pres">
      <dgm:prSet presAssocID="{6F7E296C-468B-47DB-99D7-642BA1C6D249}" presName="root2" presStyleCnt="0"/>
      <dgm:spPr/>
    </dgm:pt>
    <dgm:pt modelId="{A7446D59-E97B-4171-A98C-9C327BA1BA9F}" type="pres">
      <dgm:prSet presAssocID="{6F7E296C-468B-47DB-99D7-642BA1C6D24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DDA4F5-81D0-4877-8447-D12ADE08797E}" type="pres">
      <dgm:prSet presAssocID="{6F7E296C-468B-47DB-99D7-642BA1C6D249}" presName="level3hierChild" presStyleCnt="0"/>
      <dgm:spPr/>
    </dgm:pt>
    <dgm:pt modelId="{C34BD43F-8BFA-4540-A948-6DE59B68B365}" type="pres">
      <dgm:prSet presAssocID="{566356CA-6006-4668-B97E-4CC42DF18987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F0F168BE-C353-47CE-91E0-5A6E0660033F}" type="pres">
      <dgm:prSet presAssocID="{566356CA-6006-4668-B97E-4CC42DF18987}" presName="connTx" presStyleLbl="parChTrans1D3" presStyleIdx="0" presStyleCnt="2"/>
      <dgm:spPr/>
      <dgm:t>
        <a:bodyPr/>
        <a:lstStyle/>
        <a:p>
          <a:endParaRPr lang="en-US"/>
        </a:p>
      </dgm:t>
    </dgm:pt>
    <dgm:pt modelId="{2F71EF6E-6D3C-4FB4-AC9F-3CD6D097C476}" type="pres">
      <dgm:prSet presAssocID="{F198A567-90E1-47BB-A38F-473F2ECD59A8}" presName="root2" presStyleCnt="0"/>
      <dgm:spPr/>
    </dgm:pt>
    <dgm:pt modelId="{A416EB80-D3E6-414F-A7D0-08364BED8F20}" type="pres">
      <dgm:prSet presAssocID="{F198A567-90E1-47BB-A38F-473F2ECD59A8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D43814-EA08-419F-97EF-FFC977C0076A}" type="pres">
      <dgm:prSet presAssocID="{F198A567-90E1-47BB-A38F-473F2ECD59A8}" presName="level3hierChild" presStyleCnt="0"/>
      <dgm:spPr/>
    </dgm:pt>
    <dgm:pt modelId="{181F5E82-904F-4C5D-A2EC-8F7916D04212}" type="pres">
      <dgm:prSet presAssocID="{7409BDC9-EDCB-4F70-8654-1B2047CC195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9C207B3C-CA7E-4AFC-A4DA-F3516366FA75}" type="pres">
      <dgm:prSet presAssocID="{7409BDC9-EDCB-4F70-8654-1B2047CC195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73F1FC95-B492-4760-8D51-B2A0C1089048}" type="pres">
      <dgm:prSet presAssocID="{8995BD1D-DFFB-412A-B3A8-E9A9A999077B}" presName="root2" presStyleCnt="0"/>
      <dgm:spPr/>
    </dgm:pt>
    <dgm:pt modelId="{3AB6389C-E4F2-48A8-A15D-3DF3F727FD58}" type="pres">
      <dgm:prSet presAssocID="{8995BD1D-DFFB-412A-B3A8-E9A9A999077B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EB9CC9-98CC-46EF-9B3D-09828FC94C21}" type="pres">
      <dgm:prSet presAssocID="{8995BD1D-DFFB-412A-B3A8-E9A9A999077B}" presName="level3hierChild" presStyleCnt="0"/>
      <dgm:spPr/>
    </dgm:pt>
    <dgm:pt modelId="{BE5BFEDD-9B14-4C93-985A-47099C9B7648}" type="pres">
      <dgm:prSet presAssocID="{8E6EA7C9-8132-4247-A835-5C20AB95D5DF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232DB02F-A72C-46AB-8B41-4042A0F0DCE9}" type="pres">
      <dgm:prSet presAssocID="{8E6EA7C9-8132-4247-A835-5C20AB95D5DF}" presName="connTx" presStyleLbl="parChTrans1D2" presStyleIdx="1" presStyleCnt="3"/>
      <dgm:spPr/>
      <dgm:t>
        <a:bodyPr/>
        <a:lstStyle/>
        <a:p>
          <a:endParaRPr lang="en-US"/>
        </a:p>
      </dgm:t>
    </dgm:pt>
    <dgm:pt modelId="{935AB59C-5BD8-4A58-AF7E-2E84CE0E6997}" type="pres">
      <dgm:prSet presAssocID="{128AFE29-6237-4008-98D9-29E3E4599D1F}" presName="root2" presStyleCnt="0"/>
      <dgm:spPr/>
    </dgm:pt>
    <dgm:pt modelId="{2CF5CDF4-5340-4515-B6AE-43F27FB5793B}" type="pres">
      <dgm:prSet presAssocID="{128AFE29-6237-4008-98D9-29E3E4599D1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8DEF87-5ADC-4AAA-8F8D-765C360C011B}" type="pres">
      <dgm:prSet presAssocID="{128AFE29-6237-4008-98D9-29E3E4599D1F}" presName="level3hierChild" presStyleCnt="0"/>
      <dgm:spPr/>
    </dgm:pt>
    <dgm:pt modelId="{77E69C04-EA27-4600-A2E0-6CC93583B4B4}" type="pres">
      <dgm:prSet presAssocID="{44F4D857-4E63-410C-9012-664E1956DFC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E525589E-CA8C-45C2-A85A-C9F41277885D}" type="pres">
      <dgm:prSet presAssocID="{44F4D857-4E63-410C-9012-664E1956DFC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74575A04-2214-42D5-B8D5-5CD2D1AD3FF0}" type="pres">
      <dgm:prSet presAssocID="{9D6F360C-D0F8-46D3-9EBD-B52CC7D3E56E}" presName="root2" presStyleCnt="0"/>
      <dgm:spPr/>
    </dgm:pt>
    <dgm:pt modelId="{89AF3240-0C6C-4ACF-B0B0-408A9FD6968C}" type="pres">
      <dgm:prSet presAssocID="{9D6F360C-D0F8-46D3-9EBD-B52CC7D3E56E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01C52C-E8A4-4A08-A4E5-3FCF73EC7D8F}" type="pres">
      <dgm:prSet presAssocID="{9D6F360C-D0F8-46D3-9EBD-B52CC7D3E56E}" presName="level3hierChild" presStyleCnt="0"/>
      <dgm:spPr/>
    </dgm:pt>
  </dgm:ptLst>
  <dgm:cxnLst>
    <dgm:cxn modelId="{9EA92925-111A-45F8-98C3-A1355F6F7DBB}" type="presOf" srcId="{8E6EA7C9-8132-4247-A835-5C20AB95D5DF}" destId="{BE5BFEDD-9B14-4C93-985A-47099C9B7648}" srcOrd="0" destOrd="0" presId="urn:microsoft.com/office/officeart/2005/8/layout/hierarchy2"/>
    <dgm:cxn modelId="{212CA284-0591-4BBA-917C-B7AB04953307}" type="presOf" srcId="{7409BDC9-EDCB-4F70-8654-1B2047CC195E}" destId="{9C207B3C-CA7E-4AFC-A4DA-F3516366FA75}" srcOrd="1" destOrd="0" presId="urn:microsoft.com/office/officeart/2005/8/layout/hierarchy2"/>
    <dgm:cxn modelId="{C10C41C1-98BA-4AF2-B6C5-90F3D5E15228}" type="presOf" srcId="{7409BDC9-EDCB-4F70-8654-1B2047CC195E}" destId="{181F5E82-904F-4C5D-A2EC-8F7916D04212}" srcOrd="0" destOrd="0" presId="urn:microsoft.com/office/officeart/2005/8/layout/hierarchy2"/>
    <dgm:cxn modelId="{ED48B6A5-262A-4137-89EA-35B3BF1F8119}" type="presOf" srcId="{9D6F360C-D0F8-46D3-9EBD-B52CC7D3E56E}" destId="{89AF3240-0C6C-4ACF-B0B0-408A9FD6968C}" srcOrd="0" destOrd="0" presId="urn:microsoft.com/office/officeart/2005/8/layout/hierarchy2"/>
    <dgm:cxn modelId="{B7C194EE-0C3E-42C9-A282-44029A2D691A}" type="presOf" srcId="{8E6EA7C9-8132-4247-A835-5C20AB95D5DF}" destId="{232DB02F-A72C-46AB-8B41-4042A0F0DCE9}" srcOrd="1" destOrd="0" presId="urn:microsoft.com/office/officeart/2005/8/layout/hierarchy2"/>
    <dgm:cxn modelId="{6049EF52-48F2-4772-AF9A-A64B5FD90F75}" type="presOf" srcId="{49F431D3-95D5-4CFA-93D0-E4D2D83A7CB9}" destId="{579D481C-097D-4898-A27B-A297A23B34A5}" srcOrd="0" destOrd="0" presId="urn:microsoft.com/office/officeart/2005/8/layout/hierarchy2"/>
    <dgm:cxn modelId="{0A18E9D8-FF2A-460B-A845-56652192ADC5}" srcId="{C317C16B-04C8-4D91-94D6-29B65B918FD4}" destId="{6F7E296C-468B-47DB-99D7-642BA1C6D249}" srcOrd="0" destOrd="0" parTransId="{280E28FD-92B3-4923-8174-92C948BFC5D0}" sibTransId="{F61C6E3D-5B8C-46E4-B652-BFA9DFC63CE2}"/>
    <dgm:cxn modelId="{9014798A-6DAB-4FC3-9EB6-C964932E94D5}" type="presOf" srcId="{F198A567-90E1-47BB-A38F-473F2ECD59A8}" destId="{A416EB80-D3E6-414F-A7D0-08364BED8F20}" srcOrd="0" destOrd="0" presId="urn:microsoft.com/office/officeart/2005/8/layout/hierarchy2"/>
    <dgm:cxn modelId="{DEF26B68-A9BD-4186-B47D-2D6A51BAFB20}" type="presOf" srcId="{6F7E296C-468B-47DB-99D7-642BA1C6D249}" destId="{A7446D59-E97B-4171-A98C-9C327BA1BA9F}" srcOrd="0" destOrd="0" presId="urn:microsoft.com/office/officeart/2005/8/layout/hierarchy2"/>
    <dgm:cxn modelId="{47C21922-F96C-48F3-8A3A-26D06003F15B}" type="presOf" srcId="{566356CA-6006-4668-B97E-4CC42DF18987}" destId="{C34BD43F-8BFA-4540-A948-6DE59B68B365}" srcOrd="0" destOrd="0" presId="urn:microsoft.com/office/officeart/2005/8/layout/hierarchy2"/>
    <dgm:cxn modelId="{83899080-0FCF-4162-82B8-2CFDD6F38ADD}" srcId="{6F7E296C-468B-47DB-99D7-642BA1C6D249}" destId="{F198A567-90E1-47BB-A38F-473F2ECD59A8}" srcOrd="0" destOrd="0" parTransId="{566356CA-6006-4668-B97E-4CC42DF18987}" sibTransId="{3FDF20FB-BF6E-44AE-B03D-84B24BABAF39}"/>
    <dgm:cxn modelId="{2A4A01D5-7625-4E3B-8DEA-F8CA29E707D2}" srcId="{6F7E296C-468B-47DB-99D7-642BA1C6D249}" destId="{8995BD1D-DFFB-412A-B3A8-E9A9A999077B}" srcOrd="1" destOrd="0" parTransId="{7409BDC9-EDCB-4F70-8654-1B2047CC195E}" sibTransId="{56BB371E-B803-4A9D-A7A3-1D264F2D1B65}"/>
    <dgm:cxn modelId="{F5F71ED0-72A0-490B-94E5-890BA8062B0A}" srcId="{C317C16B-04C8-4D91-94D6-29B65B918FD4}" destId="{9D6F360C-D0F8-46D3-9EBD-B52CC7D3E56E}" srcOrd="2" destOrd="0" parTransId="{44F4D857-4E63-410C-9012-664E1956DFC6}" sibTransId="{F1018FBB-483E-42D9-9C42-13ED0F5A1C9F}"/>
    <dgm:cxn modelId="{1D5E7344-678D-4107-A962-50881D5A53AC}" type="presOf" srcId="{280E28FD-92B3-4923-8174-92C948BFC5D0}" destId="{97700236-C63A-48EE-AEBE-B1CBC3585D69}" srcOrd="1" destOrd="0" presId="urn:microsoft.com/office/officeart/2005/8/layout/hierarchy2"/>
    <dgm:cxn modelId="{5AC8CC11-DE66-4AD2-B997-2A19AA45EE4D}" type="presOf" srcId="{44F4D857-4E63-410C-9012-664E1956DFC6}" destId="{E525589E-CA8C-45C2-A85A-C9F41277885D}" srcOrd="1" destOrd="0" presId="urn:microsoft.com/office/officeart/2005/8/layout/hierarchy2"/>
    <dgm:cxn modelId="{EF3BD707-918F-4351-B0C0-619A46723E49}" type="presOf" srcId="{566356CA-6006-4668-B97E-4CC42DF18987}" destId="{F0F168BE-C353-47CE-91E0-5A6E0660033F}" srcOrd="1" destOrd="0" presId="urn:microsoft.com/office/officeart/2005/8/layout/hierarchy2"/>
    <dgm:cxn modelId="{D39E16ED-F519-41ED-861F-656D84EFE09F}" type="presOf" srcId="{128AFE29-6237-4008-98D9-29E3E4599D1F}" destId="{2CF5CDF4-5340-4515-B6AE-43F27FB5793B}" srcOrd="0" destOrd="0" presId="urn:microsoft.com/office/officeart/2005/8/layout/hierarchy2"/>
    <dgm:cxn modelId="{07BEC22F-50E6-44D6-B731-89F8EE38305C}" srcId="{49F431D3-95D5-4CFA-93D0-E4D2D83A7CB9}" destId="{C317C16B-04C8-4D91-94D6-29B65B918FD4}" srcOrd="0" destOrd="0" parTransId="{D9C5F0A7-3FB0-48DC-8379-13D282EF8952}" sibTransId="{8CAEABDC-0792-42E0-ADEE-86E0587FC078}"/>
    <dgm:cxn modelId="{A46AD916-14C4-4EE9-B1A7-31EA75154450}" srcId="{C317C16B-04C8-4D91-94D6-29B65B918FD4}" destId="{128AFE29-6237-4008-98D9-29E3E4599D1F}" srcOrd="1" destOrd="0" parTransId="{8E6EA7C9-8132-4247-A835-5C20AB95D5DF}" sibTransId="{4D1A9B62-CDDC-4E3C-A007-6289C96A1232}"/>
    <dgm:cxn modelId="{922B45C6-E399-47D6-8D9B-97545DB4FE50}" type="presOf" srcId="{44F4D857-4E63-410C-9012-664E1956DFC6}" destId="{77E69C04-EA27-4600-A2E0-6CC93583B4B4}" srcOrd="0" destOrd="0" presId="urn:microsoft.com/office/officeart/2005/8/layout/hierarchy2"/>
    <dgm:cxn modelId="{F156B859-9CA2-4A07-8C62-EDFA66A59B83}" type="presOf" srcId="{C317C16B-04C8-4D91-94D6-29B65B918FD4}" destId="{AC648B7E-383B-45F9-85E7-34D4193858A2}" srcOrd="0" destOrd="0" presId="urn:microsoft.com/office/officeart/2005/8/layout/hierarchy2"/>
    <dgm:cxn modelId="{10B0B5E5-8F0B-4577-A403-3676487C5EB8}" type="presOf" srcId="{280E28FD-92B3-4923-8174-92C948BFC5D0}" destId="{9F1A51C4-2269-43CD-AC36-BC187D7D503E}" srcOrd="0" destOrd="0" presId="urn:microsoft.com/office/officeart/2005/8/layout/hierarchy2"/>
    <dgm:cxn modelId="{6E2DA315-28DC-4FDA-A604-51DB050B7788}" type="presOf" srcId="{8995BD1D-DFFB-412A-B3A8-E9A9A999077B}" destId="{3AB6389C-E4F2-48A8-A15D-3DF3F727FD58}" srcOrd="0" destOrd="0" presId="urn:microsoft.com/office/officeart/2005/8/layout/hierarchy2"/>
    <dgm:cxn modelId="{6A7B8E65-E536-4FE7-B03C-3A17EFB766A8}" type="presParOf" srcId="{579D481C-097D-4898-A27B-A297A23B34A5}" destId="{6F61EAFA-F183-405A-9D52-BF4938C943F6}" srcOrd="0" destOrd="0" presId="urn:microsoft.com/office/officeart/2005/8/layout/hierarchy2"/>
    <dgm:cxn modelId="{F533D187-F29A-40AF-A42E-4AFEF16E5295}" type="presParOf" srcId="{6F61EAFA-F183-405A-9D52-BF4938C943F6}" destId="{AC648B7E-383B-45F9-85E7-34D4193858A2}" srcOrd="0" destOrd="0" presId="urn:microsoft.com/office/officeart/2005/8/layout/hierarchy2"/>
    <dgm:cxn modelId="{DC427169-A983-4E03-A4A9-3CD4340B2F81}" type="presParOf" srcId="{6F61EAFA-F183-405A-9D52-BF4938C943F6}" destId="{7ABB45AF-2B73-42AA-8527-E2452551AF9C}" srcOrd="1" destOrd="0" presId="urn:microsoft.com/office/officeart/2005/8/layout/hierarchy2"/>
    <dgm:cxn modelId="{F76DFC34-7F89-43E0-B716-D402F13C16D4}" type="presParOf" srcId="{7ABB45AF-2B73-42AA-8527-E2452551AF9C}" destId="{9F1A51C4-2269-43CD-AC36-BC187D7D503E}" srcOrd="0" destOrd="0" presId="urn:microsoft.com/office/officeart/2005/8/layout/hierarchy2"/>
    <dgm:cxn modelId="{2EEFF71B-CE11-4EFA-B207-CAF755241D0D}" type="presParOf" srcId="{9F1A51C4-2269-43CD-AC36-BC187D7D503E}" destId="{97700236-C63A-48EE-AEBE-B1CBC3585D69}" srcOrd="0" destOrd="0" presId="urn:microsoft.com/office/officeart/2005/8/layout/hierarchy2"/>
    <dgm:cxn modelId="{A97230F7-FAD5-48F0-8F17-FE2C8FAB8B77}" type="presParOf" srcId="{7ABB45AF-2B73-42AA-8527-E2452551AF9C}" destId="{5ACA859A-B19C-49E4-8568-F015E4578215}" srcOrd="1" destOrd="0" presId="urn:microsoft.com/office/officeart/2005/8/layout/hierarchy2"/>
    <dgm:cxn modelId="{A13B750A-A477-443F-8A94-CEC22B58A94B}" type="presParOf" srcId="{5ACA859A-B19C-49E4-8568-F015E4578215}" destId="{A7446D59-E97B-4171-A98C-9C327BA1BA9F}" srcOrd="0" destOrd="0" presId="urn:microsoft.com/office/officeart/2005/8/layout/hierarchy2"/>
    <dgm:cxn modelId="{5EBDB323-A0BB-4E99-B613-DF374A7F3A48}" type="presParOf" srcId="{5ACA859A-B19C-49E4-8568-F015E4578215}" destId="{5EDDA4F5-81D0-4877-8447-D12ADE08797E}" srcOrd="1" destOrd="0" presId="urn:microsoft.com/office/officeart/2005/8/layout/hierarchy2"/>
    <dgm:cxn modelId="{8EF85984-8B97-4ED0-8B20-A70F7803ECFC}" type="presParOf" srcId="{5EDDA4F5-81D0-4877-8447-D12ADE08797E}" destId="{C34BD43F-8BFA-4540-A948-6DE59B68B365}" srcOrd="0" destOrd="0" presId="urn:microsoft.com/office/officeart/2005/8/layout/hierarchy2"/>
    <dgm:cxn modelId="{7143900B-3DFC-4F13-BD9B-1A9B09FF6472}" type="presParOf" srcId="{C34BD43F-8BFA-4540-A948-6DE59B68B365}" destId="{F0F168BE-C353-47CE-91E0-5A6E0660033F}" srcOrd="0" destOrd="0" presId="urn:microsoft.com/office/officeart/2005/8/layout/hierarchy2"/>
    <dgm:cxn modelId="{24CBE42F-2159-441F-B36A-883CF791E6D9}" type="presParOf" srcId="{5EDDA4F5-81D0-4877-8447-D12ADE08797E}" destId="{2F71EF6E-6D3C-4FB4-AC9F-3CD6D097C476}" srcOrd="1" destOrd="0" presId="urn:microsoft.com/office/officeart/2005/8/layout/hierarchy2"/>
    <dgm:cxn modelId="{69F38FD8-9516-49E4-9F7D-C04903F65755}" type="presParOf" srcId="{2F71EF6E-6D3C-4FB4-AC9F-3CD6D097C476}" destId="{A416EB80-D3E6-414F-A7D0-08364BED8F20}" srcOrd="0" destOrd="0" presId="urn:microsoft.com/office/officeart/2005/8/layout/hierarchy2"/>
    <dgm:cxn modelId="{C96D71F1-A886-463E-9CF2-04232422730F}" type="presParOf" srcId="{2F71EF6E-6D3C-4FB4-AC9F-3CD6D097C476}" destId="{15D43814-EA08-419F-97EF-FFC977C0076A}" srcOrd="1" destOrd="0" presId="urn:microsoft.com/office/officeart/2005/8/layout/hierarchy2"/>
    <dgm:cxn modelId="{9644FE0C-10E4-4062-BC2E-75E3858F7257}" type="presParOf" srcId="{5EDDA4F5-81D0-4877-8447-D12ADE08797E}" destId="{181F5E82-904F-4C5D-A2EC-8F7916D04212}" srcOrd="2" destOrd="0" presId="urn:microsoft.com/office/officeart/2005/8/layout/hierarchy2"/>
    <dgm:cxn modelId="{ADCADF47-14F3-4968-B921-21BA29DC7758}" type="presParOf" srcId="{181F5E82-904F-4C5D-A2EC-8F7916D04212}" destId="{9C207B3C-CA7E-4AFC-A4DA-F3516366FA75}" srcOrd="0" destOrd="0" presId="urn:microsoft.com/office/officeart/2005/8/layout/hierarchy2"/>
    <dgm:cxn modelId="{95450598-B34E-4AC7-97BA-DF9E1D9982B3}" type="presParOf" srcId="{5EDDA4F5-81D0-4877-8447-D12ADE08797E}" destId="{73F1FC95-B492-4760-8D51-B2A0C1089048}" srcOrd="3" destOrd="0" presId="urn:microsoft.com/office/officeart/2005/8/layout/hierarchy2"/>
    <dgm:cxn modelId="{B040FAA9-EAF3-4D9E-AA4E-A7156AD5A482}" type="presParOf" srcId="{73F1FC95-B492-4760-8D51-B2A0C1089048}" destId="{3AB6389C-E4F2-48A8-A15D-3DF3F727FD58}" srcOrd="0" destOrd="0" presId="urn:microsoft.com/office/officeart/2005/8/layout/hierarchy2"/>
    <dgm:cxn modelId="{4ADED15A-15BB-4778-834E-DFEC13BD9678}" type="presParOf" srcId="{73F1FC95-B492-4760-8D51-B2A0C1089048}" destId="{1BEB9CC9-98CC-46EF-9B3D-09828FC94C21}" srcOrd="1" destOrd="0" presId="urn:microsoft.com/office/officeart/2005/8/layout/hierarchy2"/>
    <dgm:cxn modelId="{51B7395E-D437-47DA-A150-50A924FC76AB}" type="presParOf" srcId="{7ABB45AF-2B73-42AA-8527-E2452551AF9C}" destId="{BE5BFEDD-9B14-4C93-985A-47099C9B7648}" srcOrd="2" destOrd="0" presId="urn:microsoft.com/office/officeart/2005/8/layout/hierarchy2"/>
    <dgm:cxn modelId="{06D29B2A-A095-4286-BD8E-423B4AA9B5E1}" type="presParOf" srcId="{BE5BFEDD-9B14-4C93-985A-47099C9B7648}" destId="{232DB02F-A72C-46AB-8B41-4042A0F0DCE9}" srcOrd="0" destOrd="0" presId="urn:microsoft.com/office/officeart/2005/8/layout/hierarchy2"/>
    <dgm:cxn modelId="{52522869-C7B7-425E-8BB1-8F391BD120BF}" type="presParOf" srcId="{7ABB45AF-2B73-42AA-8527-E2452551AF9C}" destId="{935AB59C-5BD8-4A58-AF7E-2E84CE0E6997}" srcOrd="3" destOrd="0" presId="urn:microsoft.com/office/officeart/2005/8/layout/hierarchy2"/>
    <dgm:cxn modelId="{36EC64E8-8FB5-40E3-A807-95EDCEA7E9AB}" type="presParOf" srcId="{935AB59C-5BD8-4A58-AF7E-2E84CE0E6997}" destId="{2CF5CDF4-5340-4515-B6AE-43F27FB5793B}" srcOrd="0" destOrd="0" presId="urn:microsoft.com/office/officeart/2005/8/layout/hierarchy2"/>
    <dgm:cxn modelId="{AFC333C2-FC89-4F07-9738-A4C0C6FDF092}" type="presParOf" srcId="{935AB59C-5BD8-4A58-AF7E-2E84CE0E6997}" destId="{B48DEF87-5ADC-4AAA-8F8D-765C360C011B}" srcOrd="1" destOrd="0" presId="urn:microsoft.com/office/officeart/2005/8/layout/hierarchy2"/>
    <dgm:cxn modelId="{8140CAD0-C0D0-4A8B-B7DB-3ED4373810BB}" type="presParOf" srcId="{7ABB45AF-2B73-42AA-8527-E2452551AF9C}" destId="{77E69C04-EA27-4600-A2E0-6CC93583B4B4}" srcOrd="4" destOrd="0" presId="urn:microsoft.com/office/officeart/2005/8/layout/hierarchy2"/>
    <dgm:cxn modelId="{01407D03-859D-4596-B0BF-705E1B45977A}" type="presParOf" srcId="{77E69C04-EA27-4600-A2E0-6CC93583B4B4}" destId="{E525589E-CA8C-45C2-A85A-C9F41277885D}" srcOrd="0" destOrd="0" presId="urn:microsoft.com/office/officeart/2005/8/layout/hierarchy2"/>
    <dgm:cxn modelId="{C335324C-2BF9-471F-BC24-86F93F473028}" type="presParOf" srcId="{7ABB45AF-2B73-42AA-8527-E2452551AF9C}" destId="{74575A04-2214-42D5-B8D5-5CD2D1AD3FF0}" srcOrd="5" destOrd="0" presId="urn:microsoft.com/office/officeart/2005/8/layout/hierarchy2"/>
    <dgm:cxn modelId="{404D96AD-3B13-4C45-9F03-84E9EEF02271}" type="presParOf" srcId="{74575A04-2214-42D5-B8D5-5CD2D1AD3FF0}" destId="{89AF3240-0C6C-4ACF-B0B0-408A9FD6968C}" srcOrd="0" destOrd="0" presId="urn:microsoft.com/office/officeart/2005/8/layout/hierarchy2"/>
    <dgm:cxn modelId="{25991793-5073-4BA0-A8A5-7649BB02B852}" type="presParOf" srcId="{74575A04-2214-42D5-B8D5-5CD2D1AD3FF0}" destId="{3401C52C-E8A4-4A08-A4E5-3FCF73EC7D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2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A84019F-782A-466D-B769-3BA8BCD28542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33ED080-7CEE-493F-A884-1DD24730E78D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RESEARCH DESIGN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19CB416E-2E8F-47E9-9871-8C086979AE27}" type="parTrans" cxnId="{FC44C9EC-A27C-462F-BA9B-C548A51B2ED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2220F60E-8A32-4384-AE21-1FC7F2BE5661}" type="sibTrans" cxnId="{FC44C9EC-A27C-462F-BA9B-C548A51B2ED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4E5E3A1D-6191-4206-8C21-E147B2613583}">
      <dgm:prSet phldrT="[Text]"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EXPLORATORY AS SECONDARY DATA IS COLLECTED FROM WEBSITES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86441DEE-CA6E-4A05-BBDA-5EDD967938AC}" type="parTrans" cxnId="{DEF3F024-B285-4BC1-8F45-D15275F2406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96E63975-EDF7-45A0-A938-BFD9CCEEA772}" type="sibTrans" cxnId="{DEF3F024-B285-4BC1-8F45-D15275F2406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51021D7E-4CA9-4C49-B36F-F8D303EFC401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RESEARCH TYPE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3DA8C58-43A5-4204-A05F-5F0371DE8AD0}" type="parTrans" cxnId="{602E30DA-8E62-4A7C-9611-26EDAE5A6DA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B559E77-235E-432C-8CCC-24B1B3B38420}" type="sibTrans" cxnId="{602E30DA-8E62-4A7C-9611-26EDAE5A6DA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78F05AD-9F73-494F-8A3A-455DC7BCF6F0}">
      <dgm:prSet phldrT="[Text]"/>
      <dgm:spPr/>
      <dgm:t>
        <a:bodyPr anchor="ctr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DESCRIPTIVE (DESCRIBES DIFFERENT TYPES OF VALUES)  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112C06E-D2F6-4614-B926-ED3A844A0971}" type="parTrans" cxnId="{80A7E65B-59B0-4BCA-A22C-D3CA5E2877E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BA478D8D-B3BA-46B8-B6FD-39543F14656F}" type="sibTrans" cxnId="{80A7E65B-59B0-4BCA-A22C-D3CA5E2877E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DA5C823A-55E2-4769-8CE0-3DA31103E0A7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SAMPLING TYPE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F9E91E82-06B2-4683-A23A-6B0C0FFE034D}" type="parTrans" cxnId="{02020DDB-43CC-4573-905E-1EB281995E3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AA10C3B-552F-465E-B63A-9BC18B4EEAF7}" type="sibTrans" cxnId="{02020DDB-43CC-4573-905E-1EB281995E3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F8CAED8B-72AF-4E83-9D9A-B08E00B8A17A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RANDOM SAMPLING AS ALL EMPLOYERS/EDUCATIONAL INSTITUTIONS  HAVE EQUAL CHANCE OF SELECTION 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2CAFE07-17BA-4CF6-BCC6-177EFD4F254E}" type="parTrans" cxnId="{CE0B8702-E0CE-4F51-897D-17A51A00169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D3164A12-3BA5-4ABA-84DE-8FE77B40D313}" type="sibTrans" cxnId="{CE0B8702-E0CE-4F51-897D-17A51A00169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F0568425-1562-44AB-819B-055D564D42D1}">
      <dgm:prSet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SAMPLE SIZE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1F739567-72AD-454A-ACD7-FD4FA607175D}" type="parTrans" cxnId="{63928BCE-4A3C-4D15-8169-B876CA013E94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FA79160-C86A-4A97-B557-673C26793314}" type="sibTrans" cxnId="{63928BCE-4A3C-4D15-8169-B876CA013E94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1088E5E2-612E-478D-9FCF-932803227132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33 EMPLOYERS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64BFD1C-29AD-472C-8F36-5E0AE8C6ED07}" type="parTrans" cxnId="{4F39E098-8887-4DEC-81EF-E792F4C837B3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56DEA33-3B89-4EC0-B9A0-7C06354AA3F0}" type="sibTrans" cxnId="{4F39E098-8887-4DEC-81EF-E792F4C837B3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1CADCD3A-29A3-4481-9EB5-ED00683960B2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33 UNIVERSITIES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72729012-70EF-4D0C-8D52-C42B9276D5E0}" type="parTrans" cxnId="{4AAB2ACC-DA13-42B7-8FD2-24B7EBB8B00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38C2F61-9A9B-43D6-8E39-B2ACCD25C94C}" type="sibTrans" cxnId="{4AAB2ACC-DA13-42B7-8FD2-24B7EBB8B00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D259E822-06B7-4FDE-A3DD-35CDF7B8F123}">
      <dgm:prSet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DATA TYPE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6E14746-A1BB-42EA-B5B3-256764CAD722}" type="parTrans" cxnId="{01619BCC-A387-4FC5-873B-ED3DFA36249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15D0DF96-B456-4BE6-B812-0F2F12BE40C9}" type="sibTrans" cxnId="{01619BCC-A387-4FC5-873B-ED3DFA36249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EE0D70C-ECB5-43FA-A07B-6AED672C13C0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SECONDARY DATA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C236706E-25EE-4C79-A3A1-087F81FB554F}" type="parTrans" cxnId="{8BE0708B-2F59-4C62-B221-3EBF8623A98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E3B0D8CD-5E47-4A1F-B7F1-97491E1A037A}" type="sibTrans" cxnId="{8BE0708B-2F59-4C62-B221-3EBF8623A98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5153544B-8164-42A3-9D3F-716FB32828B4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CATEGORICAL DATA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7CBC9CB-5F99-48A7-826D-1D899513ABB7}" type="parTrans" cxnId="{47694D8A-7713-461E-9430-60A9219BF23D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8CC3418B-D181-434F-83ED-80433E138620}" type="sibTrans" cxnId="{47694D8A-7713-461E-9430-60A9219BF23D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8BC7FBCA-0295-4DD2-A891-8A42C921DD44}">
      <dgm:prSet/>
      <dgm:spPr/>
      <dgm:t>
        <a:bodyPr anchor="b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QUALITATIVE DATA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C735861-6AC5-4913-86D9-C6F1535BEC96}" type="parTrans" cxnId="{52EB876E-882C-4402-A4AB-1E1FD2369E2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0636ED41-DB9E-4891-8C42-BCC6D2B7226D}" type="sibTrans" cxnId="{52EB876E-882C-4402-A4AB-1E1FD2369E2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550A7F44-33C7-4D80-8615-8C01539701A8}">
      <dgm:prSet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DATA COLLECTED ON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4F1F4187-3193-4824-AB8B-03C53B981418}" type="parTrans" cxnId="{7D49D7EE-0A5A-4160-9515-9B3B35AE6F9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4C2B8DB-C5A0-4301-869B-EF04FE8EF955}" type="sibTrans" cxnId="{7D49D7EE-0A5A-4160-9515-9B3B35AE6F98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163F438-E374-40B8-9A57-C9A5BD831B1C}">
      <dgm:prSet/>
      <dgm:spPr/>
      <dgm:t>
        <a:bodyPr anchor="ctr"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ORGANISATIONAL VALUES ( INSTRUMENTAL AND TERMINAL)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38576B1A-A157-4C3F-955E-F30E77AA166C}" type="parTrans" cxnId="{A0714D86-349A-4CE1-AD25-06EB408A230D}">
      <dgm:prSet/>
      <dgm:spPr/>
      <dgm:t>
        <a:bodyPr/>
        <a:lstStyle/>
        <a:p>
          <a:endParaRPr lang="en-US"/>
        </a:p>
      </dgm:t>
    </dgm:pt>
    <dgm:pt modelId="{DD8F843F-5F7E-4488-A399-578F600106E0}" type="sibTrans" cxnId="{A0714D86-349A-4CE1-AD25-06EB408A230D}">
      <dgm:prSet/>
      <dgm:spPr/>
      <dgm:t>
        <a:bodyPr/>
        <a:lstStyle/>
        <a:p>
          <a:endParaRPr lang="en-US"/>
        </a:p>
      </dgm:t>
    </dgm:pt>
    <dgm:pt modelId="{5F9B0FD2-5A9C-48D2-A80E-753657CEB6A8}">
      <dgm:prSet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SAMPLING FRAME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D1718271-ADC1-4260-A823-B0C78BDD5A83}" type="parTrans" cxnId="{C210AB7F-180C-457D-AE14-9BE7F7340092}">
      <dgm:prSet/>
      <dgm:spPr/>
      <dgm:t>
        <a:bodyPr/>
        <a:lstStyle/>
        <a:p>
          <a:endParaRPr lang="en-US"/>
        </a:p>
      </dgm:t>
    </dgm:pt>
    <dgm:pt modelId="{A920818A-C6E9-4B40-A9F0-95D844EBE178}" type="sibTrans" cxnId="{C210AB7F-180C-457D-AE14-9BE7F7340092}">
      <dgm:prSet/>
      <dgm:spPr/>
      <dgm:t>
        <a:bodyPr/>
        <a:lstStyle/>
        <a:p>
          <a:endParaRPr lang="en-US"/>
        </a:p>
      </dgm:t>
    </dgm:pt>
    <dgm:pt modelId="{20B7385F-9680-4C2E-868C-BBF06730C722}">
      <dgm:prSet/>
      <dgm:spPr/>
      <dgm:t>
        <a:bodyPr anchor="b"/>
        <a:lstStyle/>
        <a:p>
          <a:r>
            <a:rPr lang="en-US" dirty="0" smtClean="0"/>
            <a:t>UNIVERSITIES : RAJASTHAN</a:t>
          </a:r>
          <a:endParaRPr lang="en-US" dirty="0"/>
        </a:p>
      </dgm:t>
    </dgm:pt>
    <dgm:pt modelId="{D63B7D2C-9F38-43CF-A7A0-B9D6CBE4DE75}" type="parTrans" cxnId="{B1C94160-65A9-4BE8-92E2-CC5644A31EA0}">
      <dgm:prSet/>
      <dgm:spPr/>
      <dgm:t>
        <a:bodyPr/>
        <a:lstStyle/>
        <a:p>
          <a:endParaRPr lang="en-US"/>
        </a:p>
      </dgm:t>
    </dgm:pt>
    <dgm:pt modelId="{F4111A0B-A071-412B-BC5C-F2A54331BAF9}" type="sibTrans" cxnId="{B1C94160-65A9-4BE8-92E2-CC5644A31EA0}">
      <dgm:prSet/>
      <dgm:spPr/>
      <dgm:t>
        <a:bodyPr/>
        <a:lstStyle/>
        <a:p>
          <a:endParaRPr lang="en-US"/>
        </a:p>
      </dgm:t>
    </dgm:pt>
    <dgm:pt modelId="{DA0DB040-0E3B-48C4-BCF8-232CDD31045F}">
      <dgm:prSet/>
      <dgm:spPr/>
      <dgm:t>
        <a:bodyPr anchor="b"/>
        <a:lstStyle/>
        <a:p>
          <a:r>
            <a:rPr lang="en-US" dirty="0" smtClean="0"/>
            <a:t>EMPLOYERS ACROSS THE GLOBE</a:t>
          </a:r>
          <a:endParaRPr lang="en-US" dirty="0"/>
        </a:p>
      </dgm:t>
    </dgm:pt>
    <dgm:pt modelId="{EE36B6CB-EBB3-4F17-9B71-C46958568092}" type="parTrans" cxnId="{2E185034-703E-4A7F-A6F2-BC374D46681E}">
      <dgm:prSet/>
      <dgm:spPr/>
      <dgm:t>
        <a:bodyPr/>
        <a:lstStyle/>
        <a:p>
          <a:endParaRPr lang="en-US"/>
        </a:p>
      </dgm:t>
    </dgm:pt>
    <dgm:pt modelId="{D452CBE3-B1A0-46E0-BD70-D8C36BCA73FC}" type="sibTrans" cxnId="{2E185034-703E-4A7F-A6F2-BC374D46681E}">
      <dgm:prSet/>
      <dgm:spPr/>
      <dgm:t>
        <a:bodyPr/>
        <a:lstStyle/>
        <a:p>
          <a:endParaRPr lang="en-US"/>
        </a:p>
      </dgm:t>
    </dgm:pt>
    <dgm:pt modelId="{380E75CC-F2CF-4801-8D86-03B82B43F122}" type="pres">
      <dgm:prSet presAssocID="{9A84019F-782A-466D-B769-3BA8BCD2854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BD40711-7600-4415-8DF0-6F7288F8F96A}" type="pres">
      <dgm:prSet presAssocID="{133ED080-7CEE-493F-A884-1DD24730E78D}" presName="linNode" presStyleCnt="0"/>
      <dgm:spPr/>
    </dgm:pt>
    <dgm:pt modelId="{CD07C5A7-FADB-479E-8C90-884340320016}" type="pres">
      <dgm:prSet presAssocID="{133ED080-7CEE-493F-A884-1DD24730E78D}" presName="parent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6E9583-B920-4D1C-A77F-A7661AD35935}" type="pres">
      <dgm:prSet presAssocID="{133ED080-7CEE-493F-A884-1DD24730E78D}" presName="childShp" presStyleLbl="b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903B6-D893-43AF-B40E-63E5C007B55F}" type="pres">
      <dgm:prSet presAssocID="{2220F60E-8A32-4384-AE21-1FC7F2BE5661}" presName="spacing" presStyleCnt="0"/>
      <dgm:spPr/>
    </dgm:pt>
    <dgm:pt modelId="{2AF2850C-0806-41B6-920D-F7775E7F48FE}" type="pres">
      <dgm:prSet presAssocID="{51021D7E-4CA9-4C49-B36F-F8D303EFC401}" presName="linNode" presStyleCnt="0"/>
      <dgm:spPr/>
    </dgm:pt>
    <dgm:pt modelId="{8D1ABF1A-7225-4A41-8B1B-98518508EE09}" type="pres">
      <dgm:prSet presAssocID="{51021D7E-4CA9-4C49-B36F-F8D303EFC401}" presName="parent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ACBD82-C61B-4EC2-9CFA-5BDFDA733CD7}" type="pres">
      <dgm:prSet presAssocID="{51021D7E-4CA9-4C49-B36F-F8D303EFC401}" presName="childShp" presStyleLbl="b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8C0CF6-4C9C-4B8E-80DB-7F657A726ED9}" type="pres">
      <dgm:prSet presAssocID="{AB559E77-235E-432C-8CCC-24B1B3B38420}" presName="spacing" presStyleCnt="0"/>
      <dgm:spPr/>
    </dgm:pt>
    <dgm:pt modelId="{42BA6592-A4F7-4112-BEE2-85981DEFD1AC}" type="pres">
      <dgm:prSet presAssocID="{DA5C823A-55E2-4769-8CE0-3DA31103E0A7}" presName="linNode" presStyleCnt="0"/>
      <dgm:spPr/>
    </dgm:pt>
    <dgm:pt modelId="{893582C8-7CED-4F23-870E-203F90BCB0F9}" type="pres">
      <dgm:prSet presAssocID="{DA5C823A-55E2-4769-8CE0-3DA31103E0A7}" presName="parent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369836-548A-486B-A76D-414759C96B8D}" type="pres">
      <dgm:prSet presAssocID="{DA5C823A-55E2-4769-8CE0-3DA31103E0A7}" presName="childShp" presStyleLbl="b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8FB11A-CD10-4D9F-B6E6-0871801EF6E5}" type="pres">
      <dgm:prSet presAssocID="{3AA10C3B-552F-465E-B63A-9BC18B4EEAF7}" presName="spacing" presStyleCnt="0"/>
      <dgm:spPr/>
    </dgm:pt>
    <dgm:pt modelId="{F5432FF2-C7CE-452E-9D5C-5A67B6233B81}" type="pres">
      <dgm:prSet presAssocID="{5F9B0FD2-5A9C-48D2-A80E-753657CEB6A8}" presName="linNode" presStyleCnt="0"/>
      <dgm:spPr/>
    </dgm:pt>
    <dgm:pt modelId="{119B66C1-2E25-444F-AEA4-64DE08EA8E4C}" type="pres">
      <dgm:prSet presAssocID="{5F9B0FD2-5A9C-48D2-A80E-753657CEB6A8}" presName="parent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5FA234-5420-497E-AB18-03C220081316}" type="pres">
      <dgm:prSet presAssocID="{5F9B0FD2-5A9C-48D2-A80E-753657CEB6A8}" presName="childShp" presStyleLbl="b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E484D9-7E9E-4A9A-8300-B021AC0B3D00}" type="pres">
      <dgm:prSet presAssocID="{A920818A-C6E9-4B40-A9F0-95D844EBE178}" presName="spacing" presStyleCnt="0"/>
      <dgm:spPr/>
    </dgm:pt>
    <dgm:pt modelId="{EE522030-B05D-4004-8CE3-3D0340251CB7}" type="pres">
      <dgm:prSet presAssocID="{F0568425-1562-44AB-819B-055D564D42D1}" presName="linNode" presStyleCnt="0"/>
      <dgm:spPr/>
    </dgm:pt>
    <dgm:pt modelId="{0187B28E-F236-40C0-9230-0EEB76E386BD}" type="pres">
      <dgm:prSet presAssocID="{F0568425-1562-44AB-819B-055D564D42D1}" presName="parent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9CA9D2-6EC0-4956-9373-C174A6E21AB2}" type="pres">
      <dgm:prSet presAssocID="{F0568425-1562-44AB-819B-055D564D42D1}" presName="childShp" presStyleLbl="b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99EBEC-6EAC-40E2-B9A4-8210EFE9B34F}" type="pres">
      <dgm:prSet presAssocID="{AFA79160-C86A-4A97-B557-673C26793314}" presName="spacing" presStyleCnt="0"/>
      <dgm:spPr/>
    </dgm:pt>
    <dgm:pt modelId="{B3C00D4D-632F-4616-B3B0-624E5AE20E3D}" type="pres">
      <dgm:prSet presAssocID="{D259E822-06B7-4FDE-A3DD-35CDF7B8F123}" presName="linNode" presStyleCnt="0"/>
      <dgm:spPr/>
    </dgm:pt>
    <dgm:pt modelId="{120B3217-475F-4F18-8920-12CC72C73603}" type="pres">
      <dgm:prSet presAssocID="{D259E822-06B7-4FDE-A3DD-35CDF7B8F123}" presName="parent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2C2CF3-8071-43E0-B8D0-77F7E7FF9121}" type="pres">
      <dgm:prSet presAssocID="{D259E822-06B7-4FDE-A3DD-35CDF7B8F123}" presName="childShp" presStyleLbl="b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9C0BC9-1F34-4260-ABD5-A8814E0390BF}" type="pres">
      <dgm:prSet presAssocID="{15D0DF96-B456-4BE6-B812-0F2F12BE40C9}" presName="spacing" presStyleCnt="0"/>
      <dgm:spPr/>
    </dgm:pt>
    <dgm:pt modelId="{72BA589D-A452-4D4A-B704-C3AD9397E1AC}" type="pres">
      <dgm:prSet presAssocID="{550A7F44-33C7-4D80-8615-8C01539701A8}" presName="linNode" presStyleCnt="0"/>
      <dgm:spPr/>
    </dgm:pt>
    <dgm:pt modelId="{A9C920CB-5F44-4402-9406-303017233F19}" type="pres">
      <dgm:prSet presAssocID="{550A7F44-33C7-4D80-8615-8C01539701A8}" presName="parent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3A36FF-BFFA-42BB-9049-55DC8745397C}" type="pres">
      <dgm:prSet presAssocID="{550A7F44-33C7-4D80-8615-8C01539701A8}" presName="childShp" presStyleLbl="b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08760B-647C-4F63-A1EC-5B1B39E2B813}" type="presOf" srcId="{20B7385F-9680-4C2E-868C-BBF06730C722}" destId="{0B5FA234-5420-497E-AB18-03C220081316}" srcOrd="0" destOrd="0" presId="urn:microsoft.com/office/officeart/2005/8/layout/vList6"/>
    <dgm:cxn modelId="{45AF327F-ECA1-4BA9-810F-53B75F2BC978}" type="presOf" srcId="{51021D7E-4CA9-4C49-B36F-F8D303EFC401}" destId="{8D1ABF1A-7225-4A41-8B1B-98518508EE09}" srcOrd="0" destOrd="0" presId="urn:microsoft.com/office/officeart/2005/8/layout/vList6"/>
    <dgm:cxn modelId="{E8B3D415-0623-4D6F-95B5-A9527E47BF07}" type="presOf" srcId="{4E5E3A1D-6191-4206-8C21-E147B2613583}" destId="{A96E9583-B920-4D1C-A77F-A7661AD35935}" srcOrd="0" destOrd="0" presId="urn:microsoft.com/office/officeart/2005/8/layout/vList6"/>
    <dgm:cxn modelId="{4429C25D-0810-4D62-94E2-E1A3B23E8CD7}" type="presOf" srcId="{5153544B-8164-42A3-9D3F-716FB32828B4}" destId="{172C2CF3-8071-43E0-B8D0-77F7E7FF9121}" srcOrd="0" destOrd="1" presId="urn:microsoft.com/office/officeart/2005/8/layout/vList6"/>
    <dgm:cxn modelId="{7D49D7EE-0A5A-4160-9515-9B3B35AE6F98}" srcId="{9A84019F-782A-466D-B769-3BA8BCD28542}" destId="{550A7F44-33C7-4D80-8615-8C01539701A8}" srcOrd="6" destOrd="0" parTransId="{4F1F4187-3193-4824-AB8B-03C53B981418}" sibTransId="{A4C2B8DB-C5A0-4301-869B-EF04FE8EF955}"/>
    <dgm:cxn modelId="{D748518C-14F7-4D36-BA8A-CED2948F04EA}" type="presOf" srcId="{8BC7FBCA-0295-4DD2-A891-8A42C921DD44}" destId="{172C2CF3-8071-43E0-B8D0-77F7E7FF9121}" srcOrd="0" destOrd="2" presId="urn:microsoft.com/office/officeart/2005/8/layout/vList6"/>
    <dgm:cxn modelId="{52EB876E-882C-4402-A4AB-1E1FD2369E26}" srcId="{D259E822-06B7-4FDE-A3DD-35CDF7B8F123}" destId="{8BC7FBCA-0295-4DD2-A891-8A42C921DD44}" srcOrd="2" destOrd="0" parTransId="{0C735861-6AC5-4913-86D9-C6F1535BEC96}" sibTransId="{0636ED41-DB9E-4891-8C42-BCC6D2B7226D}"/>
    <dgm:cxn modelId="{DB57FCE3-A978-4AED-B60E-9221651A238A}" type="presOf" srcId="{7EE0D70C-ECB5-43FA-A07B-6AED672C13C0}" destId="{172C2CF3-8071-43E0-B8D0-77F7E7FF9121}" srcOrd="0" destOrd="0" presId="urn:microsoft.com/office/officeart/2005/8/layout/vList6"/>
    <dgm:cxn modelId="{A0714D86-349A-4CE1-AD25-06EB408A230D}" srcId="{550A7F44-33C7-4D80-8615-8C01539701A8}" destId="{C163F438-E374-40B8-9A57-C9A5BD831B1C}" srcOrd="0" destOrd="0" parTransId="{38576B1A-A157-4C3F-955E-F30E77AA166C}" sibTransId="{DD8F843F-5F7E-4488-A399-578F600106E0}"/>
    <dgm:cxn modelId="{C9935B61-2B69-454F-8169-3EC82D491AEC}" type="presOf" srcId="{D259E822-06B7-4FDE-A3DD-35CDF7B8F123}" destId="{120B3217-475F-4F18-8920-12CC72C73603}" srcOrd="0" destOrd="0" presId="urn:microsoft.com/office/officeart/2005/8/layout/vList6"/>
    <dgm:cxn modelId="{DEF3F024-B285-4BC1-8F45-D15275F24062}" srcId="{133ED080-7CEE-493F-A884-1DD24730E78D}" destId="{4E5E3A1D-6191-4206-8C21-E147B2613583}" srcOrd="0" destOrd="0" parTransId="{86441DEE-CA6E-4A05-BBDA-5EDD967938AC}" sibTransId="{96E63975-EDF7-45A0-A938-BFD9CCEEA772}"/>
    <dgm:cxn modelId="{CE0B8702-E0CE-4F51-897D-17A51A001696}" srcId="{DA5C823A-55E2-4769-8CE0-3DA31103E0A7}" destId="{F8CAED8B-72AF-4E83-9D9A-B08E00B8A17A}" srcOrd="0" destOrd="0" parTransId="{72CAFE07-17BA-4CF6-BCC6-177EFD4F254E}" sibTransId="{D3164A12-3BA5-4ABA-84DE-8FE77B40D313}"/>
    <dgm:cxn modelId="{4F39E098-8887-4DEC-81EF-E792F4C837B3}" srcId="{F0568425-1562-44AB-819B-055D564D42D1}" destId="{1088E5E2-612E-478D-9FCF-932803227132}" srcOrd="0" destOrd="0" parTransId="{C64BFD1C-29AD-472C-8F36-5E0AE8C6ED07}" sibTransId="{C56DEA33-3B89-4EC0-B9A0-7C06354AA3F0}"/>
    <dgm:cxn modelId="{775DB144-60FF-4B65-965E-E0CC9FC7A25E}" type="presOf" srcId="{1CADCD3A-29A3-4481-9EB5-ED00683960B2}" destId="{A79CA9D2-6EC0-4956-9373-C174A6E21AB2}" srcOrd="0" destOrd="1" presId="urn:microsoft.com/office/officeart/2005/8/layout/vList6"/>
    <dgm:cxn modelId="{E0015A90-DB21-4C25-8098-B4E5269EAED3}" type="presOf" srcId="{133ED080-7CEE-493F-A884-1DD24730E78D}" destId="{CD07C5A7-FADB-479E-8C90-884340320016}" srcOrd="0" destOrd="0" presId="urn:microsoft.com/office/officeart/2005/8/layout/vList6"/>
    <dgm:cxn modelId="{FB296338-687E-4F2A-AE64-DB3A0112D86F}" type="presOf" srcId="{F0568425-1562-44AB-819B-055D564D42D1}" destId="{0187B28E-F236-40C0-9230-0EEB76E386BD}" srcOrd="0" destOrd="0" presId="urn:microsoft.com/office/officeart/2005/8/layout/vList6"/>
    <dgm:cxn modelId="{FC44C9EC-A27C-462F-BA9B-C548A51B2EDC}" srcId="{9A84019F-782A-466D-B769-3BA8BCD28542}" destId="{133ED080-7CEE-493F-A884-1DD24730E78D}" srcOrd="0" destOrd="0" parTransId="{19CB416E-2E8F-47E9-9871-8C086979AE27}" sibTransId="{2220F60E-8A32-4384-AE21-1FC7F2BE5661}"/>
    <dgm:cxn modelId="{2E185034-703E-4A7F-A6F2-BC374D46681E}" srcId="{5F9B0FD2-5A9C-48D2-A80E-753657CEB6A8}" destId="{DA0DB040-0E3B-48C4-BCF8-232CDD31045F}" srcOrd="1" destOrd="0" parTransId="{EE36B6CB-EBB3-4F17-9B71-C46958568092}" sibTransId="{D452CBE3-B1A0-46E0-BD70-D8C36BCA73FC}"/>
    <dgm:cxn modelId="{7910931F-752A-4B4E-A08B-5AE0CFDEBE9B}" type="presOf" srcId="{DA5C823A-55E2-4769-8CE0-3DA31103E0A7}" destId="{893582C8-7CED-4F23-870E-203F90BCB0F9}" srcOrd="0" destOrd="0" presId="urn:microsoft.com/office/officeart/2005/8/layout/vList6"/>
    <dgm:cxn modelId="{D6AF1D37-A969-4B48-B472-D2618FDA3DCC}" type="presOf" srcId="{F8CAED8B-72AF-4E83-9D9A-B08E00B8A17A}" destId="{6A369836-548A-486B-A76D-414759C96B8D}" srcOrd="0" destOrd="0" presId="urn:microsoft.com/office/officeart/2005/8/layout/vList6"/>
    <dgm:cxn modelId="{C210AB7F-180C-457D-AE14-9BE7F7340092}" srcId="{9A84019F-782A-466D-B769-3BA8BCD28542}" destId="{5F9B0FD2-5A9C-48D2-A80E-753657CEB6A8}" srcOrd="3" destOrd="0" parTransId="{D1718271-ADC1-4260-A823-B0C78BDD5A83}" sibTransId="{A920818A-C6E9-4B40-A9F0-95D844EBE178}"/>
    <dgm:cxn modelId="{47694D8A-7713-461E-9430-60A9219BF23D}" srcId="{D259E822-06B7-4FDE-A3DD-35CDF7B8F123}" destId="{5153544B-8164-42A3-9D3F-716FB32828B4}" srcOrd="1" destOrd="0" parTransId="{07CBC9CB-5F99-48A7-826D-1D899513ABB7}" sibTransId="{8CC3418B-D181-434F-83ED-80433E138620}"/>
    <dgm:cxn modelId="{602E30DA-8E62-4A7C-9611-26EDAE5A6DA5}" srcId="{9A84019F-782A-466D-B769-3BA8BCD28542}" destId="{51021D7E-4CA9-4C49-B36F-F8D303EFC401}" srcOrd="1" destOrd="0" parTransId="{63DA8C58-43A5-4204-A05F-5F0371DE8AD0}" sibTransId="{AB559E77-235E-432C-8CCC-24B1B3B38420}"/>
    <dgm:cxn modelId="{63928BCE-4A3C-4D15-8169-B876CA013E94}" srcId="{9A84019F-782A-466D-B769-3BA8BCD28542}" destId="{F0568425-1562-44AB-819B-055D564D42D1}" srcOrd="4" destOrd="0" parTransId="{1F739567-72AD-454A-ACD7-FD4FA607175D}" sibTransId="{AFA79160-C86A-4A97-B557-673C26793314}"/>
    <dgm:cxn modelId="{31EA9386-9C4B-4965-BA55-B4D0BEE18E05}" type="presOf" srcId="{9A84019F-782A-466D-B769-3BA8BCD28542}" destId="{380E75CC-F2CF-4801-8D86-03B82B43F122}" srcOrd="0" destOrd="0" presId="urn:microsoft.com/office/officeart/2005/8/layout/vList6"/>
    <dgm:cxn modelId="{8BE0708B-2F59-4C62-B221-3EBF8623A986}" srcId="{D259E822-06B7-4FDE-A3DD-35CDF7B8F123}" destId="{7EE0D70C-ECB5-43FA-A07B-6AED672C13C0}" srcOrd="0" destOrd="0" parTransId="{C236706E-25EE-4C79-A3A1-087F81FB554F}" sibTransId="{E3B0D8CD-5E47-4A1F-B7F1-97491E1A037A}"/>
    <dgm:cxn modelId="{54342BCC-2ACE-4918-889C-3DD4EBEDE6D8}" type="presOf" srcId="{C78F05AD-9F73-494F-8A3A-455DC7BCF6F0}" destId="{60ACBD82-C61B-4EC2-9CFA-5BDFDA733CD7}" srcOrd="0" destOrd="0" presId="urn:microsoft.com/office/officeart/2005/8/layout/vList6"/>
    <dgm:cxn modelId="{CFA14A43-3ACC-4320-9911-7B1BBD414D23}" type="presOf" srcId="{5F9B0FD2-5A9C-48D2-A80E-753657CEB6A8}" destId="{119B66C1-2E25-444F-AEA4-64DE08EA8E4C}" srcOrd="0" destOrd="0" presId="urn:microsoft.com/office/officeart/2005/8/layout/vList6"/>
    <dgm:cxn modelId="{963A1649-CB9F-4710-B19E-238CEE597BD2}" type="presOf" srcId="{DA0DB040-0E3B-48C4-BCF8-232CDD31045F}" destId="{0B5FA234-5420-497E-AB18-03C220081316}" srcOrd="0" destOrd="1" presId="urn:microsoft.com/office/officeart/2005/8/layout/vList6"/>
    <dgm:cxn modelId="{02020DDB-43CC-4573-905E-1EB281995E38}" srcId="{9A84019F-782A-466D-B769-3BA8BCD28542}" destId="{DA5C823A-55E2-4769-8CE0-3DA31103E0A7}" srcOrd="2" destOrd="0" parTransId="{F9E91E82-06B2-4683-A23A-6B0C0FFE034D}" sibTransId="{3AA10C3B-552F-465E-B63A-9BC18B4EEAF7}"/>
    <dgm:cxn modelId="{2631096C-CFB2-4213-9821-1872101817F2}" type="presOf" srcId="{C163F438-E374-40B8-9A57-C9A5BD831B1C}" destId="{D93A36FF-BFFA-42BB-9049-55DC8745397C}" srcOrd="0" destOrd="0" presId="urn:microsoft.com/office/officeart/2005/8/layout/vList6"/>
    <dgm:cxn modelId="{87DF9F23-5D18-4DC9-9004-8363960AA02F}" type="presOf" srcId="{550A7F44-33C7-4D80-8615-8C01539701A8}" destId="{A9C920CB-5F44-4402-9406-303017233F19}" srcOrd="0" destOrd="0" presId="urn:microsoft.com/office/officeart/2005/8/layout/vList6"/>
    <dgm:cxn modelId="{DE582698-F2A5-48EC-AF54-5BEBEBFEC3D1}" type="presOf" srcId="{1088E5E2-612E-478D-9FCF-932803227132}" destId="{A79CA9D2-6EC0-4956-9373-C174A6E21AB2}" srcOrd="0" destOrd="0" presId="urn:microsoft.com/office/officeart/2005/8/layout/vList6"/>
    <dgm:cxn modelId="{80A7E65B-59B0-4BCA-A22C-D3CA5E2877E8}" srcId="{51021D7E-4CA9-4C49-B36F-F8D303EFC401}" destId="{C78F05AD-9F73-494F-8A3A-455DC7BCF6F0}" srcOrd="0" destOrd="0" parTransId="{6112C06E-D2F6-4614-B926-ED3A844A0971}" sibTransId="{BA478D8D-B3BA-46B8-B6FD-39543F14656F}"/>
    <dgm:cxn modelId="{01619BCC-A387-4FC5-873B-ED3DFA362495}" srcId="{9A84019F-782A-466D-B769-3BA8BCD28542}" destId="{D259E822-06B7-4FDE-A3DD-35CDF7B8F123}" srcOrd="5" destOrd="0" parTransId="{66E14746-A1BB-42EA-B5B3-256764CAD722}" sibTransId="{15D0DF96-B456-4BE6-B812-0F2F12BE40C9}"/>
    <dgm:cxn modelId="{B1C94160-65A9-4BE8-92E2-CC5644A31EA0}" srcId="{5F9B0FD2-5A9C-48D2-A80E-753657CEB6A8}" destId="{20B7385F-9680-4C2E-868C-BBF06730C722}" srcOrd="0" destOrd="0" parTransId="{D63B7D2C-9F38-43CF-A7A0-B9D6CBE4DE75}" sibTransId="{F4111A0B-A071-412B-BC5C-F2A54331BAF9}"/>
    <dgm:cxn modelId="{4AAB2ACC-DA13-42B7-8FD2-24B7EBB8B002}" srcId="{F0568425-1562-44AB-819B-055D564D42D1}" destId="{1CADCD3A-29A3-4481-9EB5-ED00683960B2}" srcOrd="1" destOrd="0" parTransId="{72729012-70EF-4D0C-8D52-C42B9276D5E0}" sibTransId="{338C2F61-9A9B-43D6-8E39-B2ACCD25C94C}"/>
    <dgm:cxn modelId="{DA23DBE6-74DF-455C-A550-E6B87E75345C}" type="presParOf" srcId="{380E75CC-F2CF-4801-8D86-03B82B43F122}" destId="{DBD40711-7600-4415-8DF0-6F7288F8F96A}" srcOrd="0" destOrd="0" presId="urn:microsoft.com/office/officeart/2005/8/layout/vList6"/>
    <dgm:cxn modelId="{B73025B8-4AEA-4440-9F9F-179647F82F61}" type="presParOf" srcId="{DBD40711-7600-4415-8DF0-6F7288F8F96A}" destId="{CD07C5A7-FADB-479E-8C90-884340320016}" srcOrd="0" destOrd="0" presId="urn:microsoft.com/office/officeart/2005/8/layout/vList6"/>
    <dgm:cxn modelId="{B6B33111-7496-4031-A59D-3753CF76F2AE}" type="presParOf" srcId="{DBD40711-7600-4415-8DF0-6F7288F8F96A}" destId="{A96E9583-B920-4D1C-A77F-A7661AD35935}" srcOrd="1" destOrd="0" presId="urn:microsoft.com/office/officeart/2005/8/layout/vList6"/>
    <dgm:cxn modelId="{844A0B71-458E-4570-8AA2-3BD964CF885D}" type="presParOf" srcId="{380E75CC-F2CF-4801-8D86-03B82B43F122}" destId="{E08903B6-D893-43AF-B40E-63E5C007B55F}" srcOrd="1" destOrd="0" presId="urn:microsoft.com/office/officeart/2005/8/layout/vList6"/>
    <dgm:cxn modelId="{67ADBF5B-B3DF-46CD-83A3-CCD71A514BD7}" type="presParOf" srcId="{380E75CC-F2CF-4801-8D86-03B82B43F122}" destId="{2AF2850C-0806-41B6-920D-F7775E7F48FE}" srcOrd="2" destOrd="0" presId="urn:microsoft.com/office/officeart/2005/8/layout/vList6"/>
    <dgm:cxn modelId="{9F391A47-BB88-47C5-807B-C15D7D4B57AE}" type="presParOf" srcId="{2AF2850C-0806-41B6-920D-F7775E7F48FE}" destId="{8D1ABF1A-7225-4A41-8B1B-98518508EE09}" srcOrd="0" destOrd="0" presId="urn:microsoft.com/office/officeart/2005/8/layout/vList6"/>
    <dgm:cxn modelId="{D85966BF-03FD-4722-856A-7284B9829C81}" type="presParOf" srcId="{2AF2850C-0806-41B6-920D-F7775E7F48FE}" destId="{60ACBD82-C61B-4EC2-9CFA-5BDFDA733CD7}" srcOrd="1" destOrd="0" presId="urn:microsoft.com/office/officeart/2005/8/layout/vList6"/>
    <dgm:cxn modelId="{6784732E-6E0A-4AF9-9433-B9474CD72D73}" type="presParOf" srcId="{380E75CC-F2CF-4801-8D86-03B82B43F122}" destId="{2A8C0CF6-4C9C-4B8E-80DB-7F657A726ED9}" srcOrd="3" destOrd="0" presId="urn:microsoft.com/office/officeart/2005/8/layout/vList6"/>
    <dgm:cxn modelId="{538FB36D-E008-4AA9-97C2-1FEAB176EB15}" type="presParOf" srcId="{380E75CC-F2CF-4801-8D86-03B82B43F122}" destId="{42BA6592-A4F7-4112-BEE2-85981DEFD1AC}" srcOrd="4" destOrd="0" presId="urn:microsoft.com/office/officeart/2005/8/layout/vList6"/>
    <dgm:cxn modelId="{1178E2B7-8B92-4B5C-B88C-6CCE83A1528F}" type="presParOf" srcId="{42BA6592-A4F7-4112-BEE2-85981DEFD1AC}" destId="{893582C8-7CED-4F23-870E-203F90BCB0F9}" srcOrd="0" destOrd="0" presId="urn:microsoft.com/office/officeart/2005/8/layout/vList6"/>
    <dgm:cxn modelId="{24374351-0EB5-413B-91A8-8EF4845E5696}" type="presParOf" srcId="{42BA6592-A4F7-4112-BEE2-85981DEFD1AC}" destId="{6A369836-548A-486B-A76D-414759C96B8D}" srcOrd="1" destOrd="0" presId="urn:microsoft.com/office/officeart/2005/8/layout/vList6"/>
    <dgm:cxn modelId="{0A957400-A3D1-4C80-A25C-409D0AC55494}" type="presParOf" srcId="{380E75CC-F2CF-4801-8D86-03B82B43F122}" destId="{D08FB11A-CD10-4D9F-B6E6-0871801EF6E5}" srcOrd="5" destOrd="0" presId="urn:microsoft.com/office/officeart/2005/8/layout/vList6"/>
    <dgm:cxn modelId="{76EF2104-DF5B-4481-86AB-9A86DDDDBCD9}" type="presParOf" srcId="{380E75CC-F2CF-4801-8D86-03B82B43F122}" destId="{F5432FF2-C7CE-452E-9D5C-5A67B6233B81}" srcOrd="6" destOrd="0" presId="urn:microsoft.com/office/officeart/2005/8/layout/vList6"/>
    <dgm:cxn modelId="{A65A5456-E9A0-48E2-AFA7-820F8196C5E2}" type="presParOf" srcId="{F5432FF2-C7CE-452E-9D5C-5A67B6233B81}" destId="{119B66C1-2E25-444F-AEA4-64DE08EA8E4C}" srcOrd="0" destOrd="0" presId="urn:microsoft.com/office/officeart/2005/8/layout/vList6"/>
    <dgm:cxn modelId="{95FE2DFA-8474-402C-B95E-F5AD39DBA8F1}" type="presParOf" srcId="{F5432FF2-C7CE-452E-9D5C-5A67B6233B81}" destId="{0B5FA234-5420-497E-AB18-03C220081316}" srcOrd="1" destOrd="0" presId="urn:microsoft.com/office/officeart/2005/8/layout/vList6"/>
    <dgm:cxn modelId="{462CFFEB-E6D9-4A58-91F1-9CBA272C9104}" type="presParOf" srcId="{380E75CC-F2CF-4801-8D86-03B82B43F122}" destId="{53E484D9-7E9E-4A9A-8300-B021AC0B3D00}" srcOrd="7" destOrd="0" presId="urn:microsoft.com/office/officeart/2005/8/layout/vList6"/>
    <dgm:cxn modelId="{BE8DB44F-B545-490B-934A-61FD4B8D27F3}" type="presParOf" srcId="{380E75CC-F2CF-4801-8D86-03B82B43F122}" destId="{EE522030-B05D-4004-8CE3-3D0340251CB7}" srcOrd="8" destOrd="0" presId="urn:microsoft.com/office/officeart/2005/8/layout/vList6"/>
    <dgm:cxn modelId="{FD2D7AAC-73DA-4939-9E6E-0EBECD873E11}" type="presParOf" srcId="{EE522030-B05D-4004-8CE3-3D0340251CB7}" destId="{0187B28E-F236-40C0-9230-0EEB76E386BD}" srcOrd="0" destOrd="0" presId="urn:microsoft.com/office/officeart/2005/8/layout/vList6"/>
    <dgm:cxn modelId="{42674A75-A509-4BCB-A77C-9FB52A095C6C}" type="presParOf" srcId="{EE522030-B05D-4004-8CE3-3D0340251CB7}" destId="{A79CA9D2-6EC0-4956-9373-C174A6E21AB2}" srcOrd="1" destOrd="0" presId="urn:microsoft.com/office/officeart/2005/8/layout/vList6"/>
    <dgm:cxn modelId="{E235B6D3-7673-4D2D-AA7B-BD02C67BB956}" type="presParOf" srcId="{380E75CC-F2CF-4801-8D86-03B82B43F122}" destId="{2699EBEC-6EAC-40E2-B9A4-8210EFE9B34F}" srcOrd="9" destOrd="0" presId="urn:microsoft.com/office/officeart/2005/8/layout/vList6"/>
    <dgm:cxn modelId="{2D403B2A-6AC9-4321-9637-DC4884C07A22}" type="presParOf" srcId="{380E75CC-F2CF-4801-8D86-03B82B43F122}" destId="{B3C00D4D-632F-4616-B3B0-624E5AE20E3D}" srcOrd="10" destOrd="0" presId="urn:microsoft.com/office/officeart/2005/8/layout/vList6"/>
    <dgm:cxn modelId="{D2CB1CF8-5046-433F-B4F2-E0C52DB72A68}" type="presParOf" srcId="{B3C00D4D-632F-4616-B3B0-624E5AE20E3D}" destId="{120B3217-475F-4F18-8920-12CC72C73603}" srcOrd="0" destOrd="0" presId="urn:microsoft.com/office/officeart/2005/8/layout/vList6"/>
    <dgm:cxn modelId="{D4199F44-84A2-4F7C-A26D-2C60D3281A88}" type="presParOf" srcId="{B3C00D4D-632F-4616-B3B0-624E5AE20E3D}" destId="{172C2CF3-8071-43E0-B8D0-77F7E7FF9121}" srcOrd="1" destOrd="0" presId="urn:microsoft.com/office/officeart/2005/8/layout/vList6"/>
    <dgm:cxn modelId="{039BE4AC-BE5E-4CBF-8BBF-F07EB808D885}" type="presParOf" srcId="{380E75CC-F2CF-4801-8D86-03B82B43F122}" destId="{6A9C0BC9-1F34-4260-ABD5-A8814E0390BF}" srcOrd="11" destOrd="0" presId="urn:microsoft.com/office/officeart/2005/8/layout/vList6"/>
    <dgm:cxn modelId="{02BAEB15-7B55-405A-9C0F-38D61FB5994D}" type="presParOf" srcId="{380E75CC-F2CF-4801-8D86-03B82B43F122}" destId="{72BA589D-A452-4D4A-B704-C3AD9397E1AC}" srcOrd="12" destOrd="0" presId="urn:microsoft.com/office/officeart/2005/8/layout/vList6"/>
    <dgm:cxn modelId="{36138C03-D0A7-4800-B3B5-BAEBEB7FFED5}" type="presParOf" srcId="{72BA589D-A452-4D4A-B704-C3AD9397E1AC}" destId="{A9C920CB-5F44-4402-9406-303017233F19}" srcOrd="0" destOrd="0" presId="urn:microsoft.com/office/officeart/2005/8/layout/vList6"/>
    <dgm:cxn modelId="{5804D102-90D8-4B4C-8A24-5E2F458F707D}" type="presParOf" srcId="{72BA589D-A452-4D4A-B704-C3AD9397E1AC}" destId="{D93A36FF-BFFA-42BB-9049-55DC8745397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FA7C720-A10A-4208-A32C-E080C3FB8104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34BEF3-FDFC-47B7-9DDE-22A8235F0387}">
      <dgm:prSet phldrT="[Text]" custT="1"/>
      <dgm:spPr/>
      <dgm:t>
        <a:bodyPr/>
        <a:lstStyle/>
        <a:p>
          <a:r>
            <a:rPr lang="en-US" sz="1200" dirty="0" smtClean="0"/>
            <a:t>Students </a:t>
          </a:r>
          <a:endParaRPr lang="en-US" sz="1200" dirty="0"/>
        </a:p>
      </dgm:t>
    </dgm:pt>
    <dgm:pt modelId="{B7AC603D-F651-4877-B768-2F8FA76247BC}" type="parTrans" cxnId="{27A38E93-303A-45F0-B75A-DB2AB85C5B20}">
      <dgm:prSet/>
      <dgm:spPr/>
      <dgm:t>
        <a:bodyPr/>
        <a:lstStyle/>
        <a:p>
          <a:endParaRPr lang="en-US" sz="1200"/>
        </a:p>
      </dgm:t>
    </dgm:pt>
    <dgm:pt modelId="{E2E000BD-840C-4CFF-AC87-DF27C759F1E2}" type="sibTrans" cxnId="{27A38E93-303A-45F0-B75A-DB2AB85C5B20}">
      <dgm:prSet/>
      <dgm:spPr/>
      <dgm:t>
        <a:bodyPr/>
        <a:lstStyle/>
        <a:p>
          <a:endParaRPr lang="en-US" sz="1200"/>
        </a:p>
      </dgm:t>
    </dgm:pt>
    <dgm:pt modelId="{2B5DED7A-19B6-4BFC-82FE-EE72964EE0AC}">
      <dgm:prSet phldrT="[Text]" custT="1"/>
      <dgm:spPr/>
      <dgm:t>
        <a:bodyPr/>
        <a:lstStyle/>
        <a:p>
          <a:r>
            <a:rPr lang="en-US" sz="1200" dirty="0" smtClean="0"/>
            <a:t>Not aware as customers and are not demanding</a:t>
          </a:r>
          <a:endParaRPr lang="en-US" sz="1200" dirty="0"/>
        </a:p>
      </dgm:t>
    </dgm:pt>
    <dgm:pt modelId="{2EAE396A-9638-4924-BB55-0FD9CA4350C8}" type="parTrans" cxnId="{49F4EDD5-9E85-4D0D-B008-17FDA6BE466D}">
      <dgm:prSet/>
      <dgm:spPr/>
      <dgm:t>
        <a:bodyPr/>
        <a:lstStyle/>
        <a:p>
          <a:endParaRPr lang="en-US" sz="1200"/>
        </a:p>
      </dgm:t>
    </dgm:pt>
    <dgm:pt modelId="{3FE25EFA-F27F-4037-8421-126C7BA21961}" type="sibTrans" cxnId="{49F4EDD5-9E85-4D0D-B008-17FDA6BE466D}">
      <dgm:prSet/>
      <dgm:spPr/>
      <dgm:t>
        <a:bodyPr/>
        <a:lstStyle/>
        <a:p>
          <a:endParaRPr lang="en-US" sz="1200"/>
        </a:p>
      </dgm:t>
    </dgm:pt>
    <dgm:pt modelId="{23D22997-ACDE-4361-AD02-C233A26240C5}">
      <dgm:prSet phldrT="[Text]" custT="1"/>
      <dgm:spPr/>
      <dgm:t>
        <a:bodyPr/>
        <a:lstStyle/>
        <a:p>
          <a:r>
            <a:rPr lang="en-US" sz="1200" dirty="0" smtClean="0"/>
            <a:t>Employers</a:t>
          </a:r>
          <a:endParaRPr lang="en-US" sz="1200" dirty="0"/>
        </a:p>
      </dgm:t>
    </dgm:pt>
    <dgm:pt modelId="{CB243E13-6B18-46BC-AA90-33539AC074A4}" type="parTrans" cxnId="{EEACFCD1-6697-455D-B6EB-8F9324C16594}">
      <dgm:prSet/>
      <dgm:spPr/>
      <dgm:t>
        <a:bodyPr/>
        <a:lstStyle/>
        <a:p>
          <a:endParaRPr lang="en-US" sz="1200"/>
        </a:p>
      </dgm:t>
    </dgm:pt>
    <dgm:pt modelId="{5964C44A-5A7B-497C-8651-315BC3EC3E80}" type="sibTrans" cxnId="{EEACFCD1-6697-455D-B6EB-8F9324C16594}">
      <dgm:prSet/>
      <dgm:spPr/>
      <dgm:t>
        <a:bodyPr/>
        <a:lstStyle/>
        <a:p>
          <a:endParaRPr lang="en-US" sz="1200"/>
        </a:p>
      </dgm:t>
    </dgm:pt>
    <dgm:pt modelId="{D2AF6527-EB5F-48A5-BD51-C421FED12A3D}">
      <dgm:prSet phldrT="[Text]" custT="1"/>
      <dgm:spPr/>
      <dgm:t>
        <a:bodyPr/>
        <a:lstStyle/>
        <a:p>
          <a:r>
            <a:rPr lang="en-US" sz="1200" dirty="0" smtClean="0"/>
            <a:t>Very aware as customers of talent, skills of employees and do not compromise on Value driven work</a:t>
          </a:r>
          <a:endParaRPr lang="en-US" sz="1200" dirty="0"/>
        </a:p>
      </dgm:t>
    </dgm:pt>
    <dgm:pt modelId="{32C686DB-7C72-41EF-8E20-5EAF48D7FA8E}" type="parTrans" cxnId="{6B7AF23A-A423-4C46-865A-203FB068789D}">
      <dgm:prSet/>
      <dgm:spPr/>
      <dgm:t>
        <a:bodyPr/>
        <a:lstStyle/>
        <a:p>
          <a:endParaRPr lang="en-US" sz="1200"/>
        </a:p>
      </dgm:t>
    </dgm:pt>
    <dgm:pt modelId="{DBC7C34F-023D-477D-8F08-43E82945D7F3}" type="sibTrans" cxnId="{6B7AF23A-A423-4C46-865A-203FB068789D}">
      <dgm:prSet/>
      <dgm:spPr/>
      <dgm:t>
        <a:bodyPr/>
        <a:lstStyle/>
        <a:p>
          <a:endParaRPr lang="en-US" sz="1200"/>
        </a:p>
      </dgm:t>
    </dgm:pt>
    <dgm:pt modelId="{8353E096-CEED-4205-AC24-0F742E306343}" type="pres">
      <dgm:prSet presAssocID="{9FA7C720-A10A-4208-A32C-E080C3FB810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5C55130-B609-4071-A15A-1EED632123D7}" type="pres">
      <dgm:prSet presAssocID="{7E34BEF3-FDFC-47B7-9DDE-22A8235F0387}" presName="root" presStyleCnt="0"/>
      <dgm:spPr/>
    </dgm:pt>
    <dgm:pt modelId="{047A9109-6640-4E75-B62A-BD42FE83B77F}" type="pres">
      <dgm:prSet presAssocID="{7E34BEF3-FDFC-47B7-9DDE-22A8235F0387}" presName="rootComposite" presStyleCnt="0"/>
      <dgm:spPr/>
    </dgm:pt>
    <dgm:pt modelId="{6779145F-EEF0-4B0D-A401-D3FD12D3D35C}" type="pres">
      <dgm:prSet presAssocID="{7E34BEF3-FDFC-47B7-9DDE-22A8235F0387}" presName="rootText" presStyleLbl="node1" presStyleIdx="0" presStyleCnt="2"/>
      <dgm:spPr/>
      <dgm:t>
        <a:bodyPr/>
        <a:lstStyle/>
        <a:p>
          <a:endParaRPr lang="en-US"/>
        </a:p>
      </dgm:t>
    </dgm:pt>
    <dgm:pt modelId="{F78D8DFE-4D7F-452F-BDAB-0AFC19870AF3}" type="pres">
      <dgm:prSet presAssocID="{7E34BEF3-FDFC-47B7-9DDE-22A8235F0387}" presName="rootConnector" presStyleLbl="node1" presStyleIdx="0" presStyleCnt="2"/>
      <dgm:spPr/>
      <dgm:t>
        <a:bodyPr/>
        <a:lstStyle/>
        <a:p>
          <a:endParaRPr lang="en-US"/>
        </a:p>
      </dgm:t>
    </dgm:pt>
    <dgm:pt modelId="{5609D9FB-8B85-435A-9A23-7D57EA7F86C3}" type="pres">
      <dgm:prSet presAssocID="{7E34BEF3-FDFC-47B7-9DDE-22A8235F0387}" presName="childShape" presStyleCnt="0"/>
      <dgm:spPr/>
    </dgm:pt>
    <dgm:pt modelId="{9AF201BF-63A6-4917-A767-2702C3ADDE7D}" type="pres">
      <dgm:prSet presAssocID="{2EAE396A-9638-4924-BB55-0FD9CA4350C8}" presName="Name13" presStyleLbl="parChTrans1D2" presStyleIdx="0" presStyleCnt="2"/>
      <dgm:spPr/>
      <dgm:t>
        <a:bodyPr/>
        <a:lstStyle/>
        <a:p>
          <a:endParaRPr lang="en-US"/>
        </a:p>
      </dgm:t>
    </dgm:pt>
    <dgm:pt modelId="{236D3F13-97B8-45D2-A92A-329D312F4360}" type="pres">
      <dgm:prSet presAssocID="{2B5DED7A-19B6-4BFC-82FE-EE72964EE0AC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00B4D5-4242-4FD7-B6A0-AEE32266873C}" type="pres">
      <dgm:prSet presAssocID="{23D22997-ACDE-4361-AD02-C233A26240C5}" presName="root" presStyleCnt="0"/>
      <dgm:spPr/>
    </dgm:pt>
    <dgm:pt modelId="{3EE938E1-72E7-493A-BA8A-1533519F16AB}" type="pres">
      <dgm:prSet presAssocID="{23D22997-ACDE-4361-AD02-C233A26240C5}" presName="rootComposite" presStyleCnt="0"/>
      <dgm:spPr/>
    </dgm:pt>
    <dgm:pt modelId="{216AB758-FDFF-4974-B3CC-1793CCAB68A2}" type="pres">
      <dgm:prSet presAssocID="{23D22997-ACDE-4361-AD02-C233A26240C5}" presName="rootText" presStyleLbl="node1" presStyleIdx="1" presStyleCnt="2"/>
      <dgm:spPr/>
      <dgm:t>
        <a:bodyPr/>
        <a:lstStyle/>
        <a:p>
          <a:endParaRPr lang="en-US"/>
        </a:p>
      </dgm:t>
    </dgm:pt>
    <dgm:pt modelId="{61974AA3-8926-42A8-BDAC-80B0AC32906F}" type="pres">
      <dgm:prSet presAssocID="{23D22997-ACDE-4361-AD02-C233A26240C5}" presName="rootConnector" presStyleLbl="node1" presStyleIdx="1" presStyleCnt="2"/>
      <dgm:spPr/>
      <dgm:t>
        <a:bodyPr/>
        <a:lstStyle/>
        <a:p>
          <a:endParaRPr lang="en-US"/>
        </a:p>
      </dgm:t>
    </dgm:pt>
    <dgm:pt modelId="{C8CAB548-6CF6-47EC-A198-B555CE92CADD}" type="pres">
      <dgm:prSet presAssocID="{23D22997-ACDE-4361-AD02-C233A26240C5}" presName="childShape" presStyleCnt="0"/>
      <dgm:spPr/>
    </dgm:pt>
    <dgm:pt modelId="{0200067A-F9DD-4592-BD0E-8AAD2F59DC42}" type="pres">
      <dgm:prSet presAssocID="{32C686DB-7C72-41EF-8E20-5EAF48D7FA8E}" presName="Name13" presStyleLbl="parChTrans1D2" presStyleIdx="1" presStyleCnt="2"/>
      <dgm:spPr/>
      <dgm:t>
        <a:bodyPr/>
        <a:lstStyle/>
        <a:p>
          <a:endParaRPr lang="en-US"/>
        </a:p>
      </dgm:t>
    </dgm:pt>
    <dgm:pt modelId="{F56E2F89-8983-4AE0-A7E7-69646DC8DBD1}" type="pres">
      <dgm:prSet presAssocID="{D2AF6527-EB5F-48A5-BD51-C421FED12A3D}" presName="childText" presStyleLbl="bgAcc1" presStyleIdx="1" presStyleCnt="2" custScaleX="119497" custScaleY="1860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A38E93-303A-45F0-B75A-DB2AB85C5B20}" srcId="{9FA7C720-A10A-4208-A32C-E080C3FB8104}" destId="{7E34BEF3-FDFC-47B7-9DDE-22A8235F0387}" srcOrd="0" destOrd="0" parTransId="{B7AC603D-F651-4877-B768-2F8FA76247BC}" sibTransId="{E2E000BD-840C-4CFF-AC87-DF27C759F1E2}"/>
    <dgm:cxn modelId="{9B5B19E5-D202-44E1-A79B-5609A7660685}" type="presOf" srcId="{23D22997-ACDE-4361-AD02-C233A26240C5}" destId="{216AB758-FDFF-4974-B3CC-1793CCAB68A2}" srcOrd="0" destOrd="0" presId="urn:microsoft.com/office/officeart/2005/8/layout/hierarchy3"/>
    <dgm:cxn modelId="{F562C8EB-5041-40A4-A665-205EA1BC290E}" type="presOf" srcId="{7E34BEF3-FDFC-47B7-9DDE-22A8235F0387}" destId="{F78D8DFE-4D7F-452F-BDAB-0AFC19870AF3}" srcOrd="1" destOrd="0" presId="urn:microsoft.com/office/officeart/2005/8/layout/hierarchy3"/>
    <dgm:cxn modelId="{7690A878-C85B-4927-AEBD-4FEF39E0F541}" type="presOf" srcId="{2B5DED7A-19B6-4BFC-82FE-EE72964EE0AC}" destId="{236D3F13-97B8-45D2-A92A-329D312F4360}" srcOrd="0" destOrd="0" presId="urn:microsoft.com/office/officeart/2005/8/layout/hierarchy3"/>
    <dgm:cxn modelId="{0198FD62-4072-44C6-9E8E-1B8A6A1D0076}" type="presOf" srcId="{32C686DB-7C72-41EF-8E20-5EAF48D7FA8E}" destId="{0200067A-F9DD-4592-BD0E-8AAD2F59DC42}" srcOrd="0" destOrd="0" presId="urn:microsoft.com/office/officeart/2005/8/layout/hierarchy3"/>
    <dgm:cxn modelId="{9587440D-DC54-4721-B915-A3EBFEAD1B20}" type="presOf" srcId="{23D22997-ACDE-4361-AD02-C233A26240C5}" destId="{61974AA3-8926-42A8-BDAC-80B0AC32906F}" srcOrd="1" destOrd="0" presId="urn:microsoft.com/office/officeart/2005/8/layout/hierarchy3"/>
    <dgm:cxn modelId="{F25AF8C8-8371-41F5-AFE7-7DA30B3EEE1C}" type="presOf" srcId="{2EAE396A-9638-4924-BB55-0FD9CA4350C8}" destId="{9AF201BF-63A6-4917-A767-2702C3ADDE7D}" srcOrd="0" destOrd="0" presId="urn:microsoft.com/office/officeart/2005/8/layout/hierarchy3"/>
    <dgm:cxn modelId="{695603F2-1868-4B2C-BB00-AB31CAEE0012}" type="presOf" srcId="{7E34BEF3-FDFC-47B7-9DDE-22A8235F0387}" destId="{6779145F-EEF0-4B0D-A401-D3FD12D3D35C}" srcOrd="0" destOrd="0" presId="urn:microsoft.com/office/officeart/2005/8/layout/hierarchy3"/>
    <dgm:cxn modelId="{E4761CED-9B70-4942-B1BA-F1663DFCB9AF}" type="presOf" srcId="{9FA7C720-A10A-4208-A32C-E080C3FB8104}" destId="{8353E096-CEED-4205-AC24-0F742E306343}" srcOrd="0" destOrd="0" presId="urn:microsoft.com/office/officeart/2005/8/layout/hierarchy3"/>
    <dgm:cxn modelId="{49F4EDD5-9E85-4D0D-B008-17FDA6BE466D}" srcId="{7E34BEF3-FDFC-47B7-9DDE-22A8235F0387}" destId="{2B5DED7A-19B6-4BFC-82FE-EE72964EE0AC}" srcOrd="0" destOrd="0" parTransId="{2EAE396A-9638-4924-BB55-0FD9CA4350C8}" sibTransId="{3FE25EFA-F27F-4037-8421-126C7BA21961}"/>
    <dgm:cxn modelId="{6C9BB9DB-C7EB-46E7-8F83-7DE41EA267AB}" type="presOf" srcId="{D2AF6527-EB5F-48A5-BD51-C421FED12A3D}" destId="{F56E2F89-8983-4AE0-A7E7-69646DC8DBD1}" srcOrd="0" destOrd="0" presId="urn:microsoft.com/office/officeart/2005/8/layout/hierarchy3"/>
    <dgm:cxn modelId="{6B7AF23A-A423-4C46-865A-203FB068789D}" srcId="{23D22997-ACDE-4361-AD02-C233A26240C5}" destId="{D2AF6527-EB5F-48A5-BD51-C421FED12A3D}" srcOrd="0" destOrd="0" parTransId="{32C686DB-7C72-41EF-8E20-5EAF48D7FA8E}" sibTransId="{DBC7C34F-023D-477D-8F08-43E82945D7F3}"/>
    <dgm:cxn modelId="{EEACFCD1-6697-455D-B6EB-8F9324C16594}" srcId="{9FA7C720-A10A-4208-A32C-E080C3FB8104}" destId="{23D22997-ACDE-4361-AD02-C233A26240C5}" srcOrd="1" destOrd="0" parTransId="{CB243E13-6B18-46BC-AA90-33539AC074A4}" sibTransId="{5964C44A-5A7B-497C-8651-315BC3EC3E80}"/>
    <dgm:cxn modelId="{17CFD912-7EF1-4C45-86A7-F18185C8797D}" type="presParOf" srcId="{8353E096-CEED-4205-AC24-0F742E306343}" destId="{95C55130-B609-4071-A15A-1EED632123D7}" srcOrd="0" destOrd="0" presId="urn:microsoft.com/office/officeart/2005/8/layout/hierarchy3"/>
    <dgm:cxn modelId="{37AE27E5-C9CC-40A0-8EF6-42B566EA656C}" type="presParOf" srcId="{95C55130-B609-4071-A15A-1EED632123D7}" destId="{047A9109-6640-4E75-B62A-BD42FE83B77F}" srcOrd="0" destOrd="0" presId="urn:microsoft.com/office/officeart/2005/8/layout/hierarchy3"/>
    <dgm:cxn modelId="{8D1F2456-644F-44CB-8F90-79C818551F1D}" type="presParOf" srcId="{047A9109-6640-4E75-B62A-BD42FE83B77F}" destId="{6779145F-EEF0-4B0D-A401-D3FD12D3D35C}" srcOrd="0" destOrd="0" presId="urn:microsoft.com/office/officeart/2005/8/layout/hierarchy3"/>
    <dgm:cxn modelId="{692C8AAE-1D34-4387-9566-053A65F989E1}" type="presParOf" srcId="{047A9109-6640-4E75-B62A-BD42FE83B77F}" destId="{F78D8DFE-4D7F-452F-BDAB-0AFC19870AF3}" srcOrd="1" destOrd="0" presId="urn:microsoft.com/office/officeart/2005/8/layout/hierarchy3"/>
    <dgm:cxn modelId="{D5A0A5D8-06EC-40AB-9ED7-091E3FDF060E}" type="presParOf" srcId="{95C55130-B609-4071-A15A-1EED632123D7}" destId="{5609D9FB-8B85-435A-9A23-7D57EA7F86C3}" srcOrd="1" destOrd="0" presId="urn:microsoft.com/office/officeart/2005/8/layout/hierarchy3"/>
    <dgm:cxn modelId="{4CF55ABD-87B2-4560-99D5-3D020D53DFC0}" type="presParOf" srcId="{5609D9FB-8B85-435A-9A23-7D57EA7F86C3}" destId="{9AF201BF-63A6-4917-A767-2702C3ADDE7D}" srcOrd="0" destOrd="0" presId="urn:microsoft.com/office/officeart/2005/8/layout/hierarchy3"/>
    <dgm:cxn modelId="{76BAAD55-A4FD-47D4-B45C-FA497C00D3CE}" type="presParOf" srcId="{5609D9FB-8B85-435A-9A23-7D57EA7F86C3}" destId="{236D3F13-97B8-45D2-A92A-329D312F4360}" srcOrd="1" destOrd="0" presId="urn:microsoft.com/office/officeart/2005/8/layout/hierarchy3"/>
    <dgm:cxn modelId="{73D879D2-9077-4A7A-8541-5F9DEFBECD69}" type="presParOf" srcId="{8353E096-CEED-4205-AC24-0F742E306343}" destId="{7500B4D5-4242-4FD7-B6A0-AEE32266873C}" srcOrd="1" destOrd="0" presId="urn:microsoft.com/office/officeart/2005/8/layout/hierarchy3"/>
    <dgm:cxn modelId="{0B91551C-155B-4577-8E36-D79C786A7802}" type="presParOf" srcId="{7500B4D5-4242-4FD7-B6A0-AEE32266873C}" destId="{3EE938E1-72E7-493A-BA8A-1533519F16AB}" srcOrd="0" destOrd="0" presId="urn:microsoft.com/office/officeart/2005/8/layout/hierarchy3"/>
    <dgm:cxn modelId="{339D5C0B-00C5-4A68-963F-1E5F51647F9E}" type="presParOf" srcId="{3EE938E1-72E7-493A-BA8A-1533519F16AB}" destId="{216AB758-FDFF-4974-B3CC-1793CCAB68A2}" srcOrd="0" destOrd="0" presId="urn:microsoft.com/office/officeart/2005/8/layout/hierarchy3"/>
    <dgm:cxn modelId="{914C42F2-A651-4F51-962B-C8AC66DF3F62}" type="presParOf" srcId="{3EE938E1-72E7-493A-BA8A-1533519F16AB}" destId="{61974AA3-8926-42A8-BDAC-80B0AC32906F}" srcOrd="1" destOrd="0" presId="urn:microsoft.com/office/officeart/2005/8/layout/hierarchy3"/>
    <dgm:cxn modelId="{6DB1158B-B531-4C75-BD51-57D08E22961F}" type="presParOf" srcId="{7500B4D5-4242-4FD7-B6A0-AEE32266873C}" destId="{C8CAB548-6CF6-47EC-A198-B555CE92CADD}" srcOrd="1" destOrd="0" presId="urn:microsoft.com/office/officeart/2005/8/layout/hierarchy3"/>
    <dgm:cxn modelId="{376EC337-1151-4392-8D3B-EB37EF379E3A}" type="presParOf" srcId="{C8CAB548-6CF6-47EC-A198-B555CE92CADD}" destId="{0200067A-F9DD-4592-BD0E-8AAD2F59DC42}" srcOrd="0" destOrd="0" presId="urn:microsoft.com/office/officeart/2005/8/layout/hierarchy3"/>
    <dgm:cxn modelId="{44ABF491-1E25-4C2F-849E-8F4678C68556}" type="presParOf" srcId="{C8CAB548-6CF6-47EC-A198-B555CE92CADD}" destId="{F56E2F89-8983-4AE0-A7E7-69646DC8DBD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F4316BA-BA03-485E-B18F-287C501A3E9E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37ABF805-A079-4EAE-8FAE-75CACEAED0DB}">
      <dgm:prSet phldrT="[Text]"/>
      <dgm:spPr/>
      <dgm:t>
        <a:bodyPr/>
        <a:lstStyle/>
        <a:p>
          <a:r>
            <a:rPr lang="en-US" dirty="0" smtClean="0"/>
            <a:t>Goodness</a:t>
          </a:r>
          <a:endParaRPr lang="en-US" dirty="0"/>
        </a:p>
      </dgm:t>
    </dgm:pt>
    <dgm:pt modelId="{81FE8D09-6130-40D6-9101-36F75F315F2F}" type="parTrans" cxnId="{4F7ED7BB-9D40-455E-9A24-33AC26F3873F}">
      <dgm:prSet/>
      <dgm:spPr/>
      <dgm:t>
        <a:bodyPr/>
        <a:lstStyle/>
        <a:p>
          <a:endParaRPr lang="en-US"/>
        </a:p>
      </dgm:t>
    </dgm:pt>
    <dgm:pt modelId="{FEEFDE49-D91B-4E84-AE36-5ACEF760EF8B}" type="sibTrans" cxnId="{4F7ED7BB-9D40-455E-9A24-33AC26F3873F}">
      <dgm:prSet/>
      <dgm:spPr/>
      <dgm:t>
        <a:bodyPr/>
        <a:lstStyle/>
        <a:p>
          <a:endParaRPr lang="en-US"/>
        </a:p>
      </dgm:t>
    </dgm:pt>
    <dgm:pt modelId="{F682D25E-6416-444B-8EF6-61028561E406}">
      <dgm:prSet phldrT="[Text]"/>
      <dgm:spPr/>
      <dgm:t>
        <a:bodyPr/>
        <a:lstStyle/>
        <a:p>
          <a:r>
            <a:rPr lang="en-US" dirty="0" smtClean="0"/>
            <a:t>Honesty</a:t>
          </a:r>
          <a:endParaRPr lang="en-US" dirty="0"/>
        </a:p>
      </dgm:t>
    </dgm:pt>
    <dgm:pt modelId="{1FDF71A0-F694-48F7-86DE-1CE55963BAF4}" type="parTrans" cxnId="{6A944635-8921-4294-AA85-AC43817DC0F9}">
      <dgm:prSet/>
      <dgm:spPr/>
      <dgm:t>
        <a:bodyPr/>
        <a:lstStyle/>
        <a:p>
          <a:endParaRPr lang="en-US"/>
        </a:p>
      </dgm:t>
    </dgm:pt>
    <dgm:pt modelId="{38C2CCFA-5065-4BC6-B7F7-5A2613222DC8}" type="sibTrans" cxnId="{6A944635-8921-4294-AA85-AC43817DC0F9}">
      <dgm:prSet/>
      <dgm:spPr/>
      <dgm:t>
        <a:bodyPr/>
        <a:lstStyle/>
        <a:p>
          <a:endParaRPr lang="en-US"/>
        </a:p>
      </dgm:t>
    </dgm:pt>
    <dgm:pt modelId="{FEA68C96-C515-4C3E-B689-8CF151C7520E}">
      <dgm:prSet phldrT="[Text]"/>
      <dgm:spPr/>
      <dgm:t>
        <a:bodyPr/>
        <a:lstStyle/>
        <a:p>
          <a:r>
            <a:rPr lang="en-US" dirty="0" smtClean="0"/>
            <a:t>Fairness</a:t>
          </a:r>
          <a:endParaRPr lang="en-US" dirty="0"/>
        </a:p>
      </dgm:t>
    </dgm:pt>
    <dgm:pt modelId="{9ECDEB80-6756-44BA-BC26-BAD80427C6C3}" type="parTrans" cxnId="{717B869C-5F82-42DB-8A93-1E3F0FE38512}">
      <dgm:prSet/>
      <dgm:spPr/>
      <dgm:t>
        <a:bodyPr/>
        <a:lstStyle/>
        <a:p>
          <a:endParaRPr lang="en-US"/>
        </a:p>
      </dgm:t>
    </dgm:pt>
    <dgm:pt modelId="{B06E0A76-44B4-47BD-8AC1-566D00B73E7D}" type="sibTrans" cxnId="{717B869C-5F82-42DB-8A93-1E3F0FE38512}">
      <dgm:prSet/>
      <dgm:spPr/>
      <dgm:t>
        <a:bodyPr/>
        <a:lstStyle/>
        <a:p>
          <a:endParaRPr lang="en-US"/>
        </a:p>
      </dgm:t>
    </dgm:pt>
    <dgm:pt modelId="{6C1CF51B-4AF1-44D1-ADA6-0DEFEF60BC75}" type="pres">
      <dgm:prSet presAssocID="{3F4316BA-BA03-485E-B18F-287C501A3E9E}" presName="compositeShape" presStyleCnt="0">
        <dgm:presLayoutVars>
          <dgm:chMax val="7"/>
          <dgm:dir/>
          <dgm:resizeHandles val="exact"/>
        </dgm:presLayoutVars>
      </dgm:prSet>
      <dgm:spPr/>
    </dgm:pt>
    <dgm:pt modelId="{E856FE87-B5DF-4066-8776-20A94D689360}" type="pres">
      <dgm:prSet presAssocID="{37ABF805-A079-4EAE-8FAE-75CACEAED0DB}" presName="circ1" presStyleLbl="vennNode1" presStyleIdx="0" presStyleCnt="3"/>
      <dgm:spPr/>
      <dgm:t>
        <a:bodyPr/>
        <a:lstStyle/>
        <a:p>
          <a:endParaRPr lang="en-US"/>
        </a:p>
      </dgm:t>
    </dgm:pt>
    <dgm:pt modelId="{24F1258A-C3F6-4865-A288-23E8F57195FF}" type="pres">
      <dgm:prSet presAssocID="{37ABF805-A079-4EAE-8FAE-75CACEAED0D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2B911B-5E00-4BD1-83A8-80F2E1FC79F5}" type="pres">
      <dgm:prSet presAssocID="{F682D25E-6416-444B-8EF6-61028561E406}" presName="circ2" presStyleLbl="vennNode1" presStyleIdx="1" presStyleCnt="3"/>
      <dgm:spPr/>
      <dgm:t>
        <a:bodyPr/>
        <a:lstStyle/>
        <a:p>
          <a:endParaRPr lang="en-US"/>
        </a:p>
      </dgm:t>
    </dgm:pt>
    <dgm:pt modelId="{3A23835B-FCC7-4422-BCCA-D8416812DD08}" type="pres">
      <dgm:prSet presAssocID="{F682D25E-6416-444B-8EF6-61028561E40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69D63F-81E0-4D45-8C54-5472A2FE3213}" type="pres">
      <dgm:prSet presAssocID="{FEA68C96-C515-4C3E-B689-8CF151C7520E}" presName="circ3" presStyleLbl="vennNode1" presStyleIdx="2" presStyleCnt="3"/>
      <dgm:spPr/>
      <dgm:t>
        <a:bodyPr/>
        <a:lstStyle/>
        <a:p>
          <a:endParaRPr lang="en-US"/>
        </a:p>
      </dgm:t>
    </dgm:pt>
    <dgm:pt modelId="{55D2B5C4-1B46-4134-A29A-51CCED246B78}" type="pres">
      <dgm:prSet presAssocID="{FEA68C96-C515-4C3E-B689-8CF151C7520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17B869C-5F82-42DB-8A93-1E3F0FE38512}" srcId="{3F4316BA-BA03-485E-B18F-287C501A3E9E}" destId="{FEA68C96-C515-4C3E-B689-8CF151C7520E}" srcOrd="2" destOrd="0" parTransId="{9ECDEB80-6756-44BA-BC26-BAD80427C6C3}" sibTransId="{B06E0A76-44B4-47BD-8AC1-566D00B73E7D}"/>
    <dgm:cxn modelId="{0ED85054-D55D-4B04-8832-BE1F2AEEAF1E}" type="presOf" srcId="{37ABF805-A079-4EAE-8FAE-75CACEAED0DB}" destId="{E856FE87-B5DF-4066-8776-20A94D689360}" srcOrd="0" destOrd="0" presId="urn:microsoft.com/office/officeart/2005/8/layout/venn1"/>
    <dgm:cxn modelId="{B8A418CA-59B0-44B3-9AF2-1B23FCC64DAD}" type="presOf" srcId="{3F4316BA-BA03-485E-B18F-287C501A3E9E}" destId="{6C1CF51B-4AF1-44D1-ADA6-0DEFEF60BC75}" srcOrd="0" destOrd="0" presId="urn:microsoft.com/office/officeart/2005/8/layout/venn1"/>
    <dgm:cxn modelId="{4F7ED7BB-9D40-455E-9A24-33AC26F3873F}" srcId="{3F4316BA-BA03-485E-B18F-287C501A3E9E}" destId="{37ABF805-A079-4EAE-8FAE-75CACEAED0DB}" srcOrd="0" destOrd="0" parTransId="{81FE8D09-6130-40D6-9101-36F75F315F2F}" sibTransId="{FEEFDE49-D91B-4E84-AE36-5ACEF760EF8B}"/>
    <dgm:cxn modelId="{87446379-EC56-4A74-B803-EE4D9BC622BF}" type="presOf" srcId="{F682D25E-6416-444B-8EF6-61028561E406}" destId="{AC2B911B-5E00-4BD1-83A8-80F2E1FC79F5}" srcOrd="0" destOrd="0" presId="urn:microsoft.com/office/officeart/2005/8/layout/venn1"/>
    <dgm:cxn modelId="{DF1A6A80-692A-4B54-B606-0D8AE3C189AF}" type="presOf" srcId="{FEA68C96-C515-4C3E-B689-8CF151C7520E}" destId="{55D2B5C4-1B46-4134-A29A-51CCED246B78}" srcOrd="1" destOrd="0" presId="urn:microsoft.com/office/officeart/2005/8/layout/venn1"/>
    <dgm:cxn modelId="{4A72CBAC-E50B-436B-A355-FAB42E186E4A}" type="presOf" srcId="{FEA68C96-C515-4C3E-B689-8CF151C7520E}" destId="{3569D63F-81E0-4D45-8C54-5472A2FE3213}" srcOrd="0" destOrd="0" presId="urn:microsoft.com/office/officeart/2005/8/layout/venn1"/>
    <dgm:cxn modelId="{F9468732-44F9-4DFA-9937-67782F497509}" type="presOf" srcId="{37ABF805-A079-4EAE-8FAE-75CACEAED0DB}" destId="{24F1258A-C3F6-4865-A288-23E8F57195FF}" srcOrd="1" destOrd="0" presId="urn:microsoft.com/office/officeart/2005/8/layout/venn1"/>
    <dgm:cxn modelId="{EE984838-3555-4B05-8510-8C63ABD67326}" type="presOf" srcId="{F682D25E-6416-444B-8EF6-61028561E406}" destId="{3A23835B-FCC7-4422-BCCA-D8416812DD08}" srcOrd="1" destOrd="0" presId="urn:microsoft.com/office/officeart/2005/8/layout/venn1"/>
    <dgm:cxn modelId="{6A944635-8921-4294-AA85-AC43817DC0F9}" srcId="{3F4316BA-BA03-485E-B18F-287C501A3E9E}" destId="{F682D25E-6416-444B-8EF6-61028561E406}" srcOrd="1" destOrd="0" parTransId="{1FDF71A0-F694-48F7-86DE-1CE55963BAF4}" sibTransId="{38C2CCFA-5065-4BC6-B7F7-5A2613222DC8}"/>
    <dgm:cxn modelId="{6F9FB95C-8F79-4FCC-805B-F2ED6DC4FB23}" type="presParOf" srcId="{6C1CF51B-4AF1-44D1-ADA6-0DEFEF60BC75}" destId="{E856FE87-B5DF-4066-8776-20A94D689360}" srcOrd="0" destOrd="0" presId="urn:microsoft.com/office/officeart/2005/8/layout/venn1"/>
    <dgm:cxn modelId="{0F3341A7-CA6A-4229-AEE2-95DC1F7043BD}" type="presParOf" srcId="{6C1CF51B-4AF1-44D1-ADA6-0DEFEF60BC75}" destId="{24F1258A-C3F6-4865-A288-23E8F57195FF}" srcOrd="1" destOrd="0" presId="urn:microsoft.com/office/officeart/2005/8/layout/venn1"/>
    <dgm:cxn modelId="{D86B2B21-6D1C-4ED3-B704-BAE5A2E832A0}" type="presParOf" srcId="{6C1CF51B-4AF1-44D1-ADA6-0DEFEF60BC75}" destId="{AC2B911B-5E00-4BD1-83A8-80F2E1FC79F5}" srcOrd="2" destOrd="0" presId="urn:microsoft.com/office/officeart/2005/8/layout/venn1"/>
    <dgm:cxn modelId="{2ED0B63E-3AD9-46BD-871B-1B34A9E91ECC}" type="presParOf" srcId="{6C1CF51B-4AF1-44D1-ADA6-0DEFEF60BC75}" destId="{3A23835B-FCC7-4422-BCCA-D8416812DD08}" srcOrd="3" destOrd="0" presId="urn:microsoft.com/office/officeart/2005/8/layout/venn1"/>
    <dgm:cxn modelId="{F565D219-8563-4830-B34F-1C2B9E945D0D}" type="presParOf" srcId="{6C1CF51B-4AF1-44D1-ADA6-0DEFEF60BC75}" destId="{3569D63F-81E0-4D45-8C54-5472A2FE3213}" srcOrd="4" destOrd="0" presId="urn:microsoft.com/office/officeart/2005/8/layout/venn1"/>
    <dgm:cxn modelId="{35D94D67-BEDF-4369-96E1-CF9995B99BBE}" type="presParOf" srcId="{6C1CF51B-4AF1-44D1-ADA6-0DEFEF60BC75}" destId="{55D2B5C4-1B46-4134-A29A-51CCED246B78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8DDDB16-9180-4206-AF05-3B3A32CF0942}" type="doc">
      <dgm:prSet loTypeId="urn:microsoft.com/office/officeart/2005/8/layout/cycle7" loCatId="cycle" qsTypeId="urn:microsoft.com/office/officeart/2005/8/quickstyle/simple3" qsCatId="simple" csTypeId="urn:microsoft.com/office/officeart/2005/8/colors/accent1_2" csCatId="accent1" phldr="1"/>
      <dgm:spPr/>
    </dgm:pt>
    <dgm:pt modelId="{C5A12165-F9DF-4906-A3AB-A9CCBDFA50F6}">
      <dgm:prSet phldrT="[Text]" custT="1"/>
      <dgm:spPr/>
      <dgm:t>
        <a:bodyPr/>
        <a:lstStyle/>
        <a:p>
          <a:r>
            <a:rPr lang="en-US" sz="1600" b="1" dirty="0">
              <a:latin typeface="Times New Roman" pitchFamily="18" charset="0"/>
              <a:cs typeface="Times New Roman" pitchFamily="18" charset="0"/>
            </a:rPr>
            <a:t>Employees</a:t>
          </a:r>
        </a:p>
      </dgm:t>
    </dgm:pt>
    <dgm:pt modelId="{AFB938E7-F9CE-452E-A89C-D64AB129C805}" type="parTrans" cxnId="{90731E12-4B42-4315-B694-DE698A9BBD5E}">
      <dgm:prSet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18E4B005-25BC-418F-BBC2-E5FC9F97675B}" type="sibTrans" cxnId="{90731E12-4B42-4315-B694-DE698A9BBD5E}">
      <dgm:prSet custT="1"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B8F25418-E6BF-4231-ACC1-40FFA32518AD}">
      <dgm:prSet phldrT="[Text]" custT="1"/>
      <dgm:spPr/>
      <dgm:t>
        <a:bodyPr/>
        <a:lstStyle/>
        <a:p>
          <a:r>
            <a:rPr lang="en-US" sz="1600" b="1" dirty="0">
              <a:latin typeface="Times New Roman" pitchFamily="18" charset="0"/>
              <a:cs typeface="Times New Roman" pitchFamily="18" charset="0"/>
            </a:rPr>
            <a:t>Vendors</a:t>
          </a:r>
        </a:p>
      </dgm:t>
    </dgm:pt>
    <dgm:pt modelId="{58EF0619-2D7F-4388-B582-D6E87D8A7C31}" type="parTrans" cxnId="{097E0D45-17CD-44DC-8F61-5EDCD1AF264E}">
      <dgm:prSet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7B88E730-F963-48BC-9276-5524AC26767B}" type="sibTrans" cxnId="{097E0D45-17CD-44DC-8F61-5EDCD1AF264E}">
      <dgm:prSet custT="1"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C98FBFAE-6F4E-4C2D-8D10-B3C403AB8B72}">
      <dgm:prSet phldrT="[Text]" custT="1"/>
      <dgm:spPr/>
      <dgm:t>
        <a:bodyPr/>
        <a:lstStyle/>
        <a:p>
          <a:r>
            <a:rPr lang="en-US" sz="1600" b="1" dirty="0">
              <a:latin typeface="Times New Roman" pitchFamily="18" charset="0"/>
              <a:cs typeface="Times New Roman" pitchFamily="18" charset="0"/>
            </a:rPr>
            <a:t>Customers</a:t>
          </a:r>
        </a:p>
      </dgm:t>
    </dgm:pt>
    <dgm:pt modelId="{40C1C8CB-5229-4C58-9824-D5DED71DC566}" type="parTrans" cxnId="{979E5377-71BF-4EDD-9800-EDFE4872E12A}">
      <dgm:prSet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A7BB8B3D-DFB8-48DB-9284-D35DAFAA4FC5}" type="sibTrans" cxnId="{979E5377-71BF-4EDD-9800-EDFE4872E12A}">
      <dgm:prSet custT="1"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EFBC7E30-149A-4C3F-9B35-7E1B85F013B7}">
      <dgm:prSet phldrT="[Text]" custT="1"/>
      <dgm:spPr/>
      <dgm:t>
        <a:bodyPr/>
        <a:lstStyle/>
        <a:p>
          <a:r>
            <a:rPr lang="en-US" sz="1600" b="1" dirty="0">
              <a:latin typeface="Times New Roman" pitchFamily="18" charset="0"/>
              <a:cs typeface="Times New Roman" pitchFamily="18" charset="0"/>
            </a:rPr>
            <a:t>Management</a:t>
          </a:r>
        </a:p>
      </dgm:t>
    </dgm:pt>
    <dgm:pt modelId="{A238AA1A-3A90-44EC-9349-29EF07628E5D}" type="parTrans" cxnId="{84CCB03C-697C-45C8-9336-61EC3D54FD7D}">
      <dgm:prSet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792365F4-96F6-489A-A3D1-59B151D79252}" type="sibTrans" cxnId="{84CCB03C-697C-45C8-9336-61EC3D54FD7D}">
      <dgm:prSet custT="1"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F641E683-C9C5-408E-ACC5-ABA45935F307}">
      <dgm:prSet phldrT="[Text]" custT="1"/>
      <dgm:spPr/>
      <dgm:t>
        <a:bodyPr/>
        <a:lstStyle/>
        <a:p>
          <a:r>
            <a:rPr lang="en-US" sz="1600" b="1" dirty="0">
              <a:latin typeface="Times New Roman" pitchFamily="18" charset="0"/>
              <a:cs typeface="Times New Roman" pitchFamily="18" charset="0"/>
            </a:rPr>
            <a:t>Society</a:t>
          </a:r>
        </a:p>
      </dgm:t>
    </dgm:pt>
    <dgm:pt modelId="{3EB6E5A6-FF77-43FE-9132-CAEA04AE9A26}" type="parTrans" cxnId="{A2232530-0C8F-4257-A4BF-EE230A049801}">
      <dgm:prSet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78A40D24-CFEC-4E9A-AA09-B704546EAF98}" type="sibTrans" cxnId="{A2232530-0C8F-4257-A4BF-EE230A049801}">
      <dgm:prSet custT="1"/>
      <dgm:spPr/>
      <dgm:t>
        <a:bodyPr/>
        <a:lstStyle/>
        <a:p>
          <a:endParaRPr lang="en-US" sz="1600" b="1">
            <a:latin typeface="Times New Roman" pitchFamily="18" charset="0"/>
            <a:cs typeface="Times New Roman" pitchFamily="18" charset="0"/>
          </a:endParaRPr>
        </a:p>
      </dgm:t>
    </dgm:pt>
    <dgm:pt modelId="{F21F61C7-BDB9-426A-B275-0F56DF6CC85D}" type="pres">
      <dgm:prSet presAssocID="{98DDDB16-9180-4206-AF05-3B3A32CF0942}" presName="Name0" presStyleCnt="0">
        <dgm:presLayoutVars>
          <dgm:dir/>
          <dgm:resizeHandles val="exact"/>
        </dgm:presLayoutVars>
      </dgm:prSet>
      <dgm:spPr/>
    </dgm:pt>
    <dgm:pt modelId="{47AF460A-544D-487B-8BBC-0CF49D1226C2}" type="pres">
      <dgm:prSet presAssocID="{C5A12165-F9DF-4906-A3AB-A9CCBDFA50F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804554-9E5D-474C-87DD-DF60255219A7}" type="pres">
      <dgm:prSet presAssocID="{18E4B005-25BC-418F-BBC2-E5FC9F97675B}" presName="sibTrans" presStyleLbl="sibTrans2D1" presStyleIdx="0" presStyleCnt="5"/>
      <dgm:spPr/>
      <dgm:t>
        <a:bodyPr/>
        <a:lstStyle/>
        <a:p>
          <a:endParaRPr lang="en-US"/>
        </a:p>
      </dgm:t>
    </dgm:pt>
    <dgm:pt modelId="{68DAF8F5-707F-4DEF-9C5D-CB7911B499CB}" type="pres">
      <dgm:prSet presAssocID="{18E4B005-25BC-418F-BBC2-E5FC9F97675B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EBC45C2E-DCB9-4CA6-82E2-628E2E678B8F}" type="pres">
      <dgm:prSet presAssocID="{B8F25418-E6BF-4231-ACC1-40FFA32518A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3D9F07-7ABD-43E7-A882-97DBDE793951}" type="pres">
      <dgm:prSet presAssocID="{7B88E730-F963-48BC-9276-5524AC26767B}" presName="sibTrans" presStyleLbl="sibTrans2D1" presStyleIdx="1" presStyleCnt="5"/>
      <dgm:spPr/>
      <dgm:t>
        <a:bodyPr/>
        <a:lstStyle/>
        <a:p>
          <a:endParaRPr lang="en-US"/>
        </a:p>
      </dgm:t>
    </dgm:pt>
    <dgm:pt modelId="{C27D2DD4-D54B-4F28-8BA4-0B2890978C01}" type="pres">
      <dgm:prSet presAssocID="{7B88E730-F963-48BC-9276-5524AC26767B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69997AA6-E3CD-4C60-9F02-8DE0AEB0953F}" type="pres">
      <dgm:prSet presAssocID="{C98FBFAE-6F4E-4C2D-8D10-B3C403AB8B7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10E66C-CD53-4A0C-8FF9-87F95B66B302}" type="pres">
      <dgm:prSet presAssocID="{A7BB8B3D-DFB8-48DB-9284-D35DAFAA4FC5}" presName="sibTrans" presStyleLbl="sibTrans2D1" presStyleIdx="2" presStyleCnt="5"/>
      <dgm:spPr/>
      <dgm:t>
        <a:bodyPr/>
        <a:lstStyle/>
        <a:p>
          <a:endParaRPr lang="en-US"/>
        </a:p>
      </dgm:t>
    </dgm:pt>
    <dgm:pt modelId="{0EE7C34D-CB4D-40A0-8211-1DC86031FD87}" type="pres">
      <dgm:prSet presAssocID="{A7BB8B3D-DFB8-48DB-9284-D35DAFAA4FC5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A2022109-6149-4955-BBC1-1C436A7605A1}" type="pres">
      <dgm:prSet presAssocID="{EFBC7E30-149A-4C3F-9B35-7E1B85F013B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770E93-1977-4CDE-B374-25C1D168DD37}" type="pres">
      <dgm:prSet presAssocID="{792365F4-96F6-489A-A3D1-59B151D79252}" presName="sibTrans" presStyleLbl="sibTrans2D1" presStyleIdx="3" presStyleCnt="5"/>
      <dgm:spPr/>
      <dgm:t>
        <a:bodyPr/>
        <a:lstStyle/>
        <a:p>
          <a:endParaRPr lang="en-US"/>
        </a:p>
      </dgm:t>
    </dgm:pt>
    <dgm:pt modelId="{6457D8E3-CA87-45BE-8494-9B1EC1A8B5DE}" type="pres">
      <dgm:prSet presAssocID="{792365F4-96F6-489A-A3D1-59B151D79252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9AEBFB38-574A-4BB3-AF96-EF15D61480A0}" type="pres">
      <dgm:prSet presAssocID="{F641E683-C9C5-408E-ACC5-ABA45935F30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E1335C-0142-4807-80CD-5D5D91637000}" type="pres">
      <dgm:prSet presAssocID="{78A40D24-CFEC-4E9A-AA09-B704546EAF98}" presName="sibTrans" presStyleLbl="sibTrans2D1" presStyleIdx="4" presStyleCnt="5"/>
      <dgm:spPr/>
      <dgm:t>
        <a:bodyPr/>
        <a:lstStyle/>
        <a:p>
          <a:endParaRPr lang="en-US"/>
        </a:p>
      </dgm:t>
    </dgm:pt>
    <dgm:pt modelId="{7139244E-EDA5-4CA3-BDE9-FF82D297008F}" type="pres">
      <dgm:prSet presAssocID="{78A40D24-CFEC-4E9A-AA09-B704546EAF98}" presName="connectorText" presStyleLbl="sibTrans2D1" presStyleIdx="4" presStyleCnt="5"/>
      <dgm:spPr/>
      <dgm:t>
        <a:bodyPr/>
        <a:lstStyle/>
        <a:p>
          <a:endParaRPr lang="en-US"/>
        </a:p>
      </dgm:t>
    </dgm:pt>
  </dgm:ptLst>
  <dgm:cxnLst>
    <dgm:cxn modelId="{B7370E57-1E74-494F-A218-2C777CADC71C}" type="presOf" srcId="{A7BB8B3D-DFB8-48DB-9284-D35DAFAA4FC5}" destId="{0EE7C34D-CB4D-40A0-8211-1DC86031FD87}" srcOrd="1" destOrd="0" presId="urn:microsoft.com/office/officeart/2005/8/layout/cycle7"/>
    <dgm:cxn modelId="{DFC0F8B2-AD05-43F3-BAC2-9F838BE90471}" type="presOf" srcId="{18E4B005-25BC-418F-BBC2-E5FC9F97675B}" destId="{C2804554-9E5D-474C-87DD-DF60255219A7}" srcOrd="0" destOrd="0" presId="urn:microsoft.com/office/officeart/2005/8/layout/cycle7"/>
    <dgm:cxn modelId="{A407CBBF-55D6-465E-BDC3-BB2C83AB3DC8}" type="presOf" srcId="{F641E683-C9C5-408E-ACC5-ABA45935F307}" destId="{9AEBFB38-574A-4BB3-AF96-EF15D61480A0}" srcOrd="0" destOrd="0" presId="urn:microsoft.com/office/officeart/2005/8/layout/cycle7"/>
    <dgm:cxn modelId="{9E86631A-4F9C-4F71-967C-D466F68F421F}" type="presOf" srcId="{78A40D24-CFEC-4E9A-AA09-B704546EAF98}" destId="{EAE1335C-0142-4807-80CD-5D5D91637000}" srcOrd="0" destOrd="0" presId="urn:microsoft.com/office/officeart/2005/8/layout/cycle7"/>
    <dgm:cxn modelId="{5BCA3ECE-9161-4CDD-BAF5-176AFD3CF22A}" type="presOf" srcId="{B8F25418-E6BF-4231-ACC1-40FFA32518AD}" destId="{EBC45C2E-DCB9-4CA6-82E2-628E2E678B8F}" srcOrd="0" destOrd="0" presId="urn:microsoft.com/office/officeart/2005/8/layout/cycle7"/>
    <dgm:cxn modelId="{A41E6875-681D-4FA8-8928-9D69C9BD92AF}" type="presOf" srcId="{792365F4-96F6-489A-A3D1-59B151D79252}" destId="{6457D8E3-CA87-45BE-8494-9B1EC1A8B5DE}" srcOrd="1" destOrd="0" presId="urn:microsoft.com/office/officeart/2005/8/layout/cycle7"/>
    <dgm:cxn modelId="{979E5377-71BF-4EDD-9800-EDFE4872E12A}" srcId="{98DDDB16-9180-4206-AF05-3B3A32CF0942}" destId="{C98FBFAE-6F4E-4C2D-8D10-B3C403AB8B72}" srcOrd="2" destOrd="0" parTransId="{40C1C8CB-5229-4C58-9824-D5DED71DC566}" sibTransId="{A7BB8B3D-DFB8-48DB-9284-D35DAFAA4FC5}"/>
    <dgm:cxn modelId="{90731E12-4B42-4315-B694-DE698A9BBD5E}" srcId="{98DDDB16-9180-4206-AF05-3B3A32CF0942}" destId="{C5A12165-F9DF-4906-A3AB-A9CCBDFA50F6}" srcOrd="0" destOrd="0" parTransId="{AFB938E7-F9CE-452E-A89C-D64AB129C805}" sibTransId="{18E4B005-25BC-418F-BBC2-E5FC9F97675B}"/>
    <dgm:cxn modelId="{84CCB03C-697C-45C8-9336-61EC3D54FD7D}" srcId="{98DDDB16-9180-4206-AF05-3B3A32CF0942}" destId="{EFBC7E30-149A-4C3F-9B35-7E1B85F013B7}" srcOrd="3" destOrd="0" parTransId="{A238AA1A-3A90-44EC-9349-29EF07628E5D}" sibTransId="{792365F4-96F6-489A-A3D1-59B151D79252}"/>
    <dgm:cxn modelId="{4D1CE186-F6A3-4155-9938-9DAAB46607C3}" type="presOf" srcId="{98DDDB16-9180-4206-AF05-3B3A32CF0942}" destId="{F21F61C7-BDB9-426A-B275-0F56DF6CC85D}" srcOrd="0" destOrd="0" presId="urn:microsoft.com/office/officeart/2005/8/layout/cycle7"/>
    <dgm:cxn modelId="{434A4622-1006-4115-B9B0-8AC9376C80E6}" type="presOf" srcId="{7B88E730-F963-48BC-9276-5524AC26767B}" destId="{AE3D9F07-7ABD-43E7-A882-97DBDE793951}" srcOrd="0" destOrd="0" presId="urn:microsoft.com/office/officeart/2005/8/layout/cycle7"/>
    <dgm:cxn modelId="{93D42A76-CE7D-40EA-8326-41D9DEEDB121}" type="presOf" srcId="{C98FBFAE-6F4E-4C2D-8D10-B3C403AB8B72}" destId="{69997AA6-E3CD-4C60-9F02-8DE0AEB0953F}" srcOrd="0" destOrd="0" presId="urn:microsoft.com/office/officeart/2005/8/layout/cycle7"/>
    <dgm:cxn modelId="{B3D5D819-1D65-4A94-803B-07056EA22244}" type="presOf" srcId="{7B88E730-F963-48BC-9276-5524AC26767B}" destId="{C27D2DD4-D54B-4F28-8BA4-0B2890978C01}" srcOrd="1" destOrd="0" presId="urn:microsoft.com/office/officeart/2005/8/layout/cycle7"/>
    <dgm:cxn modelId="{097E0D45-17CD-44DC-8F61-5EDCD1AF264E}" srcId="{98DDDB16-9180-4206-AF05-3B3A32CF0942}" destId="{B8F25418-E6BF-4231-ACC1-40FFA32518AD}" srcOrd="1" destOrd="0" parTransId="{58EF0619-2D7F-4388-B582-D6E87D8A7C31}" sibTransId="{7B88E730-F963-48BC-9276-5524AC26767B}"/>
    <dgm:cxn modelId="{160EF1D4-3D60-4565-8595-640EE6657503}" type="presOf" srcId="{18E4B005-25BC-418F-BBC2-E5FC9F97675B}" destId="{68DAF8F5-707F-4DEF-9C5D-CB7911B499CB}" srcOrd="1" destOrd="0" presId="urn:microsoft.com/office/officeart/2005/8/layout/cycle7"/>
    <dgm:cxn modelId="{A2232530-0C8F-4257-A4BF-EE230A049801}" srcId="{98DDDB16-9180-4206-AF05-3B3A32CF0942}" destId="{F641E683-C9C5-408E-ACC5-ABA45935F307}" srcOrd="4" destOrd="0" parTransId="{3EB6E5A6-FF77-43FE-9132-CAEA04AE9A26}" sibTransId="{78A40D24-CFEC-4E9A-AA09-B704546EAF98}"/>
    <dgm:cxn modelId="{9BCB2E51-770E-4C0E-B526-CF6333346128}" type="presOf" srcId="{C5A12165-F9DF-4906-A3AB-A9CCBDFA50F6}" destId="{47AF460A-544D-487B-8BBC-0CF49D1226C2}" srcOrd="0" destOrd="0" presId="urn:microsoft.com/office/officeart/2005/8/layout/cycle7"/>
    <dgm:cxn modelId="{A5FA5C5D-68AD-489B-9E56-CBFE817C1A5F}" type="presOf" srcId="{A7BB8B3D-DFB8-48DB-9284-D35DAFAA4FC5}" destId="{2510E66C-CD53-4A0C-8FF9-87F95B66B302}" srcOrd="0" destOrd="0" presId="urn:microsoft.com/office/officeart/2005/8/layout/cycle7"/>
    <dgm:cxn modelId="{DBC22465-C971-49F0-BC96-2685AD54BCA4}" type="presOf" srcId="{78A40D24-CFEC-4E9A-AA09-B704546EAF98}" destId="{7139244E-EDA5-4CA3-BDE9-FF82D297008F}" srcOrd="1" destOrd="0" presId="urn:microsoft.com/office/officeart/2005/8/layout/cycle7"/>
    <dgm:cxn modelId="{EA2AEAA7-9EA1-4864-ADCD-F1898182A18A}" type="presOf" srcId="{792365F4-96F6-489A-A3D1-59B151D79252}" destId="{66770E93-1977-4CDE-B374-25C1D168DD37}" srcOrd="0" destOrd="0" presId="urn:microsoft.com/office/officeart/2005/8/layout/cycle7"/>
    <dgm:cxn modelId="{5A42536C-20D9-41A6-B858-6F5AF47C1BD2}" type="presOf" srcId="{EFBC7E30-149A-4C3F-9B35-7E1B85F013B7}" destId="{A2022109-6149-4955-BBC1-1C436A7605A1}" srcOrd="0" destOrd="0" presId="urn:microsoft.com/office/officeart/2005/8/layout/cycle7"/>
    <dgm:cxn modelId="{1E29A566-A88C-4CAA-82F1-8C8E33D04A48}" type="presParOf" srcId="{F21F61C7-BDB9-426A-B275-0F56DF6CC85D}" destId="{47AF460A-544D-487B-8BBC-0CF49D1226C2}" srcOrd="0" destOrd="0" presId="urn:microsoft.com/office/officeart/2005/8/layout/cycle7"/>
    <dgm:cxn modelId="{7659CF80-DE36-45F7-B608-1D192378F2B1}" type="presParOf" srcId="{F21F61C7-BDB9-426A-B275-0F56DF6CC85D}" destId="{C2804554-9E5D-474C-87DD-DF60255219A7}" srcOrd="1" destOrd="0" presId="urn:microsoft.com/office/officeart/2005/8/layout/cycle7"/>
    <dgm:cxn modelId="{727B11BD-3CBC-4444-8556-B548421CB659}" type="presParOf" srcId="{C2804554-9E5D-474C-87DD-DF60255219A7}" destId="{68DAF8F5-707F-4DEF-9C5D-CB7911B499CB}" srcOrd="0" destOrd="0" presId="urn:microsoft.com/office/officeart/2005/8/layout/cycle7"/>
    <dgm:cxn modelId="{DFCBBA6F-385A-402F-B722-1372370F6AC3}" type="presParOf" srcId="{F21F61C7-BDB9-426A-B275-0F56DF6CC85D}" destId="{EBC45C2E-DCB9-4CA6-82E2-628E2E678B8F}" srcOrd="2" destOrd="0" presId="urn:microsoft.com/office/officeart/2005/8/layout/cycle7"/>
    <dgm:cxn modelId="{CD6DBD43-B962-471F-95F1-40AFD862816D}" type="presParOf" srcId="{F21F61C7-BDB9-426A-B275-0F56DF6CC85D}" destId="{AE3D9F07-7ABD-43E7-A882-97DBDE793951}" srcOrd="3" destOrd="0" presId="urn:microsoft.com/office/officeart/2005/8/layout/cycle7"/>
    <dgm:cxn modelId="{F0869AD4-C5F7-4274-9191-0A714F796B63}" type="presParOf" srcId="{AE3D9F07-7ABD-43E7-A882-97DBDE793951}" destId="{C27D2DD4-D54B-4F28-8BA4-0B2890978C01}" srcOrd="0" destOrd="0" presId="urn:microsoft.com/office/officeart/2005/8/layout/cycle7"/>
    <dgm:cxn modelId="{558A4429-441B-4EF7-B6A9-683290396EDD}" type="presParOf" srcId="{F21F61C7-BDB9-426A-B275-0F56DF6CC85D}" destId="{69997AA6-E3CD-4C60-9F02-8DE0AEB0953F}" srcOrd="4" destOrd="0" presId="urn:microsoft.com/office/officeart/2005/8/layout/cycle7"/>
    <dgm:cxn modelId="{62A6D0A6-27CA-4D50-AE25-C76798829DAF}" type="presParOf" srcId="{F21F61C7-BDB9-426A-B275-0F56DF6CC85D}" destId="{2510E66C-CD53-4A0C-8FF9-87F95B66B302}" srcOrd="5" destOrd="0" presId="urn:microsoft.com/office/officeart/2005/8/layout/cycle7"/>
    <dgm:cxn modelId="{F6C6BECF-B308-4069-89B5-1C0C937D8FBB}" type="presParOf" srcId="{2510E66C-CD53-4A0C-8FF9-87F95B66B302}" destId="{0EE7C34D-CB4D-40A0-8211-1DC86031FD87}" srcOrd="0" destOrd="0" presId="urn:microsoft.com/office/officeart/2005/8/layout/cycle7"/>
    <dgm:cxn modelId="{994D59FD-D46F-448B-B19B-4FBE499A2891}" type="presParOf" srcId="{F21F61C7-BDB9-426A-B275-0F56DF6CC85D}" destId="{A2022109-6149-4955-BBC1-1C436A7605A1}" srcOrd="6" destOrd="0" presId="urn:microsoft.com/office/officeart/2005/8/layout/cycle7"/>
    <dgm:cxn modelId="{B6AA7DA9-D44E-49A7-AE25-70FC612C2435}" type="presParOf" srcId="{F21F61C7-BDB9-426A-B275-0F56DF6CC85D}" destId="{66770E93-1977-4CDE-B374-25C1D168DD37}" srcOrd="7" destOrd="0" presId="urn:microsoft.com/office/officeart/2005/8/layout/cycle7"/>
    <dgm:cxn modelId="{1043FE6F-F633-4851-853E-CEBF4A740DA1}" type="presParOf" srcId="{66770E93-1977-4CDE-B374-25C1D168DD37}" destId="{6457D8E3-CA87-45BE-8494-9B1EC1A8B5DE}" srcOrd="0" destOrd="0" presId="urn:microsoft.com/office/officeart/2005/8/layout/cycle7"/>
    <dgm:cxn modelId="{38E0F62C-7328-4DFF-9E9A-5DB7283329BC}" type="presParOf" srcId="{F21F61C7-BDB9-426A-B275-0F56DF6CC85D}" destId="{9AEBFB38-574A-4BB3-AF96-EF15D61480A0}" srcOrd="8" destOrd="0" presId="urn:microsoft.com/office/officeart/2005/8/layout/cycle7"/>
    <dgm:cxn modelId="{1168D0CB-2C65-476F-800D-2C2648442A8E}" type="presParOf" srcId="{F21F61C7-BDB9-426A-B275-0F56DF6CC85D}" destId="{EAE1335C-0142-4807-80CD-5D5D91637000}" srcOrd="9" destOrd="0" presId="urn:microsoft.com/office/officeart/2005/8/layout/cycle7"/>
    <dgm:cxn modelId="{E8B4EC1D-1D5F-4CFA-9492-D2E1124C223E}" type="presParOf" srcId="{EAE1335C-0142-4807-80CD-5D5D91637000}" destId="{7139244E-EDA5-4CA3-BDE9-FF82D297008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8DDDB16-9180-4206-AF05-3B3A32CF0942}" type="doc">
      <dgm:prSet loTypeId="urn:microsoft.com/office/officeart/2005/8/layout/cycle7" loCatId="cycle" qsTypeId="urn:microsoft.com/office/officeart/2005/8/quickstyle/simple3" qsCatId="simple" csTypeId="urn:microsoft.com/office/officeart/2005/8/colors/accent1_2" csCatId="accent1" phldr="1"/>
      <dgm:spPr/>
    </dgm:pt>
    <dgm:pt modelId="{C5A12165-F9DF-4906-A3AB-A9CCBDFA50F6}">
      <dgm:prSet phldrT="[Text]" custT="1"/>
      <dgm:spPr/>
      <dgm:t>
        <a:bodyPr/>
        <a:lstStyle/>
        <a:p>
          <a:r>
            <a:rPr lang="en-US" sz="1400" b="1" dirty="0">
              <a:latin typeface="Times New Roman" pitchFamily="18" charset="0"/>
              <a:cs typeface="Times New Roman" pitchFamily="18" charset="0"/>
            </a:rPr>
            <a:t>Employees</a:t>
          </a:r>
        </a:p>
      </dgm:t>
    </dgm:pt>
    <dgm:pt modelId="{AFB938E7-F9CE-452E-A89C-D64AB129C805}" type="parTrans" cxnId="{90731E12-4B42-4315-B694-DE698A9BBD5E}">
      <dgm:prSet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18E4B005-25BC-418F-BBC2-E5FC9F97675B}" type="sibTrans" cxnId="{90731E12-4B42-4315-B694-DE698A9BBD5E}">
      <dgm:prSet custT="1"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B8F25418-E6BF-4231-ACC1-40FFA32518AD}">
      <dgm:prSet phldrT="[Text]" custT="1"/>
      <dgm:spPr/>
      <dgm:t>
        <a:bodyPr/>
        <a:lstStyle/>
        <a:p>
          <a:r>
            <a:rPr lang="en-US" sz="1400" b="1" dirty="0">
              <a:latin typeface="Times New Roman" pitchFamily="18" charset="0"/>
              <a:cs typeface="Times New Roman" pitchFamily="18" charset="0"/>
            </a:rPr>
            <a:t>Vendors</a:t>
          </a:r>
        </a:p>
      </dgm:t>
    </dgm:pt>
    <dgm:pt modelId="{58EF0619-2D7F-4388-B582-D6E87D8A7C31}" type="parTrans" cxnId="{097E0D45-17CD-44DC-8F61-5EDCD1AF264E}">
      <dgm:prSet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7B88E730-F963-48BC-9276-5524AC26767B}" type="sibTrans" cxnId="{097E0D45-17CD-44DC-8F61-5EDCD1AF264E}">
      <dgm:prSet custT="1"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C98FBFAE-6F4E-4C2D-8D10-B3C403AB8B72}">
      <dgm:prSet phldrT="[Text]" custT="1"/>
      <dgm:spPr/>
      <dgm:t>
        <a:bodyPr/>
        <a:lstStyle/>
        <a:p>
          <a:r>
            <a:rPr lang="en-US" sz="1400" b="1" dirty="0">
              <a:latin typeface="Times New Roman" pitchFamily="18" charset="0"/>
              <a:cs typeface="Times New Roman" pitchFamily="18" charset="0"/>
            </a:rPr>
            <a:t>Customers</a:t>
          </a:r>
        </a:p>
      </dgm:t>
    </dgm:pt>
    <dgm:pt modelId="{40C1C8CB-5229-4C58-9824-D5DED71DC566}" type="parTrans" cxnId="{979E5377-71BF-4EDD-9800-EDFE4872E12A}">
      <dgm:prSet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A7BB8B3D-DFB8-48DB-9284-D35DAFAA4FC5}" type="sibTrans" cxnId="{979E5377-71BF-4EDD-9800-EDFE4872E12A}">
      <dgm:prSet custT="1"/>
      <dgm:spPr/>
      <dgm:t>
        <a:bodyPr/>
        <a:lstStyle/>
        <a:p>
          <a:endParaRPr lang="en-US" sz="1400" b="1">
            <a:latin typeface="Times New Roman" pitchFamily="18" charset="0"/>
            <a:cs typeface="Times New Roman" pitchFamily="18" charset="0"/>
          </a:endParaRPr>
        </a:p>
      </dgm:t>
    </dgm:pt>
    <dgm:pt modelId="{30B88F19-0FE0-4CCE-8BDA-7AE9BC2723CC}" type="pres">
      <dgm:prSet presAssocID="{98DDDB16-9180-4206-AF05-3B3A32CF0942}" presName="Name0" presStyleCnt="0">
        <dgm:presLayoutVars>
          <dgm:dir/>
          <dgm:resizeHandles val="exact"/>
        </dgm:presLayoutVars>
      </dgm:prSet>
      <dgm:spPr/>
    </dgm:pt>
    <dgm:pt modelId="{ADFD3BFC-9CC0-4C04-BA01-CB93B052768D}" type="pres">
      <dgm:prSet presAssocID="{C5A12165-F9DF-4906-A3AB-A9CCBDFA50F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458123-3765-41F0-905A-D78CB277484A}" type="pres">
      <dgm:prSet presAssocID="{18E4B005-25BC-418F-BBC2-E5FC9F97675B}" presName="sibTrans" presStyleLbl="sibTrans2D1" presStyleIdx="0" presStyleCnt="3"/>
      <dgm:spPr/>
      <dgm:t>
        <a:bodyPr/>
        <a:lstStyle/>
        <a:p>
          <a:endParaRPr lang="en-US"/>
        </a:p>
      </dgm:t>
    </dgm:pt>
    <dgm:pt modelId="{5DBC94FA-00EB-461A-B074-A33922178996}" type="pres">
      <dgm:prSet presAssocID="{18E4B005-25BC-418F-BBC2-E5FC9F97675B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A8454D49-8BBA-4922-B612-049D51A66D6A}" type="pres">
      <dgm:prSet presAssocID="{B8F25418-E6BF-4231-ACC1-40FFA32518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EE274-FE91-4638-ADA3-92A6D0BE3B1C}" type="pres">
      <dgm:prSet presAssocID="{7B88E730-F963-48BC-9276-5524AC26767B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779903E-8C95-438E-A9DD-A06FB354B00D}" type="pres">
      <dgm:prSet presAssocID="{7B88E730-F963-48BC-9276-5524AC26767B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A066AE81-CD26-49F0-B5C2-5A5798B7FD91}" type="pres">
      <dgm:prSet presAssocID="{C98FBFAE-6F4E-4C2D-8D10-B3C403AB8B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98582E-8562-47E9-8960-FE2D1AE200BB}" type="pres">
      <dgm:prSet presAssocID="{A7BB8B3D-DFB8-48DB-9284-D35DAFAA4FC5}" presName="sibTrans" presStyleLbl="sibTrans2D1" presStyleIdx="2" presStyleCnt="3"/>
      <dgm:spPr/>
      <dgm:t>
        <a:bodyPr/>
        <a:lstStyle/>
        <a:p>
          <a:endParaRPr lang="en-US"/>
        </a:p>
      </dgm:t>
    </dgm:pt>
    <dgm:pt modelId="{1E35A46F-F5C4-49A1-AE1F-3CA9DEDAED96}" type="pres">
      <dgm:prSet presAssocID="{A7BB8B3D-DFB8-48DB-9284-D35DAFAA4FC5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979E5377-71BF-4EDD-9800-EDFE4872E12A}" srcId="{98DDDB16-9180-4206-AF05-3B3A32CF0942}" destId="{C98FBFAE-6F4E-4C2D-8D10-B3C403AB8B72}" srcOrd="2" destOrd="0" parTransId="{40C1C8CB-5229-4C58-9824-D5DED71DC566}" sibTransId="{A7BB8B3D-DFB8-48DB-9284-D35DAFAA4FC5}"/>
    <dgm:cxn modelId="{BA28CB54-F1D2-45A3-856F-EFCD6CEFDB3A}" type="presOf" srcId="{A7BB8B3D-DFB8-48DB-9284-D35DAFAA4FC5}" destId="{7498582E-8562-47E9-8960-FE2D1AE200BB}" srcOrd="0" destOrd="0" presId="urn:microsoft.com/office/officeart/2005/8/layout/cycle7"/>
    <dgm:cxn modelId="{41166404-C416-40EE-AF34-F62F00DAD154}" type="presOf" srcId="{18E4B005-25BC-418F-BBC2-E5FC9F97675B}" destId="{4D458123-3765-41F0-905A-D78CB277484A}" srcOrd="0" destOrd="0" presId="urn:microsoft.com/office/officeart/2005/8/layout/cycle7"/>
    <dgm:cxn modelId="{016C449E-5DBC-43DC-B1C3-F47B2A3FAA1D}" type="presOf" srcId="{7B88E730-F963-48BC-9276-5524AC26767B}" destId="{39FEE274-FE91-4638-ADA3-92A6D0BE3B1C}" srcOrd="0" destOrd="0" presId="urn:microsoft.com/office/officeart/2005/8/layout/cycle7"/>
    <dgm:cxn modelId="{E9E84559-E855-42C2-B7AF-09E50D9F6AB1}" type="presOf" srcId="{7B88E730-F963-48BC-9276-5524AC26767B}" destId="{0779903E-8C95-438E-A9DD-A06FB354B00D}" srcOrd="1" destOrd="0" presId="urn:microsoft.com/office/officeart/2005/8/layout/cycle7"/>
    <dgm:cxn modelId="{A38D099A-9079-4B59-B999-0CEFC5FD2910}" type="presOf" srcId="{98DDDB16-9180-4206-AF05-3B3A32CF0942}" destId="{30B88F19-0FE0-4CCE-8BDA-7AE9BC2723CC}" srcOrd="0" destOrd="0" presId="urn:microsoft.com/office/officeart/2005/8/layout/cycle7"/>
    <dgm:cxn modelId="{C997218D-5DB6-4D2C-8F31-20ACED65015C}" type="presOf" srcId="{A7BB8B3D-DFB8-48DB-9284-D35DAFAA4FC5}" destId="{1E35A46F-F5C4-49A1-AE1F-3CA9DEDAED96}" srcOrd="1" destOrd="0" presId="urn:microsoft.com/office/officeart/2005/8/layout/cycle7"/>
    <dgm:cxn modelId="{365158A0-7F79-4165-9732-BA567F6AC15A}" type="presOf" srcId="{C5A12165-F9DF-4906-A3AB-A9CCBDFA50F6}" destId="{ADFD3BFC-9CC0-4C04-BA01-CB93B052768D}" srcOrd="0" destOrd="0" presId="urn:microsoft.com/office/officeart/2005/8/layout/cycle7"/>
    <dgm:cxn modelId="{E4E5C25C-4F7A-4E17-AFA4-B11A4E81DC52}" type="presOf" srcId="{B8F25418-E6BF-4231-ACC1-40FFA32518AD}" destId="{A8454D49-8BBA-4922-B612-049D51A66D6A}" srcOrd="0" destOrd="0" presId="urn:microsoft.com/office/officeart/2005/8/layout/cycle7"/>
    <dgm:cxn modelId="{097E0D45-17CD-44DC-8F61-5EDCD1AF264E}" srcId="{98DDDB16-9180-4206-AF05-3B3A32CF0942}" destId="{B8F25418-E6BF-4231-ACC1-40FFA32518AD}" srcOrd="1" destOrd="0" parTransId="{58EF0619-2D7F-4388-B582-D6E87D8A7C31}" sibTransId="{7B88E730-F963-48BC-9276-5524AC26767B}"/>
    <dgm:cxn modelId="{90731E12-4B42-4315-B694-DE698A9BBD5E}" srcId="{98DDDB16-9180-4206-AF05-3B3A32CF0942}" destId="{C5A12165-F9DF-4906-A3AB-A9CCBDFA50F6}" srcOrd="0" destOrd="0" parTransId="{AFB938E7-F9CE-452E-A89C-D64AB129C805}" sibTransId="{18E4B005-25BC-418F-BBC2-E5FC9F97675B}"/>
    <dgm:cxn modelId="{20D47E58-17B1-445D-A7A1-470F88837907}" type="presOf" srcId="{18E4B005-25BC-418F-BBC2-E5FC9F97675B}" destId="{5DBC94FA-00EB-461A-B074-A33922178996}" srcOrd="1" destOrd="0" presId="urn:microsoft.com/office/officeart/2005/8/layout/cycle7"/>
    <dgm:cxn modelId="{14A95981-1DB1-4A9E-9E86-B9156265492B}" type="presOf" srcId="{C98FBFAE-6F4E-4C2D-8D10-B3C403AB8B72}" destId="{A066AE81-CD26-49F0-B5C2-5A5798B7FD91}" srcOrd="0" destOrd="0" presId="urn:microsoft.com/office/officeart/2005/8/layout/cycle7"/>
    <dgm:cxn modelId="{5977CF1D-5037-4ADF-9357-58BBABD157F6}" type="presParOf" srcId="{30B88F19-0FE0-4CCE-8BDA-7AE9BC2723CC}" destId="{ADFD3BFC-9CC0-4C04-BA01-CB93B052768D}" srcOrd="0" destOrd="0" presId="urn:microsoft.com/office/officeart/2005/8/layout/cycle7"/>
    <dgm:cxn modelId="{CC1B34DF-102A-4F0E-80D8-656BDB28EEB7}" type="presParOf" srcId="{30B88F19-0FE0-4CCE-8BDA-7AE9BC2723CC}" destId="{4D458123-3765-41F0-905A-D78CB277484A}" srcOrd="1" destOrd="0" presId="urn:microsoft.com/office/officeart/2005/8/layout/cycle7"/>
    <dgm:cxn modelId="{7B68AD57-10E8-4676-B3E8-44103EB52BDF}" type="presParOf" srcId="{4D458123-3765-41F0-905A-D78CB277484A}" destId="{5DBC94FA-00EB-461A-B074-A33922178996}" srcOrd="0" destOrd="0" presId="urn:microsoft.com/office/officeart/2005/8/layout/cycle7"/>
    <dgm:cxn modelId="{16A0AD8F-33B6-4441-917E-4A5656F018C0}" type="presParOf" srcId="{30B88F19-0FE0-4CCE-8BDA-7AE9BC2723CC}" destId="{A8454D49-8BBA-4922-B612-049D51A66D6A}" srcOrd="2" destOrd="0" presId="urn:microsoft.com/office/officeart/2005/8/layout/cycle7"/>
    <dgm:cxn modelId="{7946A1DD-0B11-47FC-A6F9-242FDFC675E0}" type="presParOf" srcId="{30B88F19-0FE0-4CCE-8BDA-7AE9BC2723CC}" destId="{39FEE274-FE91-4638-ADA3-92A6D0BE3B1C}" srcOrd="3" destOrd="0" presId="urn:microsoft.com/office/officeart/2005/8/layout/cycle7"/>
    <dgm:cxn modelId="{5FEDA485-B323-4DE3-9A67-49872F9A50B4}" type="presParOf" srcId="{39FEE274-FE91-4638-ADA3-92A6D0BE3B1C}" destId="{0779903E-8C95-438E-A9DD-A06FB354B00D}" srcOrd="0" destOrd="0" presId="urn:microsoft.com/office/officeart/2005/8/layout/cycle7"/>
    <dgm:cxn modelId="{54DB5C15-5C5B-46E2-BC18-8ED7F9C5B488}" type="presParOf" srcId="{30B88F19-0FE0-4CCE-8BDA-7AE9BC2723CC}" destId="{A066AE81-CD26-49F0-B5C2-5A5798B7FD91}" srcOrd="4" destOrd="0" presId="urn:microsoft.com/office/officeart/2005/8/layout/cycle7"/>
    <dgm:cxn modelId="{8AD5E5E4-8022-4AA6-BE90-A9BBDF672687}" type="presParOf" srcId="{30B88F19-0FE0-4CCE-8BDA-7AE9BC2723CC}" destId="{7498582E-8562-47E9-8960-FE2D1AE200BB}" srcOrd="5" destOrd="0" presId="urn:microsoft.com/office/officeart/2005/8/layout/cycle7"/>
    <dgm:cxn modelId="{FEE6FFCE-F1EB-498E-B1AA-73F68ADF34CF}" type="presParOf" srcId="{7498582E-8562-47E9-8960-FE2D1AE200BB}" destId="{1E35A46F-F5C4-49A1-AE1F-3CA9DEDAED96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8DDDB16-9180-4206-AF05-3B3A32CF0942}" type="doc">
      <dgm:prSet loTypeId="urn:microsoft.com/office/officeart/2005/8/layout/cycle7" loCatId="cycle" qsTypeId="urn:microsoft.com/office/officeart/2005/8/quickstyle/simple3" qsCatId="simple" csTypeId="urn:microsoft.com/office/officeart/2005/8/colors/accent1_2" csCatId="accent1" phldr="1"/>
      <dgm:spPr/>
    </dgm:pt>
    <dgm:pt modelId="{C5A12165-F9DF-4906-A3AB-A9CCBDFA50F6}">
      <dgm:prSet phldrT="[Text]" custT="1"/>
      <dgm:spPr/>
      <dgm:t>
        <a:bodyPr/>
        <a:lstStyle/>
        <a:p>
          <a:r>
            <a:rPr lang="en-US" sz="2000" b="1" smtClean="0"/>
            <a:t>Customers</a:t>
          </a:r>
          <a:endParaRPr lang="en-US" sz="2000" b="1" dirty="0"/>
        </a:p>
      </dgm:t>
    </dgm:pt>
    <dgm:pt modelId="{AFB938E7-F9CE-452E-A89C-D64AB129C805}" type="parTrans" cxnId="{90731E12-4B42-4315-B694-DE698A9BBD5E}">
      <dgm:prSet/>
      <dgm:spPr/>
      <dgm:t>
        <a:bodyPr/>
        <a:lstStyle/>
        <a:p>
          <a:endParaRPr lang="en-US" sz="2000" b="1"/>
        </a:p>
      </dgm:t>
    </dgm:pt>
    <dgm:pt modelId="{18E4B005-25BC-418F-BBC2-E5FC9F97675B}" type="sibTrans" cxnId="{90731E12-4B42-4315-B694-DE698A9BBD5E}">
      <dgm:prSet/>
      <dgm:spPr/>
      <dgm:t>
        <a:bodyPr/>
        <a:lstStyle/>
        <a:p>
          <a:endParaRPr lang="en-US" sz="2000" b="1"/>
        </a:p>
      </dgm:t>
    </dgm:pt>
    <dgm:pt modelId="{30B88F19-0FE0-4CCE-8BDA-7AE9BC2723CC}" type="pres">
      <dgm:prSet presAssocID="{98DDDB16-9180-4206-AF05-3B3A32CF0942}" presName="Name0" presStyleCnt="0">
        <dgm:presLayoutVars>
          <dgm:dir/>
          <dgm:resizeHandles val="exact"/>
        </dgm:presLayoutVars>
      </dgm:prSet>
      <dgm:spPr/>
    </dgm:pt>
    <dgm:pt modelId="{ADFD3BFC-9CC0-4C04-BA01-CB93B052768D}" type="pres">
      <dgm:prSet presAssocID="{C5A12165-F9DF-4906-A3AB-A9CCBDFA50F6}" presName="node" presStyleLbl="node1" presStyleIdx="0" presStyleCnt="1" custRadScaleRad="190587" custRadScaleInc="-8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731E12-4B42-4315-B694-DE698A9BBD5E}" srcId="{98DDDB16-9180-4206-AF05-3B3A32CF0942}" destId="{C5A12165-F9DF-4906-A3AB-A9CCBDFA50F6}" srcOrd="0" destOrd="0" parTransId="{AFB938E7-F9CE-452E-A89C-D64AB129C805}" sibTransId="{18E4B005-25BC-418F-BBC2-E5FC9F97675B}"/>
    <dgm:cxn modelId="{9567C3D3-D851-41A2-AAA1-0321CB50A868}" type="presOf" srcId="{C5A12165-F9DF-4906-A3AB-A9CCBDFA50F6}" destId="{ADFD3BFC-9CC0-4C04-BA01-CB93B052768D}" srcOrd="0" destOrd="0" presId="urn:microsoft.com/office/officeart/2005/8/layout/cycle7"/>
    <dgm:cxn modelId="{A1AD5B57-F68E-434A-B340-ECFC159A12C1}" type="presOf" srcId="{98DDDB16-9180-4206-AF05-3B3A32CF0942}" destId="{30B88F19-0FE0-4CCE-8BDA-7AE9BC2723CC}" srcOrd="0" destOrd="0" presId="urn:microsoft.com/office/officeart/2005/8/layout/cycle7"/>
    <dgm:cxn modelId="{5D45F2B5-E929-4E4D-AF79-3F8BCDBA0E11}" type="presParOf" srcId="{30B88F19-0FE0-4CCE-8BDA-7AE9BC2723CC}" destId="{ADFD3BFC-9CC0-4C04-BA01-CB93B052768D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0E6B186-49F6-4D60-87DE-4EAA097E722C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8C5DACB0-EFE6-4491-BF2D-5E076FFF9533}">
      <dgm:prSet phldrT="[Text]"/>
      <dgm:spPr/>
      <dgm:t>
        <a:bodyPr/>
        <a:lstStyle/>
        <a:p>
          <a:r>
            <a:rPr lang="en-US" dirty="0" smtClean="0"/>
            <a:t>PRODUCT</a:t>
          </a:r>
        </a:p>
        <a:p>
          <a:r>
            <a:rPr lang="en-US" dirty="0" smtClean="0"/>
            <a:t>IMPROVEMENT</a:t>
          </a:r>
          <a:endParaRPr lang="en-US" dirty="0"/>
        </a:p>
      </dgm:t>
    </dgm:pt>
    <dgm:pt modelId="{1F3019E1-9463-4676-92B4-1688F165CDD7}" type="parTrans" cxnId="{4176BF6E-D0AC-430B-8732-4B1626546D04}">
      <dgm:prSet/>
      <dgm:spPr/>
      <dgm:t>
        <a:bodyPr/>
        <a:lstStyle/>
        <a:p>
          <a:endParaRPr lang="en-US"/>
        </a:p>
      </dgm:t>
    </dgm:pt>
    <dgm:pt modelId="{0488E39A-442D-4A6C-A44F-985B6B92EA74}" type="sibTrans" cxnId="{4176BF6E-D0AC-430B-8732-4B1626546D04}">
      <dgm:prSet/>
      <dgm:spPr/>
      <dgm:t>
        <a:bodyPr/>
        <a:lstStyle/>
        <a:p>
          <a:endParaRPr lang="en-US"/>
        </a:p>
      </dgm:t>
    </dgm:pt>
    <dgm:pt modelId="{ED8AF72E-BDCA-42A5-8866-399DE2A4C230}">
      <dgm:prSet phldrT="[Text]"/>
      <dgm:spPr/>
      <dgm:t>
        <a:bodyPr/>
        <a:lstStyle/>
        <a:p>
          <a:r>
            <a:rPr lang="en-US" dirty="0" smtClean="0"/>
            <a:t>SERVICE IMPROVEMENT</a:t>
          </a:r>
          <a:endParaRPr lang="en-US" dirty="0"/>
        </a:p>
      </dgm:t>
    </dgm:pt>
    <dgm:pt modelId="{E2AFDA96-7EDA-46A0-BD94-435559BB937C}" type="parTrans" cxnId="{1E87F4A4-42D9-4FB0-A1ED-B2ABB1EDB03A}">
      <dgm:prSet/>
      <dgm:spPr/>
      <dgm:t>
        <a:bodyPr/>
        <a:lstStyle/>
        <a:p>
          <a:endParaRPr lang="en-US"/>
        </a:p>
      </dgm:t>
    </dgm:pt>
    <dgm:pt modelId="{C1174D28-7B04-4A5F-8AF1-27BB26472337}" type="sibTrans" cxnId="{1E87F4A4-42D9-4FB0-A1ED-B2ABB1EDB03A}">
      <dgm:prSet/>
      <dgm:spPr/>
      <dgm:t>
        <a:bodyPr/>
        <a:lstStyle/>
        <a:p>
          <a:endParaRPr lang="en-US"/>
        </a:p>
      </dgm:t>
    </dgm:pt>
    <dgm:pt modelId="{F3639C80-F2E4-4AC3-BAA9-47F033E93D26}">
      <dgm:prSet phldrT="[Text]"/>
      <dgm:spPr/>
      <dgm:t>
        <a:bodyPr/>
        <a:lstStyle/>
        <a:p>
          <a:r>
            <a:rPr lang="en-US" dirty="0" smtClean="0"/>
            <a:t>ORGANIZATIONAL &amp; TEAM IMPROVEMENT </a:t>
          </a:r>
          <a:endParaRPr lang="en-US" dirty="0"/>
        </a:p>
      </dgm:t>
    </dgm:pt>
    <dgm:pt modelId="{B0A8800E-6B73-4875-AF6D-207A056584BC}" type="parTrans" cxnId="{A47CC7C8-0664-44E0-B0C4-3D13E9C5FDC1}">
      <dgm:prSet/>
      <dgm:spPr/>
      <dgm:t>
        <a:bodyPr/>
        <a:lstStyle/>
        <a:p>
          <a:endParaRPr lang="en-US"/>
        </a:p>
      </dgm:t>
    </dgm:pt>
    <dgm:pt modelId="{7490CA65-F9F6-4BC6-8873-D02841E834A1}" type="sibTrans" cxnId="{A47CC7C8-0664-44E0-B0C4-3D13E9C5FDC1}">
      <dgm:prSet/>
      <dgm:spPr/>
      <dgm:t>
        <a:bodyPr/>
        <a:lstStyle/>
        <a:p>
          <a:endParaRPr lang="en-US"/>
        </a:p>
      </dgm:t>
    </dgm:pt>
    <dgm:pt modelId="{1CCA9521-9630-4B74-94C4-E83C276C2016}" type="pres">
      <dgm:prSet presAssocID="{80E6B186-49F6-4D60-87DE-4EAA097E722C}" presName="Name0" presStyleCnt="0">
        <dgm:presLayoutVars>
          <dgm:dir/>
          <dgm:resizeHandles val="exact"/>
        </dgm:presLayoutVars>
      </dgm:prSet>
      <dgm:spPr/>
    </dgm:pt>
    <dgm:pt modelId="{F0A3E01A-6698-468B-93A6-375F14512337}" type="pres">
      <dgm:prSet presAssocID="{8C5DACB0-EFE6-4491-BF2D-5E076FFF95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E26BD1-3837-4AD6-9CA4-6614DF711C72}" type="pres">
      <dgm:prSet presAssocID="{0488E39A-442D-4A6C-A44F-985B6B92EA7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D49C6331-0FBC-4746-A83D-A8940E424495}" type="pres">
      <dgm:prSet presAssocID="{0488E39A-442D-4A6C-A44F-985B6B92EA7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A787E19-BB97-4887-B5A2-1485D40329CD}" type="pres">
      <dgm:prSet presAssocID="{ED8AF72E-BDCA-42A5-8866-399DE2A4C23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93A960-771B-4482-B8B8-E9D5DAE7650F}" type="pres">
      <dgm:prSet presAssocID="{C1174D28-7B04-4A5F-8AF1-27BB26472337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DA1912C-CBB1-4FCA-B09F-07FB406E0345}" type="pres">
      <dgm:prSet presAssocID="{C1174D28-7B04-4A5F-8AF1-27BB26472337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5E42C23-06C5-4E58-8DD6-080D16A369A1}" type="pres">
      <dgm:prSet presAssocID="{F3639C80-F2E4-4AC3-BAA9-47F033E93D2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87F4A4-42D9-4FB0-A1ED-B2ABB1EDB03A}" srcId="{80E6B186-49F6-4D60-87DE-4EAA097E722C}" destId="{ED8AF72E-BDCA-42A5-8866-399DE2A4C230}" srcOrd="1" destOrd="0" parTransId="{E2AFDA96-7EDA-46A0-BD94-435559BB937C}" sibTransId="{C1174D28-7B04-4A5F-8AF1-27BB26472337}"/>
    <dgm:cxn modelId="{07C6CC27-3DE0-40BA-A84A-FCA450651664}" type="presOf" srcId="{C1174D28-7B04-4A5F-8AF1-27BB26472337}" destId="{EE93A960-771B-4482-B8B8-E9D5DAE7650F}" srcOrd="0" destOrd="0" presId="urn:microsoft.com/office/officeart/2005/8/layout/process1"/>
    <dgm:cxn modelId="{C62A6DD1-F59E-4DC6-9BC8-6812B17E085E}" type="presOf" srcId="{0488E39A-442D-4A6C-A44F-985B6B92EA74}" destId="{D49C6331-0FBC-4746-A83D-A8940E424495}" srcOrd="1" destOrd="0" presId="urn:microsoft.com/office/officeart/2005/8/layout/process1"/>
    <dgm:cxn modelId="{4176BF6E-D0AC-430B-8732-4B1626546D04}" srcId="{80E6B186-49F6-4D60-87DE-4EAA097E722C}" destId="{8C5DACB0-EFE6-4491-BF2D-5E076FFF9533}" srcOrd="0" destOrd="0" parTransId="{1F3019E1-9463-4676-92B4-1688F165CDD7}" sibTransId="{0488E39A-442D-4A6C-A44F-985B6B92EA74}"/>
    <dgm:cxn modelId="{2E8813F2-5356-4A44-B968-08A2E741F583}" type="presOf" srcId="{80E6B186-49F6-4D60-87DE-4EAA097E722C}" destId="{1CCA9521-9630-4B74-94C4-E83C276C2016}" srcOrd="0" destOrd="0" presId="urn:microsoft.com/office/officeart/2005/8/layout/process1"/>
    <dgm:cxn modelId="{50C52EF5-A026-4957-BCBF-45D5B01B7CFA}" type="presOf" srcId="{F3639C80-F2E4-4AC3-BAA9-47F033E93D26}" destId="{85E42C23-06C5-4E58-8DD6-080D16A369A1}" srcOrd="0" destOrd="0" presId="urn:microsoft.com/office/officeart/2005/8/layout/process1"/>
    <dgm:cxn modelId="{A47CC7C8-0664-44E0-B0C4-3D13E9C5FDC1}" srcId="{80E6B186-49F6-4D60-87DE-4EAA097E722C}" destId="{F3639C80-F2E4-4AC3-BAA9-47F033E93D26}" srcOrd="2" destOrd="0" parTransId="{B0A8800E-6B73-4875-AF6D-207A056584BC}" sibTransId="{7490CA65-F9F6-4BC6-8873-D02841E834A1}"/>
    <dgm:cxn modelId="{7DCEC7EF-002C-4BB9-A53E-233BDF3AD1A6}" type="presOf" srcId="{ED8AF72E-BDCA-42A5-8866-399DE2A4C230}" destId="{FA787E19-BB97-4887-B5A2-1485D40329CD}" srcOrd="0" destOrd="0" presId="urn:microsoft.com/office/officeart/2005/8/layout/process1"/>
    <dgm:cxn modelId="{61AE04A6-E194-4E89-BAE6-E60CABAB6F29}" type="presOf" srcId="{8C5DACB0-EFE6-4491-BF2D-5E076FFF9533}" destId="{F0A3E01A-6698-468B-93A6-375F14512337}" srcOrd="0" destOrd="0" presId="urn:microsoft.com/office/officeart/2005/8/layout/process1"/>
    <dgm:cxn modelId="{736F68B2-3812-497F-A29C-BD9C4635F879}" type="presOf" srcId="{C1174D28-7B04-4A5F-8AF1-27BB26472337}" destId="{BDA1912C-CBB1-4FCA-B09F-07FB406E0345}" srcOrd="1" destOrd="0" presId="urn:microsoft.com/office/officeart/2005/8/layout/process1"/>
    <dgm:cxn modelId="{F6D58C4F-84BE-4943-8D5E-E6754385BFE3}" type="presOf" srcId="{0488E39A-442D-4A6C-A44F-985B6B92EA74}" destId="{61E26BD1-3837-4AD6-9CA4-6614DF711C72}" srcOrd="0" destOrd="0" presId="urn:microsoft.com/office/officeart/2005/8/layout/process1"/>
    <dgm:cxn modelId="{D01554A7-B49F-4C2A-9E0C-52706C2884F3}" type="presParOf" srcId="{1CCA9521-9630-4B74-94C4-E83C276C2016}" destId="{F0A3E01A-6698-468B-93A6-375F14512337}" srcOrd="0" destOrd="0" presId="urn:microsoft.com/office/officeart/2005/8/layout/process1"/>
    <dgm:cxn modelId="{F323959F-AE5A-4F94-8141-062D3524DA7B}" type="presParOf" srcId="{1CCA9521-9630-4B74-94C4-E83C276C2016}" destId="{61E26BD1-3837-4AD6-9CA4-6614DF711C72}" srcOrd="1" destOrd="0" presId="urn:microsoft.com/office/officeart/2005/8/layout/process1"/>
    <dgm:cxn modelId="{BE4C759D-0C54-4F62-B3A1-BEA6F194B003}" type="presParOf" srcId="{61E26BD1-3837-4AD6-9CA4-6614DF711C72}" destId="{D49C6331-0FBC-4746-A83D-A8940E424495}" srcOrd="0" destOrd="0" presId="urn:microsoft.com/office/officeart/2005/8/layout/process1"/>
    <dgm:cxn modelId="{E3893C84-5A0C-44A7-B703-B629F314EABE}" type="presParOf" srcId="{1CCA9521-9630-4B74-94C4-E83C276C2016}" destId="{FA787E19-BB97-4887-B5A2-1485D40329CD}" srcOrd="2" destOrd="0" presId="urn:microsoft.com/office/officeart/2005/8/layout/process1"/>
    <dgm:cxn modelId="{34C16970-CBBF-45BE-9278-CB915B4B96E3}" type="presParOf" srcId="{1CCA9521-9630-4B74-94C4-E83C276C2016}" destId="{EE93A960-771B-4482-B8B8-E9D5DAE7650F}" srcOrd="3" destOrd="0" presId="urn:microsoft.com/office/officeart/2005/8/layout/process1"/>
    <dgm:cxn modelId="{3EF000E5-992C-4436-9355-8806C1B4D7F5}" type="presParOf" srcId="{EE93A960-771B-4482-B8B8-E9D5DAE7650F}" destId="{BDA1912C-CBB1-4FCA-B09F-07FB406E0345}" srcOrd="0" destOrd="0" presId="urn:microsoft.com/office/officeart/2005/8/layout/process1"/>
    <dgm:cxn modelId="{A3B83FCF-65F3-4815-862B-6D8650966AA9}" type="presParOf" srcId="{1CCA9521-9630-4B74-94C4-E83C276C2016}" destId="{85E42C23-06C5-4E58-8DD6-080D16A369A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0E6B186-49F6-4D60-87DE-4EAA097E722C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8C5DACB0-EFE6-4491-BF2D-5E076FFF9533}">
      <dgm:prSet phldrT="[Text]"/>
      <dgm:spPr/>
      <dgm:t>
        <a:bodyPr/>
        <a:lstStyle/>
        <a:p>
          <a:r>
            <a:rPr lang="en-US" dirty="0" smtClean="0"/>
            <a:t>OWNERSHIP</a:t>
          </a:r>
        </a:p>
      </dgm:t>
    </dgm:pt>
    <dgm:pt modelId="{1F3019E1-9463-4676-92B4-1688F165CDD7}" type="parTrans" cxnId="{4176BF6E-D0AC-430B-8732-4B1626546D04}">
      <dgm:prSet/>
      <dgm:spPr/>
      <dgm:t>
        <a:bodyPr/>
        <a:lstStyle/>
        <a:p>
          <a:endParaRPr lang="en-US"/>
        </a:p>
      </dgm:t>
    </dgm:pt>
    <dgm:pt modelId="{0488E39A-442D-4A6C-A44F-985B6B92EA74}" type="sibTrans" cxnId="{4176BF6E-D0AC-430B-8732-4B1626546D04}">
      <dgm:prSet/>
      <dgm:spPr/>
      <dgm:t>
        <a:bodyPr/>
        <a:lstStyle/>
        <a:p>
          <a:endParaRPr lang="en-US"/>
        </a:p>
      </dgm:t>
    </dgm:pt>
    <dgm:pt modelId="{F3639C80-F2E4-4AC3-BAA9-47F033E93D26}">
      <dgm:prSet phldrT="[Text]"/>
      <dgm:spPr/>
      <dgm:t>
        <a:bodyPr/>
        <a:lstStyle/>
        <a:p>
          <a:r>
            <a:rPr lang="en-US" dirty="0" smtClean="0"/>
            <a:t>INNOVATION</a:t>
          </a:r>
          <a:endParaRPr lang="en-US" dirty="0"/>
        </a:p>
      </dgm:t>
    </dgm:pt>
    <dgm:pt modelId="{B0A8800E-6B73-4875-AF6D-207A056584BC}" type="parTrans" cxnId="{A47CC7C8-0664-44E0-B0C4-3D13E9C5FDC1}">
      <dgm:prSet/>
      <dgm:spPr/>
      <dgm:t>
        <a:bodyPr/>
        <a:lstStyle/>
        <a:p>
          <a:endParaRPr lang="en-US"/>
        </a:p>
      </dgm:t>
    </dgm:pt>
    <dgm:pt modelId="{7490CA65-F9F6-4BC6-8873-D02841E834A1}" type="sibTrans" cxnId="{A47CC7C8-0664-44E0-B0C4-3D13E9C5FDC1}">
      <dgm:prSet/>
      <dgm:spPr/>
      <dgm:t>
        <a:bodyPr/>
        <a:lstStyle/>
        <a:p>
          <a:endParaRPr lang="en-US"/>
        </a:p>
      </dgm:t>
    </dgm:pt>
    <dgm:pt modelId="{1CCA9521-9630-4B74-94C4-E83C276C2016}" type="pres">
      <dgm:prSet presAssocID="{80E6B186-49F6-4D60-87DE-4EAA097E722C}" presName="Name0" presStyleCnt="0">
        <dgm:presLayoutVars>
          <dgm:dir/>
          <dgm:resizeHandles val="exact"/>
        </dgm:presLayoutVars>
      </dgm:prSet>
      <dgm:spPr/>
    </dgm:pt>
    <dgm:pt modelId="{F0A3E01A-6698-468B-93A6-375F14512337}" type="pres">
      <dgm:prSet presAssocID="{8C5DACB0-EFE6-4491-BF2D-5E076FFF9533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E26BD1-3837-4AD6-9CA4-6614DF711C72}" type="pres">
      <dgm:prSet presAssocID="{0488E39A-442D-4A6C-A44F-985B6B92EA74}" presName="sibTrans" presStyleLbl="sibTrans2D1" presStyleIdx="0" presStyleCnt="1"/>
      <dgm:spPr/>
      <dgm:t>
        <a:bodyPr/>
        <a:lstStyle/>
        <a:p>
          <a:endParaRPr lang="en-US"/>
        </a:p>
      </dgm:t>
    </dgm:pt>
    <dgm:pt modelId="{D49C6331-0FBC-4746-A83D-A8940E424495}" type="pres">
      <dgm:prSet presAssocID="{0488E39A-442D-4A6C-A44F-985B6B92EA74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85E42C23-06C5-4E58-8DD6-080D16A369A1}" type="pres">
      <dgm:prSet presAssocID="{F3639C80-F2E4-4AC3-BAA9-47F033E93D2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6737E1-767B-4953-A7C4-AA451ECE5C83}" type="presOf" srcId="{80E6B186-49F6-4D60-87DE-4EAA097E722C}" destId="{1CCA9521-9630-4B74-94C4-E83C276C2016}" srcOrd="0" destOrd="0" presId="urn:microsoft.com/office/officeart/2005/8/layout/process1"/>
    <dgm:cxn modelId="{7B816A37-6B49-4306-8D74-82E8089E70E6}" type="presOf" srcId="{F3639C80-F2E4-4AC3-BAA9-47F033E93D26}" destId="{85E42C23-06C5-4E58-8DD6-080D16A369A1}" srcOrd="0" destOrd="0" presId="urn:microsoft.com/office/officeart/2005/8/layout/process1"/>
    <dgm:cxn modelId="{4176BF6E-D0AC-430B-8732-4B1626546D04}" srcId="{80E6B186-49F6-4D60-87DE-4EAA097E722C}" destId="{8C5DACB0-EFE6-4491-BF2D-5E076FFF9533}" srcOrd="0" destOrd="0" parTransId="{1F3019E1-9463-4676-92B4-1688F165CDD7}" sibTransId="{0488E39A-442D-4A6C-A44F-985B6B92EA74}"/>
    <dgm:cxn modelId="{2DF6BC86-9C9A-4ADB-B35D-96C4897A751B}" type="presOf" srcId="{0488E39A-442D-4A6C-A44F-985B6B92EA74}" destId="{61E26BD1-3837-4AD6-9CA4-6614DF711C72}" srcOrd="0" destOrd="0" presId="urn:microsoft.com/office/officeart/2005/8/layout/process1"/>
    <dgm:cxn modelId="{A47CC7C8-0664-44E0-B0C4-3D13E9C5FDC1}" srcId="{80E6B186-49F6-4D60-87DE-4EAA097E722C}" destId="{F3639C80-F2E4-4AC3-BAA9-47F033E93D26}" srcOrd="1" destOrd="0" parTransId="{B0A8800E-6B73-4875-AF6D-207A056584BC}" sibTransId="{7490CA65-F9F6-4BC6-8873-D02841E834A1}"/>
    <dgm:cxn modelId="{2318578B-EDF0-48E9-A657-D1C2AB81BF53}" type="presOf" srcId="{0488E39A-442D-4A6C-A44F-985B6B92EA74}" destId="{D49C6331-0FBC-4746-A83D-A8940E424495}" srcOrd="1" destOrd="0" presId="urn:microsoft.com/office/officeart/2005/8/layout/process1"/>
    <dgm:cxn modelId="{1BE4AA86-7E1A-4716-A2FD-A2646A877233}" type="presOf" srcId="{8C5DACB0-EFE6-4491-BF2D-5E076FFF9533}" destId="{F0A3E01A-6698-468B-93A6-375F14512337}" srcOrd="0" destOrd="0" presId="urn:microsoft.com/office/officeart/2005/8/layout/process1"/>
    <dgm:cxn modelId="{69936248-B77F-4010-8592-27BA82361DBE}" type="presParOf" srcId="{1CCA9521-9630-4B74-94C4-E83C276C2016}" destId="{F0A3E01A-6698-468B-93A6-375F14512337}" srcOrd="0" destOrd="0" presId="urn:microsoft.com/office/officeart/2005/8/layout/process1"/>
    <dgm:cxn modelId="{12C32D5E-C7A9-4620-80A9-02B48E342146}" type="presParOf" srcId="{1CCA9521-9630-4B74-94C4-E83C276C2016}" destId="{61E26BD1-3837-4AD6-9CA4-6614DF711C72}" srcOrd="1" destOrd="0" presId="urn:microsoft.com/office/officeart/2005/8/layout/process1"/>
    <dgm:cxn modelId="{31F2B3E9-05FF-4975-A7D8-CA823906B5D4}" type="presParOf" srcId="{61E26BD1-3837-4AD6-9CA4-6614DF711C72}" destId="{D49C6331-0FBC-4746-A83D-A8940E424495}" srcOrd="0" destOrd="0" presId="urn:microsoft.com/office/officeart/2005/8/layout/process1"/>
    <dgm:cxn modelId="{D1C3C4E9-5CB7-427C-B2F0-867AC684EA05}" type="presParOf" srcId="{1CCA9521-9630-4B74-94C4-E83C276C2016}" destId="{85E42C23-06C5-4E58-8DD6-080D16A369A1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01B8FA3-78BE-4618-AA85-D0D848B9E8BB}" type="doc">
      <dgm:prSet loTypeId="urn:microsoft.com/office/officeart/2005/8/layout/radial3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0E1ACE0-376A-4573-850D-E697AC9F00A0}">
      <dgm:prSet phldrT="[Text]" custT="1"/>
      <dgm:spPr/>
      <dgm:t>
        <a:bodyPr/>
        <a:lstStyle/>
        <a:p>
          <a:r>
            <a:rPr lang="en-US" sz="1000" dirty="0" smtClean="0"/>
            <a:t>Engagement</a:t>
          </a:r>
          <a:endParaRPr lang="en-US" sz="1000" dirty="0"/>
        </a:p>
      </dgm:t>
    </dgm:pt>
    <dgm:pt modelId="{EFF7C702-AD24-4623-9E8D-F3C738421874}" type="parTrans" cxnId="{DB1AA367-CC65-4CAD-8332-62C321B01972}">
      <dgm:prSet/>
      <dgm:spPr/>
      <dgm:t>
        <a:bodyPr/>
        <a:lstStyle/>
        <a:p>
          <a:endParaRPr lang="en-US" sz="1000"/>
        </a:p>
      </dgm:t>
    </dgm:pt>
    <dgm:pt modelId="{06DA2533-A220-4B93-8E31-3AE9B43885B9}" type="sibTrans" cxnId="{DB1AA367-CC65-4CAD-8332-62C321B01972}">
      <dgm:prSet/>
      <dgm:spPr/>
      <dgm:t>
        <a:bodyPr/>
        <a:lstStyle/>
        <a:p>
          <a:endParaRPr lang="en-US" sz="1000"/>
        </a:p>
      </dgm:t>
    </dgm:pt>
    <dgm:pt modelId="{9437BF5B-8B26-4E93-8E90-D834AF70419B}">
      <dgm:prSet phldrT="[Text]" custT="1"/>
      <dgm:spPr/>
      <dgm:t>
        <a:bodyPr/>
        <a:lstStyle/>
        <a:p>
          <a:r>
            <a:rPr lang="en-US" sz="1000" dirty="0" smtClean="0"/>
            <a:t>Pride</a:t>
          </a:r>
          <a:endParaRPr lang="en-US" sz="1000" dirty="0"/>
        </a:p>
      </dgm:t>
    </dgm:pt>
    <dgm:pt modelId="{61E76DB5-31D2-4274-8C7B-2FB5365C8084}" type="parTrans" cxnId="{CAC44F2C-BCD2-4877-B0E6-AE52E0BE424E}">
      <dgm:prSet/>
      <dgm:spPr/>
      <dgm:t>
        <a:bodyPr/>
        <a:lstStyle/>
        <a:p>
          <a:endParaRPr lang="en-US" sz="1000"/>
        </a:p>
      </dgm:t>
    </dgm:pt>
    <dgm:pt modelId="{A358EA37-CE31-40FA-8116-EC9F438FF9E0}" type="sibTrans" cxnId="{CAC44F2C-BCD2-4877-B0E6-AE52E0BE424E}">
      <dgm:prSet/>
      <dgm:spPr/>
      <dgm:t>
        <a:bodyPr/>
        <a:lstStyle/>
        <a:p>
          <a:endParaRPr lang="en-US" sz="1000"/>
        </a:p>
      </dgm:t>
    </dgm:pt>
    <dgm:pt modelId="{1FE55107-340F-46DF-8500-8BAD354D8E5E}">
      <dgm:prSet phldrT="[Text]" custT="1"/>
      <dgm:spPr/>
      <dgm:t>
        <a:bodyPr/>
        <a:lstStyle/>
        <a:p>
          <a:r>
            <a:rPr lang="en-US" sz="1000" dirty="0" smtClean="0"/>
            <a:t>Commitment</a:t>
          </a:r>
          <a:endParaRPr lang="en-US" sz="1000" dirty="0"/>
        </a:p>
      </dgm:t>
    </dgm:pt>
    <dgm:pt modelId="{00912E7F-1FFF-4A0B-B41C-76CED9035D02}" type="parTrans" cxnId="{22392D69-5634-43A8-ACDD-3A8C107B6ADC}">
      <dgm:prSet/>
      <dgm:spPr/>
      <dgm:t>
        <a:bodyPr/>
        <a:lstStyle/>
        <a:p>
          <a:endParaRPr lang="en-US" sz="1000"/>
        </a:p>
      </dgm:t>
    </dgm:pt>
    <dgm:pt modelId="{FBAB6B84-F7CE-4484-99A1-6118ECA48003}" type="sibTrans" cxnId="{22392D69-5634-43A8-ACDD-3A8C107B6ADC}">
      <dgm:prSet/>
      <dgm:spPr/>
      <dgm:t>
        <a:bodyPr/>
        <a:lstStyle/>
        <a:p>
          <a:endParaRPr lang="en-US" sz="1000"/>
        </a:p>
      </dgm:t>
    </dgm:pt>
    <dgm:pt modelId="{7B95C97D-9F6B-4CBC-A060-42838505883C}">
      <dgm:prSet phldrT="[Text]" custT="1"/>
      <dgm:spPr/>
      <dgm:t>
        <a:bodyPr/>
        <a:lstStyle/>
        <a:p>
          <a:r>
            <a:rPr lang="en-US" sz="1000" dirty="0" smtClean="0"/>
            <a:t>Satisfaction</a:t>
          </a:r>
          <a:endParaRPr lang="en-US" sz="1000" dirty="0"/>
        </a:p>
      </dgm:t>
    </dgm:pt>
    <dgm:pt modelId="{D57D5B4A-F12E-4BCB-9670-9C2C9458BF4D}" type="parTrans" cxnId="{AB1EF6CA-4468-407F-92CA-7C3005CC3B2A}">
      <dgm:prSet/>
      <dgm:spPr/>
      <dgm:t>
        <a:bodyPr/>
        <a:lstStyle/>
        <a:p>
          <a:endParaRPr lang="en-US" sz="1000"/>
        </a:p>
      </dgm:t>
    </dgm:pt>
    <dgm:pt modelId="{3E201305-891C-4170-8380-B4BB3E5EE068}" type="sibTrans" cxnId="{AB1EF6CA-4468-407F-92CA-7C3005CC3B2A}">
      <dgm:prSet/>
      <dgm:spPr/>
      <dgm:t>
        <a:bodyPr/>
        <a:lstStyle/>
        <a:p>
          <a:endParaRPr lang="en-US" sz="1000"/>
        </a:p>
      </dgm:t>
    </dgm:pt>
    <dgm:pt modelId="{94CE047C-D04A-4BA6-99A4-93673A1D49AD}">
      <dgm:prSet phldrT="[Text]" custT="1"/>
      <dgm:spPr/>
      <dgm:t>
        <a:bodyPr/>
        <a:lstStyle/>
        <a:p>
          <a:r>
            <a:rPr lang="en-US" sz="1000" dirty="0" smtClean="0"/>
            <a:t>Praise</a:t>
          </a:r>
          <a:endParaRPr lang="en-US" sz="1000" dirty="0"/>
        </a:p>
      </dgm:t>
    </dgm:pt>
    <dgm:pt modelId="{E64E990C-A40F-44A6-9B13-474320E9F10C}" type="parTrans" cxnId="{151AF9F8-0C6C-45E1-8E13-5F72B52589AE}">
      <dgm:prSet/>
      <dgm:spPr/>
      <dgm:t>
        <a:bodyPr/>
        <a:lstStyle/>
        <a:p>
          <a:endParaRPr lang="en-US" sz="1000"/>
        </a:p>
      </dgm:t>
    </dgm:pt>
    <dgm:pt modelId="{8BD99FCB-964C-4038-BE6C-CA5F79661D89}" type="sibTrans" cxnId="{151AF9F8-0C6C-45E1-8E13-5F72B52589AE}">
      <dgm:prSet/>
      <dgm:spPr/>
      <dgm:t>
        <a:bodyPr/>
        <a:lstStyle/>
        <a:p>
          <a:endParaRPr lang="en-US" sz="1000"/>
        </a:p>
      </dgm:t>
    </dgm:pt>
    <dgm:pt modelId="{128BEA2B-FB8E-4C84-9A9A-5753BFE23297}" type="pres">
      <dgm:prSet presAssocID="{B01B8FA3-78BE-4618-AA85-D0D848B9E8B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8490828-A3F4-46C5-8DDD-E5B48D657174}" type="pres">
      <dgm:prSet presAssocID="{B01B8FA3-78BE-4618-AA85-D0D848B9E8BB}" presName="radial" presStyleCnt="0">
        <dgm:presLayoutVars>
          <dgm:animLvl val="ctr"/>
        </dgm:presLayoutVars>
      </dgm:prSet>
      <dgm:spPr/>
    </dgm:pt>
    <dgm:pt modelId="{1A8390A3-C32F-4675-BCBD-E9BECAFB5756}" type="pres">
      <dgm:prSet presAssocID="{F0E1ACE0-376A-4573-850D-E697AC9F00A0}" presName="centerShape" presStyleLbl="vennNode1" presStyleIdx="0" presStyleCnt="5" custScaleX="174743"/>
      <dgm:spPr/>
      <dgm:t>
        <a:bodyPr/>
        <a:lstStyle/>
        <a:p>
          <a:endParaRPr lang="en-US"/>
        </a:p>
      </dgm:t>
    </dgm:pt>
    <dgm:pt modelId="{31B5AC80-B7FC-429C-BD69-154DEDB5027F}" type="pres">
      <dgm:prSet presAssocID="{9437BF5B-8B26-4E93-8E90-D834AF70419B}" presName="node" presStyleLbl="vennNode1" presStyleIdx="1" presStyleCnt="5" custScaleX="283144" custScaleY="75013" custRadScaleRad="72111" custRadScaleInc="-93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C7DCC1-A9A1-4CA8-BFDE-A15A2925C770}" type="pres">
      <dgm:prSet presAssocID="{1FE55107-340F-46DF-8500-8BAD354D8E5E}" presName="node" presStyleLbl="vennNode1" presStyleIdx="2" presStyleCnt="5" custScaleX="258720" custRadScaleRad="156078" custRadScaleInc="-1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B1A35-208A-4BF7-A1BD-676B610C309B}" type="pres">
      <dgm:prSet presAssocID="{7B95C97D-9F6B-4CBC-A060-42838505883C}" presName="node" presStyleLbl="vennNode1" presStyleIdx="3" presStyleCnt="5" custScaleX="434082" custScaleY="1836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7482EE-1000-4E85-B230-63918CBCD8AD}" type="pres">
      <dgm:prSet presAssocID="{94CE047C-D04A-4BA6-99A4-93673A1D49AD}" presName="node" presStyleLbl="vennNode1" presStyleIdx="4" presStyleCnt="5" custScaleX="293855" custScaleY="124006" custRadScaleRad="156758" custRadScaleInc="1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1AA367-CC65-4CAD-8332-62C321B01972}" srcId="{B01B8FA3-78BE-4618-AA85-D0D848B9E8BB}" destId="{F0E1ACE0-376A-4573-850D-E697AC9F00A0}" srcOrd="0" destOrd="0" parTransId="{EFF7C702-AD24-4623-9E8D-F3C738421874}" sibTransId="{06DA2533-A220-4B93-8E31-3AE9B43885B9}"/>
    <dgm:cxn modelId="{CAC44F2C-BCD2-4877-B0E6-AE52E0BE424E}" srcId="{F0E1ACE0-376A-4573-850D-E697AC9F00A0}" destId="{9437BF5B-8B26-4E93-8E90-D834AF70419B}" srcOrd="0" destOrd="0" parTransId="{61E76DB5-31D2-4274-8C7B-2FB5365C8084}" sibTransId="{A358EA37-CE31-40FA-8116-EC9F438FF9E0}"/>
    <dgm:cxn modelId="{151AF9F8-0C6C-45E1-8E13-5F72B52589AE}" srcId="{F0E1ACE0-376A-4573-850D-E697AC9F00A0}" destId="{94CE047C-D04A-4BA6-99A4-93673A1D49AD}" srcOrd="3" destOrd="0" parTransId="{E64E990C-A40F-44A6-9B13-474320E9F10C}" sibTransId="{8BD99FCB-964C-4038-BE6C-CA5F79661D89}"/>
    <dgm:cxn modelId="{A08C10D9-85DC-40FD-BFC0-F201C98B028C}" type="presOf" srcId="{7B95C97D-9F6B-4CBC-A060-42838505883C}" destId="{D18B1A35-208A-4BF7-A1BD-676B610C309B}" srcOrd="0" destOrd="0" presId="urn:microsoft.com/office/officeart/2005/8/layout/radial3"/>
    <dgm:cxn modelId="{AB1EF6CA-4468-407F-92CA-7C3005CC3B2A}" srcId="{F0E1ACE0-376A-4573-850D-E697AC9F00A0}" destId="{7B95C97D-9F6B-4CBC-A060-42838505883C}" srcOrd="2" destOrd="0" parTransId="{D57D5B4A-F12E-4BCB-9670-9C2C9458BF4D}" sibTransId="{3E201305-891C-4170-8380-B4BB3E5EE068}"/>
    <dgm:cxn modelId="{C445E4F6-690F-49E9-A604-DCC6B3FC15E1}" type="presOf" srcId="{94CE047C-D04A-4BA6-99A4-93673A1D49AD}" destId="{CF7482EE-1000-4E85-B230-63918CBCD8AD}" srcOrd="0" destOrd="0" presId="urn:microsoft.com/office/officeart/2005/8/layout/radial3"/>
    <dgm:cxn modelId="{22392D69-5634-43A8-ACDD-3A8C107B6ADC}" srcId="{F0E1ACE0-376A-4573-850D-E697AC9F00A0}" destId="{1FE55107-340F-46DF-8500-8BAD354D8E5E}" srcOrd="1" destOrd="0" parTransId="{00912E7F-1FFF-4A0B-B41C-76CED9035D02}" sibTransId="{FBAB6B84-F7CE-4484-99A1-6118ECA48003}"/>
    <dgm:cxn modelId="{9400BCAD-B11D-463A-9290-3EE9478C3326}" type="presOf" srcId="{9437BF5B-8B26-4E93-8E90-D834AF70419B}" destId="{31B5AC80-B7FC-429C-BD69-154DEDB5027F}" srcOrd="0" destOrd="0" presId="urn:microsoft.com/office/officeart/2005/8/layout/radial3"/>
    <dgm:cxn modelId="{F1DCB323-FB3A-4453-93C0-03D66C5A26AA}" type="presOf" srcId="{F0E1ACE0-376A-4573-850D-E697AC9F00A0}" destId="{1A8390A3-C32F-4675-BCBD-E9BECAFB5756}" srcOrd="0" destOrd="0" presId="urn:microsoft.com/office/officeart/2005/8/layout/radial3"/>
    <dgm:cxn modelId="{B5C07756-5146-4F61-87A1-BB38FCFEFC16}" type="presOf" srcId="{1FE55107-340F-46DF-8500-8BAD354D8E5E}" destId="{07C7DCC1-A9A1-4CA8-BFDE-A15A2925C770}" srcOrd="0" destOrd="0" presId="urn:microsoft.com/office/officeart/2005/8/layout/radial3"/>
    <dgm:cxn modelId="{9D220486-2124-4949-B027-9A1951AB691C}" type="presOf" srcId="{B01B8FA3-78BE-4618-AA85-D0D848B9E8BB}" destId="{128BEA2B-FB8E-4C84-9A9A-5753BFE23297}" srcOrd="0" destOrd="0" presId="urn:microsoft.com/office/officeart/2005/8/layout/radial3"/>
    <dgm:cxn modelId="{85BDBB8B-F958-481C-BC0D-A5FBC888DC97}" type="presParOf" srcId="{128BEA2B-FB8E-4C84-9A9A-5753BFE23297}" destId="{78490828-A3F4-46C5-8DDD-E5B48D657174}" srcOrd="0" destOrd="0" presId="urn:microsoft.com/office/officeart/2005/8/layout/radial3"/>
    <dgm:cxn modelId="{42390E88-0F17-4FFF-90B1-6E252ACC5642}" type="presParOf" srcId="{78490828-A3F4-46C5-8DDD-E5B48D657174}" destId="{1A8390A3-C32F-4675-BCBD-E9BECAFB5756}" srcOrd="0" destOrd="0" presId="urn:microsoft.com/office/officeart/2005/8/layout/radial3"/>
    <dgm:cxn modelId="{279681FA-2E0F-421C-9E96-2B51A7A25291}" type="presParOf" srcId="{78490828-A3F4-46C5-8DDD-E5B48D657174}" destId="{31B5AC80-B7FC-429C-BD69-154DEDB5027F}" srcOrd="1" destOrd="0" presId="urn:microsoft.com/office/officeart/2005/8/layout/radial3"/>
    <dgm:cxn modelId="{92C0033B-A3B7-4BF1-9CF0-0543D4335454}" type="presParOf" srcId="{78490828-A3F4-46C5-8DDD-E5B48D657174}" destId="{07C7DCC1-A9A1-4CA8-BFDE-A15A2925C770}" srcOrd="2" destOrd="0" presId="urn:microsoft.com/office/officeart/2005/8/layout/radial3"/>
    <dgm:cxn modelId="{345F30EC-1CD4-464F-9ECE-984A3EFD3BCB}" type="presParOf" srcId="{78490828-A3F4-46C5-8DDD-E5B48D657174}" destId="{D18B1A35-208A-4BF7-A1BD-676B610C309B}" srcOrd="3" destOrd="0" presId="urn:microsoft.com/office/officeart/2005/8/layout/radial3"/>
    <dgm:cxn modelId="{DE9B6D2D-95B2-4DB9-83BF-7AD38264B959}" type="presParOf" srcId="{78490828-A3F4-46C5-8DDD-E5B48D657174}" destId="{CF7482EE-1000-4E85-B230-63918CBCD8AD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2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447EC2-30F1-45CA-90D3-F4DEEF4BB9CB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0888B08-4F79-4930-BBD6-3722BF817E0D}">
      <dgm:prSet phldrT="[Text]"/>
      <dgm:spPr/>
      <dgm:t>
        <a:bodyPr/>
        <a:lstStyle/>
        <a:p>
          <a:r>
            <a:rPr lang="en-US" dirty="0" smtClean="0"/>
            <a:t>Non-sustainable growth in business</a:t>
          </a:r>
          <a:endParaRPr lang="en-US" dirty="0"/>
        </a:p>
      </dgm:t>
    </dgm:pt>
    <dgm:pt modelId="{3B7C673A-74B1-4CEA-9CD8-DBAF54A53256}" type="parTrans" cxnId="{875E6CE9-7488-4808-A63A-E0661A3EA7F9}">
      <dgm:prSet/>
      <dgm:spPr/>
      <dgm:t>
        <a:bodyPr/>
        <a:lstStyle/>
        <a:p>
          <a:endParaRPr lang="en-US"/>
        </a:p>
      </dgm:t>
    </dgm:pt>
    <dgm:pt modelId="{1DADA142-0856-4813-AC7B-059AC5AF76D2}" type="sibTrans" cxnId="{875E6CE9-7488-4808-A63A-E0661A3EA7F9}">
      <dgm:prSet/>
      <dgm:spPr/>
      <dgm:t>
        <a:bodyPr/>
        <a:lstStyle/>
        <a:p>
          <a:endParaRPr lang="en-US"/>
        </a:p>
      </dgm:t>
    </dgm:pt>
    <dgm:pt modelId="{1BEA7FF9-EB36-4B24-ACFD-7D67BCE5E7F4}">
      <dgm:prSet phldrT="[Text]"/>
      <dgm:spPr/>
      <dgm:t>
        <a:bodyPr/>
        <a:lstStyle/>
        <a:p>
          <a:r>
            <a:rPr lang="en-US" dirty="0" smtClean="0"/>
            <a:t>Depletion of values in individuals</a:t>
          </a:r>
          <a:endParaRPr lang="en-US" dirty="0"/>
        </a:p>
      </dgm:t>
    </dgm:pt>
    <dgm:pt modelId="{3450FD1B-5DF7-43DC-B4DA-74D2910F5E0E}" type="parTrans" cxnId="{55387B0C-FAC7-4F2A-A0E8-59DE4533E056}">
      <dgm:prSet/>
      <dgm:spPr/>
      <dgm:t>
        <a:bodyPr/>
        <a:lstStyle/>
        <a:p>
          <a:endParaRPr lang="en-US"/>
        </a:p>
      </dgm:t>
    </dgm:pt>
    <dgm:pt modelId="{715AF311-FE1C-4A40-9BA2-0D9F98F47DDE}" type="sibTrans" cxnId="{55387B0C-FAC7-4F2A-A0E8-59DE4533E056}">
      <dgm:prSet/>
      <dgm:spPr/>
      <dgm:t>
        <a:bodyPr/>
        <a:lstStyle/>
        <a:p>
          <a:endParaRPr lang="en-US"/>
        </a:p>
      </dgm:t>
    </dgm:pt>
    <dgm:pt modelId="{9B892A9D-56B1-45D1-946E-FFBD2CEE9A0E}" type="pres">
      <dgm:prSet presAssocID="{BA447EC2-30F1-45CA-90D3-F4DEEF4BB9C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025EB4-1CB8-49B8-9D3C-8C4F1D28D437}" type="pres">
      <dgm:prSet presAssocID="{A0888B08-4F79-4930-BBD6-3722BF817E0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BA96DB-721A-4382-AA9C-CD32ECA67B58}" type="pres">
      <dgm:prSet presAssocID="{1DADA142-0856-4813-AC7B-059AC5AF76D2}" presName="sibTrans" presStyleLbl="sibTrans2D1" presStyleIdx="0" presStyleCnt="1"/>
      <dgm:spPr/>
      <dgm:t>
        <a:bodyPr/>
        <a:lstStyle/>
        <a:p>
          <a:endParaRPr lang="en-US"/>
        </a:p>
      </dgm:t>
    </dgm:pt>
    <dgm:pt modelId="{FEADB532-E342-4B3B-8DD2-C0E0C14FA0FC}" type="pres">
      <dgm:prSet presAssocID="{1DADA142-0856-4813-AC7B-059AC5AF76D2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81C8D3F5-5ADA-44E0-A3E6-F023DF57F753}" type="pres">
      <dgm:prSet presAssocID="{1BEA7FF9-EB36-4B24-ACFD-7D67BCE5E7F4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387B0C-FAC7-4F2A-A0E8-59DE4533E056}" srcId="{BA447EC2-30F1-45CA-90D3-F4DEEF4BB9CB}" destId="{1BEA7FF9-EB36-4B24-ACFD-7D67BCE5E7F4}" srcOrd="1" destOrd="0" parTransId="{3450FD1B-5DF7-43DC-B4DA-74D2910F5E0E}" sibTransId="{715AF311-FE1C-4A40-9BA2-0D9F98F47DDE}"/>
    <dgm:cxn modelId="{65FC1DA9-BB13-4EFE-99C6-EEC75032492B}" type="presOf" srcId="{A0888B08-4F79-4930-BBD6-3722BF817E0D}" destId="{73025EB4-1CB8-49B8-9D3C-8C4F1D28D437}" srcOrd="0" destOrd="0" presId="urn:microsoft.com/office/officeart/2005/8/layout/process1"/>
    <dgm:cxn modelId="{275F3C68-3F34-459F-AD28-AD6E37DEB484}" type="presOf" srcId="{BA447EC2-30F1-45CA-90D3-F4DEEF4BB9CB}" destId="{9B892A9D-56B1-45D1-946E-FFBD2CEE9A0E}" srcOrd="0" destOrd="0" presId="urn:microsoft.com/office/officeart/2005/8/layout/process1"/>
    <dgm:cxn modelId="{80661B3C-9075-40BF-A172-C62E01DD0C27}" type="presOf" srcId="{1DADA142-0856-4813-AC7B-059AC5AF76D2}" destId="{40BA96DB-721A-4382-AA9C-CD32ECA67B58}" srcOrd="0" destOrd="0" presId="urn:microsoft.com/office/officeart/2005/8/layout/process1"/>
    <dgm:cxn modelId="{115FB50F-B250-458B-B03F-4C235DEE465C}" type="presOf" srcId="{1BEA7FF9-EB36-4B24-ACFD-7D67BCE5E7F4}" destId="{81C8D3F5-5ADA-44E0-A3E6-F023DF57F753}" srcOrd="0" destOrd="0" presId="urn:microsoft.com/office/officeart/2005/8/layout/process1"/>
    <dgm:cxn modelId="{A8020B00-F9D7-43CA-83C0-FE883796F990}" type="presOf" srcId="{1DADA142-0856-4813-AC7B-059AC5AF76D2}" destId="{FEADB532-E342-4B3B-8DD2-C0E0C14FA0FC}" srcOrd="1" destOrd="0" presId="urn:microsoft.com/office/officeart/2005/8/layout/process1"/>
    <dgm:cxn modelId="{875E6CE9-7488-4808-A63A-E0661A3EA7F9}" srcId="{BA447EC2-30F1-45CA-90D3-F4DEEF4BB9CB}" destId="{A0888B08-4F79-4930-BBD6-3722BF817E0D}" srcOrd="0" destOrd="0" parTransId="{3B7C673A-74B1-4CEA-9CD8-DBAF54A53256}" sibTransId="{1DADA142-0856-4813-AC7B-059AC5AF76D2}"/>
    <dgm:cxn modelId="{894B7CA1-8AAA-41D8-8551-3CE8711762CD}" type="presParOf" srcId="{9B892A9D-56B1-45D1-946E-FFBD2CEE9A0E}" destId="{73025EB4-1CB8-49B8-9D3C-8C4F1D28D437}" srcOrd="0" destOrd="0" presId="urn:microsoft.com/office/officeart/2005/8/layout/process1"/>
    <dgm:cxn modelId="{ABFBAC67-8D53-4971-8D27-20E14A3D7F7E}" type="presParOf" srcId="{9B892A9D-56B1-45D1-946E-FFBD2CEE9A0E}" destId="{40BA96DB-721A-4382-AA9C-CD32ECA67B58}" srcOrd="1" destOrd="0" presId="urn:microsoft.com/office/officeart/2005/8/layout/process1"/>
    <dgm:cxn modelId="{E4902F38-5911-4FC1-B8E0-6A1786E75882}" type="presParOf" srcId="{40BA96DB-721A-4382-AA9C-CD32ECA67B58}" destId="{FEADB532-E342-4B3B-8DD2-C0E0C14FA0FC}" srcOrd="0" destOrd="0" presId="urn:microsoft.com/office/officeart/2005/8/layout/process1"/>
    <dgm:cxn modelId="{21DEE7A6-2FFB-4B98-B2B0-CF399F7594C7}" type="presParOf" srcId="{9B892A9D-56B1-45D1-946E-FFBD2CEE9A0E}" destId="{81C8D3F5-5ADA-44E0-A3E6-F023DF57F753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A18C43AE-353F-4D87-96BC-F7DC7E1796B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86A3F66-6FDF-4D5F-AF9D-4CCC494B079A}">
      <dgm:prSet phldrT="[Text]" custT="1"/>
      <dgm:spPr/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System</a:t>
          </a:r>
        </a:p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Improvement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5BA09492-C13C-4CAA-B078-F35D0E219480}" type="parTrans" cxnId="{3DC50A3A-58D5-4BFB-8A72-3FB918D40A68}">
      <dgm:prSet/>
      <dgm:spPr/>
      <dgm:t>
        <a:bodyPr/>
        <a:lstStyle/>
        <a:p>
          <a:endParaRPr lang="en-US" sz="1200" b="1">
            <a:latin typeface="Times New Roman" pitchFamily="18" charset="0"/>
            <a:cs typeface="Times New Roman" pitchFamily="18" charset="0"/>
          </a:endParaRPr>
        </a:p>
      </dgm:t>
    </dgm:pt>
    <dgm:pt modelId="{FA5050E3-CE6D-479B-BBEB-BF30D7433332}" type="sibTrans" cxnId="{3DC50A3A-58D5-4BFB-8A72-3FB918D40A68}">
      <dgm:prSet/>
      <dgm:spPr/>
      <dgm:t>
        <a:bodyPr/>
        <a:lstStyle/>
        <a:p>
          <a:endParaRPr lang="en-US" sz="1200" b="1">
            <a:latin typeface="Times New Roman" pitchFamily="18" charset="0"/>
            <a:cs typeface="Times New Roman" pitchFamily="18" charset="0"/>
          </a:endParaRPr>
        </a:p>
      </dgm:t>
    </dgm:pt>
    <dgm:pt modelId="{07FC21F0-359C-4216-9E6F-2025CBD361EF}">
      <dgm:prSet phldrT="[Text]" custT="1"/>
      <dgm:spPr/>
      <dgm:t>
        <a:bodyPr/>
        <a:lstStyle/>
        <a:p>
          <a:r>
            <a:rPr lang="en-US" sz="1200" b="1" dirty="0" smtClean="0">
              <a:latin typeface="Times New Roman" pitchFamily="18" charset="0"/>
              <a:cs typeface="Times New Roman" pitchFamily="18" charset="0"/>
            </a:rPr>
            <a:t>Process Improvement</a:t>
          </a:r>
          <a:endParaRPr lang="en-US" sz="1200" b="1" dirty="0">
            <a:latin typeface="Times New Roman" pitchFamily="18" charset="0"/>
            <a:cs typeface="Times New Roman" pitchFamily="18" charset="0"/>
          </a:endParaRPr>
        </a:p>
      </dgm:t>
    </dgm:pt>
    <dgm:pt modelId="{BE252DBD-2B77-48AA-AA4D-279BA9382707}" type="sibTrans" cxnId="{8B666991-D6C8-4AE0-8CBD-CAA24E6DA7A1}">
      <dgm:prSet/>
      <dgm:spPr/>
      <dgm:t>
        <a:bodyPr/>
        <a:lstStyle/>
        <a:p>
          <a:endParaRPr lang="en-US" sz="1200" b="1">
            <a:latin typeface="Times New Roman" pitchFamily="18" charset="0"/>
            <a:cs typeface="Times New Roman" pitchFamily="18" charset="0"/>
          </a:endParaRPr>
        </a:p>
      </dgm:t>
    </dgm:pt>
    <dgm:pt modelId="{301CF5E0-371C-4978-8349-E343E1CA062A}" type="parTrans" cxnId="{8B666991-D6C8-4AE0-8CBD-CAA24E6DA7A1}">
      <dgm:prSet/>
      <dgm:spPr/>
      <dgm:t>
        <a:bodyPr/>
        <a:lstStyle/>
        <a:p>
          <a:endParaRPr lang="en-US" sz="1200" b="1">
            <a:latin typeface="Times New Roman" pitchFamily="18" charset="0"/>
            <a:cs typeface="Times New Roman" pitchFamily="18" charset="0"/>
          </a:endParaRPr>
        </a:p>
      </dgm:t>
    </dgm:pt>
    <dgm:pt modelId="{A6617919-B04A-4F5E-982B-3CD940C000F9}" type="pres">
      <dgm:prSet presAssocID="{A18C43AE-353F-4D87-96BC-F7DC7E1796B2}" presName="compositeShape" presStyleCnt="0">
        <dgm:presLayoutVars>
          <dgm:chMax val="7"/>
          <dgm:dir/>
          <dgm:resizeHandles val="exact"/>
        </dgm:presLayoutVars>
      </dgm:prSet>
      <dgm:spPr/>
    </dgm:pt>
    <dgm:pt modelId="{7A5C0FCE-F28F-4992-8C1C-1498FB061DAB}" type="pres">
      <dgm:prSet presAssocID="{586A3F66-6FDF-4D5F-AF9D-4CCC494B079A}" presName="circ1" presStyleLbl="vennNode1" presStyleIdx="0" presStyleCnt="2"/>
      <dgm:spPr/>
      <dgm:t>
        <a:bodyPr/>
        <a:lstStyle/>
        <a:p>
          <a:endParaRPr lang="en-US"/>
        </a:p>
      </dgm:t>
    </dgm:pt>
    <dgm:pt modelId="{E90328EC-3551-49CD-AF0C-0FF9AEDF8DAE}" type="pres">
      <dgm:prSet presAssocID="{586A3F66-6FDF-4D5F-AF9D-4CCC494B079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8C27AB-4C78-4B12-8C3E-FE49F260466D}" type="pres">
      <dgm:prSet presAssocID="{07FC21F0-359C-4216-9E6F-2025CBD361EF}" presName="circ2" presStyleLbl="vennNode1" presStyleIdx="1" presStyleCnt="2"/>
      <dgm:spPr/>
      <dgm:t>
        <a:bodyPr/>
        <a:lstStyle/>
        <a:p>
          <a:endParaRPr lang="en-US"/>
        </a:p>
      </dgm:t>
    </dgm:pt>
    <dgm:pt modelId="{5869C44E-34BB-4841-A0E0-FD773A454467}" type="pres">
      <dgm:prSet presAssocID="{07FC21F0-359C-4216-9E6F-2025CBD361E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D42AC4-03C3-4109-B38B-83D7E61B565C}" type="presOf" srcId="{586A3F66-6FDF-4D5F-AF9D-4CCC494B079A}" destId="{E90328EC-3551-49CD-AF0C-0FF9AEDF8DAE}" srcOrd="1" destOrd="0" presId="urn:microsoft.com/office/officeart/2005/8/layout/venn1"/>
    <dgm:cxn modelId="{8B666991-D6C8-4AE0-8CBD-CAA24E6DA7A1}" srcId="{A18C43AE-353F-4D87-96BC-F7DC7E1796B2}" destId="{07FC21F0-359C-4216-9E6F-2025CBD361EF}" srcOrd="1" destOrd="0" parTransId="{301CF5E0-371C-4978-8349-E343E1CA062A}" sibTransId="{BE252DBD-2B77-48AA-AA4D-279BA9382707}"/>
    <dgm:cxn modelId="{87C038AC-54C0-4349-BB6C-787F9CF142EB}" type="presOf" srcId="{586A3F66-6FDF-4D5F-AF9D-4CCC494B079A}" destId="{7A5C0FCE-F28F-4992-8C1C-1498FB061DAB}" srcOrd="0" destOrd="0" presId="urn:microsoft.com/office/officeart/2005/8/layout/venn1"/>
    <dgm:cxn modelId="{3DC50A3A-58D5-4BFB-8A72-3FB918D40A68}" srcId="{A18C43AE-353F-4D87-96BC-F7DC7E1796B2}" destId="{586A3F66-6FDF-4D5F-AF9D-4CCC494B079A}" srcOrd="0" destOrd="0" parTransId="{5BA09492-C13C-4CAA-B078-F35D0E219480}" sibTransId="{FA5050E3-CE6D-479B-BBEB-BF30D7433332}"/>
    <dgm:cxn modelId="{D76EA429-2B12-4C41-A572-A0E5436AC7BF}" type="presOf" srcId="{A18C43AE-353F-4D87-96BC-F7DC7E1796B2}" destId="{A6617919-B04A-4F5E-982B-3CD940C000F9}" srcOrd="0" destOrd="0" presId="urn:microsoft.com/office/officeart/2005/8/layout/venn1"/>
    <dgm:cxn modelId="{0AC794B6-B1F2-4B9B-9F9A-FD027541E4C3}" type="presOf" srcId="{07FC21F0-359C-4216-9E6F-2025CBD361EF}" destId="{5869C44E-34BB-4841-A0E0-FD773A454467}" srcOrd="1" destOrd="0" presId="urn:microsoft.com/office/officeart/2005/8/layout/venn1"/>
    <dgm:cxn modelId="{2273C05B-8B4D-4F9E-A778-223C6E8B23A0}" type="presOf" srcId="{07FC21F0-359C-4216-9E6F-2025CBD361EF}" destId="{4D8C27AB-4C78-4B12-8C3E-FE49F260466D}" srcOrd="0" destOrd="0" presId="urn:microsoft.com/office/officeart/2005/8/layout/venn1"/>
    <dgm:cxn modelId="{C173F7DB-575D-4E43-A68A-97D86030C81A}" type="presParOf" srcId="{A6617919-B04A-4F5E-982B-3CD940C000F9}" destId="{7A5C0FCE-F28F-4992-8C1C-1498FB061DAB}" srcOrd="0" destOrd="0" presId="urn:microsoft.com/office/officeart/2005/8/layout/venn1"/>
    <dgm:cxn modelId="{D03DF711-12AD-437B-81A0-75C214D415A8}" type="presParOf" srcId="{A6617919-B04A-4F5E-982B-3CD940C000F9}" destId="{E90328EC-3551-49CD-AF0C-0FF9AEDF8DAE}" srcOrd="1" destOrd="0" presId="urn:microsoft.com/office/officeart/2005/8/layout/venn1"/>
    <dgm:cxn modelId="{14B454EC-46FD-4CBA-A17E-2A62572880D3}" type="presParOf" srcId="{A6617919-B04A-4F5E-982B-3CD940C000F9}" destId="{4D8C27AB-4C78-4B12-8C3E-FE49F260466D}" srcOrd="2" destOrd="0" presId="urn:microsoft.com/office/officeart/2005/8/layout/venn1"/>
    <dgm:cxn modelId="{E022EFA7-CBA9-4599-9BFF-1F018116037D}" type="presParOf" srcId="{A6617919-B04A-4F5E-982B-3CD940C000F9}" destId="{5869C44E-34BB-4841-A0E0-FD773A454467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D472D6B-CD49-43BE-A753-4C47AB39969C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3475E20-8FEC-4735-9DA6-62AEA30F3141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Process Approach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139BA6A1-9EE4-451E-ADD7-026C0B98A5C8}" type="parTrans" cxnId="{49E46984-DA8C-4FFE-8943-B88CFDBBABF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EA057D2A-1292-4EBA-97A2-548670A1F232}" type="sibTrans" cxnId="{49E46984-DA8C-4FFE-8943-B88CFDBBABF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FCF5A18-7ECF-4E11-A5DD-9D75AEFECD7C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Customer</a:t>
          </a:r>
          <a:r>
            <a:rPr lang="en-US" baseline="0" dirty="0" smtClean="0">
              <a:latin typeface="Times New Roman" pitchFamily="18" charset="0"/>
              <a:cs typeface="Times New Roman" pitchFamily="18" charset="0"/>
            </a:rPr>
            <a:t> focus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2FAFBD9B-A54A-4352-8672-182A9F3B73EA}" type="parTrans" cxnId="{ACD35ED4-0248-4D23-9233-A67CABC6F9E7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B3D5616E-7D0A-4008-AAF0-DB054DBE4349}" type="sibTrans" cxnId="{ACD35ED4-0248-4D23-9233-A67CABC6F9E7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763FDBB-77DD-4B81-8F99-36A3C965FC4B}">
      <dgm:prSet/>
      <dgm:spPr/>
      <dgm:t>
        <a:bodyPr/>
        <a:lstStyle/>
        <a:p>
          <a:r>
            <a:rPr lang="en-US" dirty="0" smtClean="0"/>
            <a:t>Internal Customer concept</a:t>
          </a:r>
          <a:endParaRPr lang="en-US" dirty="0"/>
        </a:p>
      </dgm:t>
    </dgm:pt>
    <dgm:pt modelId="{F99EDCC8-FABC-4753-80DE-52B677878B59}" type="parTrans" cxnId="{0596FD68-7E16-49BC-86FB-C61A1ADC7D52}">
      <dgm:prSet/>
      <dgm:spPr/>
      <dgm:t>
        <a:bodyPr/>
        <a:lstStyle/>
        <a:p>
          <a:endParaRPr lang="en-US"/>
        </a:p>
      </dgm:t>
    </dgm:pt>
    <dgm:pt modelId="{48A50A61-E580-4401-ACF9-5ECDCDD5B699}" type="sibTrans" cxnId="{0596FD68-7E16-49BC-86FB-C61A1ADC7D52}">
      <dgm:prSet/>
      <dgm:spPr/>
      <dgm:t>
        <a:bodyPr/>
        <a:lstStyle/>
        <a:p>
          <a:endParaRPr lang="en-US"/>
        </a:p>
      </dgm:t>
    </dgm:pt>
    <dgm:pt modelId="{7F805725-AE68-4E1C-9F23-AA4AB1EDC342}">
      <dgm:prSet/>
      <dgm:spPr/>
      <dgm:t>
        <a:bodyPr/>
        <a:lstStyle/>
        <a:p>
          <a:r>
            <a:rPr lang="en-US" dirty="0" smtClean="0"/>
            <a:t>Flatter Organizations</a:t>
          </a:r>
          <a:endParaRPr lang="en-US" dirty="0"/>
        </a:p>
      </dgm:t>
    </dgm:pt>
    <dgm:pt modelId="{1AD7CB09-DFBA-43B6-9BC4-2FCC4D8DE26E}" type="parTrans" cxnId="{4328E4A9-653C-463E-B489-F2D15CDC38AE}">
      <dgm:prSet/>
      <dgm:spPr/>
      <dgm:t>
        <a:bodyPr/>
        <a:lstStyle/>
        <a:p>
          <a:endParaRPr lang="en-US"/>
        </a:p>
      </dgm:t>
    </dgm:pt>
    <dgm:pt modelId="{09A2F361-C97D-414D-8327-0EEB74C2D713}" type="sibTrans" cxnId="{4328E4A9-653C-463E-B489-F2D15CDC38AE}">
      <dgm:prSet/>
      <dgm:spPr/>
      <dgm:t>
        <a:bodyPr/>
        <a:lstStyle/>
        <a:p>
          <a:endParaRPr lang="en-US"/>
        </a:p>
      </dgm:t>
    </dgm:pt>
    <dgm:pt modelId="{1599F753-DE1A-4CEB-BB71-5DF72B9FDF52}" type="pres">
      <dgm:prSet presAssocID="{AD472D6B-CD49-43BE-A753-4C47AB39969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3C4398-A19C-4122-BDC4-D0EFFD47D750}" type="pres">
      <dgm:prSet presAssocID="{93475E20-8FEC-4735-9DA6-62AEA30F3141}" presName="root1" presStyleCnt="0"/>
      <dgm:spPr/>
    </dgm:pt>
    <dgm:pt modelId="{68E2F013-D0FB-4F37-B0A7-CF058EE943AD}" type="pres">
      <dgm:prSet presAssocID="{93475E20-8FEC-4735-9DA6-62AEA30F314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C0D3658-38F1-4CBE-8E9D-EE001474D092}" type="pres">
      <dgm:prSet presAssocID="{93475E20-8FEC-4735-9DA6-62AEA30F3141}" presName="level2hierChild" presStyleCnt="0"/>
      <dgm:spPr/>
    </dgm:pt>
    <dgm:pt modelId="{2E244F41-B679-4172-9615-EE973D239492}" type="pres">
      <dgm:prSet presAssocID="{2FAFBD9B-A54A-4352-8672-182A9F3B73EA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81ACE651-B067-4D47-96C5-AD399A1C43CB}" type="pres">
      <dgm:prSet presAssocID="{2FAFBD9B-A54A-4352-8672-182A9F3B73EA}" presName="connTx" presStyleLbl="parChTrans1D2" presStyleIdx="0" presStyleCnt="1"/>
      <dgm:spPr/>
      <dgm:t>
        <a:bodyPr/>
        <a:lstStyle/>
        <a:p>
          <a:endParaRPr lang="en-US"/>
        </a:p>
      </dgm:t>
    </dgm:pt>
    <dgm:pt modelId="{6378DA61-A085-47B8-862D-C20FE38171A0}" type="pres">
      <dgm:prSet presAssocID="{CFCF5A18-7ECF-4E11-A5DD-9D75AEFECD7C}" presName="root2" presStyleCnt="0"/>
      <dgm:spPr/>
    </dgm:pt>
    <dgm:pt modelId="{A82E786D-FE72-48E1-9F05-88F5D98F4038}" type="pres">
      <dgm:prSet presAssocID="{CFCF5A18-7ECF-4E11-A5DD-9D75AEFECD7C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4155F8-4E42-4AF9-AD93-72CA73AED0A0}" type="pres">
      <dgm:prSet presAssocID="{CFCF5A18-7ECF-4E11-A5DD-9D75AEFECD7C}" presName="level3hierChild" presStyleCnt="0"/>
      <dgm:spPr/>
    </dgm:pt>
    <dgm:pt modelId="{4D11D849-3DCC-4EDB-8333-C11A8558EF29}" type="pres">
      <dgm:prSet presAssocID="{F99EDCC8-FABC-4753-80DE-52B677878B59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BCAAFECA-8DDD-480E-B2D0-8162921E82BD}" type="pres">
      <dgm:prSet presAssocID="{F99EDCC8-FABC-4753-80DE-52B677878B59}" presName="connTx" presStyleLbl="parChTrans1D3" presStyleIdx="0" presStyleCnt="2"/>
      <dgm:spPr/>
      <dgm:t>
        <a:bodyPr/>
        <a:lstStyle/>
        <a:p>
          <a:endParaRPr lang="en-US"/>
        </a:p>
      </dgm:t>
    </dgm:pt>
    <dgm:pt modelId="{9B335303-5A6C-4F5B-AE7E-D9B0AFC048AC}" type="pres">
      <dgm:prSet presAssocID="{C763FDBB-77DD-4B81-8F99-36A3C965FC4B}" presName="root2" presStyleCnt="0"/>
      <dgm:spPr/>
    </dgm:pt>
    <dgm:pt modelId="{F3A436EB-FA42-47F3-8123-5D57F6469E21}" type="pres">
      <dgm:prSet presAssocID="{C763FDBB-77DD-4B81-8F99-36A3C965FC4B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CD3E0F3-FE8B-4065-939A-69584E511BB7}" type="pres">
      <dgm:prSet presAssocID="{C763FDBB-77DD-4B81-8F99-36A3C965FC4B}" presName="level3hierChild" presStyleCnt="0"/>
      <dgm:spPr/>
    </dgm:pt>
    <dgm:pt modelId="{99BA292F-7F76-49FD-B47A-A84B69BF6EE4}" type="pres">
      <dgm:prSet presAssocID="{1AD7CB09-DFBA-43B6-9BC4-2FCC4D8DE26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A6639079-36C9-4A3A-916B-876BD95E1A08}" type="pres">
      <dgm:prSet presAssocID="{1AD7CB09-DFBA-43B6-9BC4-2FCC4D8DE26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FF861DE4-ECFA-46EA-8373-44E6BE716C89}" type="pres">
      <dgm:prSet presAssocID="{7F805725-AE68-4E1C-9F23-AA4AB1EDC342}" presName="root2" presStyleCnt="0"/>
      <dgm:spPr/>
    </dgm:pt>
    <dgm:pt modelId="{F142DB62-EF9C-410A-A02D-05CA847C3DA4}" type="pres">
      <dgm:prSet presAssocID="{7F805725-AE68-4E1C-9F23-AA4AB1EDC342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CFFFEE-58D9-45A0-8375-2F1FB476478B}" type="pres">
      <dgm:prSet presAssocID="{7F805725-AE68-4E1C-9F23-AA4AB1EDC342}" presName="level3hierChild" presStyleCnt="0"/>
      <dgm:spPr/>
    </dgm:pt>
  </dgm:ptLst>
  <dgm:cxnLst>
    <dgm:cxn modelId="{7EBCD188-1B80-4CAB-BCF2-747B3097671D}" type="presOf" srcId="{1AD7CB09-DFBA-43B6-9BC4-2FCC4D8DE26E}" destId="{A6639079-36C9-4A3A-916B-876BD95E1A08}" srcOrd="1" destOrd="0" presId="urn:microsoft.com/office/officeart/2005/8/layout/hierarchy2"/>
    <dgm:cxn modelId="{0596FD68-7E16-49BC-86FB-C61A1ADC7D52}" srcId="{CFCF5A18-7ECF-4E11-A5DD-9D75AEFECD7C}" destId="{C763FDBB-77DD-4B81-8F99-36A3C965FC4B}" srcOrd="0" destOrd="0" parTransId="{F99EDCC8-FABC-4753-80DE-52B677878B59}" sibTransId="{48A50A61-E580-4401-ACF9-5ECDCDD5B699}"/>
    <dgm:cxn modelId="{A2C0D2B2-3B79-482F-B6A4-3718E34624BA}" type="presOf" srcId="{2FAFBD9B-A54A-4352-8672-182A9F3B73EA}" destId="{2E244F41-B679-4172-9615-EE973D239492}" srcOrd="0" destOrd="0" presId="urn:microsoft.com/office/officeart/2005/8/layout/hierarchy2"/>
    <dgm:cxn modelId="{76AC2755-CB43-4150-AECC-927BD6974690}" type="presOf" srcId="{93475E20-8FEC-4735-9DA6-62AEA30F3141}" destId="{68E2F013-D0FB-4F37-B0A7-CF058EE943AD}" srcOrd="0" destOrd="0" presId="urn:microsoft.com/office/officeart/2005/8/layout/hierarchy2"/>
    <dgm:cxn modelId="{49E46984-DA8C-4FFE-8943-B88CFDBBABFA}" srcId="{AD472D6B-CD49-43BE-A753-4C47AB39969C}" destId="{93475E20-8FEC-4735-9DA6-62AEA30F3141}" srcOrd="0" destOrd="0" parTransId="{139BA6A1-9EE4-451E-ADD7-026C0B98A5C8}" sibTransId="{EA057D2A-1292-4EBA-97A2-548670A1F232}"/>
    <dgm:cxn modelId="{4328E4A9-653C-463E-B489-F2D15CDC38AE}" srcId="{CFCF5A18-7ECF-4E11-A5DD-9D75AEFECD7C}" destId="{7F805725-AE68-4E1C-9F23-AA4AB1EDC342}" srcOrd="1" destOrd="0" parTransId="{1AD7CB09-DFBA-43B6-9BC4-2FCC4D8DE26E}" sibTransId="{09A2F361-C97D-414D-8327-0EEB74C2D713}"/>
    <dgm:cxn modelId="{F770CABF-CA34-4060-A442-B0F526A95BD5}" type="presOf" srcId="{1AD7CB09-DFBA-43B6-9BC4-2FCC4D8DE26E}" destId="{99BA292F-7F76-49FD-B47A-A84B69BF6EE4}" srcOrd="0" destOrd="0" presId="urn:microsoft.com/office/officeart/2005/8/layout/hierarchy2"/>
    <dgm:cxn modelId="{F518A64D-0875-4327-B7E4-4CC80D0909EB}" type="presOf" srcId="{AD472D6B-CD49-43BE-A753-4C47AB39969C}" destId="{1599F753-DE1A-4CEB-BB71-5DF72B9FDF52}" srcOrd="0" destOrd="0" presId="urn:microsoft.com/office/officeart/2005/8/layout/hierarchy2"/>
    <dgm:cxn modelId="{D246016F-C561-40E8-B460-4BBF3C98FA77}" type="presOf" srcId="{F99EDCC8-FABC-4753-80DE-52B677878B59}" destId="{BCAAFECA-8DDD-480E-B2D0-8162921E82BD}" srcOrd="1" destOrd="0" presId="urn:microsoft.com/office/officeart/2005/8/layout/hierarchy2"/>
    <dgm:cxn modelId="{4BFD7670-E43A-433F-A477-46911C4D0BDF}" type="presOf" srcId="{F99EDCC8-FABC-4753-80DE-52B677878B59}" destId="{4D11D849-3DCC-4EDB-8333-C11A8558EF29}" srcOrd="0" destOrd="0" presId="urn:microsoft.com/office/officeart/2005/8/layout/hierarchy2"/>
    <dgm:cxn modelId="{ACD35ED4-0248-4D23-9233-A67CABC6F9E7}" srcId="{93475E20-8FEC-4735-9DA6-62AEA30F3141}" destId="{CFCF5A18-7ECF-4E11-A5DD-9D75AEFECD7C}" srcOrd="0" destOrd="0" parTransId="{2FAFBD9B-A54A-4352-8672-182A9F3B73EA}" sibTransId="{B3D5616E-7D0A-4008-AAF0-DB054DBE4349}"/>
    <dgm:cxn modelId="{FDF837C7-B4EB-4F7C-8760-77073C4CE315}" type="presOf" srcId="{7F805725-AE68-4E1C-9F23-AA4AB1EDC342}" destId="{F142DB62-EF9C-410A-A02D-05CA847C3DA4}" srcOrd="0" destOrd="0" presId="urn:microsoft.com/office/officeart/2005/8/layout/hierarchy2"/>
    <dgm:cxn modelId="{D07DFC8B-4CF5-4D96-9552-4D8DC257C233}" type="presOf" srcId="{C763FDBB-77DD-4B81-8F99-36A3C965FC4B}" destId="{F3A436EB-FA42-47F3-8123-5D57F6469E21}" srcOrd="0" destOrd="0" presId="urn:microsoft.com/office/officeart/2005/8/layout/hierarchy2"/>
    <dgm:cxn modelId="{35317A50-9E92-4B93-9F43-8243978CEA10}" type="presOf" srcId="{CFCF5A18-7ECF-4E11-A5DD-9D75AEFECD7C}" destId="{A82E786D-FE72-48E1-9F05-88F5D98F4038}" srcOrd="0" destOrd="0" presId="urn:microsoft.com/office/officeart/2005/8/layout/hierarchy2"/>
    <dgm:cxn modelId="{5FB79BC2-3EF5-4B32-95FE-43476E3413BD}" type="presOf" srcId="{2FAFBD9B-A54A-4352-8672-182A9F3B73EA}" destId="{81ACE651-B067-4D47-96C5-AD399A1C43CB}" srcOrd="1" destOrd="0" presId="urn:microsoft.com/office/officeart/2005/8/layout/hierarchy2"/>
    <dgm:cxn modelId="{214E00CE-E994-443E-858B-C21786F0CB52}" type="presParOf" srcId="{1599F753-DE1A-4CEB-BB71-5DF72B9FDF52}" destId="{523C4398-A19C-4122-BDC4-D0EFFD47D750}" srcOrd="0" destOrd="0" presId="urn:microsoft.com/office/officeart/2005/8/layout/hierarchy2"/>
    <dgm:cxn modelId="{2FBD1304-68E3-4D26-9D8A-E0F83E129501}" type="presParOf" srcId="{523C4398-A19C-4122-BDC4-D0EFFD47D750}" destId="{68E2F013-D0FB-4F37-B0A7-CF058EE943AD}" srcOrd="0" destOrd="0" presId="urn:microsoft.com/office/officeart/2005/8/layout/hierarchy2"/>
    <dgm:cxn modelId="{CCDE49A7-A82D-4839-B6C0-21CF6B6D7DD8}" type="presParOf" srcId="{523C4398-A19C-4122-BDC4-D0EFFD47D750}" destId="{3C0D3658-38F1-4CBE-8E9D-EE001474D092}" srcOrd="1" destOrd="0" presId="urn:microsoft.com/office/officeart/2005/8/layout/hierarchy2"/>
    <dgm:cxn modelId="{F7215347-DE0D-456B-8D6D-BBF07A79091D}" type="presParOf" srcId="{3C0D3658-38F1-4CBE-8E9D-EE001474D092}" destId="{2E244F41-B679-4172-9615-EE973D239492}" srcOrd="0" destOrd="0" presId="urn:microsoft.com/office/officeart/2005/8/layout/hierarchy2"/>
    <dgm:cxn modelId="{32F999BF-0703-4792-91EC-1E24096E5297}" type="presParOf" srcId="{2E244F41-B679-4172-9615-EE973D239492}" destId="{81ACE651-B067-4D47-96C5-AD399A1C43CB}" srcOrd="0" destOrd="0" presId="urn:microsoft.com/office/officeart/2005/8/layout/hierarchy2"/>
    <dgm:cxn modelId="{6AD93028-B5E5-42D3-9B54-81842CF2DFE4}" type="presParOf" srcId="{3C0D3658-38F1-4CBE-8E9D-EE001474D092}" destId="{6378DA61-A085-47B8-862D-C20FE38171A0}" srcOrd="1" destOrd="0" presId="urn:microsoft.com/office/officeart/2005/8/layout/hierarchy2"/>
    <dgm:cxn modelId="{988AF601-8BD4-459E-96E3-EB76948A73AA}" type="presParOf" srcId="{6378DA61-A085-47B8-862D-C20FE38171A0}" destId="{A82E786D-FE72-48E1-9F05-88F5D98F4038}" srcOrd="0" destOrd="0" presId="urn:microsoft.com/office/officeart/2005/8/layout/hierarchy2"/>
    <dgm:cxn modelId="{850DC451-9005-4C36-A4D8-A1877BE665FE}" type="presParOf" srcId="{6378DA61-A085-47B8-862D-C20FE38171A0}" destId="{EB4155F8-4E42-4AF9-AD93-72CA73AED0A0}" srcOrd="1" destOrd="0" presId="urn:microsoft.com/office/officeart/2005/8/layout/hierarchy2"/>
    <dgm:cxn modelId="{7BA73B4F-83F0-433A-AF25-78E17953C325}" type="presParOf" srcId="{EB4155F8-4E42-4AF9-AD93-72CA73AED0A0}" destId="{4D11D849-3DCC-4EDB-8333-C11A8558EF29}" srcOrd="0" destOrd="0" presId="urn:microsoft.com/office/officeart/2005/8/layout/hierarchy2"/>
    <dgm:cxn modelId="{0B2B9A87-E39B-44F3-A4BE-E03616A3D622}" type="presParOf" srcId="{4D11D849-3DCC-4EDB-8333-C11A8558EF29}" destId="{BCAAFECA-8DDD-480E-B2D0-8162921E82BD}" srcOrd="0" destOrd="0" presId="urn:microsoft.com/office/officeart/2005/8/layout/hierarchy2"/>
    <dgm:cxn modelId="{CBEF37FD-AC13-4FD1-A84D-8A4F31D4684B}" type="presParOf" srcId="{EB4155F8-4E42-4AF9-AD93-72CA73AED0A0}" destId="{9B335303-5A6C-4F5B-AE7E-D9B0AFC048AC}" srcOrd="1" destOrd="0" presId="urn:microsoft.com/office/officeart/2005/8/layout/hierarchy2"/>
    <dgm:cxn modelId="{3358DAA9-D041-46D7-BA84-93D80BFBF325}" type="presParOf" srcId="{9B335303-5A6C-4F5B-AE7E-D9B0AFC048AC}" destId="{F3A436EB-FA42-47F3-8123-5D57F6469E21}" srcOrd="0" destOrd="0" presId="urn:microsoft.com/office/officeart/2005/8/layout/hierarchy2"/>
    <dgm:cxn modelId="{D7FDB913-0A00-402D-B4CF-28A5791BA399}" type="presParOf" srcId="{9B335303-5A6C-4F5B-AE7E-D9B0AFC048AC}" destId="{8CD3E0F3-FE8B-4065-939A-69584E511BB7}" srcOrd="1" destOrd="0" presId="urn:microsoft.com/office/officeart/2005/8/layout/hierarchy2"/>
    <dgm:cxn modelId="{FE65A846-9DFB-4C6F-B903-4234C324FFF4}" type="presParOf" srcId="{EB4155F8-4E42-4AF9-AD93-72CA73AED0A0}" destId="{99BA292F-7F76-49FD-B47A-A84B69BF6EE4}" srcOrd="2" destOrd="0" presId="urn:microsoft.com/office/officeart/2005/8/layout/hierarchy2"/>
    <dgm:cxn modelId="{42EE895B-245B-4441-9A0D-957635371DA6}" type="presParOf" srcId="{99BA292F-7F76-49FD-B47A-A84B69BF6EE4}" destId="{A6639079-36C9-4A3A-916B-876BD95E1A08}" srcOrd="0" destOrd="0" presId="urn:microsoft.com/office/officeart/2005/8/layout/hierarchy2"/>
    <dgm:cxn modelId="{C0372D23-9A53-400E-8472-830599904DCE}" type="presParOf" srcId="{EB4155F8-4E42-4AF9-AD93-72CA73AED0A0}" destId="{FF861DE4-ECFA-46EA-8373-44E6BE716C89}" srcOrd="3" destOrd="0" presId="urn:microsoft.com/office/officeart/2005/8/layout/hierarchy2"/>
    <dgm:cxn modelId="{14DB4436-09C2-47CE-9203-FED5410357E4}" type="presParOf" srcId="{FF861DE4-ECFA-46EA-8373-44E6BE716C89}" destId="{F142DB62-EF9C-410A-A02D-05CA847C3DA4}" srcOrd="0" destOrd="0" presId="urn:microsoft.com/office/officeart/2005/8/layout/hierarchy2"/>
    <dgm:cxn modelId="{EE1F78B4-C848-4A25-8752-BD7252FE5B70}" type="presParOf" srcId="{FF861DE4-ECFA-46EA-8373-44E6BE716C89}" destId="{A0CFFFEE-58D9-45A0-8375-2F1FB476478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68E3A5D-648A-4BF6-BA42-4A18B8CC97DA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A1772E-FD6F-4D0B-9C75-4498C4B45F29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1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7647762-8B02-4F66-A6AF-91644D3D1D69}" type="parTrans" cxnId="{D7DE56B9-9FAC-407C-8149-1485B458518C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7477FC9F-DE51-40D7-BA82-4A95B7B28757}" type="sibTrans" cxnId="{D7DE56B9-9FAC-407C-8149-1485B458518C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2B95FF1A-73DC-40BC-9154-6B9772F9E767}">
      <dgm:prSet phldrT="[Text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ISO </a:t>
          </a:r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9001:2000 (STANDARD)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4165B844-D34E-47CF-BD26-9F1ED0D7D7E2}" type="parTrans" cxnId="{3E6ED0AA-7361-4205-A092-12EED425772E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6FBF0CC2-D42A-422F-B821-A11083B6E51B}" type="sibTrans" cxnId="{3E6ED0AA-7361-4205-A092-12EED425772E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379A58FE-8E92-4485-B055-77BAD71FCC93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99DC8B47-6B56-49AD-8C29-3B224523FB32}" type="parTrans" cxnId="{F8900DF0-B570-4C6B-888A-FE8C908AC7FE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4FBC29D2-12A3-439D-8840-A8C9E5AA9F82}" type="sibTrans" cxnId="{F8900DF0-B570-4C6B-888A-FE8C908AC7FE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5ECFCA7A-17AF-462C-BF71-B89FEB1FB90C}">
      <dgm:prSet phldrT="[Text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Vision statement , Quality Policy , Organizational Quality Objectives , QMS Manual , Process relationship diagrams</a:t>
          </a:r>
        </a:p>
      </dgm:t>
    </dgm:pt>
    <dgm:pt modelId="{5F7FCB6C-0582-4D82-8228-BC2E67B0BE1F}" type="parTrans" cxnId="{622315B0-2B99-4EFC-AE51-B7EF850B4BA3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8E3BB70E-6E4E-4459-A27B-4F22431586E3}" type="sibTrans" cxnId="{622315B0-2B99-4EFC-AE51-B7EF850B4BA3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3EAE65AE-D029-47A8-803D-42C15D65E85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3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2E3A43AF-EF71-435D-8EF2-3D88C4F72B82}" type="parTrans" cxnId="{35CED645-E79C-4AD1-B3F9-AAFE10CD57BD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9A57CD37-2B97-4A7E-8E2F-99BE45AD47B5}" type="sibTrans" cxnId="{35CED645-E79C-4AD1-B3F9-AAFE10CD57BD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EC4EFA66-7FC9-430F-8802-116E8B936195}">
      <dgm:prSet phldrT="[Text]" custT="1"/>
      <dgm:spPr/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QMS Procedures</a:t>
          </a:r>
        </a:p>
      </dgm:t>
    </dgm:pt>
    <dgm:pt modelId="{2106DF88-BCBE-4B01-9E46-45B915F36B9F}" type="parTrans" cxnId="{163AEFDE-EFCA-428E-ABD9-89EDBF5CCB35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1C9A64A4-DE9F-490B-B847-98EFD20362F0}" type="sibTrans" cxnId="{163AEFDE-EFCA-428E-ABD9-89EDBF5CCB35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1CBADD1E-37C3-4A62-BEC9-B4CF02CBA4B2}">
      <dgm:prSet phldrT="[Text]"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4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EAA29115-3DD6-420B-B457-166A4CACD9E3}" type="parTrans" cxnId="{846191BC-640A-498A-93E1-098C3419DBCB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21A4F187-0D43-4E00-BD6D-F2FF5B4C67D2}" type="sibTrans" cxnId="{846191BC-640A-498A-93E1-098C3419DBCB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5315BD31-0CD8-41DF-B607-ECDDCA55034A}">
      <dgm:prSet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Instructions for </a:t>
          </a:r>
          <a:r>
            <a:rPr lang="en-US" sz="1600" dirty="0">
              <a:latin typeface="Times New Roman" pitchFamily="18" charset="0"/>
              <a:cs typeface="Times New Roman" pitchFamily="18" charset="0"/>
            </a:rPr>
            <a:t>planning ,operation and control of , work , inspection , maintenance , calibration ,plans ,schedules , specifications , drawings , lists etc.</a:t>
          </a:r>
        </a:p>
      </dgm:t>
    </dgm:pt>
    <dgm:pt modelId="{62D484F9-3EBE-4650-83E9-5D5E1FB65454}" type="parTrans" cxnId="{EC78AEED-52C5-4944-9302-62B7F293EC91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EF63F02E-8527-46DB-B0B6-124174DFA446}" type="sibTrans" cxnId="{EC78AEED-52C5-4944-9302-62B7F293EC91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09845324-CD19-42C9-B8A4-9278C49EE4BF}">
      <dgm:prSet custT="1"/>
      <dgm:spPr/>
      <dgm:t>
        <a:bodyPr/>
        <a:lstStyle/>
        <a:p>
          <a:r>
            <a:rPr lang="en-US" sz="1600" dirty="0" smtClean="0">
              <a:latin typeface="Times New Roman" pitchFamily="18" charset="0"/>
              <a:cs typeface="Times New Roman" pitchFamily="18" charset="0"/>
            </a:rPr>
            <a:t>5</a:t>
          </a:r>
          <a:endParaRPr lang="en-US" sz="1600" dirty="0">
            <a:latin typeface="Times New Roman" pitchFamily="18" charset="0"/>
            <a:cs typeface="Times New Roman" pitchFamily="18" charset="0"/>
          </a:endParaRPr>
        </a:p>
      </dgm:t>
    </dgm:pt>
    <dgm:pt modelId="{625B7BC3-76FC-44BC-920D-1B67200E0238}" type="parTrans" cxnId="{8643606F-C2A1-46EC-8DD9-60B62DD8F9C1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1CB6E8AF-1A1B-40D9-AF6A-295099459C3C}" type="sibTrans" cxnId="{8643606F-C2A1-46EC-8DD9-60B62DD8F9C1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F745D97C-A045-4CD9-95EF-070F124C90B9}">
      <dgm:prSet custT="1"/>
      <dgm:spPr/>
      <dgm:t>
        <a:bodyPr/>
        <a:lstStyle/>
        <a:p>
          <a:r>
            <a:rPr lang="en-US" sz="1600" dirty="0">
              <a:latin typeface="Times New Roman" pitchFamily="18" charset="0"/>
              <a:cs typeface="Times New Roman" pitchFamily="18" charset="0"/>
            </a:rPr>
            <a:t>Records , forms , formats , labels , tags , tally sheets etc.</a:t>
          </a:r>
        </a:p>
      </dgm:t>
    </dgm:pt>
    <dgm:pt modelId="{A2588F38-F581-42FB-9E6B-2ACDDF13B6E5}" type="parTrans" cxnId="{AE2CD69F-ED70-4E58-BE75-FE82707156D0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70DEEB0E-D768-4C46-872D-78422AC31D63}" type="sibTrans" cxnId="{AE2CD69F-ED70-4E58-BE75-FE82707156D0}">
      <dgm:prSet/>
      <dgm:spPr/>
      <dgm:t>
        <a:bodyPr/>
        <a:lstStyle/>
        <a:p>
          <a:endParaRPr lang="en-US" sz="1600">
            <a:latin typeface="Times New Roman" pitchFamily="18" charset="0"/>
            <a:cs typeface="Times New Roman" pitchFamily="18" charset="0"/>
          </a:endParaRPr>
        </a:p>
      </dgm:t>
    </dgm:pt>
    <dgm:pt modelId="{59475561-9795-4B97-8B85-E6FF06E3E682}" type="pres">
      <dgm:prSet presAssocID="{668E3A5D-648A-4BF6-BA42-4A18B8CC97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7F4082-084E-4173-B146-6EE76A2EC6FA}" type="pres">
      <dgm:prSet presAssocID="{BEA1772E-FD6F-4D0B-9C75-4498C4B45F29}" presName="composite" presStyleCnt="0"/>
      <dgm:spPr/>
      <dgm:t>
        <a:bodyPr/>
        <a:lstStyle/>
        <a:p>
          <a:endParaRPr lang="en-US"/>
        </a:p>
      </dgm:t>
    </dgm:pt>
    <dgm:pt modelId="{7F477DA6-D1D0-401F-80C8-10D091BE8C52}" type="pres">
      <dgm:prSet presAssocID="{BEA1772E-FD6F-4D0B-9C75-4498C4B45F29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B7073C-2AF2-4E49-969F-698090A689CB}" type="pres">
      <dgm:prSet presAssocID="{BEA1772E-FD6F-4D0B-9C75-4498C4B45F29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722A17-8ADB-4415-9CE0-251360115EF3}" type="pres">
      <dgm:prSet presAssocID="{7477FC9F-DE51-40D7-BA82-4A95B7B28757}" presName="sp" presStyleCnt="0"/>
      <dgm:spPr/>
      <dgm:t>
        <a:bodyPr/>
        <a:lstStyle/>
        <a:p>
          <a:endParaRPr lang="en-US"/>
        </a:p>
      </dgm:t>
    </dgm:pt>
    <dgm:pt modelId="{91F7D07C-CF51-4124-81CE-E20A2033F07E}" type="pres">
      <dgm:prSet presAssocID="{379A58FE-8E92-4485-B055-77BAD71FCC93}" presName="composite" presStyleCnt="0"/>
      <dgm:spPr/>
      <dgm:t>
        <a:bodyPr/>
        <a:lstStyle/>
        <a:p>
          <a:endParaRPr lang="en-US"/>
        </a:p>
      </dgm:t>
    </dgm:pt>
    <dgm:pt modelId="{DF3C28EC-2ADE-41FA-B425-DC0D0787B048}" type="pres">
      <dgm:prSet presAssocID="{379A58FE-8E92-4485-B055-77BAD71FCC9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A5EA23-4292-4955-B087-5716B86D84C2}" type="pres">
      <dgm:prSet presAssocID="{379A58FE-8E92-4485-B055-77BAD71FCC93}" presName="descendantText" presStyleLbl="alignAcc1" presStyleIdx="1" presStyleCnt="5" custScaleY="1256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B1CE84-7041-4CA8-84E0-6A7EAACE36B4}" type="pres">
      <dgm:prSet presAssocID="{4FBC29D2-12A3-439D-8840-A8C9E5AA9F82}" presName="sp" presStyleCnt="0"/>
      <dgm:spPr/>
      <dgm:t>
        <a:bodyPr/>
        <a:lstStyle/>
        <a:p>
          <a:endParaRPr lang="en-US"/>
        </a:p>
      </dgm:t>
    </dgm:pt>
    <dgm:pt modelId="{5E754E2C-4D06-48E2-AC92-DAFC4A28AE1E}" type="pres">
      <dgm:prSet presAssocID="{3EAE65AE-D029-47A8-803D-42C15D65E852}" presName="composite" presStyleCnt="0"/>
      <dgm:spPr/>
      <dgm:t>
        <a:bodyPr/>
        <a:lstStyle/>
        <a:p>
          <a:endParaRPr lang="en-US"/>
        </a:p>
      </dgm:t>
    </dgm:pt>
    <dgm:pt modelId="{2B87449B-BF8E-43D6-B2E9-46AE9CC530F0}" type="pres">
      <dgm:prSet presAssocID="{3EAE65AE-D029-47A8-803D-42C15D65E852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122213-3BC6-440F-A107-103BD82BA4BC}" type="pres">
      <dgm:prSet presAssocID="{3EAE65AE-D029-47A8-803D-42C15D65E852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098E27-F4C8-4389-8EDF-48F3F106989D}" type="pres">
      <dgm:prSet presAssocID="{9A57CD37-2B97-4A7E-8E2F-99BE45AD47B5}" presName="sp" presStyleCnt="0"/>
      <dgm:spPr/>
      <dgm:t>
        <a:bodyPr/>
        <a:lstStyle/>
        <a:p>
          <a:endParaRPr lang="en-US"/>
        </a:p>
      </dgm:t>
    </dgm:pt>
    <dgm:pt modelId="{C5A4BA84-028A-4300-972A-D8902BC28993}" type="pres">
      <dgm:prSet presAssocID="{1CBADD1E-37C3-4A62-BEC9-B4CF02CBA4B2}" presName="composite" presStyleCnt="0"/>
      <dgm:spPr/>
      <dgm:t>
        <a:bodyPr/>
        <a:lstStyle/>
        <a:p>
          <a:endParaRPr lang="en-US"/>
        </a:p>
      </dgm:t>
    </dgm:pt>
    <dgm:pt modelId="{4B0CEFC2-147F-4EFB-94DD-7071ED3F928D}" type="pres">
      <dgm:prSet presAssocID="{1CBADD1E-37C3-4A62-BEC9-B4CF02CBA4B2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8CCE7C-02AA-49A8-866A-353074C440A1}" type="pres">
      <dgm:prSet presAssocID="{1CBADD1E-37C3-4A62-BEC9-B4CF02CBA4B2}" presName="descendantText" presStyleLbl="alignAcc1" presStyleIdx="3" presStyleCnt="5" custScaleY="2258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6EC929-9405-4DAD-AB3E-25A1325C0805}" type="pres">
      <dgm:prSet presAssocID="{21A4F187-0D43-4E00-BD6D-F2FF5B4C67D2}" presName="sp" presStyleCnt="0"/>
      <dgm:spPr/>
      <dgm:t>
        <a:bodyPr/>
        <a:lstStyle/>
        <a:p>
          <a:endParaRPr lang="en-US"/>
        </a:p>
      </dgm:t>
    </dgm:pt>
    <dgm:pt modelId="{854B88B7-B364-4DCF-9DEC-E3509F143838}" type="pres">
      <dgm:prSet presAssocID="{09845324-CD19-42C9-B8A4-9278C49EE4BF}" presName="composite" presStyleCnt="0"/>
      <dgm:spPr/>
      <dgm:t>
        <a:bodyPr/>
        <a:lstStyle/>
        <a:p>
          <a:endParaRPr lang="en-US"/>
        </a:p>
      </dgm:t>
    </dgm:pt>
    <dgm:pt modelId="{A991AAA5-53BF-496A-81EE-AE4F352963CD}" type="pres">
      <dgm:prSet presAssocID="{09845324-CD19-42C9-B8A4-9278C49EE4BF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AC85B1-593A-4D72-B945-2943743EFEEE}" type="pres">
      <dgm:prSet presAssocID="{09845324-CD19-42C9-B8A4-9278C49EE4BF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C78AEED-52C5-4944-9302-62B7F293EC91}" srcId="{1CBADD1E-37C3-4A62-BEC9-B4CF02CBA4B2}" destId="{5315BD31-0CD8-41DF-B607-ECDDCA55034A}" srcOrd="0" destOrd="0" parTransId="{62D484F9-3EBE-4650-83E9-5D5E1FB65454}" sibTransId="{EF63F02E-8527-46DB-B0B6-124174DFA446}"/>
    <dgm:cxn modelId="{04ECA4EF-1A8B-43C8-BA22-E25D481BFBA2}" type="presOf" srcId="{BEA1772E-FD6F-4D0B-9C75-4498C4B45F29}" destId="{7F477DA6-D1D0-401F-80C8-10D091BE8C52}" srcOrd="0" destOrd="0" presId="urn:microsoft.com/office/officeart/2005/8/layout/chevron2"/>
    <dgm:cxn modelId="{35CED645-E79C-4AD1-B3F9-AAFE10CD57BD}" srcId="{668E3A5D-648A-4BF6-BA42-4A18B8CC97DA}" destId="{3EAE65AE-D029-47A8-803D-42C15D65E852}" srcOrd="2" destOrd="0" parTransId="{2E3A43AF-EF71-435D-8EF2-3D88C4F72B82}" sibTransId="{9A57CD37-2B97-4A7E-8E2F-99BE45AD47B5}"/>
    <dgm:cxn modelId="{622315B0-2B99-4EFC-AE51-B7EF850B4BA3}" srcId="{379A58FE-8E92-4485-B055-77BAD71FCC93}" destId="{5ECFCA7A-17AF-462C-BF71-B89FEB1FB90C}" srcOrd="0" destOrd="0" parTransId="{5F7FCB6C-0582-4D82-8228-BC2E67B0BE1F}" sibTransId="{8E3BB70E-6E4E-4459-A27B-4F22431586E3}"/>
    <dgm:cxn modelId="{F8900DF0-B570-4C6B-888A-FE8C908AC7FE}" srcId="{668E3A5D-648A-4BF6-BA42-4A18B8CC97DA}" destId="{379A58FE-8E92-4485-B055-77BAD71FCC93}" srcOrd="1" destOrd="0" parTransId="{99DC8B47-6B56-49AD-8C29-3B224523FB32}" sibTransId="{4FBC29D2-12A3-439D-8840-A8C9E5AA9F82}"/>
    <dgm:cxn modelId="{846191BC-640A-498A-93E1-098C3419DBCB}" srcId="{668E3A5D-648A-4BF6-BA42-4A18B8CC97DA}" destId="{1CBADD1E-37C3-4A62-BEC9-B4CF02CBA4B2}" srcOrd="3" destOrd="0" parTransId="{EAA29115-3DD6-420B-B457-166A4CACD9E3}" sibTransId="{21A4F187-0D43-4E00-BD6D-F2FF5B4C67D2}"/>
    <dgm:cxn modelId="{FD4C24D5-9A1F-46E9-8ECE-816C1AA51ADC}" type="presOf" srcId="{668E3A5D-648A-4BF6-BA42-4A18B8CC97DA}" destId="{59475561-9795-4B97-8B85-E6FF06E3E682}" srcOrd="0" destOrd="0" presId="urn:microsoft.com/office/officeart/2005/8/layout/chevron2"/>
    <dgm:cxn modelId="{3EB47ED9-F141-4CE8-A5C4-3581EE694DFE}" type="presOf" srcId="{5ECFCA7A-17AF-462C-BF71-B89FEB1FB90C}" destId="{06A5EA23-4292-4955-B087-5716B86D84C2}" srcOrd="0" destOrd="0" presId="urn:microsoft.com/office/officeart/2005/8/layout/chevron2"/>
    <dgm:cxn modelId="{AE2CD69F-ED70-4E58-BE75-FE82707156D0}" srcId="{09845324-CD19-42C9-B8A4-9278C49EE4BF}" destId="{F745D97C-A045-4CD9-95EF-070F124C90B9}" srcOrd="0" destOrd="0" parTransId="{A2588F38-F581-42FB-9E6B-2ACDDF13B6E5}" sibTransId="{70DEEB0E-D768-4C46-872D-78422AC31D63}"/>
    <dgm:cxn modelId="{33F0DEA1-42B0-48CC-9C66-2785DF347172}" type="presOf" srcId="{1CBADD1E-37C3-4A62-BEC9-B4CF02CBA4B2}" destId="{4B0CEFC2-147F-4EFB-94DD-7071ED3F928D}" srcOrd="0" destOrd="0" presId="urn:microsoft.com/office/officeart/2005/8/layout/chevron2"/>
    <dgm:cxn modelId="{723BC3B5-50B3-4399-859E-53842A8AFD8E}" type="presOf" srcId="{2B95FF1A-73DC-40BC-9154-6B9772F9E767}" destId="{86B7073C-2AF2-4E49-969F-698090A689CB}" srcOrd="0" destOrd="0" presId="urn:microsoft.com/office/officeart/2005/8/layout/chevron2"/>
    <dgm:cxn modelId="{2B5A19F5-A69D-49B1-8CF2-19CB081592D8}" type="presOf" srcId="{5315BD31-0CD8-41DF-B607-ECDDCA55034A}" destId="{FF8CCE7C-02AA-49A8-866A-353074C440A1}" srcOrd="0" destOrd="0" presId="urn:microsoft.com/office/officeart/2005/8/layout/chevron2"/>
    <dgm:cxn modelId="{3E6ED0AA-7361-4205-A092-12EED425772E}" srcId="{BEA1772E-FD6F-4D0B-9C75-4498C4B45F29}" destId="{2B95FF1A-73DC-40BC-9154-6B9772F9E767}" srcOrd="0" destOrd="0" parTransId="{4165B844-D34E-47CF-BD26-9F1ED0D7D7E2}" sibTransId="{6FBF0CC2-D42A-422F-B821-A11083B6E51B}"/>
    <dgm:cxn modelId="{4AEBB494-50B3-4AB0-A81F-C95A6B10EEBD}" type="presOf" srcId="{3EAE65AE-D029-47A8-803D-42C15D65E852}" destId="{2B87449B-BF8E-43D6-B2E9-46AE9CC530F0}" srcOrd="0" destOrd="0" presId="urn:microsoft.com/office/officeart/2005/8/layout/chevron2"/>
    <dgm:cxn modelId="{93CCE802-E782-4B01-9A05-65ECBEBABBEC}" type="presOf" srcId="{379A58FE-8E92-4485-B055-77BAD71FCC93}" destId="{DF3C28EC-2ADE-41FA-B425-DC0D0787B048}" srcOrd="0" destOrd="0" presId="urn:microsoft.com/office/officeart/2005/8/layout/chevron2"/>
    <dgm:cxn modelId="{76FE3463-FAF0-4BF1-8004-D62F679F0600}" type="presOf" srcId="{EC4EFA66-7FC9-430F-8802-116E8B936195}" destId="{91122213-3BC6-440F-A107-103BD82BA4BC}" srcOrd="0" destOrd="0" presId="urn:microsoft.com/office/officeart/2005/8/layout/chevron2"/>
    <dgm:cxn modelId="{41936676-DC9B-484B-9CB3-C9B5E85BB987}" type="presOf" srcId="{09845324-CD19-42C9-B8A4-9278C49EE4BF}" destId="{A991AAA5-53BF-496A-81EE-AE4F352963CD}" srcOrd="0" destOrd="0" presId="urn:microsoft.com/office/officeart/2005/8/layout/chevron2"/>
    <dgm:cxn modelId="{163AEFDE-EFCA-428E-ABD9-89EDBF5CCB35}" srcId="{3EAE65AE-D029-47A8-803D-42C15D65E852}" destId="{EC4EFA66-7FC9-430F-8802-116E8B936195}" srcOrd="0" destOrd="0" parTransId="{2106DF88-BCBE-4B01-9E46-45B915F36B9F}" sibTransId="{1C9A64A4-DE9F-490B-B847-98EFD20362F0}"/>
    <dgm:cxn modelId="{8643606F-C2A1-46EC-8DD9-60B62DD8F9C1}" srcId="{668E3A5D-648A-4BF6-BA42-4A18B8CC97DA}" destId="{09845324-CD19-42C9-B8A4-9278C49EE4BF}" srcOrd="4" destOrd="0" parTransId="{625B7BC3-76FC-44BC-920D-1B67200E0238}" sibTransId="{1CB6E8AF-1A1B-40D9-AF6A-295099459C3C}"/>
    <dgm:cxn modelId="{D7DE56B9-9FAC-407C-8149-1485B458518C}" srcId="{668E3A5D-648A-4BF6-BA42-4A18B8CC97DA}" destId="{BEA1772E-FD6F-4D0B-9C75-4498C4B45F29}" srcOrd="0" destOrd="0" parTransId="{E7647762-8B02-4F66-A6AF-91644D3D1D69}" sibTransId="{7477FC9F-DE51-40D7-BA82-4A95B7B28757}"/>
    <dgm:cxn modelId="{85DA2867-392C-4591-8821-B72FD697DF0F}" type="presOf" srcId="{F745D97C-A045-4CD9-95EF-070F124C90B9}" destId="{2FAC85B1-593A-4D72-B945-2943743EFEEE}" srcOrd="0" destOrd="0" presId="urn:microsoft.com/office/officeart/2005/8/layout/chevron2"/>
    <dgm:cxn modelId="{2DEBFBA3-D2B3-41A6-B57F-809ACDA70FF2}" type="presParOf" srcId="{59475561-9795-4B97-8B85-E6FF06E3E682}" destId="{CC7F4082-084E-4173-B146-6EE76A2EC6FA}" srcOrd="0" destOrd="0" presId="urn:microsoft.com/office/officeart/2005/8/layout/chevron2"/>
    <dgm:cxn modelId="{FFF78198-AD34-45E1-AE1D-99EF0E981BCD}" type="presParOf" srcId="{CC7F4082-084E-4173-B146-6EE76A2EC6FA}" destId="{7F477DA6-D1D0-401F-80C8-10D091BE8C52}" srcOrd="0" destOrd="0" presId="urn:microsoft.com/office/officeart/2005/8/layout/chevron2"/>
    <dgm:cxn modelId="{08DF97B2-23C5-41CD-BF28-C0E4C6404107}" type="presParOf" srcId="{CC7F4082-084E-4173-B146-6EE76A2EC6FA}" destId="{86B7073C-2AF2-4E49-969F-698090A689CB}" srcOrd="1" destOrd="0" presId="urn:microsoft.com/office/officeart/2005/8/layout/chevron2"/>
    <dgm:cxn modelId="{43E869B8-7655-4D60-89DD-C76548C8FB4B}" type="presParOf" srcId="{59475561-9795-4B97-8B85-E6FF06E3E682}" destId="{B5722A17-8ADB-4415-9CE0-251360115EF3}" srcOrd="1" destOrd="0" presId="urn:microsoft.com/office/officeart/2005/8/layout/chevron2"/>
    <dgm:cxn modelId="{A5838837-B0A2-4699-8F13-2E70551B0610}" type="presParOf" srcId="{59475561-9795-4B97-8B85-E6FF06E3E682}" destId="{91F7D07C-CF51-4124-81CE-E20A2033F07E}" srcOrd="2" destOrd="0" presId="urn:microsoft.com/office/officeart/2005/8/layout/chevron2"/>
    <dgm:cxn modelId="{461F29E1-B8F5-4ACC-B8FB-B2EED98D22C4}" type="presParOf" srcId="{91F7D07C-CF51-4124-81CE-E20A2033F07E}" destId="{DF3C28EC-2ADE-41FA-B425-DC0D0787B048}" srcOrd="0" destOrd="0" presId="urn:microsoft.com/office/officeart/2005/8/layout/chevron2"/>
    <dgm:cxn modelId="{02CB3375-4267-4D08-BF01-E0C5920281F2}" type="presParOf" srcId="{91F7D07C-CF51-4124-81CE-E20A2033F07E}" destId="{06A5EA23-4292-4955-B087-5716B86D84C2}" srcOrd="1" destOrd="0" presId="urn:microsoft.com/office/officeart/2005/8/layout/chevron2"/>
    <dgm:cxn modelId="{019CE388-4BCF-455E-9D2A-9B6898C900F4}" type="presParOf" srcId="{59475561-9795-4B97-8B85-E6FF06E3E682}" destId="{BBB1CE84-7041-4CA8-84E0-6A7EAACE36B4}" srcOrd="3" destOrd="0" presId="urn:microsoft.com/office/officeart/2005/8/layout/chevron2"/>
    <dgm:cxn modelId="{69368A72-8248-4D97-9068-16F606BE4319}" type="presParOf" srcId="{59475561-9795-4B97-8B85-E6FF06E3E682}" destId="{5E754E2C-4D06-48E2-AC92-DAFC4A28AE1E}" srcOrd="4" destOrd="0" presId="urn:microsoft.com/office/officeart/2005/8/layout/chevron2"/>
    <dgm:cxn modelId="{A4CF3153-CECF-4DB5-83B5-0E5FC128BF76}" type="presParOf" srcId="{5E754E2C-4D06-48E2-AC92-DAFC4A28AE1E}" destId="{2B87449B-BF8E-43D6-B2E9-46AE9CC530F0}" srcOrd="0" destOrd="0" presId="urn:microsoft.com/office/officeart/2005/8/layout/chevron2"/>
    <dgm:cxn modelId="{7634A811-C1E6-4AC9-BB87-48E297A9EF95}" type="presParOf" srcId="{5E754E2C-4D06-48E2-AC92-DAFC4A28AE1E}" destId="{91122213-3BC6-440F-A107-103BD82BA4BC}" srcOrd="1" destOrd="0" presId="urn:microsoft.com/office/officeart/2005/8/layout/chevron2"/>
    <dgm:cxn modelId="{A5B4DF6C-7956-403D-BD08-17D3478F9B9E}" type="presParOf" srcId="{59475561-9795-4B97-8B85-E6FF06E3E682}" destId="{2E098E27-F4C8-4389-8EDF-48F3F106989D}" srcOrd="5" destOrd="0" presId="urn:microsoft.com/office/officeart/2005/8/layout/chevron2"/>
    <dgm:cxn modelId="{80ADDD92-1201-4923-B371-0D959210A602}" type="presParOf" srcId="{59475561-9795-4B97-8B85-E6FF06E3E682}" destId="{C5A4BA84-028A-4300-972A-D8902BC28993}" srcOrd="6" destOrd="0" presId="urn:microsoft.com/office/officeart/2005/8/layout/chevron2"/>
    <dgm:cxn modelId="{293AD6BB-8CED-42F3-B048-6211236EE071}" type="presParOf" srcId="{C5A4BA84-028A-4300-972A-D8902BC28993}" destId="{4B0CEFC2-147F-4EFB-94DD-7071ED3F928D}" srcOrd="0" destOrd="0" presId="urn:microsoft.com/office/officeart/2005/8/layout/chevron2"/>
    <dgm:cxn modelId="{1B7A3AA8-24D6-455C-B0B3-58B166732783}" type="presParOf" srcId="{C5A4BA84-028A-4300-972A-D8902BC28993}" destId="{FF8CCE7C-02AA-49A8-866A-353074C440A1}" srcOrd="1" destOrd="0" presId="urn:microsoft.com/office/officeart/2005/8/layout/chevron2"/>
    <dgm:cxn modelId="{DDEB7EAB-253F-4748-8E1F-8E56E8FF8120}" type="presParOf" srcId="{59475561-9795-4B97-8B85-E6FF06E3E682}" destId="{D76EC929-9405-4DAD-AB3E-25A1325C0805}" srcOrd="7" destOrd="0" presId="urn:microsoft.com/office/officeart/2005/8/layout/chevron2"/>
    <dgm:cxn modelId="{D35095B1-B1E9-4DE9-BDAD-9A5E4868D60A}" type="presParOf" srcId="{59475561-9795-4B97-8B85-E6FF06E3E682}" destId="{854B88B7-B364-4DCF-9DEC-E3509F143838}" srcOrd="8" destOrd="0" presId="urn:microsoft.com/office/officeart/2005/8/layout/chevron2"/>
    <dgm:cxn modelId="{444A48AD-BDCB-4DB7-9811-A16649A35C56}" type="presParOf" srcId="{854B88B7-B364-4DCF-9DEC-E3509F143838}" destId="{A991AAA5-53BF-496A-81EE-AE4F352963CD}" srcOrd="0" destOrd="0" presId="urn:microsoft.com/office/officeart/2005/8/layout/chevron2"/>
    <dgm:cxn modelId="{C8681E89-B352-4242-B618-2ABFC6EC0132}" type="presParOf" srcId="{854B88B7-B364-4DCF-9DEC-E3509F143838}" destId="{2FAC85B1-593A-4D72-B945-2943743EFEE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9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2E0E4E4-5421-48FA-813A-0C6A08F82A96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86C53E-4420-4D49-A98D-929A6B506681}">
      <dgm:prSet phldrT="[Text]"/>
      <dgm:spPr/>
      <dgm:t>
        <a:bodyPr/>
        <a:lstStyle/>
        <a:p>
          <a:r>
            <a:rPr lang="en-US" dirty="0" smtClean="0"/>
            <a:t>H1 &amp; Ha1 : Test of proportion applied</a:t>
          </a:r>
          <a:endParaRPr lang="en-US" dirty="0"/>
        </a:p>
      </dgm:t>
    </dgm:pt>
    <dgm:pt modelId="{8B53F026-A31E-4014-976E-1C46ACA21A79}" type="parTrans" cxnId="{2971995D-4BA9-4067-B129-E738B6C976D2}">
      <dgm:prSet/>
      <dgm:spPr/>
      <dgm:t>
        <a:bodyPr/>
        <a:lstStyle/>
        <a:p>
          <a:endParaRPr lang="en-US"/>
        </a:p>
      </dgm:t>
    </dgm:pt>
    <dgm:pt modelId="{8D23ED57-E18E-457C-A3FC-DCCE1A238A21}" type="sibTrans" cxnId="{2971995D-4BA9-4067-B129-E738B6C976D2}">
      <dgm:prSet/>
      <dgm:spPr/>
      <dgm:t>
        <a:bodyPr/>
        <a:lstStyle/>
        <a:p>
          <a:endParaRPr lang="en-US"/>
        </a:p>
      </dgm:t>
    </dgm:pt>
    <dgm:pt modelId="{2DB15454-4425-4E83-A2E0-49353D1BA912}">
      <dgm:prSet phldrT="[Text]"/>
      <dgm:spPr/>
      <dgm:t>
        <a:bodyPr/>
        <a:lstStyle/>
        <a:p>
          <a:r>
            <a:rPr lang="en-US" dirty="0" smtClean="0"/>
            <a:t>H2 &amp; Ha2 : Test of proportion applied</a:t>
          </a:r>
          <a:endParaRPr lang="en-US" dirty="0"/>
        </a:p>
      </dgm:t>
    </dgm:pt>
    <dgm:pt modelId="{F58814FA-87B6-459E-8FE0-3B90C06AC111}" type="parTrans" cxnId="{33D97930-5FF9-4678-9477-7963670142B3}">
      <dgm:prSet/>
      <dgm:spPr/>
      <dgm:t>
        <a:bodyPr/>
        <a:lstStyle/>
        <a:p>
          <a:endParaRPr lang="en-US"/>
        </a:p>
      </dgm:t>
    </dgm:pt>
    <dgm:pt modelId="{75F53D64-2101-4A83-9FDF-92FA8EB53410}" type="sibTrans" cxnId="{33D97930-5FF9-4678-9477-7963670142B3}">
      <dgm:prSet/>
      <dgm:spPr/>
      <dgm:t>
        <a:bodyPr/>
        <a:lstStyle/>
        <a:p>
          <a:endParaRPr lang="en-US"/>
        </a:p>
      </dgm:t>
    </dgm:pt>
    <dgm:pt modelId="{ABD4936C-4BF8-49B0-B171-1A105A191394}">
      <dgm:prSet phldrT="[Text]"/>
      <dgm:spPr/>
      <dgm:t>
        <a:bodyPr/>
        <a:lstStyle/>
        <a:p>
          <a:r>
            <a:rPr lang="en-US" dirty="0" smtClean="0"/>
            <a:t>H3 &amp; Ha3 :Test of proportion applied</a:t>
          </a:r>
          <a:endParaRPr lang="en-US" dirty="0"/>
        </a:p>
      </dgm:t>
    </dgm:pt>
    <dgm:pt modelId="{437673A5-8BA8-40EB-A977-E2197669B428}" type="parTrans" cxnId="{EC09832C-A0F1-4E55-B871-C8E8361AF25E}">
      <dgm:prSet/>
      <dgm:spPr/>
      <dgm:t>
        <a:bodyPr/>
        <a:lstStyle/>
        <a:p>
          <a:endParaRPr lang="en-US"/>
        </a:p>
      </dgm:t>
    </dgm:pt>
    <dgm:pt modelId="{47BBD22C-92EB-431B-852F-998FE0F07DB9}" type="sibTrans" cxnId="{EC09832C-A0F1-4E55-B871-C8E8361AF25E}">
      <dgm:prSet/>
      <dgm:spPr/>
      <dgm:t>
        <a:bodyPr/>
        <a:lstStyle/>
        <a:p>
          <a:endParaRPr lang="en-US"/>
        </a:p>
      </dgm:t>
    </dgm:pt>
    <dgm:pt modelId="{2812A8B9-5325-4459-B87B-605B3C5F4A0B}">
      <dgm:prSet phldrT="[Text]"/>
      <dgm:spPr/>
      <dgm:t>
        <a:bodyPr/>
        <a:lstStyle/>
        <a:p>
          <a:r>
            <a:rPr lang="en-US" dirty="0" smtClean="0"/>
            <a:t>H4 &amp; Ha4:Test of proportion applied</a:t>
          </a:r>
          <a:endParaRPr lang="en-US" dirty="0"/>
        </a:p>
      </dgm:t>
    </dgm:pt>
    <dgm:pt modelId="{892C6918-2DE7-428C-B1EB-71281CA43F40}" type="parTrans" cxnId="{15581982-2631-4351-83E0-2947C7A98F06}">
      <dgm:prSet/>
      <dgm:spPr/>
      <dgm:t>
        <a:bodyPr/>
        <a:lstStyle/>
        <a:p>
          <a:endParaRPr lang="en-US"/>
        </a:p>
      </dgm:t>
    </dgm:pt>
    <dgm:pt modelId="{4D349520-8398-4245-9749-1C4F4A94A01E}" type="sibTrans" cxnId="{15581982-2631-4351-83E0-2947C7A98F06}">
      <dgm:prSet/>
      <dgm:spPr/>
      <dgm:t>
        <a:bodyPr/>
        <a:lstStyle/>
        <a:p>
          <a:endParaRPr lang="en-US"/>
        </a:p>
      </dgm:t>
    </dgm:pt>
    <dgm:pt modelId="{38DA30A4-6D38-4B94-AAF7-2F09AE701AE1}">
      <dgm:prSet/>
      <dgm:spPr/>
      <dgm:t>
        <a:bodyPr/>
        <a:lstStyle/>
        <a:p>
          <a:r>
            <a:rPr lang="en-US" dirty="0" smtClean="0"/>
            <a:t>H1: No significant difference between instrumental and terminal values of universities of Rajasthan teaching MBA Course .</a:t>
          </a:r>
          <a:endParaRPr lang="en-US" dirty="0"/>
        </a:p>
      </dgm:t>
    </dgm:pt>
    <dgm:pt modelId="{105650DC-E35D-4DC2-8F8F-A057321EA2FF}" type="parTrans" cxnId="{08C35D46-D622-4802-8A00-33074306EC4D}">
      <dgm:prSet/>
      <dgm:spPr/>
      <dgm:t>
        <a:bodyPr/>
        <a:lstStyle/>
        <a:p>
          <a:endParaRPr lang="en-US"/>
        </a:p>
      </dgm:t>
    </dgm:pt>
    <dgm:pt modelId="{B0C8AD7E-0DAE-4170-BA2C-4836C0FFF03C}" type="sibTrans" cxnId="{08C35D46-D622-4802-8A00-33074306EC4D}">
      <dgm:prSet/>
      <dgm:spPr/>
      <dgm:t>
        <a:bodyPr/>
        <a:lstStyle/>
        <a:p>
          <a:endParaRPr lang="en-US"/>
        </a:p>
      </dgm:t>
    </dgm:pt>
    <dgm:pt modelId="{8942F8F8-9145-4820-AB43-516AEBE72104}">
      <dgm:prSet/>
      <dgm:spPr/>
      <dgm:t>
        <a:bodyPr/>
        <a:lstStyle/>
        <a:p>
          <a:r>
            <a:rPr lang="en-US" dirty="0" smtClean="0"/>
            <a:t>Ha1: Significant difference is there “”</a:t>
          </a:r>
          <a:endParaRPr lang="en-US" dirty="0"/>
        </a:p>
      </dgm:t>
    </dgm:pt>
    <dgm:pt modelId="{655CE10D-37AE-4A0E-89C4-7B761DAF0822}" type="parTrans" cxnId="{B12481F8-23BA-4E0D-A12A-9973A5CDBF0A}">
      <dgm:prSet/>
      <dgm:spPr/>
      <dgm:t>
        <a:bodyPr/>
        <a:lstStyle/>
        <a:p>
          <a:endParaRPr lang="en-US"/>
        </a:p>
      </dgm:t>
    </dgm:pt>
    <dgm:pt modelId="{8B76D457-540C-4C2D-AD41-C2E20EF3D7F9}" type="sibTrans" cxnId="{B12481F8-23BA-4E0D-A12A-9973A5CDBF0A}">
      <dgm:prSet/>
      <dgm:spPr/>
      <dgm:t>
        <a:bodyPr/>
        <a:lstStyle/>
        <a:p>
          <a:endParaRPr lang="en-US"/>
        </a:p>
      </dgm:t>
    </dgm:pt>
    <dgm:pt modelId="{3E0E7B20-F350-4FC0-A0F1-F5094F7DD93E}">
      <dgm:prSet/>
      <dgm:spPr/>
      <dgm:t>
        <a:bodyPr/>
        <a:lstStyle/>
        <a:p>
          <a:r>
            <a:rPr lang="en-US" dirty="0" smtClean="0"/>
            <a:t>H2: No significant difference is there between instrumental and terminal values of employers .</a:t>
          </a:r>
          <a:endParaRPr lang="en-US" dirty="0"/>
        </a:p>
      </dgm:t>
    </dgm:pt>
    <dgm:pt modelId="{B62C993E-FC6F-4660-A153-A9FA85A237A6}" type="parTrans" cxnId="{9D5159E0-EC85-40EA-AFB0-392DD91DC9CC}">
      <dgm:prSet/>
      <dgm:spPr/>
      <dgm:t>
        <a:bodyPr/>
        <a:lstStyle/>
        <a:p>
          <a:endParaRPr lang="en-US"/>
        </a:p>
      </dgm:t>
    </dgm:pt>
    <dgm:pt modelId="{8A715633-EEED-4A46-B3CF-74439AC990D3}" type="sibTrans" cxnId="{9D5159E0-EC85-40EA-AFB0-392DD91DC9CC}">
      <dgm:prSet/>
      <dgm:spPr/>
      <dgm:t>
        <a:bodyPr/>
        <a:lstStyle/>
        <a:p>
          <a:endParaRPr lang="en-US"/>
        </a:p>
      </dgm:t>
    </dgm:pt>
    <dgm:pt modelId="{C35C2D7B-4D2A-4902-B42F-346734EE6B8C}">
      <dgm:prSet/>
      <dgm:spPr/>
      <dgm:t>
        <a:bodyPr/>
        <a:lstStyle/>
        <a:p>
          <a:r>
            <a:rPr lang="en-US" dirty="0" smtClean="0"/>
            <a:t>Ha2 : Significant difference is there “”</a:t>
          </a:r>
          <a:endParaRPr lang="en-US" dirty="0"/>
        </a:p>
      </dgm:t>
    </dgm:pt>
    <dgm:pt modelId="{89C5A631-6980-4E8F-A287-6F9386667AEB}" type="parTrans" cxnId="{5199C99A-DEFD-481F-9891-4F9B1F01DF53}">
      <dgm:prSet/>
      <dgm:spPr/>
      <dgm:t>
        <a:bodyPr/>
        <a:lstStyle/>
        <a:p>
          <a:endParaRPr lang="en-US"/>
        </a:p>
      </dgm:t>
    </dgm:pt>
    <dgm:pt modelId="{4175C277-D3CC-450D-9466-2D1785D20DF8}" type="sibTrans" cxnId="{5199C99A-DEFD-481F-9891-4F9B1F01DF53}">
      <dgm:prSet/>
      <dgm:spPr/>
      <dgm:t>
        <a:bodyPr/>
        <a:lstStyle/>
        <a:p>
          <a:endParaRPr lang="en-US"/>
        </a:p>
      </dgm:t>
    </dgm:pt>
    <dgm:pt modelId="{4708EB7A-8CF6-465D-83EF-3B4177D9B8A7}">
      <dgm:prSet/>
      <dgm:spPr/>
      <dgm:t>
        <a:bodyPr/>
        <a:lstStyle/>
        <a:p>
          <a:r>
            <a:rPr lang="en-US" dirty="0" smtClean="0"/>
            <a:t>H3 : No significant difference is there between instrumental values of MBA student employers  and Universities teaching MBA students .</a:t>
          </a:r>
          <a:endParaRPr lang="en-US" dirty="0"/>
        </a:p>
      </dgm:t>
    </dgm:pt>
    <dgm:pt modelId="{A9FED45A-6FFC-4CD2-A755-F29DF4113EC8}" type="parTrans" cxnId="{1019DF54-77C8-49AF-A51C-605FB803F56C}">
      <dgm:prSet/>
      <dgm:spPr/>
      <dgm:t>
        <a:bodyPr/>
        <a:lstStyle/>
        <a:p>
          <a:endParaRPr lang="en-US"/>
        </a:p>
      </dgm:t>
    </dgm:pt>
    <dgm:pt modelId="{E0660191-5DBA-48B7-BFE1-26C951E95744}" type="sibTrans" cxnId="{1019DF54-77C8-49AF-A51C-605FB803F56C}">
      <dgm:prSet/>
      <dgm:spPr/>
      <dgm:t>
        <a:bodyPr/>
        <a:lstStyle/>
        <a:p>
          <a:endParaRPr lang="en-US"/>
        </a:p>
      </dgm:t>
    </dgm:pt>
    <dgm:pt modelId="{7AB7F9C8-FCB6-456D-A861-573E72F6CD27}">
      <dgm:prSet/>
      <dgm:spPr/>
      <dgm:t>
        <a:bodyPr/>
        <a:lstStyle/>
        <a:p>
          <a:r>
            <a:rPr lang="en-US" dirty="0" smtClean="0"/>
            <a:t>Ha3 : Significant difference is there “”</a:t>
          </a:r>
          <a:endParaRPr lang="en-US" dirty="0"/>
        </a:p>
      </dgm:t>
    </dgm:pt>
    <dgm:pt modelId="{941AF0B2-D910-468D-A115-BC11F4217BE5}" type="parTrans" cxnId="{0B4767A4-6CDC-4306-BB62-516FD682A154}">
      <dgm:prSet/>
      <dgm:spPr/>
      <dgm:t>
        <a:bodyPr/>
        <a:lstStyle/>
        <a:p>
          <a:endParaRPr lang="en-US"/>
        </a:p>
      </dgm:t>
    </dgm:pt>
    <dgm:pt modelId="{6D242913-9B80-43AA-A460-1681C30AA57D}" type="sibTrans" cxnId="{0B4767A4-6CDC-4306-BB62-516FD682A154}">
      <dgm:prSet/>
      <dgm:spPr/>
      <dgm:t>
        <a:bodyPr/>
        <a:lstStyle/>
        <a:p>
          <a:endParaRPr lang="en-US"/>
        </a:p>
      </dgm:t>
    </dgm:pt>
    <dgm:pt modelId="{C7A1AE54-8F41-43F9-8D27-E8D1226E041D}">
      <dgm:prSet/>
      <dgm:spPr/>
      <dgm:t>
        <a:bodyPr/>
        <a:lstStyle/>
        <a:p>
          <a:r>
            <a:rPr lang="en-US" dirty="0" smtClean="0"/>
            <a:t>H4 :No significant difference is there between terminal values of MBA student employers  and Universities teaching MBA students .</a:t>
          </a:r>
          <a:endParaRPr lang="en-US" dirty="0"/>
        </a:p>
      </dgm:t>
    </dgm:pt>
    <dgm:pt modelId="{34F1A677-7144-4FC9-A38A-F4ABA15B41DE}" type="parTrans" cxnId="{27D8DE90-63C6-46CA-9925-C811CC7374A8}">
      <dgm:prSet/>
      <dgm:spPr/>
      <dgm:t>
        <a:bodyPr/>
        <a:lstStyle/>
        <a:p>
          <a:endParaRPr lang="en-US"/>
        </a:p>
      </dgm:t>
    </dgm:pt>
    <dgm:pt modelId="{D3F2F5F7-E08B-46AF-9330-3471F2CB9BC5}" type="sibTrans" cxnId="{27D8DE90-63C6-46CA-9925-C811CC7374A8}">
      <dgm:prSet/>
      <dgm:spPr/>
      <dgm:t>
        <a:bodyPr/>
        <a:lstStyle/>
        <a:p>
          <a:endParaRPr lang="en-US"/>
        </a:p>
      </dgm:t>
    </dgm:pt>
    <dgm:pt modelId="{05109253-AFA2-44E2-B5B6-B96CCE2BE4A5}">
      <dgm:prSet/>
      <dgm:spPr/>
      <dgm:t>
        <a:bodyPr/>
        <a:lstStyle/>
        <a:p>
          <a:r>
            <a:rPr lang="en-US" dirty="0" smtClean="0"/>
            <a:t>Ha4 : Significant difference is there “”</a:t>
          </a:r>
          <a:endParaRPr lang="en-US" dirty="0"/>
        </a:p>
      </dgm:t>
    </dgm:pt>
    <dgm:pt modelId="{69C077D5-E716-4417-ACD3-E39C564586B6}" type="parTrans" cxnId="{750E3864-A9DA-44C6-BF04-05813546A2F1}">
      <dgm:prSet/>
      <dgm:spPr/>
      <dgm:t>
        <a:bodyPr/>
        <a:lstStyle/>
        <a:p>
          <a:endParaRPr lang="en-US"/>
        </a:p>
      </dgm:t>
    </dgm:pt>
    <dgm:pt modelId="{F4DDCE4B-05D8-4836-9D8F-A4A46DBFE7C2}" type="sibTrans" cxnId="{750E3864-A9DA-44C6-BF04-05813546A2F1}">
      <dgm:prSet/>
      <dgm:spPr/>
      <dgm:t>
        <a:bodyPr/>
        <a:lstStyle/>
        <a:p>
          <a:endParaRPr lang="en-US"/>
        </a:p>
      </dgm:t>
    </dgm:pt>
    <dgm:pt modelId="{9A44BB7B-A6C4-4A33-AFF6-3292CDD3DD60}" type="pres">
      <dgm:prSet presAssocID="{D2E0E4E4-5421-48FA-813A-0C6A08F82A9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9F593C-57E8-43C0-BE46-AE86564BBD90}" type="pres">
      <dgm:prSet presAssocID="{0086C53E-4420-4D49-A98D-929A6B506681}" presName="parentLin" presStyleCnt="0"/>
      <dgm:spPr/>
    </dgm:pt>
    <dgm:pt modelId="{6A7CF68C-A9AA-46AF-8DC6-DC64F487AB7E}" type="pres">
      <dgm:prSet presAssocID="{0086C53E-4420-4D49-A98D-929A6B50668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D367D0E-AD35-40D7-A009-6E6AEEDE9B3B}" type="pres">
      <dgm:prSet presAssocID="{0086C53E-4420-4D49-A98D-929A6B50668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D80CD4-8791-4317-BBBE-013EEF9861C9}" type="pres">
      <dgm:prSet presAssocID="{0086C53E-4420-4D49-A98D-929A6B506681}" presName="negativeSpace" presStyleCnt="0"/>
      <dgm:spPr/>
    </dgm:pt>
    <dgm:pt modelId="{713B7C33-5DC3-441B-84AD-F84482B347DC}" type="pres">
      <dgm:prSet presAssocID="{0086C53E-4420-4D49-A98D-929A6B506681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EFC807-558E-45BB-958F-4F7B6636A9CF}" type="pres">
      <dgm:prSet presAssocID="{8D23ED57-E18E-457C-A3FC-DCCE1A238A21}" presName="spaceBetweenRectangles" presStyleCnt="0"/>
      <dgm:spPr/>
    </dgm:pt>
    <dgm:pt modelId="{9364057F-2823-4C97-AC49-6DD1AF82D1F6}" type="pres">
      <dgm:prSet presAssocID="{2DB15454-4425-4E83-A2E0-49353D1BA912}" presName="parentLin" presStyleCnt="0"/>
      <dgm:spPr/>
    </dgm:pt>
    <dgm:pt modelId="{F253B2BC-73DE-4198-B603-EC1AC80DADB2}" type="pres">
      <dgm:prSet presAssocID="{2DB15454-4425-4E83-A2E0-49353D1BA91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306153E3-0BBB-42D5-89D1-9A142882ECA9}" type="pres">
      <dgm:prSet presAssocID="{2DB15454-4425-4E83-A2E0-49353D1BA91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EFD516-F3F2-4AAB-BFA0-F27144AA046B}" type="pres">
      <dgm:prSet presAssocID="{2DB15454-4425-4E83-A2E0-49353D1BA912}" presName="negativeSpace" presStyleCnt="0"/>
      <dgm:spPr/>
    </dgm:pt>
    <dgm:pt modelId="{82D01E1C-9F1A-478E-9D00-3E4432D7069C}" type="pres">
      <dgm:prSet presAssocID="{2DB15454-4425-4E83-A2E0-49353D1BA912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F251AB-04BC-45B4-AD40-D217AC6F5663}" type="pres">
      <dgm:prSet presAssocID="{75F53D64-2101-4A83-9FDF-92FA8EB53410}" presName="spaceBetweenRectangles" presStyleCnt="0"/>
      <dgm:spPr/>
    </dgm:pt>
    <dgm:pt modelId="{32B9C08E-08B2-498E-B14F-C0452D42CD0C}" type="pres">
      <dgm:prSet presAssocID="{ABD4936C-4BF8-49B0-B171-1A105A191394}" presName="parentLin" presStyleCnt="0"/>
      <dgm:spPr/>
    </dgm:pt>
    <dgm:pt modelId="{C52E2B7A-ED0A-4152-8128-5EE08EED71B6}" type="pres">
      <dgm:prSet presAssocID="{ABD4936C-4BF8-49B0-B171-1A105A191394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2C10160F-6858-4B2A-A4DA-AD3B98DE8FFF}" type="pres">
      <dgm:prSet presAssocID="{ABD4936C-4BF8-49B0-B171-1A105A19139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4ECA13-2D42-4648-A11D-DDCB2DF9997D}" type="pres">
      <dgm:prSet presAssocID="{ABD4936C-4BF8-49B0-B171-1A105A191394}" presName="negativeSpace" presStyleCnt="0"/>
      <dgm:spPr/>
    </dgm:pt>
    <dgm:pt modelId="{8A4D150A-8C2B-43AF-AB7D-70DD7E375184}" type="pres">
      <dgm:prSet presAssocID="{ABD4936C-4BF8-49B0-B171-1A105A191394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02FF3C-D94E-4A21-BA52-590AC1790CA6}" type="pres">
      <dgm:prSet presAssocID="{47BBD22C-92EB-431B-852F-998FE0F07DB9}" presName="spaceBetweenRectangles" presStyleCnt="0"/>
      <dgm:spPr/>
    </dgm:pt>
    <dgm:pt modelId="{40383A35-2622-4EE8-8A03-DA1405D79824}" type="pres">
      <dgm:prSet presAssocID="{2812A8B9-5325-4459-B87B-605B3C5F4A0B}" presName="parentLin" presStyleCnt="0"/>
      <dgm:spPr/>
    </dgm:pt>
    <dgm:pt modelId="{08308CC4-0F15-492B-B90C-170A944EE8F6}" type="pres">
      <dgm:prSet presAssocID="{2812A8B9-5325-4459-B87B-605B3C5F4A0B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C349F79B-0298-418B-9CBC-72920882F23B}" type="pres">
      <dgm:prSet presAssocID="{2812A8B9-5325-4459-B87B-605B3C5F4A0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85C2B9-233B-4CE6-B95E-50400708BA4D}" type="pres">
      <dgm:prSet presAssocID="{2812A8B9-5325-4459-B87B-605B3C5F4A0B}" presName="negativeSpace" presStyleCnt="0"/>
      <dgm:spPr/>
    </dgm:pt>
    <dgm:pt modelId="{C3F64FC1-CF77-41CF-A8E2-7AA226E4922A}" type="pres">
      <dgm:prSet presAssocID="{2812A8B9-5325-4459-B87B-605B3C5F4A0B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2481F8-23BA-4E0D-A12A-9973A5CDBF0A}" srcId="{0086C53E-4420-4D49-A98D-929A6B506681}" destId="{8942F8F8-9145-4820-AB43-516AEBE72104}" srcOrd="1" destOrd="0" parTransId="{655CE10D-37AE-4A0E-89C4-7B761DAF0822}" sibTransId="{8B76D457-540C-4C2D-AD41-C2E20EF3D7F9}"/>
    <dgm:cxn modelId="{750E3864-A9DA-44C6-BF04-05813546A2F1}" srcId="{2812A8B9-5325-4459-B87B-605B3C5F4A0B}" destId="{05109253-AFA2-44E2-B5B6-B96CCE2BE4A5}" srcOrd="1" destOrd="0" parTransId="{69C077D5-E716-4417-ACD3-E39C564586B6}" sibTransId="{F4DDCE4B-05D8-4836-9D8F-A4A46DBFE7C2}"/>
    <dgm:cxn modelId="{1019DF54-77C8-49AF-A51C-605FB803F56C}" srcId="{ABD4936C-4BF8-49B0-B171-1A105A191394}" destId="{4708EB7A-8CF6-465D-83EF-3B4177D9B8A7}" srcOrd="0" destOrd="0" parTransId="{A9FED45A-6FFC-4CD2-A755-F29DF4113EC8}" sibTransId="{E0660191-5DBA-48B7-BFE1-26C951E95744}"/>
    <dgm:cxn modelId="{A5F12653-9D21-47CD-9094-6B28C16C525F}" type="presOf" srcId="{2812A8B9-5325-4459-B87B-605B3C5F4A0B}" destId="{08308CC4-0F15-492B-B90C-170A944EE8F6}" srcOrd="0" destOrd="0" presId="urn:microsoft.com/office/officeart/2005/8/layout/list1"/>
    <dgm:cxn modelId="{5199C99A-DEFD-481F-9891-4F9B1F01DF53}" srcId="{2DB15454-4425-4E83-A2E0-49353D1BA912}" destId="{C35C2D7B-4D2A-4902-B42F-346734EE6B8C}" srcOrd="1" destOrd="0" parTransId="{89C5A631-6980-4E8F-A287-6F9386667AEB}" sibTransId="{4175C277-D3CC-450D-9466-2D1785D20DF8}"/>
    <dgm:cxn modelId="{B642A704-C856-469C-97E1-C12C470F77A1}" type="presOf" srcId="{2812A8B9-5325-4459-B87B-605B3C5F4A0B}" destId="{C349F79B-0298-418B-9CBC-72920882F23B}" srcOrd="1" destOrd="0" presId="urn:microsoft.com/office/officeart/2005/8/layout/list1"/>
    <dgm:cxn modelId="{B5594A4C-7E8D-42CB-ACDA-B5435A8F1373}" type="presOf" srcId="{ABD4936C-4BF8-49B0-B171-1A105A191394}" destId="{2C10160F-6858-4B2A-A4DA-AD3B98DE8FFF}" srcOrd="1" destOrd="0" presId="urn:microsoft.com/office/officeart/2005/8/layout/list1"/>
    <dgm:cxn modelId="{EC09832C-A0F1-4E55-B871-C8E8361AF25E}" srcId="{D2E0E4E4-5421-48FA-813A-0C6A08F82A96}" destId="{ABD4936C-4BF8-49B0-B171-1A105A191394}" srcOrd="2" destOrd="0" parTransId="{437673A5-8BA8-40EB-A977-E2197669B428}" sibTransId="{47BBD22C-92EB-431B-852F-998FE0F07DB9}"/>
    <dgm:cxn modelId="{EE70783B-7AC8-4A70-A1CB-53F11FA9C958}" type="presOf" srcId="{4708EB7A-8CF6-465D-83EF-3B4177D9B8A7}" destId="{8A4D150A-8C2B-43AF-AB7D-70DD7E375184}" srcOrd="0" destOrd="0" presId="urn:microsoft.com/office/officeart/2005/8/layout/list1"/>
    <dgm:cxn modelId="{74C5BE8D-39DB-4F37-8C06-1CB576D73F27}" type="presOf" srcId="{C35C2D7B-4D2A-4902-B42F-346734EE6B8C}" destId="{82D01E1C-9F1A-478E-9D00-3E4432D7069C}" srcOrd="0" destOrd="1" presId="urn:microsoft.com/office/officeart/2005/8/layout/list1"/>
    <dgm:cxn modelId="{27D8DE90-63C6-46CA-9925-C811CC7374A8}" srcId="{2812A8B9-5325-4459-B87B-605B3C5F4A0B}" destId="{C7A1AE54-8F41-43F9-8D27-E8D1226E041D}" srcOrd="0" destOrd="0" parTransId="{34F1A677-7144-4FC9-A38A-F4ABA15B41DE}" sibTransId="{D3F2F5F7-E08B-46AF-9330-3471F2CB9BC5}"/>
    <dgm:cxn modelId="{D14CB04F-41BE-475E-A600-B38FC92E1D18}" type="presOf" srcId="{05109253-AFA2-44E2-B5B6-B96CCE2BE4A5}" destId="{C3F64FC1-CF77-41CF-A8E2-7AA226E4922A}" srcOrd="0" destOrd="1" presId="urn:microsoft.com/office/officeart/2005/8/layout/list1"/>
    <dgm:cxn modelId="{9D5159E0-EC85-40EA-AFB0-392DD91DC9CC}" srcId="{2DB15454-4425-4E83-A2E0-49353D1BA912}" destId="{3E0E7B20-F350-4FC0-A0F1-F5094F7DD93E}" srcOrd="0" destOrd="0" parTransId="{B62C993E-FC6F-4660-A153-A9FA85A237A6}" sibTransId="{8A715633-EEED-4A46-B3CF-74439AC990D3}"/>
    <dgm:cxn modelId="{33D97930-5FF9-4678-9477-7963670142B3}" srcId="{D2E0E4E4-5421-48FA-813A-0C6A08F82A96}" destId="{2DB15454-4425-4E83-A2E0-49353D1BA912}" srcOrd="1" destOrd="0" parTransId="{F58814FA-87B6-459E-8FE0-3B90C06AC111}" sibTransId="{75F53D64-2101-4A83-9FDF-92FA8EB53410}"/>
    <dgm:cxn modelId="{C7D71011-283F-43FC-ACD7-1F5A921B9118}" type="presOf" srcId="{0086C53E-4420-4D49-A98D-929A6B506681}" destId="{8D367D0E-AD35-40D7-A009-6E6AEEDE9B3B}" srcOrd="1" destOrd="0" presId="urn:microsoft.com/office/officeart/2005/8/layout/list1"/>
    <dgm:cxn modelId="{2A10F18C-8C91-4FAF-A195-812427584988}" type="presOf" srcId="{0086C53E-4420-4D49-A98D-929A6B506681}" destId="{6A7CF68C-A9AA-46AF-8DC6-DC64F487AB7E}" srcOrd="0" destOrd="0" presId="urn:microsoft.com/office/officeart/2005/8/layout/list1"/>
    <dgm:cxn modelId="{E580548B-5CAD-4A41-9172-35ED1DD818A4}" type="presOf" srcId="{2DB15454-4425-4E83-A2E0-49353D1BA912}" destId="{F253B2BC-73DE-4198-B603-EC1AC80DADB2}" srcOrd="0" destOrd="0" presId="urn:microsoft.com/office/officeart/2005/8/layout/list1"/>
    <dgm:cxn modelId="{08C35D46-D622-4802-8A00-33074306EC4D}" srcId="{0086C53E-4420-4D49-A98D-929A6B506681}" destId="{38DA30A4-6D38-4B94-AAF7-2F09AE701AE1}" srcOrd="0" destOrd="0" parTransId="{105650DC-E35D-4DC2-8F8F-A057321EA2FF}" sibTransId="{B0C8AD7E-0DAE-4170-BA2C-4836C0FFF03C}"/>
    <dgm:cxn modelId="{649B85FB-0B5E-4633-B95C-08F8A843DEB0}" type="presOf" srcId="{7AB7F9C8-FCB6-456D-A861-573E72F6CD27}" destId="{8A4D150A-8C2B-43AF-AB7D-70DD7E375184}" srcOrd="0" destOrd="1" presId="urn:microsoft.com/office/officeart/2005/8/layout/list1"/>
    <dgm:cxn modelId="{02163D1E-540F-4C87-8EE9-AF24B6CF5140}" type="presOf" srcId="{ABD4936C-4BF8-49B0-B171-1A105A191394}" destId="{C52E2B7A-ED0A-4152-8128-5EE08EED71B6}" srcOrd="0" destOrd="0" presId="urn:microsoft.com/office/officeart/2005/8/layout/list1"/>
    <dgm:cxn modelId="{1E5B23AE-718C-48E6-BC63-61628EE85C7A}" type="presOf" srcId="{38DA30A4-6D38-4B94-AAF7-2F09AE701AE1}" destId="{713B7C33-5DC3-441B-84AD-F84482B347DC}" srcOrd="0" destOrd="0" presId="urn:microsoft.com/office/officeart/2005/8/layout/list1"/>
    <dgm:cxn modelId="{0B4767A4-6CDC-4306-BB62-516FD682A154}" srcId="{ABD4936C-4BF8-49B0-B171-1A105A191394}" destId="{7AB7F9C8-FCB6-456D-A861-573E72F6CD27}" srcOrd="1" destOrd="0" parTransId="{941AF0B2-D910-468D-A115-BC11F4217BE5}" sibTransId="{6D242913-9B80-43AA-A460-1681C30AA57D}"/>
    <dgm:cxn modelId="{15581982-2631-4351-83E0-2947C7A98F06}" srcId="{D2E0E4E4-5421-48FA-813A-0C6A08F82A96}" destId="{2812A8B9-5325-4459-B87B-605B3C5F4A0B}" srcOrd="3" destOrd="0" parTransId="{892C6918-2DE7-428C-B1EB-71281CA43F40}" sibTransId="{4D349520-8398-4245-9749-1C4F4A94A01E}"/>
    <dgm:cxn modelId="{707B6033-CD13-4AD6-A73A-73CFE0F16912}" type="presOf" srcId="{3E0E7B20-F350-4FC0-A0F1-F5094F7DD93E}" destId="{82D01E1C-9F1A-478E-9D00-3E4432D7069C}" srcOrd="0" destOrd="0" presId="urn:microsoft.com/office/officeart/2005/8/layout/list1"/>
    <dgm:cxn modelId="{D76370F2-C47E-4634-820A-5E462664745D}" type="presOf" srcId="{2DB15454-4425-4E83-A2E0-49353D1BA912}" destId="{306153E3-0BBB-42D5-89D1-9A142882ECA9}" srcOrd="1" destOrd="0" presId="urn:microsoft.com/office/officeart/2005/8/layout/list1"/>
    <dgm:cxn modelId="{BFFC5370-4FBA-427B-AC90-E9EDFCEE99AB}" type="presOf" srcId="{D2E0E4E4-5421-48FA-813A-0C6A08F82A96}" destId="{9A44BB7B-A6C4-4A33-AFF6-3292CDD3DD60}" srcOrd="0" destOrd="0" presId="urn:microsoft.com/office/officeart/2005/8/layout/list1"/>
    <dgm:cxn modelId="{2971995D-4BA9-4067-B129-E738B6C976D2}" srcId="{D2E0E4E4-5421-48FA-813A-0C6A08F82A96}" destId="{0086C53E-4420-4D49-A98D-929A6B506681}" srcOrd="0" destOrd="0" parTransId="{8B53F026-A31E-4014-976E-1C46ACA21A79}" sibTransId="{8D23ED57-E18E-457C-A3FC-DCCE1A238A21}"/>
    <dgm:cxn modelId="{0D8ED33A-941A-4032-9FD8-149767434D2C}" type="presOf" srcId="{C7A1AE54-8F41-43F9-8D27-E8D1226E041D}" destId="{C3F64FC1-CF77-41CF-A8E2-7AA226E4922A}" srcOrd="0" destOrd="0" presId="urn:microsoft.com/office/officeart/2005/8/layout/list1"/>
    <dgm:cxn modelId="{90364A50-DFA4-4CEC-97A9-638211008C98}" type="presOf" srcId="{8942F8F8-9145-4820-AB43-516AEBE72104}" destId="{713B7C33-5DC3-441B-84AD-F84482B347DC}" srcOrd="0" destOrd="1" presId="urn:microsoft.com/office/officeart/2005/8/layout/list1"/>
    <dgm:cxn modelId="{2E419ACA-82DA-430F-82BD-3AB745613BD3}" type="presParOf" srcId="{9A44BB7B-A6C4-4A33-AFF6-3292CDD3DD60}" destId="{CB9F593C-57E8-43C0-BE46-AE86564BBD90}" srcOrd="0" destOrd="0" presId="urn:microsoft.com/office/officeart/2005/8/layout/list1"/>
    <dgm:cxn modelId="{6E6AD048-A353-49BC-AADA-DADF960C0D2F}" type="presParOf" srcId="{CB9F593C-57E8-43C0-BE46-AE86564BBD90}" destId="{6A7CF68C-A9AA-46AF-8DC6-DC64F487AB7E}" srcOrd="0" destOrd="0" presId="urn:microsoft.com/office/officeart/2005/8/layout/list1"/>
    <dgm:cxn modelId="{6EB0E681-7A38-49DE-BF50-4BEBC331E319}" type="presParOf" srcId="{CB9F593C-57E8-43C0-BE46-AE86564BBD90}" destId="{8D367D0E-AD35-40D7-A009-6E6AEEDE9B3B}" srcOrd="1" destOrd="0" presId="urn:microsoft.com/office/officeart/2005/8/layout/list1"/>
    <dgm:cxn modelId="{CD501F2B-9486-455A-9621-06006408480D}" type="presParOf" srcId="{9A44BB7B-A6C4-4A33-AFF6-3292CDD3DD60}" destId="{6FD80CD4-8791-4317-BBBE-013EEF9861C9}" srcOrd="1" destOrd="0" presId="urn:microsoft.com/office/officeart/2005/8/layout/list1"/>
    <dgm:cxn modelId="{D05B3507-6DCD-41E6-93F4-2FA348B6C5B7}" type="presParOf" srcId="{9A44BB7B-A6C4-4A33-AFF6-3292CDD3DD60}" destId="{713B7C33-5DC3-441B-84AD-F84482B347DC}" srcOrd="2" destOrd="0" presId="urn:microsoft.com/office/officeart/2005/8/layout/list1"/>
    <dgm:cxn modelId="{723757B3-BF13-47FD-91FF-D32EBA8EF98A}" type="presParOf" srcId="{9A44BB7B-A6C4-4A33-AFF6-3292CDD3DD60}" destId="{7AEFC807-558E-45BB-958F-4F7B6636A9CF}" srcOrd="3" destOrd="0" presId="urn:microsoft.com/office/officeart/2005/8/layout/list1"/>
    <dgm:cxn modelId="{25B3921B-B038-447A-8375-5EE9D6D2C203}" type="presParOf" srcId="{9A44BB7B-A6C4-4A33-AFF6-3292CDD3DD60}" destId="{9364057F-2823-4C97-AC49-6DD1AF82D1F6}" srcOrd="4" destOrd="0" presId="urn:microsoft.com/office/officeart/2005/8/layout/list1"/>
    <dgm:cxn modelId="{C1DDE7A7-09A4-4D59-AB9E-8BF017C9D71C}" type="presParOf" srcId="{9364057F-2823-4C97-AC49-6DD1AF82D1F6}" destId="{F253B2BC-73DE-4198-B603-EC1AC80DADB2}" srcOrd="0" destOrd="0" presId="urn:microsoft.com/office/officeart/2005/8/layout/list1"/>
    <dgm:cxn modelId="{1AF1542A-9503-49D1-937F-D93FF74345BB}" type="presParOf" srcId="{9364057F-2823-4C97-AC49-6DD1AF82D1F6}" destId="{306153E3-0BBB-42D5-89D1-9A142882ECA9}" srcOrd="1" destOrd="0" presId="urn:microsoft.com/office/officeart/2005/8/layout/list1"/>
    <dgm:cxn modelId="{BCF09E8F-6358-4FD1-9CC1-B4B461AF774D}" type="presParOf" srcId="{9A44BB7B-A6C4-4A33-AFF6-3292CDD3DD60}" destId="{0DEFD516-F3F2-4AAB-BFA0-F27144AA046B}" srcOrd="5" destOrd="0" presId="urn:microsoft.com/office/officeart/2005/8/layout/list1"/>
    <dgm:cxn modelId="{E251FD6B-CD64-4CE3-A694-1B7EBDE094BA}" type="presParOf" srcId="{9A44BB7B-A6C4-4A33-AFF6-3292CDD3DD60}" destId="{82D01E1C-9F1A-478E-9D00-3E4432D7069C}" srcOrd="6" destOrd="0" presId="urn:microsoft.com/office/officeart/2005/8/layout/list1"/>
    <dgm:cxn modelId="{4D8AB66E-7E74-4CEB-98F7-487DC25E1665}" type="presParOf" srcId="{9A44BB7B-A6C4-4A33-AFF6-3292CDD3DD60}" destId="{77F251AB-04BC-45B4-AD40-D217AC6F5663}" srcOrd="7" destOrd="0" presId="urn:microsoft.com/office/officeart/2005/8/layout/list1"/>
    <dgm:cxn modelId="{F7FAB0CC-C394-4601-B293-E1CDAEDE666F}" type="presParOf" srcId="{9A44BB7B-A6C4-4A33-AFF6-3292CDD3DD60}" destId="{32B9C08E-08B2-498E-B14F-C0452D42CD0C}" srcOrd="8" destOrd="0" presId="urn:microsoft.com/office/officeart/2005/8/layout/list1"/>
    <dgm:cxn modelId="{66FE107F-23E9-4AD2-9A81-D454AB099108}" type="presParOf" srcId="{32B9C08E-08B2-498E-B14F-C0452D42CD0C}" destId="{C52E2B7A-ED0A-4152-8128-5EE08EED71B6}" srcOrd="0" destOrd="0" presId="urn:microsoft.com/office/officeart/2005/8/layout/list1"/>
    <dgm:cxn modelId="{805650D1-2143-4241-AA12-06A0BCBD2558}" type="presParOf" srcId="{32B9C08E-08B2-498E-B14F-C0452D42CD0C}" destId="{2C10160F-6858-4B2A-A4DA-AD3B98DE8FFF}" srcOrd="1" destOrd="0" presId="urn:microsoft.com/office/officeart/2005/8/layout/list1"/>
    <dgm:cxn modelId="{8F709F6D-381B-4503-AD73-CFB5F2828C30}" type="presParOf" srcId="{9A44BB7B-A6C4-4A33-AFF6-3292CDD3DD60}" destId="{2A4ECA13-2D42-4648-A11D-DDCB2DF9997D}" srcOrd="9" destOrd="0" presId="urn:microsoft.com/office/officeart/2005/8/layout/list1"/>
    <dgm:cxn modelId="{2476FFAE-220C-46AF-86E4-00B3FEB47E81}" type="presParOf" srcId="{9A44BB7B-A6C4-4A33-AFF6-3292CDD3DD60}" destId="{8A4D150A-8C2B-43AF-AB7D-70DD7E375184}" srcOrd="10" destOrd="0" presId="urn:microsoft.com/office/officeart/2005/8/layout/list1"/>
    <dgm:cxn modelId="{208E83D4-5017-4195-BD68-6B3D4A5BC8F3}" type="presParOf" srcId="{9A44BB7B-A6C4-4A33-AFF6-3292CDD3DD60}" destId="{4C02FF3C-D94E-4A21-BA52-590AC1790CA6}" srcOrd="11" destOrd="0" presId="urn:microsoft.com/office/officeart/2005/8/layout/list1"/>
    <dgm:cxn modelId="{287DC30E-EADC-43A2-87A1-173562580783}" type="presParOf" srcId="{9A44BB7B-A6C4-4A33-AFF6-3292CDD3DD60}" destId="{40383A35-2622-4EE8-8A03-DA1405D79824}" srcOrd="12" destOrd="0" presId="urn:microsoft.com/office/officeart/2005/8/layout/list1"/>
    <dgm:cxn modelId="{78486155-A696-4227-8C19-E7A2075365FA}" type="presParOf" srcId="{40383A35-2622-4EE8-8A03-DA1405D79824}" destId="{08308CC4-0F15-492B-B90C-170A944EE8F6}" srcOrd="0" destOrd="0" presId="urn:microsoft.com/office/officeart/2005/8/layout/list1"/>
    <dgm:cxn modelId="{AE394BBD-DB12-44DB-9422-D88A1D56229E}" type="presParOf" srcId="{40383A35-2622-4EE8-8A03-DA1405D79824}" destId="{C349F79B-0298-418B-9CBC-72920882F23B}" srcOrd="1" destOrd="0" presId="urn:microsoft.com/office/officeart/2005/8/layout/list1"/>
    <dgm:cxn modelId="{755F7B27-C598-4C61-80B5-5167358A6B6B}" type="presParOf" srcId="{9A44BB7B-A6C4-4A33-AFF6-3292CDD3DD60}" destId="{8D85C2B9-233B-4CE6-B95E-50400708BA4D}" srcOrd="13" destOrd="0" presId="urn:microsoft.com/office/officeart/2005/8/layout/list1"/>
    <dgm:cxn modelId="{19DB5D48-8A16-49F1-9E0A-49E48D46C62C}" type="presParOf" srcId="{9A44BB7B-A6C4-4A33-AFF6-3292CDD3DD60}" destId="{C3F64FC1-CF77-41CF-A8E2-7AA226E4922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C1CB3EA-B806-40E9-8438-7448798997A7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B49EE9A7-4BD3-49B1-B122-8FB21F32F2AC}">
      <dgm:prSet phldrT="[Text]"/>
      <dgm:spPr/>
      <dgm:t>
        <a:bodyPr/>
        <a:lstStyle/>
        <a:p>
          <a:r>
            <a:rPr lang="en-US" dirty="0" smtClean="0"/>
            <a:t>Instrumental Values</a:t>
          </a:r>
          <a:endParaRPr lang="en-US" dirty="0"/>
        </a:p>
      </dgm:t>
    </dgm:pt>
    <dgm:pt modelId="{48C547EB-6317-4C3E-AE36-DA1FA5BC1965}" type="parTrans" cxnId="{33A31000-C55E-4CF3-BDF0-DF53018A60E9}">
      <dgm:prSet/>
      <dgm:spPr/>
      <dgm:t>
        <a:bodyPr/>
        <a:lstStyle/>
        <a:p>
          <a:endParaRPr lang="en-US"/>
        </a:p>
      </dgm:t>
    </dgm:pt>
    <dgm:pt modelId="{8F86DD5E-32ED-4712-8557-498BEBC65244}" type="sibTrans" cxnId="{33A31000-C55E-4CF3-BDF0-DF53018A60E9}">
      <dgm:prSet/>
      <dgm:spPr/>
      <dgm:t>
        <a:bodyPr/>
        <a:lstStyle/>
        <a:p>
          <a:endParaRPr lang="en-US"/>
        </a:p>
      </dgm:t>
    </dgm:pt>
    <dgm:pt modelId="{A0E0FC08-BB38-4445-8DBC-7BF4A5A3E8E8}">
      <dgm:prSet phldrT="[Text]"/>
      <dgm:spPr/>
      <dgm:t>
        <a:bodyPr/>
        <a:lstStyle/>
        <a:p>
          <a:r>
            <a:rPr lang="en-US" dirty="0" err="1" smtClean="0"/>
            <a:t>Behavioural</a:t>
          </a:r>
          <a:r>
            <a:rPr lang="en-US" dirty="0" smtClean="0"/>
            <a:t> requirements</a:t>
          </a:r>
          <a:endParaRPr lang="en-US" dirty="0"/>
        </a:p>
      </dgm:t>
    </dgm:pt>
    <dgm:pt modelId="{FF2A1EF5-9CA1-4D7B-9B99-E1B927468FCB}" type="parTrans" cxnId="{86F32636-919B-4283-A34F-CC7A1BC2A9C0}">
      <dgm:prSet/>
      <dgm:spPr/>
      <dgm:t>
        <a:bodyPr/>
        <a:lstStyle/>
        <a:p>
          <a:endParaRPr lang="en-US"/>
        </a:p>
      </dgm:t>
    </dgm:pt>
    <dgm:pt modelId="{DBCBE40A-7F63-44A8-931E-F94D56F01B4D}" type="sibTrans" cxnId="{86F32636-919B-4283-A34F-CC7A1BC2A9C0}">
      <dgm:prSet/>
      <dgm:spPr/>
      <dgm:t>
        <a:bodyPr/>
        <a:lstStyle/>
        <a:p>
          <a:endParaRPr lang="en-US"/>
        </a:p>
      </dgm:t>
    </dgm:pt>
    <dgm:pt modelId="{63D797B3-DDAB-4C79-A952-D2AC71A53C12}">
      <dgm:prSet phldrT="[Text]"/>
      <dgm:spPr/>
      <dgm:t>
        <a:bodyPr/>
        <a:lstStyle/>
        <a:p>
          <a:r>
            <a:rPr lang="en-US" dirty="0" smtClean="0"/>
            <a:t>NLP can be used</a:t>
          </a:r>
          <a:endParaRPr lang="en-US" dirty="0"/>
        </a:p>
      </dgm:t>
    </dgm:pt>
    <dgm:pt modelId="{E707C9BA-AB31-49C7-99F1-98D0BEAB7DE7}" type="parTrans" cxnId="{88BF2590-5E8C-4434-8E30-4C89D8CB57AE}">
      <dgm:prSet/>
      <dgm:spPr/>
      <dgm:t>
        <a:bodyPr/>
        <a:lstStyle/>
        <a:p>
          <a:endParaRPr lang="en-US"/>
        </a:p>
      </dgm:t>
    </dgm:pt>
    <dgm:pt modelId="{7880EBA1-4B7E-4CE5-8953-C43C76EA1949}" type="sibTrans" cxnId="{88BF2590-5E8C-4434-8E30-4C89D8CB57AE}">
      <dgm:prSet/>
      <dgm:spPr/>
      <dgm:t>
        <a:bodyPr/>
        <a:lstStyle/>
        <a:p>
          <a:endParaRPr lang="en-US"/>
        </a:p>
      </dgm:t>
    </dgm:pt>
    <dgm:pt modelId="{118C26EF-5623-4809-9D3E-DF88941E7108}" type="pres">
      <dgm:prSet presAssocID="{EC1CB3EA-B806-40E9-8438-7448798997A7}" presName="Name0" presStyleCnt="0">
        <dgm:presLayoutVars>
          <dgm:dir/>
          <dgm:resizeHandles val="exact"/>
        </dgm:presLayoutVars>
      </dgm:prSet>
      <dgm:spPr/>
    </dgm:pt>
    <dgm:pt modelId="{F5B40558-FAB1-461E-970A-F16549BCB12D}" type="pres">
      <dgm:prSet presAssocID="{B49EE9A7-4BD3-49B1-B122-8FB21F32F2A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5E1572-B927-4D28-9E06-22EACBE3FCEE}" type="pres">
      <dgm:prSet presAssocID="{8F86DD5E-32ED-4712-8557-498BEBC6524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8EDB18A-3064-483D-831D-3402F436A44D}" type="pres">
      <dgm:prSet presAssocID="{8F86DD5E-32ED-4712-8557-498BEBC6524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78475122-C287-4788-92E6-ACEF58ABE288}" type="pres">
      <dgm:prSet presAssocID="{A0E0FC08-BB38-4445-8DBC-7BF4A5A3E8E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5E2F6-7206-4D65-A599-56DA56D3D83E}" type="pres">
      <dgm:prSet presAssocID="{DBCBE40A-7F63-44A8-931E-F94D56F01B4D}" presName="sibTrans" presStyleLbl="sibTrans2D1" presStyleIdx="1" presStyleCnt="2"/>
      <dgm:spPr/>
      <dgm:t>
        <a:bodyPr/>
        <a:lstStyle/>
        <a:p>
          <a:endParaRPr lang="en-US"/>
        </a:p>
      </dgm:t>
    </dgm:pt>
    <dgm:pt modelId="{933A8A4E-1DDC-411D-9893-F4FCEA88FA26}" type="pres">
      <dgm:prSet presAssocID="{DBCBE40A-7F63-44A8-931E-F94D56F01B4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582A600-B288-4BA6-B62F-EABB277B6430}" type="pres">
      <dgm:prSet presAssocID="{63D797B3-DDAB-4C79-A952-D2AC71A53C1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97CD1A-CA7F-4DA4-B753-732FB7E04106}" type="presOf" srcId="{DBCBE40A-7F63-44A8-931E-F94D56F01B4D}" destId="{933A8A4E-1DDC-411D-9893-F4FCEA88FA26}" srcOrd="1" destOrd="0" presId="urn:microsoft.com/office/officeart/2005/8/layout/process1"/>
    <dgm:cxn modelId="{9443E819-DB8A-45DB-9ED6-1FA0C23AC0C4}" type="presOf" srcId="{8F86DD5E-32ED-4712-8557-498BEBC65244}" destId="{98EDB18A-3064-483D-831D-3402F436A44D}" srcOrd="1" destOrd="0" presId="urn:microsoft.com/office/officeart/2005/8/layout/process1"/>
    <dgm:cxn modelId="{88BF2590-5E8C-4434-8E30-4C89D8CB57AE}" srcId="{EC1CB3EA-B806-40E9-8438-7448798997A7}" destId="{63D797B3-DDAB-4C79-A952-D2AC71A53C12}" srcOrd="2" destOrd="0" parTransId="{E707C9BA-AB31-49C7-99F1-98D0BEAB7DE7}" sibTransId="{7880EBA1-4B7E-4CE5-8953-C43C76EA1949}"/>
    <dgm:cxn modelId="{CE538EDF-CBA5-4F30-988A-A031AAFB7A99}" type="presOf" srcId="{A0E0FC08-BB38-4445-8DBC-7BF4A5A3E8E8}" destId="{78475122-C287-4788-92E6-ACEF58ABE288}" srcOrd="0" destOrd="0" presId="urn:microsoft.com/office/officeart/2005/8/layout/process1"/>
    <dgm:cxn modelId="{A590F3E1-5559-4DEF-9CC7-47EA0B1C60F1}" type="presOf" srcId="{B49EE9A7-4BD3-49B1-B122-8FB21F32F2AC}" destId="{F5B40558-FAB1-461E-970A-F16549BCB12D}" srcOrd="0" destOrd="0" presId="urn:microsoft.com/office/officeart/2005/8/layout/process1"/>
    <dgm:cxn modelId="{593C4C56-4783-49F2-9DFE-FCD02680A4AC}" type="presOf" srcId="{8F86DD5E-32ED-4712-8557-498BEBC65244}" destId="{AF5E1572-B927-4D28-9E06-22EACBE3FCEE}" srcOrd="0" destOrd="0" presId="urn:microsoft.com/office/officeart/2005/8/layout/process1"/>
    <dgm:cxn modelId="{76A1D54D-6C3D-4F4E-B16D-D72EA256FA0B}" type="presOf" srcId="{EC1CB3EA-B806-40E9-8438-7448798997A7}" destId="{118C26EF-5623-4809-9D3E-DF88941E7108}" srcOrd="0" destOrd="0" presId="urn:microsoft.com/office/officeart/2005/8/layout/process1"/>
    <dgm:cxn modelId="{86F32636-919B-4283-A34F-CC7A1BC2A9C0}" srcId="{EC1CB3EA-B806-40E9-8438-7448798997A7}" destId="{A0E0FC08-BB38-4445-8DBC-7BF4A5A3E8E8}" srcOrd="1" destOrd="0" parTransId="{FF2A1EF5-9CA1-4D7B-9B99-E1B927468FCB}" sibTransId="{DBCBE40A-7F63-44A8-931E-F94D56F01B4D}"/>
    <dgm:cxn modelId="{33A31000-C55E-4CF3-BDF0-DF53018A60E9}" srcId="{EC1CB3EA-B806-40E9-8438-7448798997A7}" destId="{B49EE9A7-4BD3-49B1-B122-8FB21F32F2AC}" srcOrd="0" destOrd="0" parTransId="{48C547EB-6317-4C3E-AE36-DA1FA5BC1965}" sibTransId="{8F86DD5E-32ED-4712-8557-498BEBC65244}"/>
    <dgm:cxn modelId="{7E8268F1-6283-4BF4-91DB-5A990204D8FF}" type="presOf" srcId="{63D797B3-DDAB-4C79-A952-D2AC71A53C12}" destId="{8582A600-B288-4BA6-B62F-EABB277B6430}" srcOrd="0" destOrd="0" presId="urn:microsoft.com/office/officeart/2005/8/layout/process1"/>
    <dgm:cxn modelId="{664E7228-BE9A-4109-8B62-66809BD3C2E1}" type="presOf" srcId="{DBCBE40A-7F63-44A8-931E-F94D56F01B4D}" destId="{5965E2F6-7206-4D65-A599-56DA56D3D83E}" srcOrd="0" destOrd="0" presId="urn:microsoft.com/office/officeart/2005/8/layout/process1"/>
    <dgm:cxn modelId="{20F6321B-8C45-484D-AB8D-01D71CEEC6C0}" type="presParOf" srcId="{118C26EF-5623-4809-9D3E-DF88941E7108}" destId="{F5B40558-FAB1-461E-970A-F16549BCB12D}" srcOrd="0" destOrd="0" presId="urn:microsoft.com/office/officeart/2005/8/layout/process1"/>
    <dgm:cxn modelId="{DB96B705-0013-465C-A86F-33000F789D39}" type="presParOf" srcId="{118C26EF-5623-4809-9D3E-DF88941E7108}" destId="{AF5E1572-B927-4D28-9E06-22EACBE3FCEE}" srcOrd="1" destOrd="0" presId="urn:microsoft.com/office/officeart/2005/8/layout/process1"/>
    <dgm:cxn modelId="{C8B32307-DC2D-4009-A36B-3BC785343E68}" type="presParOf" srcId="{AF5E1572-B927-4D28-9E06-22EACBE3FCEE}" destId="{98EDB18A-3064-483D-831D-3402F436A44D}" srcOrd="0" destOrd="0" presId="urn:microsoft.com/office/officeart/2005/8/layout/process1"/>
    <dgm:cxn modelId="{4CEAA5CB-FC5C-4D7D-B934-DF815BF41F25}" type="presParOf" srcId="{118C26EF-5623-4809-9D3E-DF88941E7108}" destId="{78475122-C287-4788-92E6-ACEF58ABE288}" srcOrd="2" destOrd="0" presId="urn:microsoft.com/office/officeart/2005/8/layout/process1"/>
    <dgm:cxn modelId="{4172DED4-BE68-4CE9-AB1F-C76D4471A699}" type="presParOf" srcId="{118C26EF-5623-4809-9D3E-DF88941E7108}" destId="{5965E2F6-7206-4D65-A599-56DA56D3D83E}" srcOrd="3" destOrd="0" presId="urn:microsoft.com/office/officeart/2005/8/layout/process1"/>
    <dgm:cxn modelId="{226DE5AA-B6B3-47E3-A79C-2CBADCA5A3A3}" type="presParOf" srcId="{5965E2F6-7206-4D65-A599-56DA56D3D83E}" destId="{933A8A4E-1DDC-411D-9893-F4FCEA88FA26}" srcOrd="0" destOrd="0" presId="urn:microsoft.com/office/officeart/2005/8/layout/process1"/>
    <dgm:cxn modelId="{4CFB4C50-7F9E-4068-8D46-FC046BF24D59}" type="presParOf" srcId="{118C26EF-5623-4809-9D3E-DF88941E7108}" destId="{8582A600-B288-4BA6-B62F-EABB277B643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C1CB3EA-B806-40E9-8438-7448798997A7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B49EE9A7-4BD3-49B1-B122-8FB21F32F2AC}">
      <dgm:prSet phldrT="[Text]"/>
      <dgm:spPr/>
      <dgm:t>
        <a:bodyPr/>
        <a:lstStyle/>
        <a:p>
          <a:r>
            <a:rPr lang="en-US" dirty="0" smtClean="0"/>
            <a:t>Terminal Values</a:t>
          </a:r>
          <a:endParaRPr lang="en-US" dirty="0"/>
        </a:p>
      </dgm:t>
    </dgm:pt>
    <dgm:pt modelId="{48C547EB-6317-4C3E-AE36-DA1FA5BC1965}" type="parTrans" cxnId="{33A31000-C55E-4CF3-BDF0-DF53018A60E9}">
      <dgm:prSet/>
      <dgm:spPr/>
      <dgm:t>
        <a:bodyPr/>
        <a:lstStyle/>
        <a:p>
          <a:endParaRPr lang="en-US"/>
        </a:p>
      </dgm:t>
    </dgm:pt>
    <dgm:pt modelId="{8F86DD5E-32ED-4712-8557-498BEBC65244}" type="sibTrans" cxnId="{33A31000-C55E-4CF3-BDF0-DF53018A60E9}">
      <dgm:prSet/>
      <dgm:spPr/>
      <dgm:t>
        <a:bodyPr/>
        <a:lstStyle/>
        <a:p>
          <a:endParaRPr lang="en-US"/>
        </a:p>
      </dgm:t>
    </dgm:pt>
    <dgm:pt modelId="{A0E0FC08-BB38-4445-8DBC-7BF4A5A3E8E8}">
      <dgm:prSet phldrT="[Text]"/>
      <dgm:spPr/>
      <dgm:t>
        <a:bodyPr/>
        <a:lstStyle/>
        <a:p>
          <a:r>
            <a:rPr lang="en-US" dirty="0" smtClean="0"/>
            <a:t>Competency requirements</a:t>
          </a:r>
          <a:endParaRPr lang="en-US" dirty="0"/>
        </a:p>
      </dgm:t>
    </dgm:pt>
    <dgm:pt modelId="{FF2A1EF5-9CA1-4D7B-9B99-E1B927468FCB}" type="parTrans" cxnId="{86F32636-919B-4283-A34F-CC7A1BC2A9C0}">
      <dgm:prSet/>
      <dgm:spPr/>
      <dgm:t>
        <a:bodyPr/>
        <a:lstStyle/>
        <a:p>
          <a:endParaRPr lang="en-US"/>
        </a:p>
      </dgm:t>
    </dgm:pt>
    <dgm:pt modelId="{DBCBE40A-7F63-44A8-931E-F94D56F01B4D}" type="sibTrans" cxnId="{86F32636-919B-4283-A34F-CC7A1BC2A9C0}">
      <dgm:prSet/>
      <dgm:spPr/>
      <dgm:t>
        <a:bodyPr/>
        <a:lstStyle/>
        <a:p>
          <a:endParaRPr lang="en-US"/>
        </a:p>
      </dgm:t>
    </dgm:pt>
    <dgm:pt modelId="{8EA72AD6-E2E9-4AE2-BFC7-9F17CB7AD76F}">
      <dgm:prSet phldrT="[Text]"/>
      <dgm:spPr/>
      <dgm:t>
        <a:bodyPr/>
        <a:lstStyle/>
        <a:p>
          <a:r>
            <a:rPr lang="en-US" dirty="0" smtClean="0"/>
            <a:t>Implicit knowledge requirements</a:t>
          </a:r>
          <a:endParaRPr lang="en-US" dirty="0"/>
        </a:p>
      </dgm:t>
    </dgm:pt>
    <dgm:pt modelId="{8CB9E27C-6303-40A5-AD47-06100EAB80A3}" type="parTrans" cxnId="{8D7E82EF-A249-44C6-A0C0-7E7077CC5E7B}">
      <dgm:prSet/>
      <dgm:spPr/>
    </dgm:pt>
    <dgm:pt modelId="{CFBD3100-0317-4BB3-B6B2-EFE752FBD865}" type="sibTrans" cxnId="{8D7E82EF-A249-44C6-A0C0-7E7077CC5E7B}">
      <dgm:prSet/>
      <dgm:spPr/>
    </dgm:pt>
    <dgm:pt modelId="{118C26EF-5623-4809-9D3E-DF88941E7108}" type="pres">
      <dgm:prSet presAssocID="{EC1CB3EA-B806-40E9-8438-7448798997A7}" presName="Name0" presStyleCnt="0">
        <dgm:presLayoutVars>
          <dgm:dir/>
          <dgm:resizeHandles val="exact"/>
        </dgm:presLayoutVars>
      </dgm:prSet>
      <dgm:spPr/>
    </dgm:pt>
    <dgm:pt modelId="{F5B40558-FAB1-461E-970A-F16549BCB12D}" type="pres">
      <dgm:prSet presAssocID="{B49EE9A7-4BD3-49B1-B122-8FB21F32F2A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5E1572-B927-4D28-9E06-22EACBE3FCEE}" type="pres">
      <dgm:prSet presAssocID="{8F86DD5E-32ED-4712-8557-498BEBC6524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98EDB18A-3064-483D-831D-3402F436A44D}" type="pres">
      <dgm:prSet presAssocID="{8F86DD5E-32ED-4712-8557-498BEBC6524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78475122-C287-4788-92E6-ACEF58ABE288}" type="pres">
      <dgm:prSet presAssocID="{A0E0FC08-BB38-4445-8DBC-7BF4A5A3E8E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65E2F6-7206-4D65-A599-56DA56D3D83E}" type="pres">
      <dgm:prSet presAssocID="{DBCBE40A-7F63-44A8-931E-F94D56F01B4D}" presName="sibTrans" presStyleLbl="sibTrans2D1" presStyleIdx="1" presStyleCnt="2"/>
      <dgm:spPr/>
      <dgm:t>
        <a:bodyPr/>
        <a:lstStyle/>
        <a:p>
          <a:endParaRPr lang="en-US"/>
        </a:p>
      </dgm:t>
    </dgm:pt>
    <dgm:pt modelId="{933A8A4E-1DDC-411D-9893-F4FCEA88FA26}" type="pres">
      <dgm:prSet presAssocID="{DBCBE40A-7F63-44A8-931E-F94D56F01B4D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D5DBDC8-FB08-47C6-A722-5C91387E4F63}" type="pres">
      <dgm:prSet presAssocID="{8EA72AD6-E2E9-4AE2-BFC7-9F17CB7AD76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1BD190-4069-4B53-9407-C3588ABEA8CA}" type="presOf" srcId="{EC1CB3EA-B806-40E9-8438-7448798997A7}" destId="{118C26EF-5623-4809-9D3E-DF88941E7108}" srcOrd="0" destOrd="0" presId="urn:microsoft.com/office/officeart/2005/8/layout/process1"/>
    <dgm:cxn modelId="{7223C0C4-0FA0-40C9-8D0F-773A73D653B9}" type="presOf" srcId="{DBCBE40A-7F63-44A8-931E-F94D56F01B4D}" destId="{5965E2F6-7206-4D65-A599-56DA56D3D83E}" srcOrd="0" destOrd="0" presId="urn:microsoft.com/office/officeart/2005/8/layout/process1"/>
    <dgm:cxn modelId="{0B06EF54-D461-4EA7-866D-D35ED55B34E5}" type="presOf" srcId="{8EA72AD6-E2E9-4AE2-BFC7-9F17CB7AD76F}" destId="{8D5DBDC8-FB08-47C6-A722-5C91387E4F63}" srcOrd="0" destOrd="0" presId="urn:microsoft.com/office/officeart/2005/8/layout/process1"/>
    <dgm:cxn modelId="{1333F290-8203-4098-8B4C-DE4DE2CCFE8A}" type="presOf" srcId="{DBCBE40A-7F63-44A8-931E-F94D56F01B4D}" destId="{933A8A4E-1DDC-411D-9893-F4FCEA88FA26}" srcOrd="1" destOrd="0" presId="urn:microsoft.com/office/officeart/2005/8/layout/process1"/>
    <dgm:cxn modelId="{8D7E82EF-A249-44C6-A0C0-7E7077CC5E7B}" srcId="{EC1CB3EA-B806-40E9-8438-7448798997A7}" destId="{8EA72AD6-E2E9-4AE2-BFC7-9F17CB7AD76F}" srcOrd="2" destOrd="0" parTransId="{8CB9E27C-6303-40A5-AD47-06100EAB80A3}" sibTransId="{CFBD3100-0317-4BB3-B6B2-EFE752FBD865}"/>
    <dgm:cxn modelId="{E96C5FB9-5F81-4C45-B848-E7163BA7D8D8}" type="presOf" srcId="{8F86DD5E-32ED-4712-8557-498BEBC65244}" destId="{AF5E1572-B927-4D28-9E06-22EACBE3FCEE}" srcOrd="0" destOrd="0" presId="urn:microsoft.com/office/officeart/2005/8/layout/process1"/>
    <dgm:cxn modelId="{82F8B9AC-01C3-42C2-9A89-9DF19D70E7A4}" type="presOf" srcId="{8F86DD5E-32ED-4712-8557-498BEBC65244}" destId="{98EDB18A-3064-483D-831D-3402F436A44D}" srcOrd="1" destOrd="0" presId="urn:microsoft.com/office/officeart/2005/8/layout/process1"/>
    <dgm:cxn modelId="{0FA8D1B6-1457-4F5D-9D6B-45F90B6FB080}" type="presOf" srcId="{A0E0FC08-BB38-4445-8DBC-7BF4A5A3E8E8}" destId="{78475122-C287-4788-92E6-ACEF58ABE288}" srcOrd="0" destOrd="0" presId="urn:microsoft.com/office/officeart/2005/8/layout/process1"/>
    <dgm:cxn modelId="{86F32636-919B-4283-A34F-CC7A1BC2A9C0}" srcId="{EC1CB3EA-B806-40E9-8438-7448798997A7}" destId="{A0E0FC08-BB38-4445-8DBC-7BF4A5A3E8E8}" srcOrd="1" destOrd="0" parTransId="{FF2A1EF5-9CA1-4D7B-9B99-E1B927468FCB}" sibTransId="{DBCBE40A-7F63-44A8-931E-F94D56F01B4D}"/>
    <dgm:cxn modelId="{33A31000-C55E-4CF3-BDF0-DF53018A60E9}" srcId="{EC1CB3EA-B806-40E9-8438-7448798997A7}" destId="{B49EE9A7-4BD3-49B1-B122-8FB21F32F2AC}" srcOrd="0" destOrd="0" parTransId="{48C547EB-6317-4C3E-AE36-DA1FA5BC1965}" sibTransId="{8F86DD5E-32ED-4712-8557-498BEBC65244}"/>
    <dgm:cxn modelId="{77F19072-BFD9-4A48-BCCD-CBEBFFA906E0}" type="presOf" srcId="{B49EE9A7-4BD3-49B1-B122-8FB21F32F2AC}" destId="{F5B40558-FAB1-461E-970A-F16549BCB12D}" srcOrd="0" destOrd="0" presId="urn:microsoft.com/office/officeart/2005/8/layout/process1"/>
    <dgm:cxn modelId="{72E9FA8B-963D-4737-ABD6-F27D5193BF36}" type="presParOf" srcId="{118C26EF-5623-4809-9D3E-DF88941E7108}" destId="{F5B40558-FAB1-461E-970A-F16549BCB12D}" srcOrd="0" destOrd="0" presId="urn:microsoft.com/office/officeart/2005/8/layout/process1"/>
    <dgm:cxn modelId="{8815EEDF-85E4-40CC-AABB-D19C80DCD525}" type="presParOf" srcId="{118C26EF-5623-4809-9D3E-DF88941E7108}" destId="{AF5E1572-B927-4D28-9E06-22EACBE3FCEE}" srcOrd="1" destOrd="0" presId="urn:microsoft.com/office/officeart/2005/8/layout/process1"/>
    <dgm:cxn modelId="{3A50D8CA-5D7B-4588-B27D-B5402825F840}" type="presParOf" srcId="{AF5E1572-B927-4D28-9E06-22EACBE3FCEE}" destId="{98EDB18A-3064-483D-831D-3402F436A44D}" srcOrd="0" destOrd="0" presId="urn:microsoft.com/office/officeart/2005/8/layout/process1"/>
    <dgm:cxn modelId="{1CA42CD5-DA04-4251-B4DE-89B62D3EFF94}" type="presParOf" srcId="{118C26EF-5623-4809-9D3E-DF88941E7108}" destId="{78475122-C287-4788-92E6-ACEF58ABE288}" srcOrd="2" destOrd="0" presId="urn:microsoft.com/office/officeart/2005/8/layout/process1"/>
    <dgm:cxn modelId="{B69A7676-CE5D-47A6-9F18-4F13E0EEE127}" type="presParOf" srcId="{118C26EF-5623-4809-9D3E-DF88941E7108}" destId="{5965E2F6-7206-4D65-A599-56DA56D3D83E}" srcOrd="3" destOrd="0" presId="urn:microsoft.com/office/officeart/2005/8/layout/process1"/>
    <dgm:cxn modelId="{FCDEBDD5-6537-4C91-B5FF-6B99D463BC43}" type="presParOf" srcId="{5965E2F6-7206-4D65-A599-56DA56D3D83E}" destId="{933A8A4E-1DDC-411D-9893-F4FCEA88FA26}" srcOrd="0" destOrd="0" presId="urn:microsoft.com/office/officeart/2005/8/layout/process1"/>
    <dgm:cxn modelId="{B5E54229-FF19-4F55-BBBE-0A21D720C225}" type="presParOf" srcId="{118C26EF-5623-4809-9D3E-DF88941E7108}" destId="{8D5DBDC8-FB08-47C6-A722-5C91387E4F6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38B2726-B690-442C-B241-AB9D775C284F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7267A9-326E-4D45-87DE-D0C01F72C718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Instrumental and Terminal Values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314E27AC-9548-47A0-80F1-2244CF96010A}" type="parTrans" cxnId="{5B1A9C07-30A9-47D4-94A8-8C835F81C387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1E9621E-CBBD-4BF3-A40A-7951F4BCCAFE}" type="sibTrans" cxnId="{5B1A9C07-30A9-47D4-94A8-8C835F81C387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6788A5D-95BB-4AD2-9560-152AF6834B63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Input for Placement Strategy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93A70E04-8BBA-414A-A0D6-88F226515E9A}" type="parTrans" cxnId="{87C473DF-8AAD-4B21-87AE-2AC811D46D0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12185EA8-F1B9-44B1-BE77-50A129161B78}" type="sibTrans" cxnId="{87C473DF-8AAD-4B21-87AE-2AC811D46D0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C9A3BDD-73A2-403D-8FB8-1CFB762F5997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Output will be Training Calendar for Placement Preparation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0011C42D-6BC1-4201-86B0-A99B6CE9A9BC}" type="parTrans" cxnId="{D33B00F8-2BA9-487B-B5D3-CA34BFAF9D3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052811E-73DB-4CDA-BBD4-79196133BD3C}" type="sibTrans" cxnId="{D33B00F8-2BA9-487B-B5D3-CA34BFAF9D3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AD2CD1C-F760-4A87-94F6-2601F0621E96}" type="pres">
      <dgm:prSet presAssocID="{A38B2726-B690-442C-B241-AB9D775C284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DC4617-02CA-4CCC-8456-173566A35F0B}" type="pres">
      <dgm:prSet presAssocID="{F97267A9-326E-4D45-87DE-D0C01F72C718}" presName="root1" presStyleCnt="0"/>
      <dgm:spPr/>
    </dgm:pt>
    <dgm:pt modelId="{B43EA5CD-7981-415A-93AD-DE1D45497538}" type="pres">
      <dgm:prSet presAssocID="{F97267A9-326E-4D45-87DE-D0C01F72C71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AC0D82-AA05-4110-B783-0CE926A8EA98}" type="pres">
      <dgm:prSet presAssocID="{F97267A9-326E-4D45-87DE-D0C01F72C718}" presName="level2hierChild" presStyleCnt="0"/>
      <dgm:spPr/>
    </dgm:pt>
    <dgm:pt modelId="{859FD9E4-4D63-44F9-B66A-4C6F2BF30DB1}" type="pres">
      <dgm:prSet presAssocID="{93A70E04-8BBA-414A-A0D6-88F226515E9A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D439865C-D503-4F60-A26E-345AC1C53BA9}" type="pres">
      <dgm:prSet presAssocID="{93A70E04-8BBA-414A-A0D6-88F226515E9A}" presName="connTx" presStyleLbl="parChTrans1D2" presStyleIdx="0" presStyleCnt="1"/>
      <dgm:spPr/>
      <dgm:t>
        <a:bodyPr/>
        <a:lstStyle/>
        <a:p>
          <a:endParaRPr lang="en-US"/>
        </a:p>
      </dgm:t>
    </dgm:pt>
    <dgm:pt modelId="{FF5A60E2-126E-4CBC-BD78-DA50E245206F}" type="pres">
      <dgm:prSet presAssocID="{36788A5D-95BB-4AD2-9560-152AF6834B63}" presName="root2" presStyleCnt="0"/>
      <dgm:spPr/>
    </dgm:pt>
    <dgm:pt modelId="{A16EA53A-9D16-4C78-98DB-4AA3A5914786}" type="pres">
      <dgm:prSet presAssocID="{36788A5D-95BB-4AD2-9560-152AF6834B63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A2BEE0F-AEEC-4544-A127-23800A883B5D}" type="pres">
      <dgm:prSet presAssocID="{36788A5D-95BB-4AD2-9560-152AF6834B63}" presName="level3hierChild" presStyleCnt="0"/>
      <dgm:spPr/>
    </dgm:pt>
    <dgm:pt modelId="{37E52124-5F77-4C0D-9C70-9141135F154C}" type="pres">
      <dgm:prSet presAssocID="{0011C42D-6BC1-4201-86B0-A99B6CE9A9BC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F25D273B-4A41-4793-AB0F-29655D5A73FA}" type="pres">
      <dgm:prSet presAssocID="{0011C42D-6BC1-4201-86B0-A99B6CE9A9BC}" presName="connTx" presStyleLbl="parChTrans1D3" presStyleIdx="0" presStyleCnt="1"/>
      <dgm:spPr/>
      <dgm:t>
        <a:bodyPr/>
        <a:lstStyle/>
        <a:p>
          <a:endParaRPr lang="en-US"/>
        </a:p>
      </dgm:t>
    </dgm:pt>
    <dgm:pt modelId="{854B7BF5-E32F-4907-B257-CF0DC9F673F8}" type="pres">
      <dgm:prSet presAssocID="{7C9A3BDD-73A2-403D-8FB8-1CFB762F5997}" presName="root2" presStyleCnt="0"/>
      <dgm:spPr/>
    </dgm:pt>
    <dgm:pt modelId="{07906BD6-A338-47F1-8B84-CEA202CA56AA}" type="pres">
      <dgm:prSet presAssocID="{7C9A3BDD-73A2-403D-8FB8-1CFB762F5997}" presName="LevelTwoTextNode" presStyleLbl="node3" presStyleIdx="0" presStyleCnt="1" custScaleX="17903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3EB6BFA-0BB4-4D5B-9983-8AB0081FB58F}" type="pres">
      <dgm:prSet presAssocID="{7C9A3BDD-73A2-403D-8FB8-1CFB762F5997}" presName="level3hierChild" presStyleCnt="0"/>
      <dgm:spPr/>
    </dgm:pt>
  </dgm:ptLst>
  <dgm:cxnLst>
    <dgm:cxn modelId="{809C41EC-070D-492E-94DA-962D433EFBBB}" type="presOf" srcId="{36788A5D-95BB-4AD2-9560-152AF6834B63}" destId="{A16EA53A-9D16-4C78-98DB-4AA3A5914786}" srcOrd="0" destOrd="0" presId="urn:microsoft.com/office/officeart/2005/8/layout/hierarchy2"/>
    <dgm:cxn modelId="{733CCC4D-7556-4500-985A-7B4DDB48AB79}" type="presOf" srcId="{A38B2726-B690-442C-B241-AB9D775C284F}" destId="{7AD2CD1C-F760-4A87-94F6-2601F0621E96}" srcOrd="0" destOrd="0" presId="urn:microsoft.com/office/officeart/2005/8/layout/hierarchy2"/>
    <dgm:cxn modelId="{7A7AAC19-9A44-424F-A6E7-C449FEB6B55E}" type="presOf" srcId="{7C9A3BDD-73A2-403D-8FB8-1CFB762F5997}" destId="{07906BD6-A338-47F1-8B84-CEA202CA56AA}" srcOrd="0" destOrd="0" presId="urn:microsoft.com/office/officeart/2005/8/layout/hierarchy2"/>
    <dgm:cxn modelId="{FB01A475-604E-44E6-9B9F-C82FF6E6DEA5}" type="presOf" srcId="{F97267A9-326E-4D45-87DE-D0C01F72C718}" destId="{B43EA5CD-7981-415A-93AD-DE1D45497538}" srcOrd="0" destOrd="0" presId="urn:microsoft.com/office/officeart/2005/8/layout/hierarchy2"/>
    <dgm:cxn modelId="{79BC7AA1-3037-4855-BC34-B8C9D510BB1E}" type="presOf" srcId="{93A70E04-8BBA-414A-A0D6-88F226515E9A}" destId="{D439865C-D503-4F60-A26E-345AC1C53BA9}" srcOrd="1" destOrd="0" presId="urn:microsoft.com/office/officeart/2005/8/layout/hierarchy2"/>
    <dgm:cxn modelId="{D33B00F8-2BA9-487B-B5D3-CA34BFAF9D35}" srcId="{36788A5D-95BB-4AD2-9560-152AF6834B63}" destId="{7C9A3BDD-73A2-403D-8FB8-1CFB762F5997}" srcOrd="0" destOrd="0" parTransId="{0011C42D-6BC1-4201-86B0-A99B6CE9A9BC}" sibTransId="{3052811E-73DB-4CDA-BBD4-79196133BD3C}"/>
    <dgm:cxn modelId="{B99A3AAE-8F52-4F0C-A656-326EEE164ED1}" type="presOf" srcId="{93A70E04-8BBA-414A-A0D6-88F226515E9A}" destId="{859FD9E4-4D63-44F9-B66A-4C6F2BF30DB1}" srcOrd="0" destOrd="0" presId="urn:microsoft.com/office/officeart/2005/8/layout/hierarchy2"/>
    <dgm:cxn modelId="{5B1A9C07-30A9-47D4-94A8-8C835F81C387}" srcId="{A38B2726-B690-442C-B241-AB9D775C284F}" destId="{F97267A9-326E-4D45-87DE-D0C01F72C718}" srcOrd="0" destOrd="0" parTransId="{314E27AC-9548-47A0-80F1-2244CF96010A}" sibTransId="{71E9621E-CBBD-4BF3-A40A-7951F4BCCAFE}"/>
    <dgm:cxn modelId="{277A0E20-1099-4EEC-901D-609E834F70A9}" type="presOf" srcId="{0011C42D-6BC1-4201-86B0-A99B6CE9A9BC}" destId="{37E52124-5F77-4C0D-9C70-9141135F154C}" srcOrd="0" destOrd="0" presId="urn:microsoft.com/office/officeart/2005/8/layout/hierarchy2"/>
    <dgm:cxn modelId="{87C473DF-8AAD-4B21-87AE-2AC811D46D0A}" srcId="{F97267A9-326E-4D45-87DE-D0C01F72C718}" destId="{36788A5D-95BB-4AD2-9560-152AF6834B63}" srcOrd="0" destOrd="0" parTransId="{93A70E04-8BBA-414A-A0D6-88F226515E9A}" sibTransId="{12185EA8-F1B9-44B1-BE77-50A129161B78}"/>
    <dgm:cxn modelId="{4F2D2820-D944-4EBB-9A43-75BA4B1E64B5}" type="presOf" srcId="{0011C42D-6BC1-4201-86B0-A99B6CE9A9BC}" destId="{F25D273B-4A41-4793-AB0F-29655D5A73FA}" srcOrd="1" destOrd="0" presId="urn:microsoft.com/office/officeart/2005/8/layout/hierarchy2"/>
    <dgm:cxn modelId="{17B801C3-0893-4C52-830F-510168C59670}" type="presParOf" srcId="{7AD2CD1C-F760-4A87-94F6-2601F0621E96}" destId="{5ADC4617-02CA-4CCC-8456-173566A35F0B}" srcOrd="0" destOrd="0" presId="urn:microsoft.com/office/officeart/2005/8/layout/hierarchy2"/>
    <dgm:cxn modelId="{27033FEC-314C-4315-B480-D53EAFDC0A75}" type="presParOf" srcId="{5ADC4617-02CA-4CCC-8456-173566A35F0B}" destId="{B43EA5CD-7981-415A-93AD-DE1D45497538}" srcOrd="0" destOrd="0" presId="urn:microsoft.com/office/officeart/2005/8/layout/hierarchy2"/>
    <dgm:cxn modelId="{5CDB0C7B-AC35-43DA-8BAB-F60DED426792}" type="presParOf" srcId="{5ADC4617-02CA-4CCC-8456-173566A35F0B}" destId="{EBAC0D82-AA05-4110-B783-0CE926A8EA98}" srcOrd="1" destOrd="0" presId="urn:microsoft.com/office/officeart/2005/8/layout/hierarchy2"/>
    <dgm:cxn modelId="{9E7F95C2-4584-4C85-B534-5F92E10138CD}" type="presParOf" srcId="{EBAC0D82-AA05-4110-B783-0CE926A8EA98}" destId="{859FD9E4-4D63-44F9-B66A-4C6F2BF30DB1}" srcOrd="0" destOrd="0" presId="urn:microsoft.com/office/officeart/2005/8/layout/hierarchy2"/>
    <dgm:cxn modelId="{D1BAC436-7799-45BD-8702-B4B1607C8CC8}" type="presParOf" srcId="{859FD9E4-4D63-44F9-B66A-4C6F2BF30DB1}" destId="{D439865C-D503-4F60-A26E-345AC1C53BA9}" srcOrd="0" destOrd="0" presId="urn:microsoft.com/office/officeart/2005/8/layout/hierarchy2"/>
    <dgm:cxn modelId="{5AB637C7-D8C2-4922-BEEC-5FEEAF5A597E}" type="presParOf" srcId="{EBAC0D82-AA05-4110-B783-0CE926A8EA98}" destId="{FF5A60E2-126E-4CBC-BD78-DA50E245206F}" srcOrd="1" destOrd="0" presId="urn:microsoft.com/office/officeart/2005/8/layout/hierarchy2"/>
    <dgm:cxn modelId="{DB02580E-F404-4EF1-8409-81D5A6CCB0F9}" type="presParOf" srcId="{FF5A60E2-126E-4CBC-BD78-DA50E245206F}" destId="{A16EA53A-9D16-4C78-98DB-4AA3A5914786}" srcOrd="0" destOrd="0" presId="urn:microsoft.com/office/officeart/2005/8/layout/hierarchy2"/>
    <dgm:cxn modelId="{845EE01E-CB13-44AD-9240-A74C7C916040}" type="presParOf" srcId="{FF5A60E2-126E-4CBC-BD78-DA50E245206F}" destId="{DA2BEE0F-AEEC-4544-A127-23800A883B5D}" srcOrd="1" destOrd="0" presId="urn:microsoft.com/office/officeart/2005/8/layout/hierarchy2"/>
    <dgm:cxn modelId="{7B97D573-BFB5-42E6-AC5D-9F15BB3B4D33}" type="presParOf" srcId="{DA2BEE0F-AEEC-4544-A127-23800A883B5D}" destId="{37E52124-5F77-4C0D-9C70-9141135F154C}" srcOrd="0" destOrd="0" presId="urn:microsoft.com/office/officeart/2005/8/layout/hierarchy2"/>
    <dgm:cxn modelId="{E886945C-569A-4C5A-A08E-B087D7BD805F}" type="presParOf" srcId="{37E52124-5F77-4C0D-9C70-9141135F154C}" destId="{F25D273B-4A41-4793-AB0F-29655D5A73FA}" srcOrd="0" destOrd="0" presId="urn:microsoft.com/office/officeart/2005/8/layout/hierarchy2"/>
    <dgm:cxn modelId="{5D9EFB41-E1E7-4B68-ABAF-0118270BA935}" type="presParOf" srcId="{DA2BEE0F-AEEC-4544-A127-23800A883B5D}" destId="{854B7BF5-E32F-4907-B257-CF0DC9F673F8}" srcOrd="1" destOrd="0" presId="urn:microsoft.com/office/officeart/2005/8/layout/hierarchy2"/>
    <dgm:cxn modelId="{3AA1252E-B93B-485D-92E1-2D32B3796EB6}" type="presParOf" srcId="{854B7BF5-E32F-4907-B257-CF0DC9F673F8}" destId="{07906BD6-A338-47F1-8B84-CEA202CA56AA}" srcOrd="0" destOrd="0" presId="urn:microsoft.com/office/officeart/2005/8/layout/hierarchy2"/>
    <dgm:cxn modelId="{B0CB5FBA-5896-4875-BAED-A841C3DA9966}" type="presParOf" srcId="{854B7BF5-E32F-4907-B257-CF0DC9F673F8}" destId="{03EB6BFA-0BB4-4D5B-9983-8AB0081FB5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EDC2091F-B025-46CD-AA2A-75A145F1BD80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612B67B-B10D-4B93-BF77-8EE4A14779D9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Study is limited to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7672A0CB-392A-4448-A98A-6B67A8DE41C4}" type="parTrans" cxnId="{0416DF1A-663E-458A-9EBF-4729402C1944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BFB05308-109E-448B-A6A5-BBAB0D19AC28}" type="sibTrans" cxnId="{0416DF1A-663E-458A-9EBF-4729402C1944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BF4F3ACC-A7D6-4A45-8E65-97A9B5238F43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Chosen Samples because of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CE100C70-6D30-46FC-BFA8-783293AD1C58}" type="parTrans" cxnId="{288AA4E3-B0BC-4A23-BA09-941F563CA313}">
      <dgm:prSet custT="1"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71FD3E73-0344-49BC-B1BD-E6F7AA6D557C}" type="sibTrans" cxnId="{288AA4E3-B0BC-4A23-BA09-941F563CA313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F55CD8F7-0E0E-4835-B2EF-15362677F8B2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Economic Considerations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3D8A7544-BA8C-4F40-A22B-C1D6E45DB20F}" type="parTrans" cxnId="{A880C128-72A1-4568-9694-87E960BB8D8B}">
      <dgm:prSet custT="1"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C377BE35-175E-41C9-B118-B8C30BDC026A}" type="sibTrans" cxnId="{A880C128-72A1-4568-9694-87E960BB8D8B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0D8FC2AF-90CB-4E89-A283-7E67B0BF50FC}">
      <dgm:prSet phldrT="[Text]" custT="1"/>
      <dgm:spPr/>
      <dgm:t>
        <a:bodyPr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Resource Availability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9D316EF9-68CC-44A8-A9CB-6ADC943522A7}" type="parTrans" cxnId="{E0C0D571-A120-470C-ABF7-AE50C1CBB1B3}">
      <dgm:prSet custT="1"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2CF8F330-3DE8-4C7A-BEEF-A6AC0BA823E9}" type="sibTrans" cxnId="{E0C0D571-A120-470C-ABF7-AE50C1CBB1B3}">
      <dgm:prSet/>
      <dgm:spPr/>
      <dgm:t>
        <a:bodyPr/>
        <a:lstStyle/>
        <a:p>
          <a:endParaRPr lang="en-US" sz="2400">
            <a:latin typeface="Times New Roman" pitchFamily="18" charset="0"/>
            <a:cs typeface="Times New Roman" pitchFamily="18" charset="0"/>
          </a:endParaRPr>
        </a:p>
      </dgm:t>
    </dgm:pt>
    <dgm:pt modelId="{97BE2226-A35C-4862-AA26-AF7EB56CB07B}" type="pres">
      <dgm:prSet presAssocID="{EDC2091F-B025-46CD-AA2A-75A145F1BD8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DBD7A9-B4D0-44CF-A6C4-2401010A55C8}" type="pres">
      <dgm:prSet presAssocID="{F612B67B-B10D-4B93-BF77-8EE4A14779D9}" presName="root1" presStyleCnt="0"/>
      <dgm:spPr/>
    </dgm:pt>
    <dgm:pt modelId="{96F81A09-2C8F-45C3-BE80-B7925AF2BDC2}" type="pres">
      <dgm:prSet presAssocID="{F612B67B-B10D-4B93-BF77-8EE4A14779D9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AB8F3E-0C3B-4F46-8106-8AA0B49D3EA5}" type="pres">
      <dgm:prSet presAssocID="{F612B67B-B10D-4B93-BF77-8EE4A14779D9}" presName="level2hierChild" presStyleCnt="0"/>
      <dgm:spPr/>
    </dgm:pt>
    <dgm:pt modelId="{6476FEBC-017F-4DA4-80B0-AC320BF0EB1F}" type="pres">
      <dgm:prSet presAssocID="{CE100C70-6D30-46FC-BFA8-783293AD1C58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386B1088-058D-4FA8-AB3C-A5BD9632FA4E}" type="pres">
      <dgm:prSet presAssocID="{CE100C70-6D30-46FC-BFA8-783293AD1C58}" presName="connTx" presStyleLbl="parChTrans1D2" presStyleIdx="0" presStyleCnt="1"/>
      <dgm:spPr/>
      <dgm:t>
        <a:bodyPr/>
        <a:lstStyle/>
        <a:p>
          <a:endParaRPr lang="en-US"/>
        </a:p>
      </dgm:t>
    </dgm:pt>
    <dgm:pt modelId="{0FDE39A5-B779-42F5-A57A-DE90D62FC954}" type="pres">
      <dgm:prSet presAssocID="{BF4F3ACC-A7D6-4A45-8E65-97A9B5238F43}" presName="root2" presStyleCnt="0"/>
      <dgm:spPr/>
    </dgm:pt>
    <dgm:pt modelId="{07CDF3D1-F160-45B1-A19C-92559B98831B}" type="pres">
      <dgm:prSet presAssocID="{BF4F3ACC-A7D6-4A45-8E65-97A9B5238F43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2A5ABA-F4C1-451F-B667-1FD47ADA5BDC}" type="pres">
      <dgm:prSet presAssocID="{BF4F3ACC-A7D6-4A45-8E65-97A9B5238F43}" presName="level3hierChild" presStyleCnt="0"/>
      <dgm:spPr/>
    </dgm:pt>
    <dgm:pt modelId="{CDF75AC1-23B3-48C3-8EFE-D92422913434}" type="pres">
      <dgm:prSet presAssocID="{3D8A7544-BA8C-4F40-A22B-C1D6E45DB20F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6ACAF01E-3E64-4DB5-88C8-4EA7A5FAC682}" type="pres">
      <dgm:prSet presAssocID="{3D8A7544-BA8C-4F40-A22B-C1D6E45DB20F}" presName="connTx" presStyleLbl="parChTrans1D3" presStyleIdx="0" presStyleCnt="2"/>
      <dgm:spPr/>
      <dgm:t>
        <a:bodyPr/>
        <a:lstStyle/>
        <a:p>
          <a:endParaRPr lang="en-US"/>
        </a:p>
      </dgm:t>
    </dgm:pt>
    <dgm:pt modelId="{8A7BC4F0-D980-46A2-AA3D-9E0F18C502ED}" type="pres">
      <dgm:prSet presAssocID="{F55CD8F7-0E0E-4835-B2EF-15362677F8B2}" presName="root2" presStyleCnt="0"/>
      <dgm:spPr/>
    </dgm:pt>
    <dgm:pt modelId="{36BEE1CB-FBA9-4EF3-AE44-ADFBDF3032E8}" type="pres">
      <dgm:prSet presAssocID="{F55CD8F7-0E0E-4835-B2EF-15362677F8B2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DA4A777-937B-45C8-845C-274E913E0B36}" type="pres">
      <dgm:prSet presAssocID="{F55CD8F7-0E0E-4835-B2EF-15362677F8B2}" presName="level3hierChild" presStyleCnt="0"/>
      <dgm:spPr/>
    </dgm:pt>
    <dgm:pt modelId="{8733DF57-4113-4F3F-9663-6BE214424E16}" type="pres">
      <dgm:prSet presAssocID="{9D316EF9-68CC-44A8-A9CB-6ADC943522A7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333053A0-8C05-4234-8B31-F1EC449199B4}" type="pres">
      <dgm:prSet presAssocID="{9D316EF9-68CC-44A8-A9CB-6ADC943522A7}" presName="connTx" presStyleLbl="parChTrans1D3" presStyleIdx="1" presStyleCnt="2"/>
      <dgm:spPr/>
      <dgm:t>
        <a:bodyPr/>
        <a:lstStyle/>
        <a:p>
          <a:endParaRPr lang="en-US"/>
        </a:p>
      </dgm:t>
    </dgm:pt>
    <dgm:pt modelId="{72AAAFA8-7DD1-48CF-A5F4-1A85575AC427}" type="pres">
      <dgm:prSet presAssocID="{0D8FC2AF-90CB-4E89-A283-7E67B0BF50FC}" presName="root2" presStyleCnt="0"/>
      <dgm:spPr/>
    </dgm:pt>
    <dgm:pt modelId="{94E4CA74-CD05-4F3D-B4D0-6878982D6550}" type="pres">
      <dgm:prSet presAssocID="{0D8FC2AF-90CB-4E89-A283-7E67B0BF50FC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F019CF-A779-4954-BD65-3ED4794B3C41}" type="pres">
      <dgm:prSet presAssocID="{0D8FC2AF-90CB-4E89-A283-7E67B0BF50FC}" presName="level3hierChild" presStyleCnt="0"/>
      <dgm:spPr/>
    </dgm:pt>
  </dgm:ptLst>
  <dgm:cxnLst>
    <dgm:cxn modelId="{B117BDA0-28D4-40AC-A82D-5D604E68A846}" type="presOf" srcId="{F612B67B-B10D-4B93-BF77-8EE4A14779D9}" destId="{96F81A09-2C8F-45C3-BE80-B7925AF2BDC2}" srcOrd="0" destOrd="0" presId="urn:microsoft.com/office/officeart/2005/8/layout/hierarchy2"/>
    <dgm:cxn modelId="{0416DF1A-663E-458A-9EBF-4729402C1944}" srcId="{EDC2091F-B025-46CD-AA2A-75A145F1BD80}" destId="{F612B67B-B10D-4B93-BF77-8EE4A14779D9}" srcOrd="0" destOrd="0" parTransId="{7672A0CB-392A-4448-A98A-6B67A8DE41C4}" sibTransId="{BFB05308-109E-448B-A6A5-BBAB0D19AC28}"/>
    <dgm:cxn modelId="{F1B417BC-FA6D-48F8-8F1E-DF84B5840CB7}" type="presOf" srcId="{CE100C70-6D30-46FC-BFA8-783293AD1C58}" destId="{6476FEBC-017F-4DA4-80B0-AC320BF0EB1F}" srcOrd="0" destOrd="0" presId="urn:microsoft.com/office/officeart/2005/8/layout/hierarchy2"/>
    <dgm:cxn modelId="{E0C0D571-A120-470C-ABF7-AE50C1CBB1B3}" srcId="{BF4F3ACC-A7D6-4A45-8E65-97A9B5238F43}" destId="{0D8FC2AF-90CB-4E89-A283-7E67B0BF50FC}" srcOrd="1" destOrd="0" parTransId="{9D316EF9-68CC-44A8-A9CB-6ADC943522A7}" sibTransId="{2CF8F330-3DE8-4C7A-BEEF-A6AC0BA823E9}"/>
    <dgm:cxn modelId="{628775B5-3CF0-4F1E-AB7F-F19B781AF89D}" type="presOf" srcId="{9D316EF9-68CC-44A8-A9CB-6ADC943522A7}" destId="{8733DF57-4113-4F3F-9663-6BE214424E16}" srcOrd="0" destOrd="0" presId="urn:microsoft.com/office/officeart/2005/8/layout/hierarchy2"/>
    <dgm:cxn modelId="{40E3B2B5-E8EC-46FB-A8AD-FA03A77B067D}" type="presOf" srcId="{3D8A7544-BA8C-4F40-A22B-C1D6E45DB20F}" destId="{CDF75AC1-23B3-48C3-8EFE-D92422913434}" srcOrd="0" destOrd="0" presId="urn:microsoft.com/office/officeart/2005/8/layout/hierarchy2"/>
    <dgm:cxn modelId="{65AAD3D3-6A38-407D-972F-DAB0B9B0E7D3}" type="presOf" srcId="{0D8FC2AF-90CB-4E89-A283-7E67B0BF50FC}" destId="{94E4CA74-CD05-4F3D-B4D0-6878982D6550}" srcOrd="0" destOrd="0" presId="urn:microsoft.com/office/officeart/2005/8/layout/hierarchy2"/>
    <dgm:cxn modelId="{A29C89E4-868F-45A1-83B6-71A8EA9787A3}" type="presOf" srcId="{CE100C70-6D30-46FC-BFA8-783293AD1C58}" destId="{386B1088-058D-4FA8-AB3C-A5BD9632FA4E}" srcOrd="1" destOrd="0" presId="urn:microsoft.com/office/officeart/2005/8/layout/hierarchy2"/>
    <dgm:cxn modelId="{A5CCFAC4-D52D-40BB-B0F5-21F28DDF4E9D}" type="presOf" srcId="{9D316EF9-68CC-44A8-A9CB-6ADC943522A7}" destId="{333053A0-8C05-4234-8B31-F1EC449199B4}" srcOrd="1" destOrd="0" presId="urn:microsoft.com/office/officeart/2005/8/layout/hierarchy2"/>
    <dgm:cxn modelId="{288AA4E3-B0BC-4A23-BA09-941F563CA313}" srcId="{F612B67B-B10D-4B93-BF77-8EE4A14779D9}" destId="{BF4F3ACC-A7D6-4A45-8E65-97A9B5238F43}" srcOrd="0" destOrd="0" parTransId="{CE100C70-6D30-46FC-BFA8-783293AD1C58}" sibTransId="{71FD3E73-0344-49BC-B1BD-E6F7AA6D557C}"/>
    <dgm:cxn modelId="{4DEBB7F2-FD66-4221-9B90-55825F1F345C}" type="presOf" srcId="{BF4F3ACC-A7D6-4A45-8E65-97A9B5238F43}" destId="{07CDF3D1-F160-45B1-A19C-92559B98831B}" srcOrd="0" destOrd="0" presId="urn:microsoft.com/office/officeart/2005/8/layout/hierarchy2"/>
    <dgm:cxn modelId="{A880C128-72A1-4568-9694-87E960BB8D8B}" srcId="{BF4F3ACC-A7D6-4A45-8E65-97A9B5238F43}" destId="{F55CD8F7-0E0E-4835-B2EF-15362677F8B2}" srcOrd="0" destOrd="0" parTransId="{3D8A7544-BA8C-4F40-A22B-C1D6E45DB20F}" sibTransId="{C377BE35-175E-41C9-B118-B8C30BDC026A}"/>
    <dgm:cxn modelId="{C53D21D5-49D7-496F-AE9B-4C8EA2B70874}" type="presOf" srcId="{EDC2091F-B025-46CD-AA2A-75A145F1BD80}" destId="{97BE2226-A35C-4862-AA26-AF7EB56CB07B}" srcOrd="0" destOrd="0" presId="urn:microsoft.com/office/officeart/2005/8/layout/hierarchy2"/>
    <dgm:cxn modelId="{414995D5-C28D-435C-89EE-03048DD1CB08}" type="presOf" srcId="{F55CD8F7-0E0E-4835-B2EF-15362677F8B2}" destId="{36BEE1CB-FBA9-4EF3-AE44-ADFBDF3032E8}" srcOrd="0" destOrd="0" presId="urn:microsoft.com/office/officeart/2005/8/layout/hierarchy2"/>
    <dgm:cxn modelId="{FC902E83-06CC-437C-AC21-1D7F6B895B6D}" type="presOf" srcId="{3D8A7544-BA8C-4F40-A22B-C1D6E45DB20F}" destId="{6ACAF01E-3E64-4DB5-88C8-4EA7A5FAC682}" srcOrd="1" destOrd="0" presId="urn:microsoft.com/office/officeart/2005/8/layout/hierarchy2"/>
    <dgm:cxn modelId="{FA39CB69-7770-4D76-9BBF-89812ACA7C71}" type="presParOf" srcId="{97BE2226-A35C-4862-AA26-AF7EB56CB07B}" destId="{91DBD7A9-B4D0-44CF-A6C4-2401010A55C8}" srcOrd="0" destOrd="0" presId="urn:microsoft.com/office/officeart/2005/8/layout/hierarchy2"/>
    <dgm:cxn modelId="{9488FFD5-7EEE-4830-B3A2-ECD4FE278276}" type="presParOf" srcId="{91DBD7A9-B4D0-44CF-A6C4-2401010A55C8}" destId="{96F81A09-2C8F-45C3-BE80-B7925AF2BDC2}" srcOrd="0" destOrd="0" presId="urn:microsoft.com/office/officeart/2005/8/layout/hierarchy2"/>
    <dgm:cxn modelId="{76635324-2FEC-463B-A683-D5CB27F08733}" type="presParOf" srcId="{91DBD7A9-B4D0-44CF-A6C4-2401010A55C8}" destId="{52AB8F3E-0C3B-4F46-8106-8AA0B49D3EA5}" srcOrd="1" destOrd="0" presId="urn:microsoft.com/office/officeart/2005/8/layout/hierarchy2"/>
    <dgm:cxn modelId="{6C0BCC4F-2887-406E-806F-B4A39D377413}" type="presParOf" srcId="{52AB8F3E-0C3B-4F46-8106-8AA0B49D3EA5}" destId="{6476FEBC-017F-4DA4-80B0-AC320BF0EB1F}" srcOrd="0" destOrd="0" presId="urn:microsoft.com/office/officeart/2005/8/layout/hierarchy2"/>
    <dgm:cxn modelId="{CC746128-7515-40F7-8490-3DE0B3503869}" type="presParOf" srcId="{6476FEBC-017F-4DA4-80B0-AC320BF0EB1F}" destId="{386B1088-058D-4FA8-AB3C-A5BD9632FA4E}" srcOrd="0" destOrd="0" presId="urn:microsoft.com/office/officeart/2005/8/layout/hierarchy2"/>
    <dgm:cxn modelId="{E40CEDBA-C4F8-4CB5-9C6C-4F6BEE463DB6}" type="presParOf" srcId="{52AB8F3E-0C3B-4F46-8106-8AA0B49D3EA5}" destId="{0FDE39A5-B779-42F5-A57A-DE90D62FC954}" srcOrd="1" destOrd="0" presId="urn:microsoft.com/office/officeart/2005/8/layout/hierarchy2"/>
    <dgm:cxn modelId="{946D3D60-123C-4FE7-A507-4E9A12C76A48}" type="presParOf" srcId="{0FDE39A5-B779-42F5-A57A-DE90D62FC954}" destId="{07CDF3D1-F160-45B1-A19C-92559B98831B}" srcOrd="0" destOrd="0" presId="urn:microsoft.com/office/officeart/2005/8/layout/hierarchy2"/>
    <dgm:cxn modelId="{22FD5F2E-4621-405B-9200-DFA0CD7B3523}" type="presParOf" srcId="{0FDE39A5-B779-42F5-A57A-DE90D62FC954}" destId="{EF2A5ABA-F4C1-451F-B667-1FD47ADA5BDC}" srcOrd="1" destOrd="0" presId="urn:microsoft.com/office/officeart/2005/8/layout/hierarchy2"/>
    <dgm:cxn modelId="{1FC5040A-42CF-4AB0-863E-1FF37D38B81B}" type="presParOf" srcId="{EF2A5ABA-F4C1-451F-B667-1FD47ADA5BDC}" destId="{CDF75AC1-23B3-48C3-8EFE-D92422913434}" srcOrd="0" destOrd="0" presId="urn:microsoft.com/office/officeart/2005/8/layout/hierarchy2"/>
    <dgm:cxn modelId="{8DFD5558-8BAC-4797-91E6-ED91EA495F52}" type="presParOf" srcId="{CDF75AC1-23B3-48C3-8EFE-D92422913434}" destId="{6ACAF01E-3E64-4DB5-88C8-4EA7A5FAC682}" srcOrd="0" destOrd="0" presId="urn:microsoft.com/office/officeart/2005/8/layout/hierarchy2"/>
    <dgm:cxn modelId="{37E0B6D2-571C-442A-BD7E-F29ADAEDBDE2}" type="presParOf" srcId="{EF2A5ABA-F4C1-451F-B667-1FD47ADA5BDC}" destId="{8A7BC4F0-D980-46A2-AA3D-9E0F18C502ED}" srcOrd="1" destOrd="0" presId="urn:microsoft.com/office/officeart/2005/8/layout/hierarchy2"/>
    <dgm:cxn modelId="{1BC65A71-1E00-407E-8B7B-4BB79CE7FB56}" type="presParOf" srcId="{8A7BC4F0-D980-46A2-AA3D-9E0F18C502ED}" destId="{36BEE1CB-FBA9-4EF3-AE44-ADFBDF3032E8}" srcOrd="0" destOrd="0" presId="urn:microsoft.com/office/officeart/2005/8/layout/hierarchy2"/>
    <dgm:cxn modelId="{635814D3-0DCB-463A-A900-BB26A9762D38}" type="presParOf" srcId="{8A7BC4F0-D980-46A2-AA3D-9E0F18C502ED}" destId="{7DA4A777-937B-45C8-845C-274E913E0B36}" srcOrd="1" destOrd="0" presId="urn:microsoft.com/office/officeart/2005/8/layout/hierarchy2"/>
    <dgm:cxn modelId="{CA11EDF9-AB90-47DE-B159-009E7807F97E}" type="presParOf" srcId="{EF2A5ABA-F4C1-451F-B667-1FD47ADA5BDC}" destId="{8733DF57-4113-4F3F-9663-6BE214424E16}" srcOrd="2" destOrd="0" presId="urn:microsoft.com/office/officeart/2005/8/layout/hierarchy2"/>
    <dgm:cxn modelId="{C6AA9E36-101A-4378-8582-E13571DC085D}" type="presParOf" srcId="{8733DF57-4113-4F3F-9663-6BE214424E16}" destId="{333053A0-8C05-4234-8B31-F1EC449199B4}" srcOrd="0" destOrd="0" presId="urn:microsoft.com/office/officeart/2005/8/layout/hierarchy2"/>
    <dgm:cxn modelId="{BE33B7A4-1E31-4516-9885-8907EB827769}" type="presParOf" srcId="{EF2A5ABA-F4C1-451F-B667-1FD47ADA5BDC}" destId="{72AAAFA8-7DD1-48CF-A5F4-1A85575AC427}" srcOrd="3" destOrd="0" presId="urn:microsoft.com/office/officeart/2005/8/layout/hierarchy2"/>
    <dgm:cxn modelId="{A6133169-AE52-4C31-9BDB-A620395D8206}" type="presParOf" srcId="{72AAAFA8-7DD1-48CF-A5F4-1A85575AC427}" destId="{94E4CA74-CD05-4F3D-B4D0-6878982D6550}" srcOrd="0" destOrd="0" presId="urn:microsoft.com/office/officeart/2005/8/layout/hierarchy2"/>
    <dgm:cxn modelId="{C54CBB7B-8BA4-4B3D-ABBD-C522681BCDDA}" type="presParOf" srcId="{72AAAFA8-7DD1-48CF-A5F4-1A85575AC427}" destId="{63F019CF-A779-4954-BD65-3ED4794B3C4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76BD12F-ECEC-4C06-BE0A-A11677D2E07C}" type="doc">
      <dgm:prSet loTypeId="urn:microsoft.com/office/officeart/2005/8/layout/h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B465C74-B9C1-4EF9-9C5F-FF5733DC63FD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Terminal Values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75D89AC2-97B2-431F-9D1A-933EF818E9FD}" type="parTrans" cxnId="{F4592A3A-7B0A-435D-A324-B7996E0F94A3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4BFEF372-C60A-451B-A147-95DC6ED50640}" type="sibTrans" cxnId="{F4592A3A-7B0A-435D-A324-B7996E0F94A3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4C8A3C1B-7CE1-4AB6-A2A7-CB21628E2D7D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Desired end goals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8AB29A12-0CFC-4934-A827-DC3AFD66F566}" type="parTrans" cxnId="{33949025-B7CB-4259-A66E-E11CC6BA52EC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B322E443-A7D7-4298-8C2C-BCB6F01853E3}" type="sibTrans" cxnId="{33949025-B7CB-4259-A66E-E11CC6BA52EC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E64B49B1-96C7-47F9-BE8E-91309A450F19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Vision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6321E22-2DA1-4973-A0C3-113696755938}" type="parTrans" cxnId="{0DC6E16C-166F-4BCD-ADB5-7A87ECF42A69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D62453A5-CFA0-463A-8DE1-E7927A5784FE}" type="sibTrans" cxnId="{0DC6E16C-166F-4BCD-ADB5-7A87ECF42A69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7EBD489D-267A-4CFE-A8B3-100AB9CECB4D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Aspirations for future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EAFF1E87-FE6C-424D-9FDF-F8D8AF2C2116}" type="parTrans" cxnId="{7B89688D-6354-4FD1-AF75-57545F3C4DD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52E36145-4F4B-45FF-A462-25F03059F9CB}" type="sibTrans" cxnId="{7B89688D-6354-4FD1-AF75-57545F3C4DD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F8DDBF05-C297-455B-A392-55E6432E85F7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Mission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B5955482-2919-4EFB-B318-C6A92EE3A258}" type="parTrans" cxnId="{DB09C6DB-8846-4141-A14D-87A0715F27BC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236F94EE-ECD8-4434-9A35-675908E8F5D8}" type="sibTrans" cxnId="{DB09C6DB-8846-4141-A14D-87A0715F27BC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57D42896-4DE7-4962-97AE-CF157D3AFF3B}">
      <dgm:prSet phldrT="[Text]" custT="1"/>
      <dgm:spPr/>
      <dgm:t>
        <a:bodyPr/>
        <a:lstStyle/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Purpose of it’s very existence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27924BA-014B-4B1C-B9B5-E6481A413A32}" type="parTrans" cxnId="{7BCEDF4C-DE27-44DE-8DAB-A3EB79AE1567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19B3C36B-DE61-472F-881D-475D54DC26B9}" type="sibTrans" cxnId="{7BCEDF4C-DE27-44DE-8DAB-A3EB79AE1567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044947BA-0CCF-481D-8838-44F3D5097CC4}" type="pres">
      <dgm:prSet presAssocID="{876BD12F-ECEC-4C06-BE0A-A11677D2E07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B78C8E-2B13-4CDC-A80A-3D8D17F3217A}" type="pres">
      <dgm:prSet presAssocID="{876BD12F-ECEC-4C06-BE0A-A11677D2E07C}" presName="tSp" presStyleCnt="0"/>
      <dgm:spPr/>
    </dgm:pt>
    <dgm:pt modelId="{5A449F6E-F37F-4D42-A254-981A11267F27}" type="pres">
      <dgm:prSet presAssocID="{876BD12F-ECEC-4C06-BE0A-A11677D2E07C}" presName="bSp" presStyleCnt="0"/>
      <dgm:spPr/>
    </dgm:pt>
    <dgm:pt modelId="{C15114C6-A0A3-41E1-ACD2-968276133614}" type="pres">
      <dgm:prSet presAssocID="{876BD12F-ECEC-4C06-BE0A-A11677D2E07C}" presName="process" presStyleCnt="0"/>
      <dgm:spPr/>
    </dgm:pt>
    <dgm:pt modelId="{08BA8373-281E-4E0E-903E-1A93F0A8A7D4}" type="pres">
      <dgm:prSet presAssocID="{4B465C74-B9C1-4EF9-9C5F-FF5733DC63FD}" presName="composite1" presStyleCnt="0"/>
      <dgm:spPr/>
    </dgm:pt>
    <dgm:pt modelId="{87F47776-5847-4D8A-87BE-43C6DD04FE1E}" type="pres">
      <dgm:prSet presAssocID="{4B465C74-B9C1-4EF9-9C5F-FF5733DC63FD}" presName="dummyNode1" presStyleLbl="node1" presStyleIdx="0" presStyleCnt="3"/>
      <dgm:spPr/>
    </dgm:pt>
    <dgm:pt modelId="{11BFA368-2368-484A-B829-67E295409FCD}" type="pres">
      <dgm:prSet presAssocID="{4B465C74-B9C1-4EF9-9C5F-FF5733DC63FD}" presName="childNode1" presStyleLbl="bgAcc1" presStyleIdx="0" presStyleCnt="3" custScaleX="2560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609034-95E5-412F-AC6F-7DE6BFF7CBB6}" type="pres">
      <dgm:prSet presAssocID="{4B465C74-B9C1-4EF9-9C5F-FF5733DC63FD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D39F63-DA6D-4F12-B40C-D00C834EF13E}" type="pres">
      <dgm:prSet presAssocID="{4B465C74-B9C1-4EF9-9C5F-FF5733DC63FD}" presName="parentNode1" presStyleLbl="node1" presStyleIdx="0" presStyleCnt="3" custScaleX="347373" custScaleY="16004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D852F9-438A-44FD-85E9-5F599C5A763B}" type="pres">
      <dgm:prSet presAssocID="{4B465C74-B9C1-4EF9-9C5F-FF5733DC63FD}" presName="connSite1" presStyleCnt="0"/>
      <dgm:spPr/>
    </dgm:pt>
    <dgm:pt modelId="{C039DA03-D262-43DD-B494-9884CCA332F3}" type="pres">
      <dgm:prSet presAssocID="{4BFEF372-C60A-451B-A147-95DC6ED50640}" presName="Name9" presStyleLbl="sibTrans2D1" presStyleIdx="0" presStyleCnt="2" custScaleX="152313"/>
      <dgm:spPr/>
      <dgm:t>
        <a:bodyPr/>
        <a:lstStyle/>
        <a:p>
          <a:endParaRPr lang="en-US"/>
        </a:p>
      </dgm:t>
    </dgm:pt>
    <dgm:pt modelId="{610F05C7-68B8-4432-98BA-D828F931A605}" type="pres">
      <dgm:prSet presAssocID="{E64B49B1-96C7-47F9-BE8E-91309A450F19}" presName="composite2" presStyleCnt="0"/>
      <dgm:spPr/>
    </dgm:pt>
    <dgm:pt modelId="{3C19F0B7-01DA-446E-99D0-AFF8361E6F28}" type="pres">
      <dgm:prSet presAssocID="{E64B49B1-96C7-47F9-BE8E-91309A450F19}" presName="dummyNode2" presStyleLbl="node1" presStyleIdx="0" presStyleCnt="3"/>
      <dgm:spPr/>
    </dgm:pt>
    <dgm:pt modelId="{6CEE139C-0B89-4C4F-9E3D-FAC8FAF2F398}" type="pres">
      <dgm:prSet presAssocID="{E64B49B1-96C7-47F9-BE8E-91309A450F19}" presName="childNode2" presStyleLbl="bgAcc1" presStyleIdx="1" presStyleCnt="3" custScaleX="2051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BA189-5B9E-4585-BB1E-78E19AA3E273}" type="pres">
      <dgm:prSet presAssocID="{E64B49B1-96C7-47F9-BE8E-91309A450F19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654CBE-8DBC-4CF9-AE33-52768B9C1365}" type="pres">
      <dgm:prSet presAssocID="{E64B49B1-96C7-47F9-BE8E-91309A450F19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7A687C-6387-481D-A1F2-2976FC309474}" type="pres">
      <dgm:prSet presAssocID="{E64B49B1-96C7-47F9-BE8E-91309A450F19}" presName="connSite2" presStyleCnt="0"/>
      <dgm:spPr/>
    </dgm:pt>
    <dgm:pt modelId="{C5902E6D-190A-4DA1-B33A-DC393F5885A0}" type="pres">
      <dgm:prSet presAssocID="{D62453A5-CFA0-463A-8DE1-E7927A5784FE}" presName="Name18" presStyleLbl="sibTrans2D1" presStyleIdx="1" presStyleCnt="2" custScaleX="167398"/>
      <dgm:spPr/>
      <dgm:t>
        <a:bodyPr/>
        <a:lstStyle/>
        <a:p>
          <a:endParaRPr lang="en-US"/>
        </a:p>
      </dgm:t>
    </dgm:pt>
    <dgm:pt modelId="{F5051C89-7BF0-471D-B647-7C76AFDFBA5C}" type="pres">
      <dgm:prSet presAssocID="{F8DDBF05-C297-455B-A392-55E6432E85F7}" presName="composite1" presStyleCnt="0"/>
      <dgm:spPr/>
    </dgm:pt>
    <dgm:pt modelId="{26BAB277-1E29-40F0-B4AA-FA5F8BF5E200}" type="pres">
      <dgm:prSet presAssocID="{F8DDBF05-C297-455B-A392-55E6432E85F7}" presName="dummyNode1" presStyleLbl="node1" presStyleIdx="1" presStyleCnt="3"/>
      <dgm:spPr/>
    </dgm:pt>
    <dgm:pt modelId="{155595F4-3470-41D3-A437-16535E4C3354}" type="pres">
      <dgm:prSet presAssocID="{F8DDBF05-C297-455B-A392-55E6432E85F7}" presName="childNode1" presStyleLbl="bgAcc1" presStyleIdx="2" presStyleCnt="3" custScaleX="191873" custScaleY="115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55F613-0277-4A37-98A1-500B480CF08C}" type="pres">
      <dgm:prSet presAssocID="{F8DDBF05-C297-455B-A392-55E6432E85F7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8EA8C7-FD36-49A3-A7F7-58459C44EBB4}" type="pres">
      <dgm:prSet presAssocID="{F8DDBF05-C297-455B-A392-55E6432E85F7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0ED6D0-CA96-4C34-9219-5C73470E3B7B}" type="pres">
      <dgm:prSet presAssocID="{F8DDBF05-C297-455B-A392-55E6432E85F7}" presName="connSite1" presStyleCnt="0"/>
      <dgm:spPr/>
    </dgm:pt>
  </dgm:ptLst>
  <dgm:cxnLst>
    <dgm:cxn modelId="{1A4C45C0-68A0-4B29-BC5D-19979394D012}" type="presOf" srcId="{4BFEF372-C60A-451B-A147-95DC6ED50640}" destId="{C039DA03-D262-43DD-B494-9884CCA332F3}" srcOrd="0" destOrd="0" presId="urn:microsoft.com/office/officeart/2005/8/layout/hProcess4"/>
    <dgm:cxn modelId="{DB09C6DB-8846-4141-A14D-87A0715F27BC}" srcId="{876BD12F-ECEC-4C06-BE0A-A11677D2E07C}" destId="{F8DDBF05-C297-455B-A392-55E6432E85F7}" srcOrd="2" destOrd="0" parTransId="{B5955482-2919-4EFB-B318-C6A92EE3A258}" sibTransId="{236F94EE-ECD8-4434-9A35-675908E8F5D8}"/>
    <dgm:cxn modelId="{CC4FFC8B-7900-4A9F-B1AE-818F1783CE87}" type="presOf" srcId="{57D42896-4DE7-4962-97AE-CF157D3AFF3B}" destId="{5B55F613-0277-4A37-98A1-500B480CF08C}" srcOrd="1" destOrd="0" presId="urn:microsoft.com/office/officeart/2005/8/layout/hProcess4"/>
    <dgm:cxn modelId="{FFC010BB-AB5F-4A4D-8EE4-8C363C48A775}" type="presOf" srcId="{7EBD489D-267A-4CFE-A8B3-100AB9CECB4D}" destId="{D80BA189-5B9E-4585-BB1E-78E19AA3E273}" srcOrd="1" destOrd="0" presId="urn:microsoft.com/office/officeart/2005/8/layout/hProcess4"/>
    <dgm:cxn modelId="{F002937D-0981-40DD-A286-0EFDDD8B0E5C}" type="presOf" srcId="{D62453A5-CFA0-463A-8DE1-E7927A5784FE}" destId="{C5902E6D-190A-4DA1-B33A-DC393F5885A0}" srcOrd="0" destOrd="0" presId="urn:microsoft.com/office/officeart/2005/8/layout/hProcess4"/>
    <dgm:cxn modelId="{0DC6E16C-166F-4BCD-ADB5-7A87ECF42A69}" srcId="{876BD12F-ECEC-4C06-BE0A-A11677D2E07C}" destId="{E64B49B1-96C7-47F9-BE8E-91309A450F19}" srcOrd="1" destOrd="0" parTransId="{96321E22-2DA1-4973-A0C3-113696755938}" sibTransId="{D62453A5-CFA0-463A-8DE1-E7927A5784FE}"/>
    <dgm:cxn modelId="{72F18219-DEED-47DD-ABFB-88610BAC49A1}" type="presOf" srcId="{E64B49B1-96C7-47F9-BE8E-91309A450F19}" destId="{5A654CBE-8DBC-4CF9-AE33-52768B9C1365}" srcOrd="0" destOrd="0" presId="urn:microsoft.com/office/officeart/2005/8/layout/hProcess4"/>
    <dgm:cxn modelId="{73330223-074A-40CB-A1FD-A983E5EAFFA6}" type="presOf" srcId="{4C8A3C1B-7CE1-4AB6-A2A7-CB21628E2D7D}" destId="{C4609034-95E5-412F-AC6F-7DE6BFF7CBB6}" srcOrd="1" destOrd="0" presId="urn:microsoft.com/office/officeart/2005/8/layout/hProcess4"/>
    <dgm:cxn modelId="{010953CE-6BC8-40CD-AC46-3E803895D4A7}" type="presOf" srcId="{4B465C74-B9C1-4EF9-9C5F-FF5733DC63FD}" destId="{28D39F63-DA6D-4F12-B40C-D00C834EF13E}" srcOrd="0" destOrd="0" presId="urn:microsoft.com/office/officeart/2005/8/layout/hProcess4"/>
    <dgm:cxn modelId="{7D14AA1A-2E74-443F-AE38-12C5006E5D2B}" type="presOf" srcId="{876BD12F-ECEC-4C06-BE0A-A11677D2E07C}" destId="{044947BA-0CCF-481D-8838-44F3D5097CC4}" srcOrd="0" destOrd="0" presId="urn:microsoft.com/office/officeart/2005/8/layout/hProcess4"/>
    <dgm:cxn modelId="{7BCEDF4C-DE27-44DE-8DAB-A3EB79AE1567}" srcId="{F8DDBF05-C297-455B-A392-55E6432E85F7}" destId="{57D42896-4DE7-4962-97AE-CF157D3AFF3B}" srcOrd="0" destOrd="0" parTransId="{927924BA-014B-4B1C-B9B5-E6481A413A32}" sibTransId="{19B3C36B-DE61-472F-881D-475D54DC26B9}"/>
    <dgm:cxn modelId="{0E76A43A-C38F-40D9-A714-D8B8C3092690}" type="presOf" srcId="{4C8A3C1B-7CE1-4AB6-A2A7-CB21628E2D7D}" destId="{11BFA368-2368-484A-B829-67E295409FCD}" srcOrd="0" destOrd="0" presId="urn:microsoft.com/office/officeart/2005/8/layout/hProcess4"/>
    <dgm:cxn modelId="{0306B0F4-06D6-4366-B50C-A53DEAE37C52}" type="presOf" srcId="{F8DDBF05-C297-455B-A392-55E6432E85F7}" destId="{E08EA8C7-FD36-49A3-A7F7-58459C44EBB4}" srcOrd="0" destOrd="0" presId="urn:microsoft.com/office/officeart/2005/8/layout/hProcess4"/>
    <dgm:cxn modelId="{2557FA34-BC79-4FDB-8216-C78F1C4A71BA}" type="presOf" srcId="{7EBD489D-267A-4CFE-A8B3-100AB9CECB4D}" destId="{6CEE139C-0B89-4C4F-9E3D-FAC8FAF2F398}" srcOrd="0" destOrd="0" presId="urn:microsoft.com/office/officeart/2005/8/layout/hProcess4"/>
    <dgm:cxn modelId="{0F7AD754-9192-4A91-A79E-4690C247D0C4}" type="presOf" srcId="{57D42896-4DE7-4962-97AE-CF157D3AFF3B}" destId="{155595F4-3470-41D3-A437-16535E4C3354}" srcOrd="0" destOrd="0" presId="urn:microsoft.com/office/officeart/2005/8/layout/hProcess4"/>
    <dgm:cxn modelId="{33949025-B7CB-4259-A66E-E11CC6BA52EC}" srcId="{4B465C74-B9C1-4EF9-9C5F-FF5733DC63FD}" destId="{4C8A3C1B-7CE1-4AB6-A2A7-CB21628E2D7D}" srcOrd="0" destOrd="0" parTransId="{8AB29A12-0CFC-4934-A827-DC3AFD66F566}" sibTransId="{B322E443-A7D7-4298-8C2C-BCB6F01853E3}"/>
    <dgm:cxn modelId="{F4592A3A-7B0A-435D-A324-B7996E0F94A3}" srcId="{876BD12F-ECEC-4C06-BE0A-A11677D2E07C}" destId="{4B465C74-B9C1-4EF9-9C5F-FF5733DC63FD}" srcOrd="0" destOrd="0" parTransId="{75D89AC2-97B2-431F-9D1A-933EF818E9FD}" sibTransId="{4BFEF372-C60A-451B-A147-95DC6ED50640}"/>
    <dgm:cxn modelId="{7B89688D-6354-4FD1-AF75-57545F3C4DDD}" srcId="{E64B49B1-96C7-47F9-BE8E-91309A450F19}" destId="{7EBD489D-267A-4CFE-A8B3-100AB9CECB4D}" srcOrd="0" destOrd="0" parTransId="{EAFF1E87-FE6C-424D-9FDF-F8D8AF2C2116}" sibTransId="{52E36145-4F4B-45FF-A462-25F03059F9CB}"/>
    <dgm:cxn modelId="{88D7C33C-0F49-471B-BAD8-B2D80478F252}" type="presParOf" srcId="{044947BA-0CCF-481D-8838-44F3D5097CC4}" destId="{B0B78C8E-2B13-4CDC-A80A-3D8D17F3217A}" srcOrd="0" destOrd="0" presId="urn:microsoft.com/office/officeart/2005/8/layout/hProcess4"/>
    <dgm:cxn modelId="{9FE4752F-2377-415A-B0F3-80EDFD6A291B}" type="presParOf" srcId="{044947BA-0CCF-481D-8838-44F3D5097CC4}" destId="{5A449F6E-F37F-4D42-A254-981A11267F27}" srcOrd="1" destOrd="0" presId="urn:microsoft.com/office/officeart/2005/8/layout/hProcess4"/>
    <dgm:cxn modelId="{B7E407FF-461E-4292-8479-ED6C3302EC8E}" type="presParOf" srcId="{044947BA-0CCF-481D-8838-44F3D5097CC4}" destId="{C15114C6-A0A3-41E1-ACD2-968276133614}" srcOrd="2" destOrd="0" presId="urn:microsoft.com/office/officeart/2005/8/layout/hProcess4"/>
    <dgm:cxn modelId="{0F5ADFD6-71CA-418C-B8CC-3194E3FF8AF7}" type="presParOf" srcId="{C15114C6-A0A3-41E1-ACD2-968276133614}" destId="{08BA8373-281E-4E0E-903E-1A93F0A8A7D4}" srcOrd="0" destOrd="0" presId="urn:microsoft.com/office/officeart/2005/8/layout/hProcess4"/>
    <dgm:cxn modelId="{92333AFF-A8AD-4A04-AB32-2D321138F84F}" type="presParOf" srcId="{08BA8373-281E-4E0E-903E-1A93F0A8A7D4}" destId="{87F47776-5847-4D8A-87BE-43C6DD04FE1E}" srcOrd="0" destOrd="0" presId="urn:microsoft.com/office/officeart/2005/8/layout/hProcess4"/>
    <dgm:cxn modelId="{3817CA7D-F80D-4CA0-8E77-B4EEE17944E1}" type="presParOf" srcId="{08BA8373-281E-4E0E-903E-1A93F0A8A7D4}" destId="{11BFA368-2368-484A-B829-67E295409FCD}" srcOrd="1" destOrd="0" presId="urn:microsoft.com/office/officeart/2005/8/layout/hProcess4"/>
    <dgm:cxn modelId="{F7C873AD-89BA-4AFD-B6AD-B8FB35806291}" type="presParOf" srcId="{08BA8373-281E-4E0E-903E-1A93F0A8A7D4}" destId="{C4609034-95E5-412F-AC6F-7DE6BFF7CBB6}" srcOrd="2" destOrd="0" presId="urn:microsoft.com/office/officeart/2005/8/layout/hProcess4"/>
    <dgm:cxn modelId="{BB43A911-99BD-4727-85E9-D84C061431A4}" type="presParOf" srcId="{08BA8373-281E-4E0E-903E-1A93F0A8A7D4}" destId="{28D39F63-DA6D-4F12-B40C-D00C834EF13E}" srcOrd="3" destOrd="0" presId="urn:microsoft.com/office/officeart/2005/8/layout/hProcess4"/>
    <dgm:cxn modelId="{8AE66671-6FD2-46E3-8E1B-D84C6351FBD0}" type="presParOf" srcId="{08BA8373-281E-4E0E-903E-1A93F0A8A7D4}" destId="{54D852F9-438A-44FD-85E9-5F599C5A763B}" srcOrd="4" destOrd="0" presId="urn:microsoft.com/office/officeart/2005/8/layout/hProcess4"/>
    <dgm:cxn modelId="{1E61B6F7-22F6-45E5-8F1B-530752BE3EE4}" type="presParOf" srcId="{C15114C6-A0A3-41E1-ACD2-968276133614}" destId="{C039DA03-D262-43DD-B494-9884CCA332F3}" srcOrd="1" destOrd="0" presId="urn:microsoft.com/office/officeart/2005/8/layout/hProcess4"/>
    <dgm:cxn modelId="{D95BDEBE-C2B3-4DEC-B68C-F6B28EBA493A}" type="presParOf" srcId="{C15114C6-A0A3-41E1-ACD2-968276133614}" destId="{610F05C7-68B8-4432-98BA-D828F931A605}" srcOrd="2" destOrd="0" presId="urn:microsoft.com/office/officeart/2005/8/layout/hProcess4"/>
    <dgm:cxn modelId="{2AADE0FE-FBCB-4DF0-8774-04BAE3AF4D02}" type="presParOf" srcId="{610F05C7-68B8-4432-98BA-D828F931A605}" destId="{3C19F0B7-01DA-446E-99D0-AFF8361E6F28}" srcOrd="0" destOrd="0" presId="urn:microsoft.com/office/officeart/2005/8/layout/hProcess4"/>
    <dgm:cxn modelId="{A87DA023-2782-4600-9513-B363EE07A123}" type="presParOf" srcId="{610F05C7-68B8-4432-98BA-D828F931A605}" destId="{6CEE139C-0B89-4C4F-9E3D-FAC8FAF2F398}" srcOrd="1" destOrd="0" presId="urn:microsoft.com/office/officeart/2005/8/layout/hProcess4"/>
    <dgm:cxn modelId="{3124D6C8-A5A3-44E6-B5FA-2188F6354D74}" type="presParOf" srcId="{610F05C7-68B8-4432-98BA-D828F931A605}" destId="{D80BA189-5B9E-4585-BB1E-78E19AA3E273}" srcOrd="2" destOrd="0" presId="urn:microsoft.com/office/officeart/2005/8/layout/hProcess4"/>
    <dgm:cxn modelId="{A8D8DA19-5AB0-47C0-ADC8-A782D2607CAB}" type="presParOf" srcId="{610F05C7-68B8-4432-98BA-D828F931A605}" destId="{5A654CBE-8DBC-4CF9-AE33-52768B9C1365}" srcOrd="3" destOrd="0" presId="urn:microsoft.com/office/officeart/2005/8/layout/hProcess4"/>
    <dgm:cxn modelId="{70925956-7CB0-4AD2-A31B-AB03CA9C0FF3}" type="presParOf" srcId="{610F05C7-68B8-4432-98BA-D828F931A605}" destId="{6D7A687C-6387-481D-A1F2-2976FC309474}" srcOrd="4" destOrd="0" presId="urn:microsoft.com/office/officeart/2005/8/layout/hProcess4"/>
    <dgm:cxn modelId="{115839E5-1B00-4446-AE7E-15A4290DC6CF}" type="presParOf" srcId="{C15114C6-A0A3-41E1-ACD2-968276133614}" destId="{C5902E6D-190A-4DA1-B33A-DC393F5885A0}" srcOrd="3" destOrd="0" presId="urn:microsoft.com/office/officeart/2005/8/layout/hProcess4"/>
    <dgm:cxn modelId="{9FC60666-9B1B-4B5B-AFC0-7BF45DC2BF4A}" type="presParOf" srcId="{C15114C6-A0A3-41E1-ACD2-968276133614}" destId="{F5051C89-7BF0-471D-B647-7C76AFDFBA5C}" srcOrd="4" destOrd="0" presId="urn:microsoft.com/office/officeart/2005/8/layout/hProcess4"/>
    <dgm:cxn modelId="{ADB39C2B-41CD-46BC-AA50-FC3C107A5282}" type="presParOf" srcId="{F5051C89-7BF0-471D-B647-7C76AFDFBA5C}" destId="{26BAB277-1E29-40F0-B4AA-FA5F8BF5E200}" srcOrd="0" destOrd="0" presId="urn:microsoft.com/office/officeart/2005/8/layout/hProcess4"/>
    <dgm:cxn modelId="{E981C5DF-6834-42F2-9AE7-D0C1F9392C13}" type="presParOf" srcId="{F5051C89-7BF0-471D-B647-7C76AFDFBA5C}" destId="{155595F4-3470-41D3-A437-16535E4C3354}" srcOrd="1" destOrd="0" presId="urn:microsoft.com/office/officeart/2005/8/layout/hProcess4"/>
    <dgm:cxn modelId="{A0E8245F-7FA2-40CE-A051-D7FF2D85AC30}" type="presParOf" srcId="{F5051C89-7BF0-471D-B647-7C76AFDFBA5C}" destId="{5B55F613-0277-4A37-98A1-500B480CF08C}" srcOrd="2" destOrd="0" presId="urn:microsoft.com/office/officeart/2005/8/layout/hProcess4"/>
    <dgm:cxn modelId="{8D1D97CF-4C47-4557-862B-4BA8C667E37E}" type="presParOf" srcId="{F5051C89-7BF0-471D-B647-7C76AFDFBA5C}" destId="{E08EA8C7-FD36-49A3-A7F7-58459C44EBB4}" srcOrd="3" destOrd="0" presId="urn:microsoft.com/office/officeart/2005/8/layout/hProcess4"/>
    <dgm:cxn modelId="{A46BCBF2-B9AA-43D4-AD01-14600BB97D7C}" type="presParOf" srcId="{F5051C89-7BF0-471D-B647-7C76AFDFBA5C}" destId="{500ED6D0-CA96-4C34-9219-5C73470E3B7B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2AC3B1B8-FBF9-42A0-85BD-60141EAC695D}" type="doc">
      <dgm:prSet loTypeId="urn:microsoft.com/office/officeart/2005/8/layout/h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7E02A1-3CD8-44BF-A9C4-C1B226970968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Instrumental Values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9F96FE6E-E573-478D-B5BC-8EDC7E2CC3AB}" type="parTrans" cxnId="{16B02556-D923-46DB-A5FE-AB67C953C387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4C057531-C6ED-4B0A-818D-D26A736B7E43}" type="sibTrans" cxnId="{16B02556-D923-46DB-A5FE-AB67C953C387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37ECC4A0-F053-461D-B4BB-71F15B8510B9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Behavioral Requirements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8A745222-3AAC-464B-B2E7-88053537AC77}" type="parTrans" cxnId="{3BA0D760-79CC-4EB0-80D1-993E55FF620D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59A647DB-FDCF-4D72-B50E-164A63A2499A}" type="sibTrans" cxnId="{3BA0D760-79CC-4EB0-80D1-993E55FF620D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0E888307-97C6-4E9E-B8C1-560C27CC5931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Code of Conduct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619A10A2-B692-454B-9DFE-1DBD404CE77B}" type="parTrans" cxnId="{E6CF23BB-BE22-47BD-8C33-10A525B8E626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D8131866-6D08-4278-A8B1-6625273B4D53}" type="sibTrans" cxnId="{E6CF23BB-BE22-47BD-8C33-10A525B8E626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01B7AFD8-A760-4758-9B3C-77C8CA63518D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Customers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11FF91B8-C60E-408D-9ECE-22FA41CC6D22}" type="parTrans" cxnId="{23A95CC4-B310-4378-9258-0B0A9896E535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7123F75A-13C0-4A7E-8BE3-478FBA6EE4E2}" type="sibTrans" cxnId="{23A95CC4-B310-4378-9258-0B0A9896E535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8D5F1CC0-3CD6-49E1-A38B-C718375462AA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Vendors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5796678F-F0CA-4481-BEA8-B23037A77A25}" type="parTrans" cxnId="{C2D83A26-97A4-45CA-BB4B-295C43124059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DED61789-09AE-4D3B-942C-E6484905D7B7}" type="sibTrans" cxnId="{C2D83A26-97A4-45CA-BB4B-295C43124059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2E71A681-71E2-436A-A0E7-C5CA1FEC89BA}">
      <dgm:prSet phldrT="[Text]" custT="1"/>
      <dgm:spPr/>
      <dgm:t>
        <a:bodyPr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Employees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C034890D-B6BB-4949-9D05-D192EEFD6D8A}" type="parTrans" cxnId="{EDF4D8E0-139D-4363-A8CE-39BC705DBC22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677BA82C-853E-46DB-B89C-FAAD74FE1BA7}" type="sibTrans" cxnId="{EDF4D8E0-139D-4363-A8CE-39BC705DBC22}">
      <dgm:prSet/>
      <dgm:spPr/>
      <dgm:t>
        <a:bodyPr/>
        <a:lstStyle/>
        <a:p>
          <a:endParaRPr lang="en-US" sz="1800">
            <a:latin typeface="Times New Roman" pitchFamily="18" charset="0"/>
            <a:cs typeface="Times New Roman" pitchFamily="18" charset="0"/>
          </a:endParaRPr>
        </a:p>
      </dgm:t>
    </dgm:pt>
    <dgm:pt modelId="{D857E972-A4A2-45FC-8756-AEC65BC268C9}" type="pres">
      <dgm:prSet presAssocID="{2AC3B1B8-FBF9-42A0-85BD-60141EAC695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C890EA-7EEA-45C0-9CD5-FE08CE70BFCE}" type="pres">
      <dgm:prSet presAssocID="{2AC3B1B8-FBF9-42A0-85BD-60141EAC695D}" presName="tSp" presStyleCnt="0"/>
      <dgm:spPr/>
    </dgm:pt>
    <dgm:pt modelId="{BFE6BD6B-6144-444D-A266-A9A023A663EA}" type="pres">
      <dgm:prSet presAssocID="{2AC3B1B8-FBF9-42A0-85BD-60141EAC695D}" presName="bSp" presStyleCnt="0"/>
      <dgm:spPr/>
    </dgm:pt>
    <dgm:pt modelId="{9E475C3D-B829-4344-B5C8-F74E0E8EDBFA}" type="pres">
      <dgm:prSet presAssocID="{2AC3B1B8-FBF9-42A0-85BD-60141EAC695D}" presName="process" presStyleCnt="0"/>
      <dgm:spPr/>
    </dgm:pt>
    <dgm:pt modelId="{BBA66509-E264-43B1-8443-45EEB7EFF387}" type="pres">
      <dgm:prSet presAssocID="{767E02A1-3CD8-44BF-A9C4-C1B226970968}" presName="composite1" presStyleCnt="0"/>
      <dgm:spPr/>
    </dgm:pt>
    <dgm:pt modelId="{AF690EA1-0425-43B7-AFF6-A529FFE6561F}" type="pres">
      <dgm:prSet presAssocID="{767E02A1-3CD8-44BF-A9C4-C1B226970968}" presName="dummyNode1" presStyleLbl="node1" presStyleIdx="0" presStyleCnt="2"/>
      <dgm:spPr/>
    </dgm:pt>
    <dgm:pt modelId="{C6D89837-6528-454D-B78C-577485858126}" type="pres">
      <dgm:prSet presAssocID="{767E02A1-3CD8-44BF-A9C4-C1B226970968}" presName="childNode1" presStyleLbl="bgAcc1" presStyleIdx="0" presStyleCnt="2" custScaleX="3213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CCF467-CBAD-47C8-9BBC-13730B4BA966}" type="pres">
      <dgm:prSet presAssocID="{767E02A1-3CD8-44BF-A9C4-C1B226970968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97CC58-7FCF-4619-92B3-24B9887A47F7}" type="pres">
      <dgm:prSet presAssocID="{767E02A1-3CD8-44BF-A9C4-C1B226970968}" presName="parentNode1" presStyleLbl="node1" presStyleIdx="0" presStyleCnt="2" custScaleX="272170" custScaleY="10346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7D3681-135C-4277-AB2D-255FBBF9E497}" type="pres">
      <dgm:prSet presAssocID="{767E02A1-3CD8-44BF-A9C4-C1B226970968}" presName="connSite1" presStyleCnt="0"/>
      <dgm:spPr/>
    </dgm:pt>
    <dgm:pt modelId="{FE70B572-270A-4E4D-8AE4-691F476CA3FB}" type="pres">
      <dgm:prSet presAssocID="{4C057531-C6ED-4B0A-818D-D26A736B7E43}" presName="Name9" presStyleLbl="sibTrans2D1" presStyleIdx="0" presStyleCnt="1" custSzY="3048000" custScaleX="138161"/>
      <dgm:spPr/>
      <dgm:t>
        <a:bodyPr/>
        <a:lstStyle/>
        <a:p>
          <a:endParaRPr lang="en-US"/>
        </a:p>
      </dgm:t>
    </dgm:pt>
    <dgm:pt modelId="{1CA92F91-835C-444F-B910-3C41A4D72110}" type="pres">
      <dgm:prSet presAssocID="{0E888307-97C6-4E9E-B8C1-560C27CC5931}" presName="composite2" presStyleCnt="0"/>
      <dgm:spPr/>
    </dgm:pt>
    <dgm:pt modelId="{49D8811C-A231-44FA-8578-5CB3D1256120}" type="pres">
      <dgm:prSet presAssocID="{0E888307-97C6-4E9E-B8C1-560C27CC5931}" presName="dummyNode2" presStyleLbl="node1" presStyleIdx="0" presStyleCnt="2"/>
      <dgm:spPr/>
    </dgm:pt>
    <dgm:pt modelId="{2674DD84-E5E0-4522-8FF1-168F2552C71D}" type="pres">
      <dgm:prSet presAssocID="{0E888307-97C6-4E9E-B8C1-560C27CC5931}" presName="childNode2" presStyleLbl="bgAcc1" presStyleIdx="1" presStyleCnt="2" custScaleX="259577" custScaleY="1839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C37B0F-584D-4F83-8789-D5C9E68EB0FF}" type="pres">
      <dgm:prSet presAssocID="{0E888307-97C6-4E9E-B8C1-560C27CC5931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FC720C-B2D1-4B9F-9E7C-D61624D5DC40}" type="pres">
      <dgm:prSet presAssocID="{0E888307-97C6-4E9E-B8C1-560C27CC5931}" presName="parentNode2" presStyleLbl="node1" presStyleIdx="1" presStyleCnt="2" custScaleX="248123" custScaleY="112986" custLinFactNeighborX="-16989" custLinFactNeighborY="-4112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E4E5FE-4D17-4CE8-884D-79053F3159B5}" type="pres">
      <dgm:prSet presAssocID="{0E888307-97C6-4E9E-B8C1-560C27CC5931}" presName="connSite2" presStyleCnt="0"/>
      <dgm:spPr/>
    </dgm:pt>
  </dgm:ptLst>
  <dgm:cxnLst>
    <dgm:cxn modelId="{9DD45646-EFF1-46C8-91DC-D6081FBAD637}" type="presOf" srcId="{8D5F1CC0-3CD6-49E1-A38B-C718375462AA}" destId="{2674DD84-E5E0-4522-8FF1-168F2552C71D}" srcOrd="0" destOrd="1" presId="urn:microsoft.com/office/officeart/2005/8/layout/hProcess4"/>
    <dgm:cxn modelId="{3BA0D760-79CC-4EB0-80D1-993E55FF620D}" srcId="{767E02A1-3CD8-44BF-A9C4-C1B226970968}" destId="{37ECC4A0-F053-461D-B4BB-71F15B8510B9}" srcOrd="0" destOrd="0" parTransId="{8A745222-3AAC-464B-B2E7-88053537AC77}" sibTransId="{59A647DB-FDCF-4D72-B50E-164A63A2499A}"/>
    <dgm:cxn modelId="{84D2B107-6267-4C55-AF3E-5B979469BB48}" type="presOf" srcId="{2E71A681-71E2-436A-A0E7-C5CA1FEC89BA}" destId="{2674DD84-E5E0-4522-8FF1-168F2552C71D}" srcOrd="0" destOrd="2" presId="urn:microsoft.com/office/officeart/2005/8/layout/hProcess4"/>
    <dgm:cxn modelId="{23A95CC4-B310-4378-9258-0B0A9896E535}" srcId="{0E888307-97C6-4E9E-B8C1-560C27CC5931}" destId="{01B7AFD8-A760-4758-9B3C-77C8CA63518D}" srcOrd="0" destOrd="0" parTransId="{11FF91B8-C60E-408D-9ECE-22FA41CC6D22}" sibTransId="{7123F75A-13C0-4A7E-8BE3-478FBA6EE4E2}"/>
    <dgm:cxn modelId="{FEA2FD06-40B8-4872-A80D-39C8D6428FEE}" type="presOf" srcId="{01B7AFD8-A760-4758-9B3C-77C8CA63518D}" destId="{2674DD84-E5E0-4522-8FF1-168F2552C71D}" srcOrd="0" destOrd="0" presId="urn:microsoft.com/office/officeart/2005/8/layout/hProcess4"/>
    <dgm:cxn modelId="{95E3B43B-EAFA-43E1-9D42-DF0CD6C264CA}" type="presOf" srcId="{0E888307-97C6-4E9E-B8C1-560C27CC5931}" destId="{CBFC720C-B2D1-4B9F-9E7C-D61624D5DC40}" srcOrd="0" destOrd="0" presId="urn:microsoft.com/office/officeart/2005/8/layout/hProcess4"/>
    <dgm:cxn modelId="{DB3E8F1A-BF7A-44DE-855C-AC0B039786A8}" type="presOf" srcId="{2E71A681-71E2-436A-A0E7-C5CA1FEC89BA}" destId="{3BC37B0F-584D-4F83-8789-D5C9E68EB0FF}" srcOrd="1" destOrd="2" presId="urn:microsoft.com/office/officeart/2005/8/layout/hProcess4"/>
    <dgm:cxn modelId="{54B5BEE7-F2DA-4268-8AE0-FC1D00F8D0F3}" type="presOf" srcId="{37ECC4A0-F053-461D-B4BB-71F15B8510B9}" destId="{C6D89837-6528-454D-B78C-577485858126}" srcOrd="0" destOrd="0" presId="urn:microsoft.com/office/officeart/2005/8/layout/hProcess4"/>
    <dgm:cxn modelId="{D29C3241-2EEA-493E-8C2B-0BB8FAEC1AC7}" type="presOf" srcId="{767E02A1-3CD8-44BF-A9C4-C1B226970968}" destId="{AD97CC58-7FCF-4619-92B3-24B9887A47F7}" srcOrd="0" destOrd="0" presId="urn:microsoft.com/office/officeart/2005/8/layout/hProcess4"/>
    <dgm:cxn modelId="{F4BC1D66-27CD-4E42-AE96-0649B57BB99A}" type="presOf" srcId="{2AC3B1B8-FBF9-42A0-85BD-60141EAC695D}" destId="{D857E972-A4A2-45FC-8756-AEC65BC268C9}" srcOrd="0" destOrd="0" presId="urn:microsoft.com/office/officeart/2005/8/layout/hProcess4"/>
    <dgm:cxn modelId="{BABDC5A4-1A8C-4F27-B060-5AD37A9949E7}" type="presOf" srcId="{4C057531-C6ED-4B0A-818D-D26A736B7E43}" destId="{FE70B572-270A-4E4D-8AE4-691F476CA3FB}" srcOrd="0" destOrd="0" presId="urn:microsoft.com/office/officeart/2005/8/layout/hProcess4"/>
    <dgm:cxn modelId="{C2D83A26-97A4-45CA-BB4B-295C43124059}" srcId="{0E888307-97C6-4E9E-B8C1-560C27CC5931}" destId="{8D5F1CC0-3CD6-49E1-A38B-C718375462AA}" srcOrd="1" destOrd="0" parTransId="{5796678F-F0CA-4481-BEA8-B23037A77A25}" sibTransId="{DED61789-09AE-4D3B-942C-E6484905D7B7}"/>
    <dgm:cxn modelId="{E6CF23BB-BE22-47BD-8C33-10A525B8E626}" srcId="{2AC3B1B8-FBF9-42A0-85BD-60141EAC695D}" destId="{0E888307-97C6-4E9E-B8C1-560C27CC5931}" srcOrd="1" destOrd="0" parTransId="{619A10A2-B692-454B-9DFE-1DBD404CE77B}" sibTransId="{D8131866-6D08-4278-A8B1-6625273B4D53}"/>
    <dgm:cxn modelId="{A0B2308D-287B-4389-9006-BE8BDC6A35E9}" type="presOf" srcId="{37ECC4A0-F053-461D-B4BB-71F15B8510B9}" destId="{51CCF467-CBAD-47C8-9BBC-13730B4BA966}" srcOrd="1" destOrd="0" presId="urn:microsoft.com/office/officeart/2005/8/layout/hProcess4"/>
    <dgm:cxn modelId="{EDF4D8E0-139D-4363-A8CE-39BC705DBC22}" srcId="{0E888307-97C6-4E9E-B8C1-560C27CC5931}" destId="{2E71A681-71E2-436A-A0E7-C5CA1FEC89BA}" srcOrd="2" destOrd="0" parTransId="{C034890D-B6BB-4949-9D05-D192EEFD6D8A}" sibTransId="{677BA82C-853E-46DB-B89C-FAAD74FE1BA7}"/>
    <dgm:cxn modelId="{A9CE38C6-4507-4AB5-B399-C1BF375FD0FE}" type="presOf" srcId="{8D5F1CC0-3CD6-49E1-A38B-C718375462AA}" destId="{3BC37B0F-584D-4F83-8789-D5C9E68EB0FF}" srcOrd="1" destOrd="1" presId="urn:microsoft.com/office/officeart/2005/8/layout/hProcess4"/>
    <dgm:cxn modelId="{68175FCF-3A33-4E94-880E-CB37F33D08A6}" type="presOf" srcId="{01B7AFD8-A760-4758-9B3C-77C8CA63518D}" destId="{3BC37B0F-584D-4F83-8789-D5C9E68EB0FF}" srcOrd="1" destOrd="0" presId="urn:microsoft.com/office/officeart/2005/8/layout/hProcess4"/>
    <dgm:cxn modelId="{16B02556-D923-46DB-A5FE-AB67C953C387}" srcId="{2AC3B1B8-FBF9-42A0-85BD-60141EAC695D}" destId="{767E02A1-3CD8-44BF-A9C4-C1B226970968}" srcOrd="0" destOrd="0" parTransId="{9F96FE6E-E573-478D-B5BC-8EDC7E2CC3AB}" sibTransId="{4C057531-C6ED-4B0A-818D-D26A736B7E43}"/>
    <dgm:cxn modelId="{94C0FAE4-A406-4430-9A68-93F2567AB350}" type="presParOf" srcId="{D857E972-A4A2-45FC-8756-AEC65BC268C9}" destId="{24C890EA-7EEA-45C0-9CD5-FE08CE70BFCE}" srcOrd="0" destOrd="0" presId="urn:microsoft.com/office/officeart/2005/8/layout/hProcess4"/>
    <dgm:cxn modelId="{6A4BF7C3-A523-49EE-9F5D-B320CF87C663}" type="presParOf" srcId="{D857E972-A4A2-45FC-8756-AEC65BC268C9}" destId="{BFE6BD6B-6144-444D-A266-A9A023A663EA}" srcOrd="1" destOrd="0" presId="urn:microsoft.com/office/officeart/2005/8/layout/hProcess4"/>
    <dgm:cxn modelId="{598C4DE0-9F80-4E7C-81F9-8BA29BE4C6E9}" type="presParOf" srcId="{D857E972-A4A2-45FC-8756-AEC65BC268C9}" destId="{9E475C3D-B829-4344-B5C8-F74E0E8EDBFA}" srcOrd="2" destOrd="0" presId="urn:microsoft.com/office/officeart/2005/8/layout/hProcess4"/>
    <dgm:cxn modelId="{3812DF25-E658-478C-B985-59B35E8A22FD}" type="presParOf" srcId="{9E475C3D-B829-4344-B5C8-F74E0E8EDBFA}" destId="{BBA66509-E264-43B1-8443-45EEB7EFF387}" srcOrd="0" destOrd="0" presId="urn:microsoft.com/office/officeart/2005/8/layout/hProcess4"/>
    <dgm:cxn modelId="{09E831BA-E0C6-4248-88C7-0585FA84D6F2}" type="presParOf" srcId="{BBA66509-E264-43B1-8443-45EEB7EFF387}" destId="{AF690EA1-0425-43B7-AFF6-A529FFE6561F}" srcOrd="0" destOrd="0" presId="urn:microsoft.com/office/officeart/2005/8/layout/hProcess4"/>
    <dgm:cxn modelId="{D6B217D7-1546-420A-801B-AE9FC2F1DEBA}" type="presParOf" srcId="{BBA66509-E264-43B1-8443-45EEB7EFF387}" destId="{C6D89837-6528-454D-B78C-577485858126}" srcOrd="1" destOrd="0" presId="urn:microsoft.com/office/officeart/2005/8/layout/hProcess4"/>
    <dgm:cxn modelId="{E0AA01C7-0E33-494E-ABF5-32F755FB6D43}" type="presParOf" srcId="{BBA66509-E264-43B1-8443-45EEB7EFF387}" destId="{51CCF467-CBAD-47C8-9BBC-13730B4BA966}" srcOrd="2" destOrd="0" presId="urn:microsoft.com/office/officeart/2005/8/layout/hProcess4"/>
    <dgm:cxn modelId="{BAF85CEC-5AEF-40DD-BBFE-C3B20991D633}" type="presParOf" srcId="{BBA66509-E264-43B1-8443-45EEB7EFF387}" destId="{AD97CC58-7FCF-4619-92B3-24B9887A47F7}" srcOrd="3" destOrd="0" presId="urn:microsoft.com/office/officeart/2005/8/layout/hProcess4"/>
    <dgm:cxn modelId="{6D9CD552-697C-46B8-955B-A2F2063916F9}" type="presParOf" srcId="{BBA66509-E264-43B1-8443-45EEB7EFF387}" destId="{0C7D3681-135C-4277-AB2D-255FBBF9E497}" srcOrd="4" destOrd="0" presId="urn:microsoft.com/office/officeart/2005/8/layout/hProcess4"/>
    <dgm:cxn modelId="{9CE3A5D1-F59D-4C09-AAB1-FFFBF121237A}" type="presParOf" srcId="{9E475C3D-B829-4344-B5C8-F74E0E8EDBFA}" destId="{FE70B572-270A-4E4D-8AE4-691F476CA3FB}" srcOrd="1" destOrd="0" presId="urn:microsoft.com/office/officeart/2005/8/layout/hProcess4"/>
    <dgm:cxn modelId="{502064D0-F42A-41E3-BC90-5C35DB9E1037}" type="presParOf" srcId="{9E475C3D-B829-4344-B5C8-F74E0E8EDBFA}" destId="{1CA92F91-835C-444F-B910-3C41A4D72110}" srcOrd="2" destOrd="0" presId="urn:microsoft.com/office/officeart/2005/8/layout/hProcess4"/>
    <dgm:cxn modelId="{17409152-2451-4B66-9035-2B8A288D964A}" type="presParOf" srcId="{1CA92F91-835C-444F-B910-3C41A4D72110}" destId="{49D8811C-A231-44FA-8578-5CB3D1256120}" srcOrd="0" destOrd="0" presId="urn:microsoft.com/office/officeart/2005/8/layout/hProcess4"/>
    <dgm:cxn modelId="{1ED02B64-FE46-4577-BB83-D6735B8BDC56}" type="presParOf" srcId="{1CA92F91-835C-444F-B910-3C41A4D72110}" destId="{2674DD84-E5E0-4522-8FF1-168F2552C71D}" srcOrd="1" destOrd="0" presId="urn:microsoft.com/office/officeart/2005/8/layout/hProcess4"/>
    <dgm:cxn modelId="{AE318C65-2C52-4E88-B68D-ABEE33167DF3}" type="presParOf" srcId="{1CA92F91-835C-444F-B910-3C41A4D72110}" destId="{3BC37B0F-584D-4F83-8789-D5C9E68EB0FF}" srcOrd="2" destOrd="0" presId="urn:microsoft.com/office/officeart/2005/8/layout/hProcess4"/>
    <dgm:cxn modelId="{7C30D517-B466-4FA1-AE63-00D2A1E17B95}" type="presParOf" srcId="{1CA92F91-835C-444F-B910-3C41A4D72110}" destId="{CBFC720C-B2D1-4B9F-9E7C-D61624D5DC40}" srcOrd="3" destOrd="0" presId="urn:microsoft.com/office/officeart/2005/8/layout/hProcess4"/>
    <dgm:cxn modelId="{39F10222-52E0-4614-AD45-883100F776A7}" type="presParOf" srcId="{1CA92F91-835C-444F-B910-3C41A4D72110}" destId="{95E4E5FE-4D17-4CE8-884D-79053F3159B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A8D4B5-CECD-4274-A438-F66E1C862D04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B37FA1-70CD-4C66-AB48-41FA02FB2A83}">
      <dgm:prSet phldrT="[Text]"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CONFERENCE OBJECTIVES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61BBA0-E901-4A45-ADE5-F4A47CD2F869}" type="parTrans" cxnId="{F65DEECD-22E4-400B-B9D5-91CA8E67C5DA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049700-20A7-4DBB-B323-A555BBAF871B}" type="sibTrans" cxnId="{F65DEECD-22E4-400B-B9D5-91CA8E67C5DA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B431FA35-9A63-4296-8D30-A1B2FCA1F025}">
      <dgm:prSet phldrT="[Text]"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INNOVATION IN BUSINESS PROCESSES , COMPUTATIONAL METHODS AND TECHNIQUES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4CD371-F818-42B8-89B7-5C8F96797F4C}" type="parTrans" cxnId="{42722A04-1569-4B0A-A971-524C368B4816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18731241-2C3D-4268-BD13-4343439DD0CB}" type="sibTrans" cxnId="{42722A04-1569-4B0A-A971-524C368B4816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C26325-662D-41ED-965E-9874CA3D66A2}">
      <dgm:prSet phldrT="[Text]"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NOVEL AND CREATIVE IDEAS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ED71E15-DD84-499F-9194-CDF97AC415C1}" type="parTrans" cxnId="{4254B12B-328C-46BD-BDA4-6462EF8B052E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BC55E2F-9193-4B1D-B6B1-BC4541F86EE1}" type="sibTrans" cxnId="{4254B12B-328C-46BD-BDA4-6462EF8B052E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4B1AAD-120B-42DB-9443-4D6A3E022A5F}">
      <dgm:prSet phldrT="[Text]"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HOLISTIC PROBLEM SOLVING AND DECISION MAKING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FEA390-7FFB-4D37-B0F1-A071F3E6072C}" type="parTrans" cxnId="{4A27C843-B915-43AF-A336-D58F09C153BB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6DA291-9F60-47A5-8E98-F16066CA4E2F}" type="sibTrans" cxnId="{4A27C843-B915-43AF-A336-D58F09C153BB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B16E92-0C1D-4198-A718-4981561044D2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INNOVATIVE SOLUTIONS FOR ENHANCING SUSTAINABILITY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BDBABD-A957-4C5F-8AF9-672E7B415046}" type="parTrans" cxnId="{59DCF931-1B3A-4B0A-AB5F-8D6824DBFD6F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E7CB65-A1E4-46A4-A3EC-D805E2E594C1}" type="sibTrans" cxnId="{59DCF931-1B3A-4B0A-AB5F-8D6824DBFD6F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17310710-BE23-493A-87DD-7992030BE16B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VALUE DEVELOPMENT &amp; SUSTENANCE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26F8251C-288E-493F-907B-1B2F2B504F10}" type="parTrans" cxnId="{B05D341A-9FBC-4A9C-B205-C3CBC8818CCF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181FE6-D5DF-43CC-87AA-ED0D58B57DC5}" type="sibTrans" cxnId="{B05D341A-9FBC-4A9C-B205-C3CBC8818CCF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F04D33D8-D6F3-4042-ABBA-668DD5A561BA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SKILLS NEEDED FOR EMPLOYABILITY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330AD4-1AA6-4A3C-988B-6169D68C6165}" type="parTrans" cxnId="{61ECD3CB-AB77-4427-B88E-08E2AE5F75D7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5148BA-EF12-4EEA-A673-E756181A2ADD}" type="sibTrans" cxnId="{61ECD3CB-AB77-4427-B88E-08E2AE5F75D7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BFCAF1-8FF9-475B-ACA0-ACF45B3146DB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PLACEMENT STRATEGY</a:t>
          </a:r>
        </a:p>
      </dgm:t>
    </dgm:pt>
    <dgm:pt modelId="{7381D6DF-83BE-4239-84DA-A6B5C9FCDC06}" type="parTrans" cxnId="{7AFF6B21-8B52-4CD1-89B1-7E080D511376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DEE97A-5C93-4DE6-8D69-F646C0BB66AB}" type="sibTrans" cxnId="{7AFF6B21-8B52-4CD1-89B1-7E080D511376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F3B8F6-0D58-4637-8B41-BEAEB443B838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TAPPING IMPLICIT REQUIREMENTS OF EMPLOYERS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2A585F-C62F-4934-B291-3D0154AD9669}" type="parTrans" cxnId="{149CE222-8857-426F-B75E-092A657004F9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FADE86-91E5-47B2-83BA-A027B1407D33}" type="sibTrans" cxnId="{149CE222-8857-426F-B75E-092A657004F9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A7CDEF60-CC25-4043-B725-142FA1350273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EMPLOYER VALUES , VISION &amp; MISSION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B52C1CA-F46D-48D9-BFDB-3DBCAF290FB9}" type="parTrans" cxnId="{57758E44-BD50-4E1D-8A0A-C8D70919931B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F6DF69-59B8-43D5-A94A-641FAD93E6F0}" type="sibTrans" cxnId="{57758E44-BD50-4E1D-8A0A-C8D70919931B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59DF205B-251E-42A0-990A-11CC68313D6E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INCREASING FRAUD AND CYBER CRIME 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2DB49A-25C8-46E6-AD3C-C6B40877E0DE}" type="parTrans" cxnId="{5443CE4C-FA66-4B59-8009-717C39ADAD7E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F82C3F-89EF-4FDD-AF8F-E0375384A1CD}" type="sibTrans" cxnId="{5443CE4C-FA66-4B59-8009-717C39ADAD7E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FA7BE-C83E-4F6E-AC94-79E89CF57F7B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FAILURE OF INSTILLED VALUES DUE TO POOR SYSTEMS OF SOCIETY,ORGANIZATIONS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760A38B1-F52D-45F8-B3C9-88F6F0A01E5E}" type="parTrans" cxnId="{F411282B-1CE7-4A12-8B1A-2343D3F18D37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FB4518-060E-422B-8AAA-45D3CDD5A861}" type="sibTrans" cxnId="{F411282B-1CE7-4A12-8B1A-2343D3F18D37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347481-F9AD-424B-A0AF-92BB8F3C1D72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VALUE INCULCATION AS A PART OF PLACEMENT PREPARATION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150B1B-6B74-48C4-B443-45679E0784B2}" type="parTrans" cxnId="{F1D016C3-4AA8-4DC2-BE5D-2C3EAAD2D73D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7B2DA0-27DC-4256-8424-783B21A52B2D}" type="sibTrans" cxnId="{F1D016C3-4AA8-4DC2-BE5D-2C3EAAD2D73D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C7A38D-ED82-46DB-9E91-8401C5DEDAF3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STUDENT FITNESS AS AN EMPLOYEE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08C8F901-4060-4F77-BC04-64CE91A15392}" type="parTrans" cxnId="{334BAB1A-5CEE-4BCC-85D3-2404D65A7CFF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4BCBEA-AF0B-4BF2-87FC-89CBF6C473AD}" type="sibTrans" cxnId="{334BAB1A-5CEE-4BCC-85D3-2404D65A7CFF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50043E-2B9E-4237-9D7F-B12FC54D0D54}">
      <dgm:prSet custT="1"/>
      <dgm:spPr/>
      <dgm:t>
        <a:bodyPr/>
        <a:lstStyle/>
        <a:p>
          <a:r>
            <a:rPr lang="en-US" sz="12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BEHVIOURAL MODELIING</a:t>
          </a:r>
          <a:endParaRPr lang="en-US" sz="1200" b="1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FEF3E3-39A7-4EDA-9CB7-F48B0763B860}" type="parTrans" cxnId="{4127EEB1-70B6-4D46-A5D4-0A4BB45A8716}">
      <dgm:prSet custT="1"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2C7E67-58AC-45B4-98F7-05D02CBF59B4}" type="sibTrans" cxnId="{4127EEB1-70B6-4D46-A5D4-0A4BB45A8716}">
      <dgm:prSet/>
      <dgm:spPr/>
      <dgm:t>
        <a:bodyPr/>
        <a:lstStyle/>
        <a:p>
          <a:endParaRPr lang="en-US" sz="1200" b="1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141C81-159F-4402-8153-79A523809ADE}" type="pres">
      <dgm:prSet presAssocID="{B7A8D4B5-CECD-4274-A438-F66E1C862D0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7D66A7-1CA6-498E-A981-0A0C4B9AE21A}" type="pres">
      <dgm:prSet presAssocID="{A8B37FA1-70CD-4C66-AB48-41FA02FB2A83}" presName="root1" presStyleCnt="0"/>
      <dgm:spPr/>
    </dgm:pt>
    <dgm:pt modelId="{279EF74B-49A1-4A35-8A5B-186A80279375}" type="pres">
      <dgm:prSet presAssocID="{A8B37FA1-70CD-4C66-AB48-41FA02FB2A8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280F22-79A3-4341-A37F-B2E00176DF25}" type="pres">
      <dgm:prSet presAssocID="{A8B37FA1-70CD-4C66-AB48-41FA02FB2A83}" presName="level2hierChild" presStyleCnt="0"/>
      <dgm:spPr/>
    </dgm:pt>
    <dgm:pt modelId="{1CA54677-AB57-4DBB-BBA8-B2F656B7E751}" type="pres">
      <dgm:prSet presAssocID="{D64CD371-F818-42B8-89B7-5C8F96797F4C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F00B7FF-6346-4EFC-BFAC-C3286952A771}" type="pres">
      <dgm:prSet presAssocID="{D64CD371-F818-42B8-89B7-5C8F96797F4C}" presName="connTx" presStyleLbl="parChTrans1D2" presStyleIdx="0" presStyleCnt="4"/>
      <dgm:spPr/>
      <dgm:t>
        <a:bodyPr/>
        <a:lstStyle/>
        <a:p>
          <a:endParaRPr lang="en-US"/>
        </a:p>
      </dgm:t>
    </dgm:pt>
    <dgm:pt modelId="{D682C801-B1AF-43A3-B42F-627C0CB9129C}" type="pres">
      <dgm:prSet presAssocID="{B431FA35-9A63-4296-8D30-A1B2FCA1F025}" presName="root2" presStyleCnt="0"/>
      <dgm:spPr/>
    </dgm:pt>
    <dgm:pt modelId="{E922C41A-ACC5-4AA9-BA95-465D5A26A75C}" type="pres">
      <dgm:prSet presAssocID="{B431FA35-9A63-4296-8D30-A1B2FCA1F025}" presName="LevelTwoTextNode" presStyleLbl="node2" presStyleIdx="0" presStyleCnt="4" custScaleX="154278" custScaleY="16234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520428-5578-420C-8585-65C09E76B72D}" type="pres">
      <dgm:prSet presAssocID="{B431FA35-9A63-4296-8D30-A1B2FCA1F025}" presName="level3hierChild" presStyleCnt="0"/>
      <dgm:spPr/>
    </dgm:pt>
    <dgm:pt modelId="{7B4988A5-0646-45CD-B700-50D909B0059B}" type="pres">
      <dgm:prSet presAssocID="{26F8251C-288E-493F-907B-1B2F2B504F10}" presName="conn2-1" presStyleLbl="parChTrans1D3" presStyleIdx="0" presStyleCnt="7"/>
      <dgm:spPr/>
      <dgm:t>
        <a:bodyPr/>
        <a:lstStyle/>
        <a:p>
          <a:endParaRPr lang="en-US"/>
        </a:p>
      </dgm:t>
    </dgm:pt>
    <dgm:pt modelId="{7A73918D-D2C2-4069-8CE2-15585A3D1C73}" type="pres">
      <dgm:prSet presAssocID="{26F8251C-288E-493F-907B-1B2F2B504F10}" presName="connTx" presStyleLbl="parChTrans1D3" presStyleIdx="0" presStyleCnt="7"/>
      <dgm:spPr/>
      <dgm:t>
        <a:bodyPr/>
        <a:lstStyle/>
        <a:p>
          <a:endParaRPr lang="en-US"/>
        </a:p>
      </dgm:t>
    </dgm:pt>
    <dgm:pt modelId="{D623D685-E4BC-4BF6-A41E-DDD66C06BAC0}" type="pres">
      <dgm:prSet presAssocID="{17310710-BE23-493A-87DD-7992030BE16B}" presName="root2" presStyleCnt="0"/>
      <dgm:spPr/>
    </dgm:pt>
    <dgm:pt modelId="{6314F14A-D2F8-40CD-8A00-9D05FCBE07FD}" type="pres">
      <dgm:prSet presAssocID="{17310710-BE23-493A-87DD-7992030BE16B}" presName="LevelTwoTextNode" presStyleLbl="node3" presStyleIdx="0" presStyleCnt="7" custScaleX="12383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5FE95F-16E9-4FBA-BB7B-2F46899166EF}" type="pres">
      <dgm:prSet presAssocID="{17310710-BE23-493A-87DD-7992030BE16B}" presName="level3hierChild" presStyleCnt="0"/>
      <dgm:spPr/>
    </dgm:pt>
    <dgm:pt modelId="{5F7740E1-DD46-480C-9D5D-81245F960BB0}" type="pres">
      <dgm:prSet presAssocID="{75330AD4-1AA6-4A3C-988B-6169D68C6165}" presName="conn2-1" presStyleLbl="parChTrans1D3" presStyleIdx="1" presStyleCnt="7"/>
      <dgm:spPr/>
      <dgm:t>
        <a:bodyPr/>
        <a:lstStyle/>
        <a:p>
          <a:endParaRPr lang="en-US"/>
        </a:p>
      </dgm:t>
    </dgm:pt>
    <dgm:pt modelId="{415B02DF-9244-4CEE-A1C8-445F086BD36A}" type="pres">
      <dgm:prSet presAssocID="{75330AD4-1AA6-4A3C-988B-6169D68C6165}" presName="connTx" presStyleLbl="parChTrans1D3" presStyleIdx="1" presStyleCnt="7"/>
      <dgm:spPr/>
      <dgm:t>
        <a:bodyPr/>
        <a:lstStyle/>
        <a:p>
          <a:endParaRPr lang="en-US"/>
        </a:p>
      </dgm:t>
    </dgm:pt>
    <dgm:pt modelId="{67B41098-2CB5-41F2-9594-8AE2F6B9FC8D}" type="pres">
      <dgm:prSet presAssocID="{F04D33D8-D6F3-4042-ABBA-668DD5A561BA}" presName="root2" presStyleCnt="0"/>
      <dgm:spPr/>
    </dgm:pt>
    <dgm:pt modelId="{2D4B0CD3-6BFF-47DE-A34B-69241C50BD08}" type="pres">
      <dgm:prSet presAssocID="{F04D33D8-D6F3-4042-ABBA-668DD5A561BA}" presName="LevelTwoTextNode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C4481FE-DD9B-401A-9DEB-7E0EC87E74CA}" type="pres">
      <dgm:prSet presAssocID="{F04D33D8-D6F3-4042-ABBA-668DD5A561BA}" presName="level3hierChild" presStyleCnt="0"/>
      <dgm:spPr/>
    </dgm:pt>
    <dgm:pt modelId="{72F9B690-1E93-4A6B-8C2C-7F5FC15F5BE0}" type="pres">
      <dgm:prSet presAssocID="{7381D6DF-83BE-4239-84DA-A6B5C9FCDC06}" presName="conn2-1" presStyleLbl="parChTrans1D3" presStyleIdx="2" presStyleCnt="7"/>
      <dgm:spPr/>
      <dgm:t>
        <a:bodyPr/>
        <a:lstStyle/>
        <a:p>
          <a:endParaRPr lang="en-US"/>
        </a:p>
      </dgm:t>
    </dgm:pt>
    <dgm:pt modelId="{D4F6D3E2-E993-4504-8CC3-2C226F1D2F77}" type="pres">
      <dgm:prSet presAssocID="{7381D6DF-83BE-4239-84DA-A6B5C9FCDC06}" presName="connTx" presStyleLbl="parChTrans1D3" presStyleIdx="2" presStyleCnt="7"/>
      <dgm:spPr/>
      <dgm:t>
        <a:bodyPr/>
        <a:lstStyle/>
        <a:p>
          <a:endParaRPr lang="en-US"/>
        </a:p>
      </dgm:t>
    </dgm:pt>
    <dgm:pt modelId="{5C8F2EBE-DC0B-4368-BA24-B63BF9BD3AC2}" type="pres">
      <dgm:prSet presAssocID="{94BFCAF1-8FF9-475B-ACA0-ACF45B3146DB}" presName="root2" presStyleCnt="0"/>
      <dgm:spPr/>
    </dgm:pt>
    <dgm:pt modelId="{2672A31B-A974-46C8-A60E-48B09009BC59}" type="pres">
      <dgm:prSet presAssocID="{94BFCAF1-8FF9-475B-ACA0-ACF45B3146DB}" presName="LevelTwoTextNode" presStyleLbl="node3" presStyleIdx="2" presStyleCnt="7" custLinFactNeighborX="-1735" custLinFactNeighborY="-20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EA6AA9-B72F-4003-9BFB-AD33462E9DED}" type="pres">
      <dgm:prSet presAssocID="{94BFCAF1-8FF9-475B-ACA0-ACF45B3146DB}" presName="level3hierChild" presStyleCnt="0"/>
      <dgm:spPr/>
    </dgm:pt>
    <dgm:pt modelId="{A8990216-2876-4D61-8FD6-F8AE0ABD2FAA}" type="pres">
      <dgm:prSet presAssocID="{08C8F901-4060-4F77-BC04-64CE91A15392}" presName="conn2-1" presStyleLbl="parChTrans1D3" presStyleIdx="3" presStyleCnt="7"/>
      <dgm:spPr/>
      <dgm:t>
        <a:bodyPr/>
        <a:lstStyle/>
        <a:p>
          <a:endParaRPr lang="en-US"/>
        </a:p>
      </dgm:t>
    </dgm:pt>
    <dgm:pt modelId="{F452E027-5EC2-4FEA-8170-E15EC839ED12}" type="pres">
      <dgm:prSet presAssocID="{08C8F901-4060-4F77-BC04-64CE91A15392}" presName="connTx" presStyleLbl="parChTrans1D3" presStyleIdx="3" presStyleCnt="7"/>
      <dgm:spPr/>
      <dgm:t>
        <a:bodyPr/>
        <a:lstStyle/>
        <a:p>
          <a:endParaRPr lang="en-US"/>
        </a:p>
      </dgm:t>
    </dgm:pt>
    <dgm:pt modelId="{A9EBDC7F-F6E4-4D2F-81C0-D075DF91FAD0}" type="pres">
      <dgm:prSet presAssocID="{DAC7A38D-ED82-46DB-9E91-8401C5DEDAF3}" presName="root2" presStyleCnt="0"/>
      <dgm:spPr/>
    </dgm:pt>
    <dgm:pt modelId="{FDF8E854-5177-480A-B438-945ADC90FFA3}" type="pres">
      <dgm:prSet presAssocID="{DAC7A38D-ED82-46DB-9E91-8401C5DEDAF3}" presName="LevelTwoTextNode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BF994A-BF86-4383-ADFC-3E9C7EEAE138}" type="pres">
      <dgm:prSet presAssocID="{DAC7A38D-ED82-46DB-9E91-8401C5DEDAF3}" presName="level3hierChild" presStyleCnt="0"/>
      <dgm:spPr/>
    </dgm:pt>
    <dgm:pt modelId="{52CAB856-B9E8-406F-97B3-8366D36235C0}" type="pres">
      <dgm:prSet presAssocID="{A0FEF3E3-39A7-4EDA-9CB7-F48B0763B860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28DD8B4C-4BFC-45F3-8AF4-9F9E2FDB29BD}" type="pres">
      <dgm:prSet presAssocID="{A0FEF3E3-39A7-4EDA-9CB7-F48B0763B860}" presName="connTx" presStyleLbl="parChTrans1D4" presStyleIdx="0" presStyleCnt="3"/>
      <dgm:spPr/>
      <dgm:t>
        <a:bodyPr/>
        <a:lstStyle/>
        <a:p>
          <a:endParaRPr lang="en-US"/>
        </a:p>
      </dgm:t>
    </dgm:pt>
    <dgm:pt modelId="{D2828B94-71B9-45F6-AC11-EACCFF0A140F}" type="pres">
      <dgm:prSet presAssocID="{DF50043E-2B9E-4237-9D7F-B12FC54D0D54}" presName="root2" presStyleCnt="0"/>
      <dgm:spPr/>
    </dgm:pt>
    <dgm:pt modelId="{8136BE80-1E30-4B6D-9754-31817CE137B7}" type="pres">
      <dgm:prSet presAssocID="{DF50043E-2B9E-4237-9D7F-B12FC54D0D54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895535-E9EF-49C9-8FEF-F05917822005}" type="pres">
      <dgm:prSet presAssocID="{DF50043E-2B9E-4237-9D7F-B12FC54D0D54}" presName="level3hierChild" presStyleCnt="0"/>
      <dgm:spPr/>
    </dgm:pt>
    <dgm:pt modelId="{F4C5BDBA-2615-4D33-A3BE-8B3452526444}" type="pres">
      <dgm:prSet presAssocID="{3ED71E15-DD84-499F-9194-CDF97AC415C1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B8D2052B-B74D-4744-9D3F-2C3002EA2D47}" type="pres">
      <dgm:prSet presAssocID="{3ED71E15-DD84-499F-9194-CDF97AC415C1}" presName="connTx" presStyleLbl="parChTrans1D2" presStyleIdx="1" presStyleCnt="4"/>
      <dgm:spPr/>
      <dgm:t>
        <a:bodyPr/>
        <a:lstStyle/>
        <a:p>
          <a:endParaRPr lang="en-US"/>
        </a:p>
      </dgm:t>
    </dgm:pt>
    <dgm:pt modelId="{BA514490-0681-4B20-92D1-C2BBB0966455}" type="pres">
      <dgm:prSet presAssocID="{B0C26325-662D-41ED-965E-9874CA3D66A2}" presName="root2" presStyleCnt="0"/>
      <dgm:spPr/>
    </dgm:pt>
    <dgm:pt modelId="{39781FF5-836D-41B7-B4ED-DF6D338ED1D2}" type="pres">
      <dgm:prSet presAssocID="{B0C26325-662D-41ED-965E-9874CA3D66A2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2C73C8-13D0-4573-9D42-0FBD9DBABF9A}" type="pres">
      <dgm:prSet presAssocID="{B0C26325-662D-41ED-965E-9874CA3D66A2}" presName="level3hierChild" presStyleCnt="0"/>
      <dgm:spPr/>
    </dgm:pt>
    <dgm:pt modelId="{27A372C5-956E-4D96-BB21-5F5171920CCE}" type="pres">
      <dgm:prSet presAssocID="{372A585F-C62F-4934-B291-3D0154AD9669}" presName="conn2-1" presStyleLbl="parChTrans1D3" presStyleIdx="4" presStyleCnt="7"/>
      <dgm:spPr/>
      <dgm:t>
        <a:bodyPr/>
        <a:lstStyle/>
        <a:p>
          <a:endParaRPr lang="en-US"/>
        </a:p>
      </dgm:t>
    </dgm:pt>
    <dgm:pt modelId="{072E6403-A80F-4650-9DDB-C7D676845A48}" type="pres">
      <dgm:prSet presAssocID="{372A585F-C62F-4934-B291-3D0154AD9669}" presName="connTx" presStyleLbl="parChTrans1D3" presStyleIdx="4" presStyleCnt="7"/>
      <dgm:spPr/>
      <dgm:t>
        <a:bodyPr/>
        <a:lstStyle/>
        <a:p>
          <a:endParaRPr lang="en-US"/>
        </a:p>
      </dgm:t>
    </dgm:pt>
    <dgm:pt modelId="{79859325-08BB-4DC7-9F34-AB12EDDFA070}" type="pres">
      <dgm:prSet presAssocID="{54F3B8F6-0D58-4637-8B41-BEAEB443B838}" presName="root2" presStyleCnt="0"/>
      <dgm:spPr/>
    </dgm:pt>
    <dgm:pt modelId="{9EC43500-AFFB-4FDC-8D90-4C52EA5BFC74}" type="pres">
      <dgm:prSet presAssocID="{54F3B8F6-0D58-4637-8B41-BEAEB443B838}" presName="LevelTwoTextNode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68F4ED0-46E5-477B-9F6B-F9F73C3E68F8}" type="pres">
      <dgm:prSet presAssocID="{54F3B8F6-0D58-4637-8B41-BEAEB443B838}" presName="level3hierChild" presStyleCnt="0"/>
      <dgm:spPr/>
    </dgm:pt>
    <dgm:pt modelId="{552CAEC7-419A-4E04-BF68-41EC7E7D62DA}" type="pres">
      <dgm:prSet presAssocID="{3B52C1CA-F46D-48D9-BFDB-3DBCAF290FB9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30F8B814-BC1B-4935-BA71-EBF6DE976A69}" type="pres">
      <dgm:prSet presAssocID="{3B52C1CA-F46D-48D9-BFDB-3DBCAF290FB9}" presName="connTx" presStyleLbl="parChTrans1D4" presStyleIdx="1" presStyleCnt="3"/>
      <dgm:spPr/>
      <dgm:t>
        <a:bodyPr/>
        <a:lstStyle/>
        <a:p>
          <a:endParaRPr lang="en-US"/>
        </a:p>
      </dgm:t>
    </dgm:pt>
    <dgm:pt modelId="{2237E91F-C497-48CC-8098-80829A0095FF}" type="pres">
      <dgm:prSet presAssocID="{A7CDEF60-CC25-4043-B725-142FA1350273}" presName="root2" presStyleCnt="0"/>
      <dgm:spPr/>
    </dgm:pt>
    <dgm:pt modelId="{B18EC20B-D202-4487-8DC3-EB78D792A18F}" type="pres">
      <dgm:prSet presAssocID="{A7CDEF60-CC25-4043-B725-142FA1350273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F0B1AD-25FA-4078-A870-F5EF7751FFD7}" type="pres">
      <dgm:prSet presAssocID="{A7CDEF60-CC25-4043-B725-142FA1350273}" presName="level3hierChild" presStyleCnt="0"/>
      <dgm:spPr/>
    </dgm:pt>
    <dgm:pt modelId="{BC7DCE7A-1DB8-4006-B8E7-50C6A09C78F7}" type="pres">
      <dgm:prSet presAssocID="{31FEA390-7FFB-4D37-B0F1-A071F3E6072C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645C62C3-C3F8-4F8D-97D1-FB2048B1FF1F}" type="pres">
      <dgm:prSet presAssocID="{31FEA390-7FFB-4D37-B0F1-A071F3E6072C}" presName="connTx" presStyleLbl="parChTrans1D2" presStyleIdx="2" presStyleCnt="4"/>
      <dgm:spPr/>
      <dgm:t>
        <a:bodyPr/>
        <a:lstStyle/>
        <a:p>
          <a:endParaRPr lang="en-US"/>
        </a:p>
      </dgm:t>
    </dgm:pt>
    <dgm:pt modelId="{F80D1940-823E-44B0-95B5-D5891594DC26}" type="pres">
      <dgm:prSet presAssocID="{544B1AAD-120B-42DB-9443-4D6A3E022A5F}" presName="root2" presStyleCnt="0"/>
      <dgm:spPr/>
    </dgm:pt>
    <dgm:pt modelId="{B01BD327-4F7E-4EC1-90AA-87CE784AF683}" type="pres">
      <dgm:prSet presAssocID="{544B1AAD-120B-42DB-9443-4D6A3E022A5F}" presName="LevelTwoTextNode" presStyleLbl="node2" presStyleIdx="2" presStyleCnt="4" custScaleX="14159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1F91A5-8B6C-40B8-83E3-CABEBF94A4EE}" type="pres">
      <dgm:prSet presAssocID="{544B1AAD-120B-42DB-9443-4D6A3E022A5F}" presName="level3hierChild" presStyleCnt="0"/>
      <dgm:spPr/>
    </dgm:pt>
    <dgm:pt modelId="{2DA862A7-9742-4B60-B6B4-92AD293F158C}" type="pres">
      <dgm:prSet presAssocID="{232DB49A-25C8-46E6-AD3C-C6B40877E0DE}" presName="conn2-1" presStyleLbl="parChTrans1D3" presStyleIdx="5" presStyleCnt="7"/>
      <dgm:spPr/>
      <dgm:t>
        <a:bodyPr/>
        <a:lstStyle/>
        <a:p>
          <a:endParaRPr lang="en-US"/>
        </a:p>
      </dgm:t>
    </dgm:pt>
    <dgm:pt modelId="{1D790BDB-26C7-481D-B518-96BC11CC25AC}" type="pres">
      <dgm:prSet presAssocID="{232DB49A-25C8-46E6-AD3C-C6B40877E0DE}" presName="connTx" presStyleLbl="parChTrans1D3" presStyleIdx="5" presStyleCnt="7"/>
      <dgm:spPr/>
      <dgm:t>
        <a:bodyPr/>
        <a:lstStyle/>
        <a:p>
          <a:endParaRPr lang="en-US"/>
        </a:p>
      </dgm:t>
    </dgm:pt>
    <dgm:pt modelId="{C4AFFA77-8A17-4EFB-9F98-332917E345F0}" type="pres">
      <dgm:prSet presAssocID="{59DF205B-251E-42A0-990A-11CC68313D6E}" presName="root2" presStyleCnt="0"/>
      <dgm:spPr/>
    </dgm:pt>
    <dgm:pt modelId="{D84EEA83-A12D-4605-BAB3-A94F74C9F5FE}" type="pres">
      <dgm:prSet presAssocID="{59DF205B-251E-42A0-990A-11CC68313D6E}" presName="LevelTwoTextNode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43A1497-6530-471B-A133-18B1F257AAD4}" type="pres">
      <dgm:prSet presAssocID="{59DF205B-251E-42A0-990A-11CC68313D6E}" presName="level3hierChild" presStyleCnt="0"/>
      <dgm:spPr/>
    </dgm:pt>
    <dgm:pt modelId="{135EBC80-7E42-46C2-9F6D-C9707451B88B}" type="pres">
      <dgm:prSet presAssocID="{760A38B1-F52D-45F8-B3C9-88F6F0A01E5E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BF6B6E04-3E67-40E9-A255-A38B1162B2A3}" type="pres">
      <dgm:prSet presAssocID="{760A38B1-F52D-45F8-B3C9-88F6F0A01E5E}" presName="connTx" presStyleLbl="parChTrans1D4" presStyleIdx="2" presStyleCnt="3"/>
      <dgm:spPr/>
      <dgm:t>
        <a:bodyPr/>
        <a:lstStyle/>
        <a:p>
          <a:endParaRPr lang="en-US"/>
        </a:p>
      </dgm:t>
    </dgm:pt>
    <dgm:pt modelId="{E397B8A2-6523-4214-95F1-8B15FC68F1C9}" type="pres">
      <dgm:prSet presAssocID="{ECDFA7BE-C83E-4F6E-AC94-79E89CF57F7B}" presName="root2" presStyleCnt="0"/>
      <dgm:spPr/>
    </dgm:pt>
    <dgm:pt modelId="{495D749A-1D38-4E9B-B6EB-8BD4780458D6}" type="pres">
      <dgm:prSet presAssocID="{ECDFA7BE-C83E-4F6E-AC94-79E89CF57F7B}" presName="LevelTwoTextNode" presStyleLbl="node4" presStyleIdx="2" presStyleCnt="3" custScaleX="15180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1D2919-AD94-49B7-A5E1-2F57778928BD}" type="pres">
      <dgm:prSet presAssocID="{ECDFA7BE-C83E-4F6E-AC94-79E89CF57F7B}" presName="level3hierChild" presStyleCnt="0"/>
      <dgm:spPr/>
    </dgm:pt>
    <dgm:pt modelId="{FC13AC26-8E11-4F45-B023-82637FC5C6DC}" type="pres">
      <dgm:prSet presAssocID="{7EBDBABD-A957-4C5F-8AF9-672E7B415046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F715E69E-C06B-4FD8-BDBF-B92C8ACDC13C}" type="pres">
      <dgm:prSet presAssocID="{7EBDBABD-A957-4C5F-8AF9-672E7B415046}" presName="connTx" presStyleLbl="parChTrans1D2" presStyleIdx="3" presStyleCnt="4"/>
      <dgm:spPr/>
      <dgm:t>
        <a:bodyPr/>
        <a:lstStyle/>
        <a:p>
          <a:endParaRPr lang="en-US"/>
        </a:p>
      </dgm:t>
    </dgm:pt>
    <dgm:pt modelId="{F4EDFFBE-ACE7-47B7-BC5A-7DF415A40A30}" type="pres">
      <dgm:prSet presAssocID="{5BB16E92-0C1D-4198-A718-4981561044D2}" presName="root2" presStyleCnt="0"/>
      <dgm:spPr/>
    </dgm:pt>
    <dgm:pt modelId="{E0955B36-EF96-419F-9079-FAEE3B23C74E}" type="pres">
      <dgm:prSet presAssocID="{5BB16E92-0C1D-4198-A718-4981561044D2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967F428-8AAC-42C1-B116-DF1E3FCB5442}" type="pres">
      <dgm:prSet presAssocID="{5BB16E92-0C1D-4198-A718-4981561044D2}" presName="level3hierChild" presStyleCnt="0"/>
      <dgm:spPr/>
    </dgm:pt>
    <dgm:pt modelId="{24F5506B-88E1-4698-826D-D2A1999913EB}" type="pres">
      <dgm:prSet presAssocID="{83150B1B-6B74-48C4-B443-45679E0784B2}" presName="conn2-1" presStyleLbl="parChTrans1D3" presStyleIdx="6" presStyleCnt="7"/>
      <dgm:spPr/>
      <dgm:t>
        <a:bodyPr/>
        <a:lstStyle/>
        <a:p>
          <a:endParaRPr lang="en-US"/>
        </a:p>
      </dgm:t>
    </dgm:pt>
    <dgm:pt modelId="{F882F574-BC82-493D-A412-2C896BCE4E35}" type="pres">
      <dgm:prSet presAssocID="{83150B1B-6B74-48C4-B443-45679E0784B2}" presName="connTx" presStyleLbl="parChTrans1D3" presStyleIdx="6" presStyleCnt="7"/>
      <dgm:spPr/>
      <dgm:t>
        <a:bodyPr/>
        <a:lstStyle/>
        <a:p>
          <a:endParaRPr lang="en-US"/>
        </a:p>
      </dgm:t>
    </dgm:pt>
    <dgm:pt modelId="{56421473-EA97-49DC-B0EE-186A44BF8C9C}" type="pres">
      <dgm:prSet presAssocID="{8E347481-F9AD-424B-A0AF-92BB8F3C1D72}" presName="root2" presStyleCnt="0"/>
      <dgm:spPr/>
    </dgm:pt>
    <dgm:pt modelId="{E8C3DDA4-F8E0-4397-93B1-F71FA474AEE7}" type="pres">
      <dgm:prSet presAssocID="{8E347481-F9AD-424B-A0AF-92BB8F3C1D72}" presName="LevelTwoTextNode" presStyleLbl="node3" presStyleIdx="6" presStyleCnt="7" custScaleX="12737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289492E-5FB4-4BC6-850C-9BC6FAD1A6B8}" type="pres">
      <dgm:prSet presAssocID="{8E347481-F9AD-424B-A0AF-92BB8F3C1D72}" presName="level3hierChild" presStyleCnt="0"/>
      <dgm:spPr/>
    </dgm:pt>
  </dgm:ptLst>
  <dgm:cxnLst>
    <dgm:cxn modelId="{149CE222-8857-426F-B75E-092A657004F9}" srcId="{B0C26325-662D-41ED-965E-9874CA3D66A2}" destId="{54F3B8F6-0D58-4637-8B41-BEAEB443B838}" srcOrd="0" destOrd="0" parTransId="{372A585F-C62F-4934-B291-3D0154AD9669}" sibTransId="{6EFADE86-91E5-47B2-83BA-A027B1407D33}"/>
    <dgm:cxn modelId="{5FFC077F-43E7-45D7-88F7-36F3541066E8}" type="presOf" srcId="{D64CD371-F818-42B8-89B7-5C8F96797F4C}" destId="{0F00B7FF-6346-4EFC-BFAC-C3286952A771}" srcOrd="1" destOrd="0" presId="urn:microsoft.com/office/officeart/2005/8/layout/hierarchy2"/>
    <dgm:cxn modelId="{B05D341A-9FBC-4A9C-B205-C3CBC8818CCF}" srcId="{B431FA35-9A63-4296-8D30-A1B2FCA1F025}" destId="{17310710-BE23-493A-87DD-7992030BE16B}" srcOrd="0" destOrd="0" parTransId="{26F8251C-288E-493F-907B-1B2F2B504F10}" sibTransId="{4E181FE6-D5DF-43CC-87AA-ED0D58B57DC5}"/>
    <dgm:cxn modelId="{24E23ADE-886E-49B1-BA3C-3B0EE0F3E8F5}" type="presOf" srcId="{372A585F-C62F-4934-B291-3D0154AD9669}" destId="{072E6403-A80F-4650-9DDB-C7D676845A48}" srcOrd="1" destOrd="0" presId="urn:microsoft.com/office/officeart/2005/8/layout/hierarchy2"/>
    <dgm:cxn modelId="{DE243016-65CA-4C47-B617-CFC014851E69}" type="presOf" srcId="{A0FEF3E3-39A7-4EDA-9CB7-F48B0763B860}" destId="{28DD8B4C-4BFC-45F3-8AF4-9F9E2FDB29BD}" srcOrd="1" destOrd="0" presId="urn:microsoft.com/office/officeart/2005/8/layout/hierarchy2"/>
    <dgm:cxn modelId="{DA40EFC4-0DB8-4DCE-8B2C-415ACAA1C3D4}" type="presOf" srcId="{D64CD371-F818-42B8-89B7-5C8F96797F4C}" destId="{1CA54677-AB57-4DBB-BBA8-B2F656B7E751}" srcOrd="0" destOrd="0" presId="urn:microsoft.com/office/officeart/2005/8/layout/hierarchy2"/>
    <dgm:cxn modelId="{5911D4CA-73E4-463C-A5BB-544CF6E1B2BE}" type="presOf" srcId="{83150B1B-6B74-48C4-B443-45679E0784B2}" destId="{24F5506B-88E1-4698-826D-D2A1999913EB}" srcOrd="0" destOrd="0" presId="urn:microsoft.com/office/officeart/2005/8/layout/hierarchy2"/>
    <dgm:cxn modelId="{975710C8-9E28-428D-AE0D-C27DB983207A}" type="presOf" srcId="{760A38B1-F52D-45F8-B3C9-88F6F0A01E5E}" destId="{BF6B6E04-3E67-40E9-A255-A38B1162B2A3}" srcOrd="1" destOrd="0" presId="urn:microsoft.com/office/officeart/2005/8/layout/hierarchy2"/>
    <dgm:cxn modelId="{DC9A540C-EB8B-4AAD-9DD0-7A77D3FC926E}" type="presOf" srcId="{75330AD4-1AA6-4A3C-988B-6169D68C6165}" destId="{5F7740E1-DD46-480C-9D5D-81245F960BB0}" srcOrd="0" destOrd="0" presId="urn:microsoft.com/office/officeart/2005/8/layout/hierarchy2"/>
    <dgm:cxn modelId="{61FAFF15-2823-45E5-BB69-8839977F64F5}" type="presOf" srcId="{A8B37FA1-70CD-4C66-AB48-41FA02FB2A83}" destId="{279EF74B-49A1-4A35-8A5B-186A80279375}" srcOrd="0" destOrd="0" presId="urn:microsoft.com/office/officeart/2005/8/layout/hierarchy2"/>
    <dgm:cxn modelId="{670141CF-7DF4-4BB8-9815-7F82A778F4B2}" type="presOf" srcId="{8E347481-F9AD-424B-A0AF-92BB8F3C1D72}" destId="{E8C3DDA4-F8E0-4397-93B1-F71FA474AEE7}" srcOrd="0" destOrd="0" presId="urn:microsoft.com/office/officeart/2005/8/layout/hierarchy2"/>
    <dgm:cxn modelId="{2B91740A-C185-4551-8101-7A3638312FEA}" type="presOf" srcId="{F04D33D8-D6F3-4042-ABBA-668DD5A561BA}" destId="{2D4B0CD3-6BFF-47DE-A34B-69241C50BD08}" srcOrd="0" destOrd="0" presId="urn:microsoft.com/office/officeart/2005/8/layout/hierarchy2"/>
    <dgm:cxn modelId="{850C7D3B-B0F3-4E10-9EBC-532305CCED33}" type="presOf" srcId="{232DB49A-25C8-46E6-AD3C-C6B40877E0DE}" destId="{1D790BDB-26C7-481D-B518-96BC11CC25AC}" srcOrd="1" destOrd="0" presId="urn:microsoft.com/office/officeart/2005/8/layout/hierarchy2"/>
    <dgm:cxn modelId="{83823A7C-EF57-4D8D-92A7-E90F2AA21713}" type="presOf" srcId="{7EBDBABD-A957-4C5F-8AF9-672E7B415046}" destId="{FC13AC26-8E11-4F45-B023-82637FC5C6DC}" srcOrd="0" destOrd="0" presId="urn:microsoft.com/office/officeart/2005/8/layout/hierarchy2"/>
    <dgm:cxn modelId="{5443CE4C-FA66-4B59-8009-717C39ADAD7E}" srcId="{544B1AAD-120B-42DB-9443-4D6A3E022A5F}" destId="{59DF205B-251E-42A0-990A-11CC68313D6E}" srcOrd="0" destOrd="0" parTransId="{232DB49A-25C8-46E6-AD3C-C6B40877E0DE}" sibTransId="{7DF82C3F-89EF-4FDD-AF8F-E0375384A1CD}"/>
    <dgm:cxn modelId="{2372CE22-A42B-4E97-B733-8C92ADBE26AD}" type="presOf" srcId="{3ED71E15-DD84-499F-9194-CDF97AC415C1}" destId="{B8D2052B-B74D-4744-9D3F-2C3002EA2D47}" srcOrd="1" destOrd="0" presId="urn:microsoft.com/office/officeart/2005/8/layout/hierarchy2"/>
    <dgm:cxn modelId="{B997E99E-2898-4463-B270-200726009A15}" type="presOf" srcId="{DAC7A38D-ED82-46DB-9E91-8401C5DEDAF3}" destId="{FDF8E854-5177-480A-B438-945ADC90FFA3}" srcOrd="0" destOrd="0" presId="urn:microsoft.com/office/officeart/2005/8/layout/hierarchy2"/>
    <dgm:cxn modelId="{27940A8D-43BD-4D19-A885-63D585B4BC39}" type="presOf" srcId="{7381D6DF-83BE-4239-84DA-A6B5C9FCDC06}" destId="{72F9B690-1E93-4A6B-8C2C-7F5FC15F5BE0}" srcOrd="0" destOrd="0" presId="urn:microsoft.com/office/officeart/2005/8/layout/hierarchy2"/>
    <dgm:cxn modelId="{2F5CD2A0-FA80-4B21-BF43-0D4E83562C66}" type="presOf" srcId="{7381D6DF-83BE-4239-84DA-A6B5C9FCDC06}" destId="{D4F6D3E2-E993-4504-8CC3-2C226F1D2F77}" srcOrd="1" destOrd="0" presId="urn:microsoft.com/office/officeart/2005/8/layout/hierarchy2"/>
    <dgm:cxn modelId="{42722A04-1569-4B0A-A971-524C368B4816}" srcId="{A8B37FA1-70CD-4C66-AB48-41FA02FB2A83}" destId="{B431FA35-9A63-4296-8D30-A1B2FCA1F025}" srcOrd="0" destOrd="0" parTransId="{D64CD371-F818-42B8-89B7-5C8F96797F4C}" sibTransId="{18731241-2C3D-4268-BD13-4343439DD0CB}"/>
    <dgm:cxn modelId="{AF445872-7F9F-4C68-A39C-34603D395600}" type="presOf" srcId="{544B1AAD-120B-42DB-9443-4D6A3E022A5F}" destId="{B01BD327-4F7E-4EC1-90AA-87CE784AF683}" srcOrd="0" destOrd="0" presId="urn:microsoft.com/office/officeart/2005/8/layout/hierarchy2"/>
    <dgm:cxn modelId="{61ECD3CB-AB77-4427-B88E-08E2AE5F75D7}" srcId="{B431FA35-9A63-4296-8D30-A1B2FCA1F025}" destId="{F04D33D8-D6F3-4042-ABBA-668DD5A561BA}" srcOrd="1" destOrd="0" parTransId="{75330AD4-1AA6-4A3C-988B-6169D68C6165}" sibTransId="{FB5148BA-EF12-4EEA-A673-E756181A2ADD}"/>
    <dgm:cxn modelId="{4127EEB1-70B6-4D46-A5D4-0A4BB45A8716}" srcId="{DAC7A38D-ED82-46DB-9E91-8401C5DEDAF3}" destId="{DF50043E-2B9E-4237-9D7F-B12FC54D0D54}" srcOrd="0" destOrd="0" parTransId="{A0FEF3E3-39A7-4EDA-9CB7-F48B0763B860}" sibTransId="{AB2C7E67-58AC-45B4-98F7-05D02CBF59B4}"/>
    <dgm:cxn modelId="{334BAB1A-5CEE-4BCC-85D3-2404D65A7CFF}" srcId="{B431FA35-9A63-4296-8D30-A1B2FCA1F025}" destId="{DAC7A38D-ED82-46DB-9E91-8401C5DEDAF3}" srcOrd="3" destOrd="0" parTransId="{08C8F901-4060-4F77-BC04-64CE91A15392}" sibTransId="{DA4BCBEA-AF0B-4BF2-87FC-89CBF6C473AD}"/>
    <dgm:cxn modelId="{E023C90E-A506-453A-ABDE-1054A71CAE83}" type="presOf" srcId="{3B52C1CA-F46D-48D9-BFDB-3DBCAF290FB9}" destId="{30F8B814-BC1B-4935-BA71-EBF6DE976A69}" srcOrd="1" destOrd="0" presId="urn:microsoft.com/office/officeart/2005/8/layout/hierarchy2"/>
    <dgm:cxn modelId="{906EF70A-D6BB-46E3-9A8A-88526641FDC0}" type="presOf" srcId="{54F3B8F6-0D58-4637-8B41-BEAEB443B838}" destId="{9EC43500-AFFB-4FDC-8D90-4C52EA5BFC74}" srcOrd="0" destOrd="0" presId="urn:microsoft.com/office/officeart/2005/8/layout/hierarchy2"/>
    <dgm:cxn modelId="{F34B671C-7C36-4CDF-B28E-5FD2A6294CA8}" type="presOf" srcId="{94BFCAF1-8FF9-475B-ACA0-ACF45B3146DB}" destId="{2672A31B-A974-46C8-A60E-48B09009BC59}" srcOrd="0" destOrd="0" presId="urn:microsoft.com/office/officeart/2005/8/layout/hierarchy2"/>
    <dgm:cxn modelId="{11D2202A-7A66-485A-8053-0705417CA7AB}" type="presOf" srcId="{B7A8D4B5-CECD-4274-A438-F66E1C862D04}" destId="{0F141C81-159F-4402-8153-79A523809ADE}" srcOrd="0" destOrd="0" presId="urn:microsoft.com/office/officeart/2005/8/layout/hierarchy2"/>
    <dgm:cxn modelId="{C49968DE-5107-40C3-8F72-0C7FE5A96881}" type="presOf" srcId="{3B52C1CA-F46D-48D9-BFDB-3DBCAF290FB9}" destId="{552CAEC7-419A-4E04-BF68-41EC7E7D62DA}" srcOrd="0" destOrd="0" presId="urn:microsoft.com/office/officeart/2005/8/layout/hierarchy2"/>
    <dgm:cxn modelId="{4A27C843-B915-43AF-A336-D58F09C153BB}" srcId="{A8B37FA1-70CD-4C66-AB48-41FA02FB2A83}" destId="{544B1AAD-120B-42DB-9443-4D6A3E022A5F}" srcOrd="2" destOrd="0" parTransId="{31FEA390-7FFB-4D37-B0F1-A071F3E6072C}" sibTransId="{8A6DA291-9F60-47A5-8E98-F16066CA4E2F}"/>
    <dgm:cxn modelId="{D039DF94-E237-4BE7-B52E-D68672A951D5}" type="presOf" srcId="{31FEA390-7FFB-4D37-B0F1-A071F3E6072C}" destId="{645C62C3-C3F8-4F8D-97D1-FB2048B1FF1F}" srcOrd="1" destOrd="0" presId="urn:microsoft.com/office/officeart/2005/8/layout/hierarchy2"/>
    <dgm:cxn modelId="{49D25E75-4D2A-409B-B9F6-DB92FF60F4D3}" type="presOf" srcId="{26F8251C-288E-493F-907B-1B2F2B504F10}" destId="{7A73918D-D2C2-4069-8CE2-15585A3D1C73}" srcOrd="1" destOrd="0" presId="urn:microsoft.com/office/officeart/2005/8/layout/hierarchy2"/>
    <dgm:cxn modelId="{F1D016C3-4AA8-4DC2-BE5D-2C3EAAD2D73D}" srcId="{5BB16E92-0C1D-4198-A718-4981561044D2}" destId="{8E347481-F9AD-424B-A0AF-92BB8F3C1D72}" srcOrd="0" destOrd="0" parTransId="{83150B1B-6B74-48C4-B443-45679E0784B2}" sibTransId="{D47B2DA0-27DC-4256-8424-783B21A52B2D}"/>
    <dgm:cxn modelId="{BFB3AC20-70C1-49A6-909C-531823AF21DE}" type="presOf" srcId="{59DF205B-251E-42A0-990A-11CC68313D6E}" destId="{D84EEA83-A12D-4605-BAB3-A94F74C9F5FE}" srcOrd="0" destOrd="0" presId="urn:microsoft.com/office/officeart/2005/8/layout/hierarchy2"/>
    <dgm:cxn modelId="{FC766834-D314-4A0B-A632-BBFABF53A491}" type="presOf" srcId="{760A38B1-F52D-45F8-B3C9-88F6F0A01E5E}" destId="{135EBC80-7E42-46C2-9F6D-C9707451B88B}" srcOrd="0" destOrd="0" presId="urn:microsoft.com/office/officeart/2005/8/layout/hierarchy2"/>
    <dgm:cxn modelId="{C1212CDF-F83A-4783-AAD9-D284EDBB58E1}" type="presOf" srcId="{DF50043E-2B9E-4237-9D7F-B12FC54D0D54}" destId="{8136BE80-1E30-4B6D-9754-31817CE137B7}" srcOrd="0" destOrd="0" presId="urn:microsoft.com/office/officeart/2005/8/layout/hierarchy2"/>
    <dgm:cxn modelId="{022084B6-0855-459F-B110-B52B1B94C0F7}" type="presOf" srcId="{5BB16E92-0C1D-4198-A718-4981561044D2}" destId="{E0955B36-EF96-419F-9079-FAEE3B23C74E}" srcOrd="0" destOrd="0" presId="urn:microsoft.com/office/officeart/2005/8/layout/hierarchy2"/>
    <dgm:cxn modelId="{FD59328F-6645-4188-A103-17FD8F8E25BD}" type="presOf" srcId="{31FEA390-7FFB-4D37-B0F1-A071F3E6072C}" destId="{BC7DCE7A-1DB8-4006-B8E7-50C6A09C78F7}" srcOrd="0" destOrd="0" presId="urn:microsoft.com/office/officeart/2005/8/layout/hierarchy2"/>
    <dgm:cxn modelId="{7AFF6B21-8B52-4CD1-89B1-7E080D511376}" srcId="{B431FA35-9A63-4296-8D30-A1B2FCA1F025}" destId="{94BFCAF1-8FF9-475B-ACA0-ACF45B3146DB}" srcOrd="2" destOrd="0" parTransId="{7381D6DF-83BE-4239-84DA-A6B5C9FCDC06}" sibTransId="{07DEE97A-5C93-4DE6-8D69-F646C0BB66AB}"/>
    <dgm:cxn modelId="{7E59F882-E353-4A58-8820-B1BF1D3B7623}" type="presOf" srcId="{08C8F901-4060-4F77-BC04-64CE91A15392}" destId="{A8990216-2876-4D61-8FD6-F8AE0ABD2FAA}" srcOrd="0" destOrd="0" presId="urn:microsoft.com/office/officeart/2005/8/layout/hierarchy2"/>
    <dgm:cxn modelId="{CBE4CF3C-C5E4-419B-BEF5-25CBA802546C}" type="presOf" srcId="{B0C26325-662D-41ED-965E-9874CA3D66A2}" destId="{39781FF5-836D-41B7-B4ED-DF6D338ED1D2}" srcOrd="0" destOrd="0" presId="urn:microsoft.com/office/officeart/2005/8/layout/hierarchy2"/>
    <dgm:cxn modelId="{AD5034BA-E9B5-441A-A32E-D3A678697A4E}" type="presOf" srcId="{232DB49A-25C8-46E6-AD3C-C6B40877E0DE}" destId="{2DA862A7-9742-4B60-B6B4-92AD293F158C}" srcOrd="0" destOrd="0" presId="urn:microsoft.com/office/officeart/2005/8/layout/hierarchy2"/>
    <dgm:cxn modelId="{4227CB93-755D-47E9-ADE6-3A3F44358E6C}" type="presOf" srcId="{3ED71E15-DD84-499F-9194-CDF97AC415C1}" destId="{F4C5BDBA-2615-4D33-A3BE-8B3452526444}" srcOrd="0" destOrd="0" presId="urn:microsoft.com/office/officeart/2005/8/layout/hierarchy2"/>
    <dgm:cxn modelId="{B335BF67-7D8D-475F-A9A8-2892215CE66D}" type="presOf" srcId="{B431FA35-9A63-4296-8D30-A1B2FCA1F025}" destId="{E922C41A-ACC5-4AA9-BA95-465D5A26A75C}" srcOrd="0" destOrd="0" presId="urn:microsoft.com/office/officeart/2005/8/layout/hierarchy2"/>
    <dgm:cxn modelId="{F65DEECD-22E4-400B-B9D5-91CA8E67C5DA}" srcId="{B7A8D4B5-CECD-4274-A438-F66E1C862D04}" destId="{A8B37FA1-70CD-4C66-AB48-41FA02FB2A83}" srcOrd="0" destOrd="0" parTransId="{CF61BBA0-E901-4A45-ADE5-F4A47CD2F869}" sibTransId="{3A049700-20A7-4DBB-B323-A555BBAF871B}"/>
    <dgm:cxn modelId="{3018F318-1BF3-49EC-BF50-280B8282864D}" type="presOf" srcId="{ECDFA7BE-C83E-4F6E-AC94-79E89CF57F7B}" destId="{495D749A-1D38-4E9B-B6EB-8BD4780458D6}" srcOrd="0" destOrd="0" presId="urn:microsoft.com/office/officeart/2005/8/layout/hierarchy2"/>
    <dgm:cxn modelId="{83714E60-74AF-45BA-9D02-1C3CC1C77155}" type="presOf" srcId="{26F8251C-288E-493F-907B-1B2F2B504F10}" destId="{7B4988A5-0646-45CD-B700-50D909B0059B}" srcOrd="0" destOrd="0" presId="urn:microsoft.com/office/officeart/2005/8/layout/hierarchy2"/>
    <dgm:cxn modelId="{0949B982-6000-434B-AA9C-E5BFF05021D7}" type="presOf" srcId="{17310710-BE23-493A-87DD-7992030BE16B}" destId="{6314F14A-D2F8-40CD-8A00-9D05FCBE07FD}" srcOrd="0" destOrd="0" presId="urn:microsoft.com/office/officeart/2005/8/layout/hierarchy2"/>
    <dgm:cxn modelId="{99E79BB8-D9DD-4428-8B82-2466AE2753EE}" type="presOf" srcId="{08C8F901-4060-4F77-BC04-64CE91A15392}" destId="{F452E027-5EC2-4FEA-8170-E15EC839ED12}" srcOrd="1" destOrd="0" presId="urn:microsoft.com/office/officeart/2005/8/layout/hierarchy2"/>
    <dgm:cxn modelId="{59DCF931-1B3A-4B0A-AB5F-8D6824DBFD6F}" srcId="{A8B37FA1-70CD-4C66-AB48-41FA02FB2A83}" destId="{5BB16E92-0C1D-4198-A718-4981561044D2}" srcOrd="3" destOrd="0" parTransId="{7EBDBABD-A957-4C5F-8AF9-672E7B415046}" sibTransId="{B8E7CB65-A1E4-46A4-A3EC-D805E2E594C1}"/>
    <dgm:cxn modelId="{F411282B-1CE7-4A12-8B1A-2343D3F18D37}" srcId="{59DF205B-251E-42A0-990A-11CC68313D6E}" destId="{ECDFA7BE-C83E-4F6E-AC94-79E89CF57F7B}" srcOrd="0" destOrd="0" parTransId="{760A38B1-F52D-45F8-B3C9-88F6F0A01E5E}" sibTransId="{B1FB4518-060E-422B-8AAA-45D3CDD5A861}"/>
    <dgm:cxn modelId="{AE9A1F49-BA10-451F-8CEA-68BBF693D56A}" type="presOf" srcId="{7EBDBABD-A957-4C5F-8AF9-672E7B415046}" destId="{F715E69E-C06B-4FD8-BDBF-B92C8ACDC13C}" srcOrd="1" destOrd="0" presId="urn:microsoft.com/office/officeart/2005/8/layout/hierarchy2"/>
    <dgm:cxn modelId="{4254B12B-328C-46BD-BDA4-6462EF8B052E}" srcId="{A8B37FA1-70CD-4C66-AB48-41FA02FB2A83}" destId="{B0C26325-662D-41ED-965E-9874CA3D66A2}" srcOrd="1" destOrd="0" parTransId="{3ED71E15-DD84-499F-9194-CDF97AC415C1}" sibTransId="{8BC55E2F-9193-4B1D-B6B1-BC4541F86EE1}"/>
    <dgm:cxn modelId="{8462FC48-7D82-42D6-9402-EDB00E32ACB2}" type="presOf" srcId="{75330AD4-1AA6-4A3C-988B-6169D68C6165}" destId="{415B02DF-9244-4CEE-A1C8-445F086BD36A}" srcOrd="1" destOrd="0" presId="urn:microsoft.com/office/officeart/2005/8/layout/hierarchy2"/>
    <dgm:cxn modelId="{57758E44-BD50-4E1D-8A0A-C8D70919931B}" srcId="{54F3B8F6-0D58-4637-8B41-BEAEB443B838}" destId="{A7CDEF60-CC25-4043-B725-142FA1350273}" srcOrd="0" destOrd="0" parTransId="{3B52C1CA-F46D-48D9-BFDB-3DBCAF290FB9}" sibTransId="{33F6DF69-59B8-43D5-A94A-641FAD93E6F0}"/>
    <dgm:cxn modelId="{F59CB7DA-0A88-4A07-B514-EF25E7192CBF}" type="presOf" srcId="{83150B1B-6B74-48C4-B443-45679E0784B2}" destId="{F882F574-BC82-493D-A412-2C896BCE4E35}" srcOrd="1" destOrd="0" presId="urn:microsoft.com/office/officeart/2005/8/layout/hierarchy2"/>
    <dgm:cxn modelId="{F749A443-3BD6-4AA3-81BE-D55594174A99}" type="presOf" srcId="{A7CDEF60-CC25-4043-B725-142FA1350273}" destId="{B18EC20B-D202-4487-8DC3-EB78D792A18F}" srcOrd="0" destOrd="0" presId="urn:microsoft.com/office/officeart/2005/8/layout/hierarchy2"/>
    <dgm:cxn modelId="{51384503-D4A1-484E-ACE2-89008991D080}" type="presOf" srcId="{A0FEF3E3-39A7-4EDA-9CB7-F48B0763B860}" destId="{52CAB856-B9E8-406F-97B3-8366D36235C0}" srcOrd="0" destOrd="0" presId="urn:microsoft.com/office/officeart/2005/8/layout/hierarchy2"/>
    <dgm:cxn modelId="{7C3A1DF1-40F4-4E14-90E8-8B0CC82D4976}" type="presOf" srcId="{372A585F-C62F-4934-B291-3D0154AD9669}" destId="{27A372C5-956E-4D96-BB21-5F5171920CCE}" srcOrd="0" destOrd="0" presId="urn:microsoft.com/office/officeart/2005/8/layout/hierarchy2"/>
    <dgm:cxn modelId="{8AAAB50F-3A8D-4C2E-9E5B-A5EB2646427E}" type="presParOf" srcId="{0F141C81-159F-4402-8153-79A523809ADE}" destId="{B07D66A7-1CA6-498E-A981-0A0C4B9AE21A}" srcOrd="0" destOrd="0" presId="urn:microsoft.com/office/officeart/2005/8/layout/hierarchy2"/>
    <dgm:cxn modelId="{7EBAED8E-6191-4BE4-B919-95555AD777D6}" type="presParOf" srcId="{B07D66A7-1CA6-498E-A981-0A0C4B9AE21A}" destId="{279EF74B-49A1-4A35-8A5B-186A80279375}" srcOrd="0" destOrd="0" presId="urn:microsoft.com/office/officeart/2005/8/layout/hierarchy2"/>
    <dgm:cxn modelId="{35587848-872D-4B5F-97C8-4AA1A8B3EFA9}" type="presParOf" srcId="{B07D66A7-1CA6-498E-A981-0A0C4B9AE21A}" destId="{B6280F22-79A3-4341-A37F-B2E00176DF25}" srcOrd="1" destOrd="0" presId="urn:microsoft.com/office/officeart/2005/8/layout/hierarchy2"/>
    <dgm:cxn modelId="{263E76FB-EE2B-467F-B381-26BB519A8603}" type="presParOf" srcId="{B6280F22-79A3-4341-A37F-B2E00176DF25}" destId="{1CA54677-AB57-4DBB-BBA8-B2F656B7E751}" srcOrd="0" destOrd="0" presId="urn:microsoft.com/office/officeart/2005/8/layout/hierarchy2"/>
    <dgm:cxn modelId="{A7C296CB-D18D-4880-AB6A-33EFD106080F}" type="presParOf" srcId="{1CA54677-AB57-4DBB-BBA8-B2F656B7E751}" destId="{0F00B7FF-6346-4EFC-BFAC-C3286952A771}" srcOrd="0" destOrd="0" presId="urn:microsoft.com/office/officeart/2005/8/layout/hierarchy2"/>
    <dgm:cxn modelId="{86CFD111-DF24-47A5-B414-93E756E29519}" type="presParOf" srcId="{B6280F22-79A3-4341-A37F-B2E00176DF25}" destId="{D682C801-B1AF-43A3-B42F-627C0CB9129C}" srcOrd="1" destOrd="0" presId="urn:microsoft.com/office/officeart/2005/8/layout/hierarchy2"/>
    <dgm:cxn modelId="{07C32E6C-A040-4347-AC82-7CAE5FD350ED}" type="presParOf" srcId="{D682C801-B1AF-43A3-B42F-627C0CB9129C}" destId="{E922C41A-ACC5-4AA9-BA95-465D5A26A75C}" srcOrd="0" destOrd="0" presId="urn:microsoft.com/office/officeart/2005/8/layout/hierarchy2"/>
    <dgm:cxn modelId="{3C500E37-BDCD-4401-97A8-52EA57FC851D}" type="presParOf" srcId="{D682C801-B1AF-43A3-B42F-627C0CB9129C}" destId="{22520428-5578-420C-8585-65C09E76B72D}" srcOrd="1" destOrd="0" presId="urn:microsoft.com/office/officeart/2005/8/layout/hierarchy2"/>
    <dgm:cxn modelId="{ED612E88-C032-4CDD-A3B4-A795C7FA7DEE}" type="presParOf" srcId="{22520428-5578-420C-8585-65C09E76B72D}" destId="{7B4988A5-0646-45CD-B700-50D909B0059B}" srcOrd="0" destOrd="0" presId="urn:microsoft.com/office/officeart/2005/8/layout/hierarchy2"/>
    <dgm:cxn modelId="{07CDB565-526B-40FB-85C9-DFA4F9D09A26}" type="presParOf" srcId="{7B4988A5-0646-45CD-B700-50D909B0059B}" destId="{7A73918D-D2C2-4069-8CE2-15585A3D1C73}" srcOrd="0" destOrd="0" presId="urn:microsoft.com/office/officeart/2005/8/layout/hierarchy2"/>
    <dgm:cxn modelId="{7CBE9918-7D1F-463E-990E-C2E721176B36}" type="presParOf" srcId="{22520428-5578-420C-8585-65C09E76B72D}" destId="{D623D685-E4BC-4BF6-A41E-DDD66C06BAC0}" srcOrd="1" destOrd="0" presId="urn:microsoft.com/office/officeart/2005/8/layout/hierarchy2"/>
    <dgm:cxn modelId="{76742F5E-863A-48CC-B6D2-A763DEE85E5A}" type="presParOf" srcId="{D623D685-E4BC-4BF6-A41E-DDD66C06BAC0}" destId="{6314F14A-D2F8-40CD-8A00-9D05FCBE07FD}" srcOrd="0" destOrd="0" presId="urn:microsoft.com/office/officeart/2005/8/layout/hierarchy2"/>
    <dgm:cxn modelId="{BD95363A-2624-4B64-8499-E0ECBDEF9DD2}" type="presParOf" srcId="{D623D685-E4BC-4BF6-A41E-DDD66C06BAC0}" destId="{4D5FE95F-16E9-4FBA-BB7B-2F46899166EF}" srcOrd="1" destOrd="0" presId="urn:microsoft.com/office/officeart/2005/8/layout/hierarchy2"/>
    <dgm:cxn modelId="{2DC17A71-61CA-4BD0-89E8-D82CDFC7F328}" type="presParOf" srcId="{22520428-5578-420C-8585-65C09E76B72D}" destId="{5F7740E1-DD46-480C-9D5D-81245F960BB0}" srcOrd="2" destOrd="0" presId="urn:microsoft.com/office/officeart/2005/8/layout/hierarchy2"/>
    <dgm:cxn modelId="{197FA2E4-BC41-4942-84DA-D42927E438D3}" type="presParOf" srcId="{5F7740E1-DD46-480C-9D5D-81245F960BB0}" destId="{415B02DF-9244-4CEE-A1C8-445F086BD36A}" srcOrd="0" destOrd="0" presId="urn:microsoft.com/office/officeart/2005/8/layout/hierarchy2"/>
    <dgm:cxn modelId="{C84CEB25-6A85-4877-A5DA-AE7DB688042B}" type="presParOf" srcId="{22520428-5578-420C-8585-65C09E76B72D}" destId="{67B41098-2CB5-41F2-9594-8AE2F6B9FC8D}" srcOrd="3" destOrd="0" presId="urn:microsoft.com/office/officeart/2005/8/layout/hierarchy2"/>
    <dgm:cxn modelId="{D53EB3B5-C5F1-442D-A660-1EBD2E6BFB31}" type="presParOf" srcId="{67B41098-2CB5-41F2-9594-8AE2F6B9FC8D}" destId="{2D4B0CD3-6BFF-47DE-A34B-69241C50BD08}" srcOrd="0" destOrd="0" presId="urn:microsoft.com/office/officeart/2005/8/layout/hierarchy2"/>
    <dgm:cxn modelId="{91EEC050-A284-4F11-8328-56F08CD265E2}" type="presParOf" srcId="{67B41098-2CB5-41F2-9594-8AE2F6B9FC8D}" destId="{EC4481FE-DD9B-401A-9DEB-7E0EC87E74CA}" srcOrd="1" destOrd="0" presId="urn:microsoft.com/office/officeart/2005/8/layout/hierarchy2"/>
    <dgm:cxn modelId="{0A8F507B-9C40-4C75-B377-C76E863AA72E}" type="presParOf" srcId="{22520428-5578-420C-8585-65C09E76B72D}" destId="{72F9B690-1E93-4A6B-8C2C-7F5FC15F5BE0}" srcOrd="4" destOrd="0" presId="urn:microsoft.com/office/officeart/2005/8/layout/hierarchy2"/>
    <dgm:cxn modelId="{13E776EB-5B2F-4FE9-8089-EE735E0F6E00}" type="presParOf" srcId="{72F9B690-1E93-4A6B-8C2C-7F5FC15F5BE0}" destId="{D4F6D3E2-E993-4504-8CC3-2C226F1D2F77}" srcOrd="0" destOrd="0" presId="urn:microsoft.com/office/officeart/2005/8/layout/hierarchy2"/>
    <dgm:cxn modelId="{68FA2F8D-8EC2-48C1-8551-0876E0945B81}" type="presParOf" srcId="{22520428-5578-420C-8585-65C09E76B72D}" destId="{5C8F2EBE-DC0B-4368-BA24-B63BF9BD3AC2}" srcOrd="5" destOrd="0" presId="urn:microsoft.com/office/officeart/2005/8/layout/hierarchy2"/>
    <dgm:cxn modelId="{E0E7E6FC-E38C-467D-89E1-0EF3F8E2C23F}" type="presParOf" srcId="{5C8F2EBE-DC0B-4368-BA24-B63BF9BD3AC2}" destId="{2672A31B-A974-46C8-A60E-48B09009BC59}" srcOrd="0" destOrd="0" presId="urn:microsoft.com/office/officeart/2005/8/layout/hierarchy2"/>
    <dgm:cxn modelId="{1581A32C-5EB0-467E-8CCA-8460473C61BF}" type="presParOf" srcId="{5C8F2EBE-DC0B-4368-BA24-B63BF9BD3AC2}" destId="{04EA6AA9-B72F-4003-9BFB-AD33462E9DED}" srcOrd="1" destOrd="0" presId="urn:microsoft.com/office/officeart/2005/8/layout/hierarchy2"/>
    <dgm:cxn modelId="{83C18961-5486-4C5A-9919-41B0ED79A2A0}" type="presParOf" srcId="{22520428-5578-420C-8585-65C09E76B72D}" destId="{A8990216-2876-4D61-8FD6-F8AE0ABD2FAA}" srcOrd="6" destOrd="0" presId="urn:microsoft.com/office/officeart/2005/8/layout/hierarchy2"/>
    <dgm:cxn modelId="{4136777A-81F4-4CEC-976B-1A01F93B09DF}" type="presParOf" srcId="{A8990216-2876-4D61-8FD6-F8AE0ABD2FAA}" destId="{F452E027-5EC2-4FEA-8170-E15EC839ED12}" srcOrd="0" destOrd="0" presId="urn:microsoft.com/office/officeart/2005/8/layout/hierarchy2"/>
    <dgm:cxn modelId="{D9D2D53B-4B5C-4739-B3BE-217297F0F11E}" type="presParOf" srcId="{22520428-5578-420C-8585-65C09E76B72D}" destId="{A9EBDC7F-F6E4-4D2F-81C0-D075DF91FAD0}" srcOrd="7" destOrd="0" presId="urn:microsoft.com/office/officeart/2005/8/layout/hierarchy2"/>
    <dgm:cxn modelId="{5FB0F489-2064-441F-8BE1-4D7FFA28DEB3}" type="presParOf" srcId="{A9EBDC7F-F6E4-4D2F-81C0-D075DF91FAD0}" destId="{FDF8E854-5177-480A-B438-945ADC90FFA3}" srcOrd="0" destOrd="0" presId="urn:microsoft.com/office/officeart/2005/8/layout/hierarchy2"/>
    <dgm:cxn modelId="{8DA786DB-B34B-4ABA-BEBC-DD025E6301DA}" type="presParOf" srcId="{A9EBDC7F-F6E4-4D2F-81C0-D075DF91FAD0}" destId="{F0BF994A-BF86-4383-ADFC-3E9C7EEAE138}" srcOrd="1" destOrd="0" presId="urn:microsoft.com/office/officeart/2005/8/layout/hierarchy2"/>
    <dgm:cxn modelId="{999E3C39-E604-49B1-B061-2C01CE343C52}" type="presParOf" srcId="{F0BF994A-BF86-4383-ADFC-3E9C7EEAE138}" destId="{52CAB856-B9E8-406F-97B3-8366D36235C0}" srcOrd="0" destOrd="0" presId="urn:microsoft.com/office/officeart/2005/8/layout/hierarchy2"/>
    <dgm:cxn modelId="{2D74D0F7-895C-4551-AA4C-346F9870A82E}" type="presParOf" srcId="{52CAB856-B9E8-406F-97B3-8366D36235C0}" destId="{28DD8B4C-4BFC-45F3-8AF4-9F9E2FDB29BD}" srcOrd="0" destOrd="0" presId="urn:microsoft.com/office/officeart/2005/8/layout/hierarchy2"/>
    <dgm:cxn modelId="{76107621-0F01-462B-A804-DE6385DC777F}" type="presParOf" srcId="{F0BF994A-BF86-4383-ADFC-3E9C7EEAE138}" destId="{D2828B94-71B9-45F6-AC11-EACCFF0A140F}" srcOrd="1" destOrd="0" presId="urn:microsoft.com/office/officeart/2005/8/layout/hierarchy2"/>
    <dgm:cxn modelId="{A159FE1C-BD8C-4658-9A85-05E95C1EBC0A}" type="presParOf" srcId="{D2828B94-71B9-45F6-AC11-EACCFF0A140F}" destId="{8136BE80-1E30-4B6D-9754-31817CE137B7}" srcOrd="0" destOrd="0" presId="urn:microsoft.com/office/officeart/2005/8/layout/hierarchy2"/>
    <dgm:cxn modelId="{50DF7054-4574-41BE-9E61-4C12873DEE68}" type="presParOf" srcId="{D2828B94-71B9-45F6-AC11-EACCFF0A140F}" destId="{FD895535-E9EF-49C9-8FEF-F05917822005}" srcOrd="1" destOrd="0" presId="urn:microsoft.com/office/officeart/2005/8/layout/hierarchy2"/>
    <dgm:cxn modelId="{1F5BF384-B1D5-4A43-922B-DA6B73B83132}" type="presParOf" srcId="{B6280F22-79A3-4341-A37F-B2E00176DF25}" destId="{F4C5BDBA-2615-4D33-A3BE-8B3452526444}" srcOrd="2" destOrd="0" presId="urn:microsoft.com/office/officeart/2005/8/layout/hierarchy2"/>
    <dgm:cxn modelId="{BF42378C-BB68-4B68-9D11-8716AD9B680F}" type="presParOf" srcId="{F4C5BDBA-2615-4D33-A3BE-8B3452526444}" destId="{B8D2052B-B74D-4744-9D3F-2C3002EA2D47}" srcOrd="0" destOrd="0" presId="urn:microsoft.com/office/officeart/2005/8/layout/hierarchy2"/>
    <dgm:cxn modelId="{E7A598E4-AF6C-429A-982B-DEA0A4561F89}" type="presParOf" srcId="{B6280F22-79A3-4341-A37F-B2E00176DF25}" destId="{BA514490-0681-4B20-92D1-C2BBB0966455}" srcOrd="3" destOrd="0" presId="urn:microsoft.com/office/officeart/2005/8/layout/hierarchy2"/>
    <dgm:cxn modelId="{3B6BC2F4-0B82-4438-9420-89BE153A7D12}" type="presParOf" srcId="{BA514490-0681-4B20-92D1-C2BBB0966455}" destId="{39781FF5-836D-41B7-B4ED-DF6D338ED1D2}" srcOrd="0" destOrd="0" presId="urn:microsoft.com/office/officeart/2005/8/layout/hierarchy2"/>
    <dgm:cxn modelId="{82D9E76D-5885-4D4C-A03B-325BA04EF75A}" type="presParOf" srcId="{BA514490-0681-4B20-92D1-C2BBB0966455}" destId="{8B2C73C8-13D0-4573-9D42-0FBD9DBABF9A}" srcOrd="1" destOrd="0" presId="urn:microsoft.com/office/officeart/2005/8/layout/hierarchy2"/>
    <dgm:cxn modelId="{B57036ED-01CF-4B09-8D9A-1C98F88F914C}" type="presParOf" srcId="{8B2C73C8-13D0-4573-9D42-0FBD9DBABF9A}" destId="{27A372C5-956E-4D96-BB21-5F5171920CCE}" srcOrd="0" destOrd="0" presId="urn:microsoft.com/office/officeart/2005/8/layout/hierarchy2"/>
    <dgm:cxn modelId="{F813AE34-A83D-42D9-8200-9761819FA520}" type="presParOf" srcId="{27A372C5-956E-4D96-BB21-5F5171920CCE}" destId="{072E6403-A80F-4650-9DDB-C7D676845A48}" srcOrd="0" destOrd="0" presId="urn:microsoft.com/office/officeart/2005/8/layout/hierarchy2"/>
    <dgm:cxn modelId="{DAAB1A46-8B71-4218-B6D6-DE57E1434CE8}" type="presParOf" srcId="{8B2C73C8-13D0-4573-9D42-0FBD9DBABF9A}" destId="{79859325-08BB-4DC7-9F34-AB12EDDFA070}" srcOrd="1" destOrd="0" presId="urn:microsoft.com/office/officeart/2005/8/layout/hierarchy2"/>
    <dgm:cxn modelId="{994F71E8-E248-456F-8E4E-CF9AB1422917}" type="presParOf" srcId="{79859325-08BB-4DC7-9F34-AB12EDDFA070}" destId="{9EC43500-AFFB-4FDC-8D90-4C52EA5BFC74}" srcOrd="0" destOrd="0" presId="urn:microsoft.com/office/officeart/2005/8/layout/hierarchy2"/>
    <dgm:cxn modelId="{070A8788-9222-44BE-8B24-D1C8EA4165C0}" type="presParOf" srcId="{79859325-08BB-4DC7-9F34-AB12EDDFA070}" destId="{468F4ED0-46E5-477B-9F6B-F9F73C3E68F8}" srcOrd="1" destOrd="0" presId="urn:microsoft.com/office/officeart/2005/8/layout/hierarchy2"/>
    <dgm:cxn modelId="{8CE3651E-E110-4B79-B2AB-2AF1FC4FB270}" type="presParOf" srcId="{468F4ED0-46E5-477B-9F6B-F9F73C3E68F8}" destId="{552CAEC7-419A-4E04-BF68-41EC7E7D62DA}" srcOrd="0" destOrd="0" presId="urn:microsoft.com/office/officeart/2005/8/layout/hierarchy2"/>
    <dgm:cxn modelId="{4CEA7635-AFC0-4CAD-A01B-FF01ABCE01EA}" type="presParOf" srcId="{552CAEC7-419A-4E04-BF68-41EC7E7D62DA}" destId="{30F8B814-BC1B-4935-BA71-EBF6DE976A69}" srcOrd="0" destOrd="0" presId="urn:microsoft.com/office/officeart/2005/8/layout/hierarchy2"/>
    <dgm:cxn modelId="{F3EFC529-5D7B-4DF3-A36F-F44F0FC820A7}" type="presParOf" srcId="{468F4ED0-46E5-477B-9F6B-F9F73C3E68F8}" destId="{2237E91F-C497-48CC-8098-80829A0095FF}" srcOrd="1" destOrd="0" presId="urn:microsoft.com/office/officeart/2005/8/layout/hierarchy2"/>
    <dgm:cxn modelId="{017EED81-B1C6-4CD6-B03A-7DE5263784EF}" type="presParOf" srcId="{2237E91F-C497-48CC-8098-80829A0095FF}" destId="{B18EC20B-D202-4487-8DC3-EB78D792A18F}" srcOrd="0" destOrd="0" presId="urn:microsoft.com/office/officeart/2005/8/layout/hierarchy2"/>
    <dgm:cxn modelId="{86176480-EC58-485A-9AF8-DF405018ADC6}" type="presParOf" srcId="{2237E91F-C497-48CC-8098-80829A0095FF}" destId="{9DF0B1AD-25FA-4078-A870-F5EF7751FFD7}" srcOrd="1" destOrd="0" presId="urn:microsoft.com/office/officeart/2005/8/layout/hierarchy2"/>
    <dgm:cxn modelId="{8BB21513-0B2E-4415-AA81-46EB8C044C2F}" type="presParOf" srcId="{B6280F22-79A3-4341-A37F-B2E00176DF25}" destId="{BC7DCE7A-1DB8-4006-B8E7-50C6A09C78F7}" srcOrd="4" destOrd="0" presId="urn:microsoft.com/office/officeart/2005/8/layout/hierarchy2"/>
    <dgm:cxn modelId="{F81C6268-47C2-4810-8403-E4E417078745}" type="presParOf" srcId="{BC7DCE7A-1DB8-4006-B8E7-50C6A09C78F7}" destId="{645C62C3-C3F8-4F8D-97D1-FB2048B1FF1F}" srcOrd="0" destOrd="0" presId="urn:microsoft.com/office/officeart/2005/8/layout/hierarchy2"/>
    <dgm:cxn modelId="{E0D3F059-5A6A-48C2-8C79-3ADE22F25153}" type="presParOf" srcId="{B6280F22-79A3-4341-A37F-B2E00176DF25}" destId="{F80D1940-823E-44B0-95B5-D5891594DC26}" srcOrd="5" destOrd="0" presId="urn:microsoft.com/office/officeart/2005/8/layout/hierarchy2"/>
    <dgm:cxn modelId="{E208277F-5066-4FF5-86E4-4B9AB8796F59}" type="presParOf" srcId="{F80D1940-823E-44B0-95B5-D5891594DC26}" destId="{B01BD327-4F7E-4EC1-90AA-87CE784AF683}" srcOrd="0" destOrd="0" presId="urn:microsoft.com/office/officeart/2005/8/layout/hierarchy2"/>
    <dgm:cxn modelId="{ED178F0C-D6F0-41AA-9F39-517946EC9BCC}" type="presParOf" srcId="{F80D1940-823E-44B0-95B5-D5891594DC26}" destId="{771F91A5-8B6C-40B8-83E3-CABEBF94A4EE}" srcOrd="1" destOrd="0" presId="urn:microsoft.com/office/officeart/2005/8/layout/hierarchy2"/>
    <dgm:cxn modelId="{DD08F85C-C9E7-4AF7-A653-457E28265686}" type="presParOf" srcId="{771F91A5-8B6C-40B8-83E3-CABEBF94A4EE}" destId="{2DA862A7-9742-4B60-B6B4-92AD293F158C}" srcOrd="0" destOrd="0" presId="urn:microsoft.com/office/officeart/2005/8/layout/hierarchy2"/>
    <dgm:cxn modelId="{5BAB8FA8-E380-4427-8EC3-649BC091EBA1}" type="presParOf" srcId="{2DA862A7-9742-4B60-B6B4-92AD293F158C}" destId="{1D790BDB-26C7-481D-B518-96BC11CC25AC}" srcOrd="0" destOrd="0" presId="urn:microsoft.com/office/officeart/2005/8/layout/hierarchy2"/>
    <dgm:cxn modelId="{12C9F464-69A3-4BB8-A283-16F3747BEE6B}" type="presParOf" srcId="{771F91A5-8B6C-40B8-83E3-CABEBF94A4EE}" destId="{C4AFFA77-8A17-4EFB-9F98-332917E345F0}" srcOrd="1" destOrd="0" presId="urn:microsoft.com/office/officeart/2005/8/layout/hierarchy2"/>
    <dgm:cxn modelId="{C938A1A1-7EE6-432A-A5BD-0A8F9C47136C}" type="presParOf" srcId="{C4AFFA77-8A17-4EFB-9F98-332917E345F0}" destId="{D84EEA83-A12D-4605-BAB3-A94F74C9F5FE}" srcOrd="0" destOrd="0" presId="urn:microsoft.com/office/officeart/2005/8/layout/hierarchy2"/>
    <dgm:cxn modelId="{BF3FB61D-4D5F-4744-8D57-805B8A4F1D5E}" type="presParOf" srcId="{C4AFFA77-8A17-4EFB-9F98-332917E345F0}" destId="{D43A1497-6530-471B-A133-18B1F257AAD4}" srcOrd="1" destOrd="0" presId="urn:microsoft.com/office/officeart/2005/8/layout/hierarchy2"/>
    <dgm:cxn modelId="{C95C89B9-C73A-4ABF-8F8F-64928DEBA767}" type="presParOf" srcId="{D43A1497-6530-471B-A133-18B1F257AAD4}" destId="{135EBC80-7E42-46C2-9F6D-C9707451B88B}" srcOrd="0" destOrd="0" presId="urn:microsoft.com/office/officeart/2005/8/layout/hierarchy2"/>
    <dgm:cxn modelId="{12547ECD-798A-4FB8-AEE5-7FE234A4B9D6}" type="presParOf" srcId="{135EBC80-7E42-46C2-9F6D-C9707451B88B}" destId="{BF6B6E04-3E67-40E9-A255-A38B1162B2A3}" srcOrd="0" destOrd="0" presId="urn:microsoft.com/office/officeart/2005/8/layout/hierarchy2"/>
    <dgm:cxn modelId="{123ADF25-913C-49B5-8580-3E7DFE6293F8}" type="presParOf" srcId="{D43A1497-6530-471B-A133-18B1F257AAD4}" destId="{E397B8A2-6523-4214-95F1-8B15FC68F1C9}" srcOrd="1" destOrd="0" presId="urn:microsoft.com/office/officeart/2005/8/layout/hierarchy2"/>
    <dgm:cxn modelId="{FC63873A-8B4F-4A99-A0D0-38A913E462C4}" type="presParOf" srcId="{E397B8A2-6523-4214-95F1-8B15FC68F1C9}" destId="{495D749A-1D38-4E9B-B6EB-8BD4780458D6}" srcOrd="0" destOrd="0" presId="urn:microsoft.com/office/officeart/2005/8/layout/hierarchy2"/>
    <dgm:cxn modelId="{100E219F-38A0-4BAA-AFA4-DDF13F857BCC}" type="presParOf" srcId="{E397B8A2-6523-4214-95F1-8B15FC68F1C9}" destId="{291D2919-AD94-49B7-A5E1-2F57778928BD}" srcOrd="1" destOrd="0" presId="urn:microsoft.com/office/officeart/2005/8/layout/hierarchy2"/>
    <dgm:cxn modelId="{BE0FB1AF-C3A4-4180-A863-E9ABA7042852}" type="presParOf" srcId="{B6280F22-79A3-4341-A37F-B2E00176DF25}" destId="{FC13AC26-8E11-4F45-B023-82637FC5C6DC}" srcOrd="6" destOrd="0" presId="urn:microsoft.com/office/officeart/2005/8/layout/hierarchy2"/>
    <dgm:cxn modelId="{D252962F-AC63-41E0-867B-4AB0EC89E913}" type="presParOf" srcId="{FC13AC26-8E11-4F45-B023-82637FC5C6DC}" destId="{F715E69E-C06B-4FD8-BDBF-B92C8ACDC13C}" srcOrd="0" destOrd="0" presId="urn:microsoft.com/office/officeart/2005/8/layout/hierarchy2"/>
    <dgm:cxn modelId="{B4FB00EC-8DE1-4925-9B1C-52FA53520538}" type="presParOf" srcId="{B6280F22-79A3-4341-A37F-B2E00176DF25}" destId="{F4EDFFBE-ACE7-47B7-BC5A-7DF415A40A30}" srcOrd="7" destOrd="0" presId="urn:microsoft.com/office/officeart/2005/8/layout/hierarchy2"/>
    <dgm:cxn modelId="{C71FEE57-D843-4FA5-BB82-BDEDC6908827}" type="presParOf" srcId="{F4EDFFBE-ACE7-47B7-BC5A-7DF415A40A30}" destId="{E0955B36-EF96-419F-9079-FAEE3B23C74E}" srcOrd="0" destOrd="0" presId="urn:microsoft.com/office/officeart/2005/8/layout/hierarchy2"/>
    <dgm:cxn modelId="{B70B0A10-3A53-4F7A-89E3-B42D5CFFA0B2}" type="presParOf" srcId="{F4EDFFBE-ACE7-47B7-BC5A-7DF415A40A30}" destId="{E967F428-8AAC-42C1-B116-DF1E3FCB5442}" srcOrd="1" destOrd="0" presId="urn:microsoft.com/office/officeart/2005/8/layout/hierarchy2"/>
    <dgm:cxn modelId="{2BC0DB96-0345-4F36-866F-F4E7DD0FF7B1}" type="presParOf" srcId="{E967F428-8AAC-42C1-B116-DF1E3FCB5442}" destId="{24F5506B-88E1-4698-826D-D2A1999913EB}" srcOrd="0" destOrd="0" presId="urn:microsoft.com/office/officeart/2005/8/layout/hierarchy2"/>
    <dgm:cxn modelId="{3254346C-A144-4B1B-8412-2337AEF89851}" type="presParOf" srcId="{24F5506B-88E1-4698-826D-D2A1999913EB}" destId="{F882F574-BC82-493D-A412-2C896BCE4E35}" srcOrd="0" destOrd="0" presId="urn:microsoft.com/office/officeart/2005/8/layout/hierarchy2"/>
    <dgm:cxn modelId="{C9816A14-F7E5-4356-A3A2-D15ECC6B5DA8}" type="presParOf" srcId="{E967F428-8AAC-42C1-B116-DF1E3FCB5442}" destId="{56421473-EA97-49DC-B0EE-186A44BF8C9C}" srcOrd="1" destOrd="0" presId="urn:microsoft.com/office/officeart/2005/8/layout/hierarchy2"/>
    <dgm:cxn modelId="{0131BA73-1F39-4763-8C33-9034D15E8A7E}" type="presParOf" srcId="{56421473-EA97-49DC-B0EE-186A44BF8C9C}" destId="{E8C3DDA4-F8E0-4397-93B1-F71FA474AEE7}" srcOrd="0" destOrd="0" presId="urn:microsoft.com/office/officeart/2005/8/layout/hierarchy2"/>
    <dgm:cxn modelId="{535E0379-AE61-43DF-A21D-7460E083458B}" type="presParOf" srcId="{56421473-EA97-49DC-B0EE-186A44BF8C9C}" destId="{A289492E-5FB4-4BC6-850C-9BC6FAD1A6B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64F9FE2-A285-4D8D-99CA-E10C33DBC4DD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C503D9B6-DB20-42D1-BBBC-8AF709D20600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If University values are same as Employer Values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ED9EAAB0-3934-4707-A4E3-64E963B7D58A}" type="parTrans" cxnId="{CFDE912B-0D60-4306-9070-60317569E04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E12A53A3-1AA1-4749-B84F-B9615BF1BCBC}" type="sibTrans" cxnId="{CFDE912B-0D60-4306-9070-60317569E04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5FD9833-7F5D-4E9E-B48F-5CB925573150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Student is a fit as an employee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17A3E49A-56F5-4E5F-B84E-46E6985528A3}" type="parTrans" cxnId="{39ECC961-4DB2-4DC9-8FB0-A7E4A23F3F3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4F82025B-58D4-4C75-AAEB-1F3430C51E93}" type="sibTrans" cxnId="{39ECC961-4DB2-4DC9-8FB0-A7E4A23F3F3A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78A7B68-8BA4-4EF1-9F0F-88DFA0640C25}">
      <dgm:prSet phldrT="[Text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Impact on attrition rate of employer</a:t>
          </a:r>
          <a:endParaRPr lang="en-US" dirty="0">
            <a:latin typeface="Times New Roman" pitchFamily="18" charset="0"/>
            <a:cs typeface="Times New Roman" pitchFamily="18" charset="0"/>
          </a:endParaRPr>
        </a:p>
      </dgm:t>
    </dgm:pt>
    <dgm:pt modelId="{68A5CD04-E0D2-451C-97BA-DE0CB4985607}" type="parTrans" cxnId="{A3BDC349-F6C2-4191-AA8C-6083D9F7FAB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18B4345-B313-46E4-A784-F44CC9BCF02E}" type="sibTrans" cxnId="{A3BDC349-F6C2-4191-AA8C-6083D9F7FAB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C1C0E52-1B45-468A-B277-E2EA8B5FA261}" type="pres">
      <dgm:prSet presAssocID="{A64F9FE2-A285-4D8D-99CA-E10C33DBC4DD}" presName="Name0" presStyleCnt="0">
        <dgm:presLayoutVars>
          <dgm:dir/>
          <dgm:resizeHandles val="exact"/>
        </dgm:presLayoutVars>
      </dgm:prSet>
      <dgm:spPr/>
    </dgm:pt>
    <dgm:pt modelId="{6F01B92E-9B69-485D-9410-7B86F8AFE7C8}" type="pres">
      <dgm:prSet presAssocID="{C503D9B6-DB20-42D1-BBBC-8AF709D20600}" presName="node" presStyleLbl="node1" presStyleIdx="0" presStyleCnt="3" custScaleX="1659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E5CE50-A636-4B5A-82A4-4971CB4D55D3}" type="pres">
      <dgm:prSet presAssocID="{E12A53A3-1AA1-4749-B84F-B9615BF1BCBC}" presName="sibTrans" presStyleLbl="sibTrans2D1" presStyleIdx="0" presStyleCnt="2"/>
      <dgm:spPr/>
      <dgm:t>
        <a:bodyPr/>
        <a:lstStyle/>
        <a:p>
          <a:endParaRPr lang="en-US"/>
        </a:p>
      </dgm:t>
    </dgm:pt>
    <dgm:pt modelId="{B680771B-ADA3-4DAA-AE1C-EFED47924924}" type="pres">
      <dgm:prSet presAssocID="{E12A53A3-1AA1-4749-B84F-B9615BF1BCBC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FDEC46B7-5734-412F-8E80-3AA506B6B246}" type="pres">
      <dgm:prSet presAssocID="{65FD9833-7F5D-4E9E-B48F-5CB9255731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4FC9E8-74A5-4046-8662-AED643C0FDCB}" type="pres">
      <dgm:prSet presAssocID="{4F82025B-58D4-4C75-AAEB-1F3430C51E93}" presName="sibTrans" presStyleLbl="sibTrans2D1" presStyleIdx="1" presStyleCnt="2"/>
      <dgm:spPr/>
      <dgm:t>
        <a:bodyPr/>
        <a:lstStyle/>
        <a:p>
          <a:endParaRPr lang="en-US"/>
        </a:p>
      </dgm:t>
    </dgm:pt>
    <dgm:pt modelId="{BD0EDB24-DD53-451A-9D62-605725B6BEA6}" type="pres">
      <dgm:prSet presAssocID="{4F82025B-58D4-4C75-AAEB-1F3430C51E93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29FC1A1D-7437-4023-974B-6A0FD473A494}" type="pres">
      <dgm:prSet presAssocID="{678A7B68-8BA4-4EF1-9F0F-88DFA0640C2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2F1C12-C17E-4111-9F38-16D7E84E6F3A}" type="presOf" srcId="{E12A53A3-1AA1-4749-B84F-B9615BF1BCBC}" destId="{B680771B-ADA3-4DAA-AE1C-EFED47924924}" srcOrd="1" destOrd="0" presId="urn:microsoft.com/office/officeart/2005/8/layout/process1"/>
    <dgm:cxn modelId="{A43E4A3B-2CDB-4B56-A92E-1ADE03F03C2E}" type="presOf" srcId="{C503D9B6-DB20-42D1-BBBC-8AF709D20600}" destId="{6F01B92E-9B69-485D-9410-7B86F8AFE7C8}" srcOrd="0" destOrd="0" presId="urn:microsoft.com/office/officeart/2005/8/layout/process1"/>
    <dgm:cxn modelId="{3C89D0A3-F5F2-4804-A0E3-AE4172D2BDE6}" type="presOf" srcId="{4F82025B-58D4-4C75-AAEB-1F3430C51E93}" destId="{144FC9E8-74A5-4046-8662-AED643C0FDCB}" srcOrd="0" destOrd="0" presId="urn:microsoft.com/office/officeart/2005/8/layout/process1"/>
    <dgm:cxn modelId="{3764BFB3-B695-4A65-9E50-30043E8D1567}" type="presOf" srcId="{65FD9833-7F5D-4E9E-B48F-5CB925573150}" destId="{FDEC46B7-5734-412F-8E80-3AA506B6B246}" srcOrd="0" destOrd="0" presId="urn:microsoft.com/office/officeart/2005/8/layout/process1"/>
    <dgm:cxn modelId="{D0113B8A-550C-495B-B53A-4B026860C8B9}" type="presOf" srcId="{4F82025B-58D4-4C75-AAEB-1F3430C51E93}" destId="{BD0EDB24-DD53-451A-9D62-605725B6BEA6}" srcOrd="1" destOrd="0" presId="urn:microsoft.com/office/officeart/2005/8/layout/process1"/>
    <dgm:cxn modelId="{2C5D9DCF-C130-465B-A95B-439E56F4AEED}" type="presOf" srcId="{678A7B68-8BA4-4EF1-9F0F-88DFA0640C25}" destId="{29FC1A1D-7437-4023-974B-6A0FD473A494}" srcOrd="0" destOrd="0" presId="urn:microsoft.com/office/officeart/2005/8/layout/process1"/>
    <dgm:cxn modelId="{CFDE912B-0D60-4306-9070-60317569E04C}" srcId="{A64F9FE2-A285-4D8D-99CA-E10C33DBC4DD}" destId="{C503D9B6-DB20-42D1-BBBC-8AF709D20600}" srcOrd="0" destOrd="0" parTransId="{ED9EAAB0-3934-4707-A4E3-64E963B7D58A}" sibTransId="{E12A53A3-1AA1-4749-B84F-B9615BF1BCBC}"/>
    <dgm:cxn modelId="{39ECC961-4DB2-4DC9-8FB0-A7E4A23F3F3A}" srcId="{A64F9FE2-A285-4D8D-99CA-E10C33DBC4DD}" destId="{65FD9833-7F5D-4E9E-B48F-5CB925573150}" srcOrd="1" destOrd="0" parTransId="{17A3E49A-56F5-4E5F-B84E-46E6985528A3}" sibTransId="{4F82025B-58D4-4C75-AAEB-1F3430C51E93}"/>
    <dgm:cxn modelId="{F4616E2D-804F-4CD7-9EB2-0DBEB73C63D5}" type="presOf" srcId="{E12A53A3-1AA1-4749-B84F-B9615BF1BCBC}" destId="{38E5CE50-A636-4B5A-82A4-4971CB4D55D3}" srcOrd="0" destOrd="0" presId="urn:microsoft.com/office/officeart/2005/8/layout/process1"/>
    <dgm:cxn modelId="{A3BDC349-F6C2-4191-AA8C-6083D9F7FABC}" srcId="{A64F9FE2-A285-4D8D-99CA-E10C33DBC4DD}" destId="{678A7B68-8BA4-4EF1-9F0F-88DFA0640C25}" srcOrd="2" destOrd="0" parTransId="{68A5CD04-E0D2-451C-97BA-DE0CB4985607}" sibTransId="{318B4345-B313-46E4-A784-F44CC9BCF02E}"/>
    <dgm:cxn modelId="{58FC8149-2F3E-48A1-9155-F2E81720610B}" type="presOf" srcId="{A64F9FE2-A285-4D8D-99CA-E10C33DBC4DD}" destId="{6C1C0E52-1B45-468A-B277-E2EA8B5FA261}" srcOrd="0" destOrd="0" presId="urn:microsoft.com/office/officeart/2005/8/layout/process1"/>
    <dgm:cxn modelId="{0EF0411B-14E9-4F5F-A392-2BA72DB5AE32}" type="presParOf" srcId="{6C1C0E52-1B45-468A-B277-E2EA8B5FA261}" destId="{6F01B92E-9B69-485D-9410-7B86F8AFE7C8}" srcOrd="0" destOrd="0" presId="urn:microsoft.com/office/officeart/2005/8/layout/process1"/>
    <dgm:cxn modelId="{1B06C420-E2F5-498C-B4AF-2F635FCA316F}" type="presParOf" srcId="{6C1C0E52-1B45-468A-B277-E2EA8B5FA261}" destId="{38E5CE50-A636-4B5A-82A4-4971CB4D55D3}" srcOrd="1" destOrd="0" presId="urn:microsoft.com/office/officeart/2005/8/layout/process1"/>
    <dgm:cxn modelId="{D5E404DE-89D7-498A-8384-F54D804FFB79}" type="presParOf" srcId="{38E5CE50-A636-4B5A-82A4-4971CB4D55D3}" destId="{B680771B-ADA3-4DAA-AE1C-EFED47924924}" srcOrd="0" destOrd="0" presId="urn:microsoft.com/office/officeart/2005/8/layout/process1"/>
    <dgm:cxn modelId="{A76029C2-6909-4A55-9B34-02E4FB9F2C96}" type="presParOf" srcId="{6C1C0E52-1B45-468A-B277-E2EA8B5FA261}" destId="{FDEC46B7-5734-412F-8E80-3AA506B6B246}" srcOrd="2" destOrd="0" presId="urn:microsoft.com/office/officeart/2005/8/layout/process1"/>
    <dgm:cxn modelId="{73B03E04-F588-4478-A799-EB1D9E96C30E}" type="presParOf" srcId="{6C1C0E52-1B45-468A-B277-E2EA8B5FA261}" destId="{144FC9E8-74A5-4046-8662-AED643C0FDCB}" srcOrd="3" destOrd="0" presId="urn:microsoft.com/office/officeart/2005/8/layout/process1"/>
    <dgm:cxn modelId="{CB1BF317-C767-458F-9433-502A447F4E37}" type="presParOf" srcId="{144FC9E8-74A5-4046-8662-AED643C0FDCB}" destId="{BD0EDB24-DD53-451A-9D62-605725B6BEA6}" srcOrd="0" destOrd="0" presId="urn:microsoft.com/office/officeart/2005/8/layout/process1"/>
    <dgm:cxn modelId="{04606DB4-AB36-4110-ABEF-AEB9E31D7DCC}" type="presParOf" srcId="{6C1C0E52-1B45-468A-B277-E2EA8B5FA261}" destId="{29FC1A1D-7437-4023-974B-6A0FD473A494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D8AD3B-4AB6-43F4-A6F1-F46EE1A72325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76423F3A-2AAE-4B4D-8960-1FBFD2A91260}">
      <dgm:prSet phldrT="[Text]" custT="1"/>
      <dgm:spPr/>
      <dgm:t>
        <a:bodyPr anchor="ctr"/>
        <a:lstStyle/>
        <a:p>
          <a:endParaRPr lang="en-US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Joohi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Chaturvedi (Corresponding Author )</a:t>
          </a:r>
          <a:endParaRPr lang="en-IN" sz="2400" dirty="0">
            <a:latin typeface="Times New Roman" pitchFamily="18" charset="0"/>
            <a:cs typeface="Times New Roman" pitchFamily="18" charset="0"/>
          </a:endParaRPr>
        </a:p>
      </dgm:t>
    </dgm:pt>
    <dgm:pt modelId="{F6890B8C-BC63-4767-AD1C-AF233B3E6809}" type="parTrans" cxnId="{F9DFF69A-B4D1-44CB-9695-4DAB0A76E011}">
      <dgm:prSet/>
      <dgm:spPr/>
      <dgm:t>
        <a:bodyPr/>
        <a:lstStyle/>
        <a:p>
          <a:endParaRPr lang="en-IN" sz="2000"/>
        </a:p>
      </dgm:t>
    </dgm:pt>
    <dgm:pt modelId="{D9A2F070-D3AC-4243-896D-EF1B15D08876}" type="sibTrans" cxnId="{F9DFF69A-B4D1-44CB-9695-4DAB0A76E011}">
      <dgm:prSet/>
      <dgm:spPr/>
      <dgm:t>
        <a:bodyPr/>
        <a:lstStyle/>
        <a:p>
          <a:endParaRPr lang="en-IN" sz="2000"/>
        </a:p>
      </dgm:t>
    </dgm:pt>
    <dgm:pt modelId="{5F0DA901-689F-4A29-AA68-75FC5FF7A565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M.S  Quality Management + B.E Mechanical</a:t>
          </a:r>
          <a:endParaRPr lang="en-IN" sz="1800" dirty="0">
            <a:latin typeface="Times New Roman" pitchFamily="18" charset="0"/>
            <a:cs typeface="Times New Roman" pitchFamily="18" charset="0"/>
          </a:endParaRPr>
        </a:p>
      </dgm:t>
    </dgm:pt>
    <dgm:pt modelId="{EE55F123-3925-4726-A115-681D077F40EC}" type="parTrans" cxnId="{347E4DED-DA39-4245-A9F2-314051BAECEC}">
      <dgm:prSet/>
      <dgm:spPr/>
      <dgm:t>
        <a:bodyPr/>
        <a:lstStyle/>
        <a:p>
          <a:endParaRPr lang="en-IN" sz="2000"/>
        </a:p>
      </dgm:t>
    </dgm:pt>
    <dgm:pt modelId="{D6BA8D0C-C2C8-4277-8314-EE8F071C176B}" type="sibTrans" cxnId="{347E4DED-DA39-4245-A9F2-314051BAECEC}">
      <dgm:prSet/>
      <dgm:spPr/>
      <dgm:t>
        <a:bodyPr/>
        <a:lstStyle/>
        <a:p>
          <a:endParaRPr lang="en-IN" sz="2000"/>
        </a:p>
      </dgm:t>
    </dgm:pt>
    <dgm:pt modelId="{1FFB48E0-D936-40CE-9A00-BD8A04928B26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Experience ( 4 .5 years at Bosch and Whirlpool + 5.5  years in Education Sector at IIM Indore , JECRC and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Abhinav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Arts NATA Academy )</a:t>
          </a:r>
          <a:endParaRPr lang="en-IN" sz="1800" dirty="0">
            <a:latin typeface="Times New Roman" pitchFamily="18" charset="0"/>
            <a:cs typeface="Times New Roman" pitchFamily="18" charset="0"/>
          </a:endParaRPr>
        </a:p>
      </dgm:t>
    </dgm:pt>
    <dgm:pt modelId="{33381FBF-32CD-48A4-922C-8F89B1234B7B}" type="parTrans" cxnId="{D29BD767-7CCE-4447-80D9-9CADB1A385DF}">
      <dgm:prSet/>
      <dgm:spPr/>
      <dgm:t>
        <a:bodyPr/>
        <a:lstStyle/>
        <a:p>
          <a:endParaRPr lang="en-IN" sz="2000"/>
        </a:p>
      </dgm:t>
    </dgm:pt>
    <dgm:pt modelId="{99C9433E-116D-4594-9F46-BFDBF8953404}" type="sibTrans" cxnId="{D29BD767-7CCE-4447-80D9-9CADB1A385DF}">
      <dgm:prSet/>
      <dgm:spPr/>
      <dgm:t>
        <a:bodyPr/>
        <a:lstStyle/>
        <a:p>
          <a:endParaRPr lang="en-IN" sz="2000"/>
        </a:p>
      </dgm:t>
    </dgm:pt>
    <dgm:pt modelId="{B092A8F7-01C8-4F2C-9A90-B8B2D89EA3A0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Pursuing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Ph.D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from IIS University</a:t>
          </a:r>
          <a:endParaRPr lang="en-IN" sz="1800" dirty="0">
            <a:latin typeface="Times New Roman" pitchFamily="18" charset="0"/>
            <a:cs typeface="Times New Roman" pitchFamily="18" charset="0"/>
          </a:endParaRPr>
        </a:p>
      </dgm:t>
    </dgm:pt>
    <dgm:pt modelId="{2613D2E0-3A66-40FD-8CFA-95244B1C1564}" type="parTrans" cxnId="{C6D9470B-FD48-4A8A-8637-CB402303690E}">
      <dgm:prSet/>
      <dgm:spPr/>
      <dgm:t>
        <a:bodyPr/>
        <a:lstStyle/>
        <a:p>
          <a:endParaRPr lang="en-US" sz="2000"/>
        </a:p>
      </dgm:t>
    </dgm:pt>
    <dgm:pt modelId="{F43F9B46-1FC3-4D90-BCAD-E64506185E4E}" type="sibTrans" cxnId="{C6D9470B-FD48-4A8A-8637-CB402303690E}">
      <dgm:prSet/>
      <dgm:spPr/>
      <dgm:t>
        <a:bodyPr/>
        <a:lstStyle/>
        <a:p>
          <a:endParaRPr lang="en-US" sz="2000"/>
        </a:p>
      </dgm:t>
    </dgm:pt>
    <dgm:pt modelId="{336E92C3-8E99-4329-8215-8CC5E4BEDD9E}" type="pres">
      <dgm:prSet presAssocID="{7CD8AD3B-4AB6-43F4-A6F1-F46EE1A7232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98FEB539-0817-44C3-B41D-4704587DD597}" type="pres">
      <dgm:prSet presAssocID="{76423F3A-2AAE-4B4D-8960-1FBFD2A91260}" presName="comp" presStyleCnt="0"/>
      <dgm:spPr/>
      <dgm:t>
        <a:bodyPr/>
        <a:lstStyle/>
        <a:p>
          <a:endParaRPr lang="en-US"/>
        </a:p>
      </dgm:t>
    </dgm:pt>
    <dgm:pt modelId="{5610F12F-E7C7-4F96-9C9A-88E75072183E}" type="pres">
      <dgm:prSet presAssocID="{76423F3A-2AAE-4B4D-8960-1FBFD2A91260}" presName="box" presStyleLbl="node1" presStyleIdx="0" presStyleCnt="1"/>
      <dgm:spPr/>
      <dgm:t>
        <a:bodyPr/>
        <a:lstStyle/>
        <a:p>
          <a:endParaRPr lang="en-IN"/>
        </a:p>
      </dgm:t>
    </dgm:pt>
    <dgm:pt modelId="{209155DF-FE0E-43CD-A7F7-8AB6FD0EF072}" type="pres">
      <dgm:prSet presAssocID="{76423F3A-2AAE-4B4D-8960-1FBFD2A91260}" presName="img" presStyleLbl="fgImgPlace1" presStyleIdx="0" presStyleCnt="1"/>
      <dgm:spPr/>
      <dgm:t>
        <a:bodyPr/>
        <a:lstStyle/>
        <a:p>
          <a:endParaRPr lang="en-IN"/>
        </a:p>
      </dgm:t>
    </dgm:pt>
    <dgm:pt modelId="{4374A3A9-1AC0-4007-B758-19E29F29BAD1}" type="pres">
      <dgm:prSet presAssocID="{76423F3A-2AAE-4B4D-8960-1FBFD2A91260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B9DFA0F7-148B-4782-B53A-20FED6FB0764}" type="presOf" srcId="{76423F3A-2AAE-4B4D-8960-1FBFD2A91260}" destId="{5610F12F-E7C7-4F96-9C9A-88E75072183E}" srcOrd="0" destOrd="0" presId="urn:microsoft.com/office/officeart/2005/8/layout/vList4"/>
    <dgm:cxn modelId="{C6D9470B-FD48-4A8A-8637-CB402303690E}" srcId="{76423F3A-2AAE-4B4D-8960-1FBFD2A91260}" destId="{B092A8F7-01C8-4F2C-9A90-B8B2D89EA3A0}" srcOrd="0" destOrd="0" parTransId="{2613D2E0-3A66-40FD-8CFA-95244B1C1564}" sibTransId="{F43F9B46-1FC3-4D90-BCAD-E64506185E4E}"/>
    <dgm:cxn modelId="{F9DFF69A-B4D1-44CB-9695-4DAB0A76E011}" srcId="{7CD8AD3B-4AB6-43F4-A6F1-F46EE1A72325}" destId="{76423F3A-2AAE-4B4D-8960-1FBFD2A91260}" srcOrd="0" destOrd="0" parTransId="{F6890B8C-BC63-4767-AD1C-AF233B3E6809}" sibTransId="{D9A2F070-D3AC-4243-896D-EF1B15D08876}"/>
    <dgm:cxn modelId="{270E860F-CEF0-4827-887F-4554A0C50BBA}" type="presOf" srcId="{1FFB48E0-D936-40CE-9A00-BD8A04928B26}" destId="{5610F12F-E7C7-4F96-9C9A-88E75072183E}" srcOrd="0" destOrd="3" presId="urn:microsoft.com/office/officeart/2005/8/layout/vList4"/>
    <dgm:cxn modelId="{994B0E54-50A5-4F44-9EA1-D5C84D5019BD}" type="presOf" srcId="{5F0DA901-689F-4A29-AA68-75FC5FF7A565}" destId="{4374A3A9-1AC0-4007-B758-19E29F29BAD1}" srcOrd="1" destOrd="2" presId="urn:microsoft.com/office/officeart/2005/8/layout/vList4"/>
    <dgm:cxn modelId="{341663FE-962B-4405-B072-B619C2DF020F}" type="presOf" srcId="{7CD8AD3B-4AB6-43F4-A6F1-F46EE1A72325}" destId="{336E92C3-8E99-4329-8215-8CC5E4BEDD9E}" srcOrd="0" destOrd="0" presId="urn:microsoft.com/office/officeart/2005/8/layout/vList4"/>
    <dgm:cxn modelId="{347E4DED-DA39-4245-A9F2-314051BAECEC}" srcId="{76423F3A-2AAE-4B4D-8960-1FBFD2A91260}" destId="{5F0DA901-689F-4A29-AA68-75FC5FF7A565}" srcOrd="1" destOrd="0" parTransId="{EE55F123-3925-4726-A115-681D077F40EC}" sibTransId="{D6BA8D0C-C2C8-4277-8314-EE8F071C176B}"/>
    <dgm:cxn modelId="{D29BD767-7CCE-4447-80D9-9CADB1A385DF}" srcId="{76423F3A-2AAE-4B4D-8960-1FBFD2A91260}" destId="{1FFB48E0-D936-40CE-9A00-BD8A04928B26}" srcOrd="2" destOrd="0" parTransId="{33381FBF-32CD-48A4-922C-8F89B1234B7B}" sibTransId="{99C9433E-116D-4594-9F46-BFDBF8953404}"/>
    <dgm:cxn modelId="{30C5DDF2-302D-4656-B685-456CCD6A46A3}" type="presOf" srcId="{B092A8F7-01C8-4F2C-9A90-B8B2D89EA3A0}" destId="{4374A3A9-1AC0-4007-B758-19E29F29BAD1}" srcOrd="1" destOrd="1" presId="urn:microsoft.com/office/officeart/2005/8/layout/vList4"/>
    <dgm:cxn modelId="{C06E3DF0-4C32-4F80-8019-666C68963337}" type="presOf" srcId="{B092A8F7-01C8-4F2C-9A90-B8B2D89EA3A0}" destId="{5610F12F-E7C7-4F96-9C9A-88E75072183E}" srcOrd="0" destOrd="1" presId="urn:microsoft.com/office/officeart/2005/8/layout/vList4"/>
    <dgm:cxn modelId="{F20EEFA4-956E-4515-A0EC-E3330E491753}" type="presOf" srcId="{5F0DA901-689F-4A29-AA68-75FC5FF7A565}" destId="{5610F12F-E7C7-4F96-9C9A-88E75072183E}" srcOrd="0" destOrd="2" presId="urn:microsoft.com/office/officeart/2005/8/layout/vList4"/>
    <dgm:cxn modelId="{4EAE7BBC-7B67-4976-A3E6-267AF85B7C5F}" type="presOf" srcId="{1FFB48E0-D936-40CE-9A00-BD8A04928B26}" destId="{4374A3A9-1AC0-4007-B758-19E29F29BAD1}" srcOrd="1" destOrd="3" presId="urn:microsoft.com/office/officeart/2005/8/layout/vList4"/>
    <dgm:cxn modelId="{C7EB7997-D69A-4E8F-B39C-127C4309D4B4}" type="presOf" srcId="{76423F3A-2AAE-4B4D-8960-1FBFD2A91260}" destId="{4374A3A9-1AC0-4007-B758-19E29F29BAD1}" srcOrd="1" destOrd="0" presId="urn:microsoft.com/office/officeart/2005/8/layout/vList4"/>
    <dgm:cxn modelId="{7611AF0A-4705-4CE9-8FD7-AB5205981950}" type="presParOf" srcId="{336E92C3-8E99-4329-8215-8CC5E4BEDD9E}" destId="{98FEB539-0817-44C3-B41D-4704587DD597}" srcOrd="0" destOrd="0" presId="urn:microsoft.com/office/officeart/2005/8/layout/vList4"/>
    <dgm:cxn modelId="{A15EA12F-3E9B-4BC4-907E-366A4712A3C5}" type="presParOf" srcId="{98FEB539-0817-44C3-B41D-4704587DD597}" destId="{5610F12F-E7C7-4F96-9C9A-88E75072183E}" srcOrd="0" destOrd="0" presId="urn:microsoft.com/office/officeart/2005/8/layout/vList4"/>
    <dgm:cxn modelId="{FBB31236-0DE0-4771-879E-7ED13C61F72A}" type="presParOf" srcId="{98FEB539-0817-44C3-B41D-4704587DD597}" destId="{209155DF-FE0E-43CD-A7F7-8AB6FD0EF072}" srcOrd="1" destOrd="0" presId="urn:microsoft.com/office/officeart/2005/8/layout/vList4"/>
    <dgm:cxn modelId="{64E7C7F1-9A67-45E1-86D1-700202129DA8}" type="presParOf" srcId="{98FEB539-0817-44C3-B41D-4704587DD597}" destId="{4374A3A9-1AC0-4007-B758-19E29F29BAD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A5F046-0343-4EA9-B4A6-330C34EFA6FA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C74AB8-FE7A-4277-8283-4D04DEC3B746}">
      <dgm:prSet phldrT="[Text]" custT="1"/>
      <dgm:spPr/>
      <dgm:t>
        <a:bodyPr anchor="ctr"/>
        <a:lstStyle/>
        <a:p>
          <a:r>
            <a:rPr lang="en-US" sz="2000" dirty="0" smtClean="0"/>
            <a:t>  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Dr.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Mahima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Rai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( Supervisor and 2</a:t>
          </a:r>
          <a:r>
            <a:rPr lang="en-US" sz="240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Author )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CB72636F-D9A7-4433-8422-ABE2BEC67CC3}" type="parTrans" cxnId="{057358BB-CE56-40AE-BD8C-F6C763DF8A85}">
      <dgm:prSet/>
      <dgm:spPr/>
      <dgm:t>
        <a:bodyPr/>
        <a:lstStyle/>
        <a:p>
          <a:endParaRPr lang="en-US" sz="2000"/>
        </a:p>
      </dgm:t>
    </dgm:pt>
    <dgm:pt modelId="{BE7B1EA6-8604-403D-8B37-45B26CA1CDEE}" type="sibTrans" cxnId="{057358BB-CE56-40AE-BD8C-F6C763DF8A85}">
      <dgm:prSet/>
      <dgm:spPr/>
      <dgm:t>
        <a:bodyPr/>
        <a:lstStyle/>
        <a:p>
          <a:endParaRPr lang="en-US" sz="2000"/>
        </a:p>
      </dgm:t>
    </dgm:pt>
    <dgm:pt modelId="{858C45F4-C500-461D-928D-CAFE73241C73}">
      <dgm:prSet phldrT="[Text]" custT="1"/>
      <dgm:spPr/>
      <dgm:t>
        <a:bodyPr anchor="ctr"/>
        <a:lstStyle/>
        <a:p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Associate.Professor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(IIS University –Dept. of Mgmt.-HRM and IB 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82523F-0E15-4150-8B23-ADBDD7D36E44}" type="parTrans" cxnId="{6706F7A3-6DE4-4E16-B974-775C88138611}">
      <dgm:prSet/>
      <dgm:spPr/>
      <dgm:t>
        <a:bodyPr/>
        <a:lstStyle/>
        <a:p>
          <a:endParaRPr lang="en-US" sz="2000"/>
        </a:p>
      </dgm:t>
    </dgm:pt>
    <dgm:pt modelId="{C65FC05F-555B-4B32-94E5-408FA9761E25}" type="sibTrans" cxnId="{6706F7A3-6DE4-4E16-B974-775C88138611}">
      <dgm:prSet/>
      <dgm:spPr/>
      <dgm:t>
        <a:bodyPr/>
        <a:lstStyle/>
        <a:p>
          <a:endParaRPr lang="en-US" sz="2000"/>
        </a:p>
      </dgm:t>
    </dgm:pt>
    <dgm:pt modelId="{A091F2E3-B39C-4275-ABED-E97F8649E0B9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HOD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Mgmt.Department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(Apex Institute of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Mgmt.and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Science</a:t>
          </a:r>
          <a:r>
            <a:rPr lang="en-US" sz="1800" dirty="0" smtClean="0"/>
            <a:t>)</a:t>
          </a:r>
          <a:endParaRPr lang="en-US" sz="1800" dirty="0"/>
        </a:p>
      </dgm:t>
    </dgm:pt>
    <dgm:pt modelId="{5F6C745C-949A-4EFB-9C29-F3C6A96CE330}" type="parTrans" cxnId="{0190EE08-7613-493A-95F7-884EC5FC556C}">
      <dgm:prSet/>
      <dgm:spPr/>
      <dgm:t>
        <a:bodyPr/>
        <a:lstStyle/>
        <a:p>
          <a:endParaRPr lang="en-US" sz="2000"/>
        </a:p>
      </dgm:t>
    </dgm:pt>
    <dgm:pt modelId="{3DC7244E-3C0B-45D9-8E36-C8A6EB2083C4}" type="sibTrans" cxnId="{0190EE08-7613-493A-95F7-884EC5FC556C}">
      <dgm:prSet/>
      <dgm:spPr/>
      <dgm:t>
        <a:bodyPr/>
        <a:lstStyle/>
        <a:p>
          <a:endParaRPr lang="en-US" sz="2000"/>
        </a:p>
      </dgm:t>
    </dgm:pt>
    <dgm:pt modelId="{6DCAEB88-DB20-40E0-82A5-5516F529B071}" type="pres">
      <dgm:prSet presAssocID="{A9A5F046-0343-4EA9-B4A6-330C34EFA6F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FF2D19-3458-4D8E-9774-97EB0686D180}" type="pres">
      <dgm:prSet presAssocID="{49C74AB8-FE7A-4277-8283-4D04DEC3B746}" presName="comp" presStyleCnt="0"/>
      <dgm:spPr/>
    </dgm:pt>
    <dgm:pt modelId="{1445B614-3F04-40D5-8662-D34DB1904CF6}" type="pres">
      <dgm:prSet presAssocID="{49C74AB8-FE7A-4277-8283-4D04DEC3B746}" presName="box" presStyleLbl="node1" presStyleIdx="0" presStyleCnt="1" custLinFactNeighborX="-901"/>
      <dgm:spPr/>
      <dgm:t>
        <a:bodyPr/>
        <a:lstStyle/>
        <a:p>
          <a:endParaRPr lang="en-US"/>
        </a:p>
      </dgm:t>
    </dgm:pt>
    <dgm:pt modelId="{B41D74BE-6187-4DA3-8F30-E0FD1637458F}" type="pres">
      <dgm:prSet presAssocID="{49C74AB8-FE7A-4277-8283-4D04DEC3B746}" presName="img" presStyleLbl="fgImgPlace1" presStyleIdx="0" presStyleCnt="1"/>
      <dgm:spPr/>
    </dgm:pt>
    <dgm:pt modelId="{1A119C42-F589-4A3A-A44F-22033C320054}" type="pres">
      <dgm:prSet presAssocID="{49C74AB8-FE7A-4277-8283-4D04DEC3B746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28A0EE-4FEA-4DA7-A83C-413CD90E9C7E}" type="presOf" srcId="{49C74AB8-FE7A-4277-8283-4D04DEC3B746}" destId="{1445B614-3F04-40D5-8662-D34DB1904CF6}" srcOrd="0" destOrd="0" presId="urn:microsoft.com/office/officeart/2005/8/layout/vList4"/>
    <dgm:cxn modelId="{B56FFE8E-4065-4C8B-B604-9BA517153EC7}" type="presOf" srcId="{A091F2E3-B39C-4275-ABED-E97F8649E0B9}" destId="{1A119C42-F589-4A3A-A44F-22033C320054}" srcOrd="1" destOrd="2" presId="urn:microsoft.com/office/officeart/2005/8/layout/vList4"/>
    <dgm:cxn modelId="{C7EF0E1F-C480-437C-AF2F-C0A572BAD61E}" type="presOf" srcId="{858C45F4-C500-461D-928D-CAFE73241C73}" destId="{1A119C42-F589-4A3A-A44F-22033C320054}" srcOrd="1" destOrd="1" presId="urn:microsoft.com/office/officeart/2005/8/layout/vList4"/>
    <dgm:cxn modelId="{A8E7D823-9AE3-4C7E-8C62-18FABC75F141}" type="presOf" srcId="{A9A5F046-0343-4EA9-B4A6-330C34EFA6FA}" destId="{6DCAEB88-DB20-40E0-82A5-5516F529B071}" srcOrd="0" destOrd="0" presId="urn:microsoft.com/office/officeart/2005/8/layout/vList4"/>
    <dgm:cxn modelId="{BB6FBD9D-255A-4FA4-BEDE-FAEA78FC6FA4}" type="presOf" srcId="{858C45F4-C500-461D-928D-CAFE73241C73}" destId="{1445B614-3F04-40D5-8662-D34DB1904CF6}" srcOrd="0" destOrd="1" presId="urn:microsoft.com/office/officeart/2005/8/layout/vList4"/>
    <dgm:cxn modelId="{057358BB-CE56-40AE-BD8C-F6C763DF8A85}" srcId="{A9A5F046-0343-4EA9-B4A6-330C34EFA6FA}" destId="{49C74AB8-FE7A-4277-8283-4D04DEC3B746}" srcOrd="0" destOrd="0" parTransId="{CB72636F-D9A7-4433-8422-ABE2BEC67CC3}" sibTransId="{BE7B1EA6-8604-403D-8B37-45B26CA1CDEE}"/>
    <dgm:cxn modelId="{6706F7A3-6DE4-4E16-B974-775C88138611}" srcId="{49C74AB8-FE7A-4277-8283-4D04DEC3B746}" destId="{858C45F4-C500-461D-928D-CAFE73241C73}" srcOrd="0" destOrd="0" parTransId="{2C82523F-0E15-4150-8B23-ADBDD7D36E44}" sibTransId="{C65FC05F-555B-4B32-94E5-408FA9761E25}"/>
    <dgm:cxn modelId="{7AD56A96-F52B-4ADB-B7B5-38B149B20A7C}" type="presOf" srcId="{A091F2E3-B39C-4275-ABED-E97F8649E0B9}" destId="{1445B614-3F04-40D5-8662-D34DB1904CF6}" srcOrd="0" destOrd="2" presId="urn:microsoft.com/office/officeart/2005/8/layout/vList4"/>
    <dgm:cxn modelId="{1EF8930B-933B-482D-AB16-B96FB6BD4785}" type="presOf" srcId="{49C74AB8-FE7A-4277-8283-4D04DEC3B746}" destId="{1A119C42-F589-4A3A-A44F-22033C320054}" srcOrd="1" destOrd="0" presId="urn:microsoft.com/office/officeart/2005/8/layout/vList4"/>
    <dgm:cxn modelId="{0190EE08-7613-493A-95F7-884EC5FC556C}" srcId="{49C74AB8-FE7A-4277-8283-4D04DEC3B746}" destId="{A091F2E3-B39C-4275-ABED-E97F8649E0B9}" srcOrd="1" destOrd="0" parTransId="{5F6C745C-949A-4EFB-9C29-F3C6A96CE330}" sibTransId="{3DC7244E-3C0B-45D9-8E36-C8A6EB2083C4}"/>
    <dgm:cxn modelId="{F668A432-C774-41A0-8FB3-76FE839CEEA9}" type="presParOf" srcId="{6DCAEB88-DB20-40E0-82A5-5516F529B071}" destId="{C3FF2D19-3458-4D8E-9774-97EB0686D180}" srcOrd="0" destOrd="0" presId="urn:microsoft.com/office/officeart/2005/8/layout/vList4"/>
    <dgm:cxn modelId="{65479DFC-E385-43AF-8FE3-2D3D0C108E83}" type="presParOf" srcId="{C3FF2D19-3458-4D8E-9774-97EB0686D180}" destId="{1445B614-3F04-40D5-8662-D34DB1904CF6}" srcOrd="0" destOrd="0" presId="urn:microsoft.com/office/officeart/2005/8/layout/vList4"/>
    <dgm:cxn modelId="{31A63349-595D-43A4-9319-7751BCCA8FC6}" type="presParOf" srcId="{C3FF2D19-3458-4D8E-9774-97EB0686D180}" destId="{B41D74BE-6187-4DA3-8F30-E0FD1637458F}" srcOrd="1" destOrd="0" presId="urn:microsoft.com/office/officeart/2005/8/layout/vList4"/>
    <dgm:cxn modelId="{357AC076-0BFB-4BDF-B1A0-DD2962E2663A}" type="presParOf" srcId="{C3FF2D19-3458-4D8E-9774-97EB0686D180}" destId="{1A119C42-F589-4A3A-A44F-22033C32005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A5F046-0343-4EA9-B4A6-330C34EFA6FA}" type="doc">
      <dgm:prSet loTypeId="urn:microsoft.com/office/officeart/2005/8/layout/vList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C74AB8-FE7A-4277-8283-4D04DEC3B746}">
      <dgm:prSet phldrT="[Text]" custT="1"/>
      <dgm:spPr/>
      <dgm:t>
        <a:bodyPr anchor="ctr"/>
        <a:lstStyle/>
        <a:p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dirty="0" err="1" smtClean="0">
              <a:latin typeface="Times New Roman" pitchFamily="18" charset="0"/>
              <a:cs typeface="Times New Roman" pitchFamily="18" charset="0"/>
            </a:rPr>
            <a:t>Dr.Rashmi</a:t>
          </a:r>
          <a:r>
            <a:rPr lang="en-US" sz="2400" baseline="0" dirty="0" smtClean="0">
              <a:latin typeface="Times New Roman" pitchFamily="18" charset="0"/>
              <a:cs typeface="Times New Roman" pitchFamily="18" charset="0"/>
            </a:rPr>
            <a:t> Chaturvedi (3</a:t>
          </a:r>
          <a:r>
            <a:rPr lang="en-US" sz="2400" baseline="30000" dirty="0" smtClean="0">
              <a:latin typeface="Times New Roman" pitchFamily="18" charset="0"/>
              <a:cs typeface="Times New Roman" pitchFamily="18" charset="0"/>
            </a:rPr>
            <a:t>rd</a:t>
          </a:r>
          <a:r>
            <a:rPr lang="en-US" sz="2400" baseline="0" dirty="0" smtClean="0">
              <a:latin typeface="Times New Roman" pitchFamily="18" charset="0"/>
              <a:cs typeface="Times New Roman" pitchFamily="18" charset="0"/>
            </a:rPr>
            <a:t> Author )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CB72636F-D9A7-4433-8422-ABE2BEC67CC3}" type="parTrans" cxnId="{057358BB-CE56-40AE-BD8C-F6C763DF8A8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BE7B1EA6-8604-403D-8B37-45B26CA1CDEE}" type="sibTrans" cxnId="{057358BB-CE56-40AE-BD8C-F6C763DF8A85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858C45F4-C500-461D-928D-CAFE73241C73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Director ( </a:t>
          </a:r>
          <a:r>
            <a:rPr lang="en-US" sz="1800" dirty="0" err="1" smtClean="0">
              <a:latin typeface="Times New Roman" pitchFamily="18" charset="0"/>
              <a:cs typeface="Times New Roman" pitchFamily="18" charset="0"/>
            </a:rPr>
            <a:t>Kanodia</a:t>
          </a:r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College )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2C82523F-0E15-4150-8B23-ADBDD7D36E44}" type="parTrans" cxnId="{6706F7A3-6DE4-4E16-B974-775C88138611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C65FC05F-555B-4B32-94E5-408FA9761E25}" type="sibTrans" cxnId="{6706F7A3-6DE4-4E16-B974-775C88138611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1A7ADBD-95ED-476A-8D3A-54DC583D3E88}">
      <dgm:prSet phldrT="[Text]" custT="1"/>
      <dgm:spPr/>
      <dgm:t>
        <a:bodyPr anchor="ctr"/>
        <a:lstStyle/>
        <a:p>
          <a:r>
            <a:rPr lang="en-US" sz="1800" dirty="0" smtClean="0">
              <a:latin typeface="Times New Roman" pitchFamily="18" charset="0"/>
              <a:cs typeface="Times New Roman" pitchFamily="18" charset="0"/>
            </a:rPr>
            <a:t> More than 35 years of experience in Teaching and Administration</a:t>
          </a:r>
          <a:endParaRPr lang="en-US" sz="1800" dirty="0">
            <a:latin typeface="Times New Roman" pitchFamily="18" charset="0"/>
            <a:cs typeface="Times New Roman" pitchFamily="18" charset="0"/>
          </a:endParaRPr>
        </a:p>
      </dgm:t>
    </dgm:pt>
    <dgm:pt modelId="{B0F4A4B8-EFA0-4899-B0E3-DA189CEF6B22}" type="parTrans" cxnId="{3857479E-95DC-465B-8A93-7FF55E01F3A8}">
      <dgm:prSet/>
      <dgm:spPr/>
      <dgm:t>
        <a:bodyPr/>
        <a:lstStyle/>
        <a:p>
          <a:endParaRPr lang="en-US"/>
        </a:p>
      </dgm:t>
    </dgm:pt>
    <dgm:pt modelId="{192B2CD2-A0BB-422D-98CE-912AAD8AFB0D}" type="sibTrans" cxnId="{3857479E-95DC-465B-8A93-7FF55E01F3A8}">
      <dgm:prSet/>
      <dgm:spPr/>
      <dgm:t>
        <a:bodyPr/>
        <a:lstStyle/>
        <a:p>
          <a:endParaRPr lang="en-US"/>
        </a:p>
      </dgm:t>
    </dgm:pt>
    <dgm:pt modelId="{6DCAEB88-DB20-40E0-82A5-5516F529B071}" type="pres">
      <dgm:prSet presAssocID="{A9A5F046-0343-4EA9-B4A6-330C34EFA6F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FF2D19-3458-4D8E-9774-97EB0686D180}" type="pres">
      <dgm:prSet presAssocID="{49C74AB8-FE7A-4277-8283-4D04DEC3B746}" presName="comp" presStyleCnt="0"/>
      <dgm:spPr/>
    </dgm:pt>
    <dgm:pt modelId="{1445B614-3F04-40D5-8662-D34DB1904CF6}" type="pres">
      <dgm:prSet presAssocID="{49C74AB8-FE7A-4277-8283-4D04DEC3B746}" presName="box" presStyleLbl="node1" presStyleIdx="0" presStyleCnt="1"/>
      <dgm:spPr/>
      <dgm:t>
        <a:bodyPr/>
        <a:lstStyle/>
        <a:p>
          <a:endParaRPr lang="en-US"/>
        </a:p>
      </dgm:t>
    </dgm:pt>
    <dgm:pt modelId="{B41D74BE-6187-4DA3-8F30-E0FD1637458F}" type="pres">
      <dgm:prSet presAssocID="{49C74AB8-FE7A-4277-8283-4D04DEC3B746}" presName="img" presStyleLbl="fgImgPlace1" presStyleIdx="0" presStyleCnt="1"/>
      <dgm:spPr/>
    </dgm:pt>
    <dgm:pt modelId="{1A119C42-F589-4A3A-A44F-22033C320054}" type="pres">
      <dgm:prSet presAssocID="{49C74AB8-FE7A-4277-8283-4D04DEC3B746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C3C7D0-C3A1-42D1-BCF6-164BBD089BCE}" type="presOf" srcId="{858C45F4-C500-461D-928D-CAFE73241C73}" destId="{1A119C42-F589-4A3A-A44F-22033C320054}" srcOrd="1" destOrd="1" presId="urn:microsoft.com/office/officeart/2005/8/layout/vList4"/>
    <dgm:cxn modelId="{C139D92B-BC74-46AD-8B6B-61E134802682}" type="presOf" srcId="{49C74AB8-FE7A-4277-8283-4D04DEC3B746}" destId="{1A119C42-F589-4A3A-A44F-22033C320054}" srcOrd="1" destOrd="0" presId="urn:microsoft.com/office/officeart/2005/8/layout/vList4"/>
    <dgm:cxn modelId="{0732D11D-B3D8-42C9-B21A-E01E8566B7FA}" type="presOf" srcId="{31A7ADBD-95ED-476A-8D3A-54DC583D3E88}" destId="{1445B614-3F04-40D5-8662-D34DB1904CF6}" srcOrd="0" destOrd="2" presId="urn:microsoft.com/office/officeart/2005/8/layout/vList4"/>
    <dgm:cxn modelId="{F46599C5-E732-4383-8775-99C9BAF28CC3}" type="presOf" srcId="{A9A5F046-0343-4EA9-B4A6-330C34EFA6FA}" destId="{6DCAEB88-DB20-40E0-82A5-5516F529B071}" srcOrd="0" destOrd="0" presId="urn:microsoft.com/office/officeart/2005/8/layout/vList4"/>
    <dgm:cxn modelId="{057358BB-CE56-40AE-BD8C-F6C763DF8A85}" srcId="{A9A5F046-0343-4EA9-B4A6-330C34EFA6FA}" destId="{49C74AB8-FE7A-4277-8283-4D04DEC3B746}" srcOrd="0" destOrd="0" parTransId="{CB72636F-D9A7-4433-8422-ABE2BEC67CC3}" sibTransId="{BE7B1EA6-8604-403D-8B37-45B26CA1CDEE}"/>
    <dgm:cxn modelId="{6706F7A3-6DE4-4E16-B974-775C88138611}" srcId="{49C74AB8-FE7A-4277-8283-4D04DEC3B746}" destId="{858C45F4-C500-461D-928D-CAFE73241C73}" srcOrd="0" destOrd="0" parTransId="{2C82523F-0E15-4150-8B23-ADBDD7D36E44}" sibTransId="{C65FC05F-555B-4B32-94E5-408FA9761E25}"/>
    <dgm:cxn modelId="{4C74B355-DF5A-4924-9C86-F260ABAC1539}" type="presOf" srcId="{858C45F4-C500-461D-928D-CAFE73241C73}" destId="{1445B614-3F04-40D5-8662-D34DB1904CF6}" srcOrd="0" destOrd="1" presId="urn:microsoft.com/office/officeart/2005/8/layout/vList4"/>
    <dgm:cxn modelId="{789F712F-CFA0-476E-8E12-EBF421ADA9DA}" type="presOf" srcId="{49C74AB8-FE7A-4277-8283-4D04DEC3B746}" destId="{1445B614-3F04-40D5-8662-D34DB1904CF6}" srcOrd="0" destOrd="0" presId="urn:microsoft.com/office/officeart/2005/8/layout/vList4"/>
    <dgm:cxn modelId="{E8346F27-90F6-454C-9B2D-5B7BE2D584B7}" type="presOf" srcId="{31A7ADBD-95ED-476A-8D3A-54DC583D3E88}" destId="{1A119C42-F589-4A3A-A44F-22033C320054}" srcOrd="1" destOrd="2" presId="urn:microsoft.com/office/officeart/2005/8/layout/vList4"/>
    <dgm:cxn modelId="{3857479E-95DC-465B-8A93-7FF55E01F3A8}" srcId="{49C74AB8-FE7A-4277-8283-4D04DEC3B746}" destId="{31A7ADBD-95ED-476A-8D3A-54DC583D3E88}" srcOrd="1" destOrd="0" parTransId="{B0F4A4B8-EFA0-4899-B0E3-DA189CEF6B22}" sibTransId="{192B2CD2-A0BB-422D-98CE-912AAD8AFB0D}"/>
    <dgm:cxn modelId="{8EB6BAE5-BD2F-4E23-968C-1F0B3E403454}" type="presParOf" srcId="{6DCAEB88-DB20-40E0-82A5-5516F529B071}" destId="{C3FF2D19-3458-4D8E-9774-97EB0686D180}" srcOrd="0" destOrd="0" presId="urn:microsoft.com/office/officeart/2005/8/layout/vList4"/>
    <dgm:cxn modelId="{2E853648-2389-4EA0-819A-548CF26CAC5F}" type="presParOf" srcId="{C3FF2D19-3458-4D8E-9774-97EB0686D180}" destId="{1445B614-3F04-40D5-8662-D34DB1904CF6}" srcOrd="0" destOrd="0" presId="urn:microsoft.com/office/officeart/2005/8/layout/vList4"/>
    <dgm:cxn modelId="{3705FF2A-2D4B-4878-A1D9-907DD6F342CE}" type="presParOf" srcId="{C3FF2D19-3458-4D8E-9774-97EB0686D180}" destId="{B41D74BE-6187-4DA3-8F30-E0FD1637458F}" srcOrd="1" destOrd="0" presId="urn:microsoft.com/office/officeart/2005/8/layout/vList4"/>
    <dgm:cxn modelId="{10DC0EBD-6FAF-4F9D-B7FA-92BF820395AC}" type="presParOf" srcId="{C3FF2D19-3458-4D8E-9774-97EB0686D180}" destId="{1A119C42-F589-4A3A-A44F-22033C32005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4A3FE46-4219-4F2F-AC59-8E6575DBF5F7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35AF792-4410-4AE2-814B-EDC1903D34D3}">
      <dgm:prSet phldrT="[Text]" custT="1"/>
      <dgm:spPr/>
      <dgm:t>
        <a:bodyPr anchor="t" anchorCtr="0"/>
        <a:lstStyle/>
        <a:p>
          <a:r>
            <a:rPr lang="en-US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SURFACE ASPECTS OF ORGANISATIONAL CULTURE</a:t>
          </a:r>
          <a:endParaRPr lang="en-US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F298E7-E8BA-4ED6-83CB-4F330485236E}" type="parTrans" cxnId="{DEC414AF-0900-4D56-9223-A032ABC49A8F}">
      <dgm:prSet/>
      <dgm:spPr/>
      <dgm:t>
        <a:bodyPr/>
        <a:lstStyle/>
        <a:p>
          <a:endParaRPr lang="en-US"/>
        </a:p>
      </dgm:t>
    </dgm:pt>
    <dgm:pt modelId="{FC901F7E-7294-4A9F-81B2-F4996E85C750}" type="sibTrans" cxnId="{DEC414AF-0900-4D56-9223-A032ABC49A8F}">
      <dgm:prSet/>
      <dgm:spPr/>
      <dgm:t>
        <a:bodyPr/>
        <a:lstStyle/>
        <a:p>
          <a:endParaRPr lang="en-US"/>
        </a:p>
      </dgm:t>
    </dgm:pt>
    <dgm:pt modelId="{3FDE473C-7D3C-4EC9-B560-8EC4A4D13CA9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 anchor="t"/>
        <a:lstStyle/>
        <a:p>
          <a:endParaRPr lang="en-US" sz="1600" b="1" dirty="0"/>
        </a:p>
      </dgm:t>
    </dgm:pt>
    <dgm:pt modelId="{9F8CECB5-7159-4F58-8BCA-ACC75E447C0F}" type="parTrans" cxnId="{794DDF82-94FB-46A8-924B-17DE2D5DE213}">
      <dgm:prSet/>
      <dgm:spPr/>
      <dgm:t>
        <a:bodyPr/>
        <a:lstStyle/>
        <a:p>
          <a:endParaRPr lang="en-US"/>
        </a:p>
      </dgm:t>
    </dgm:pt>
    <dgm:pt modelId="{C2723D5A-4853-482D-ABBE-2F488AE47008}" type="sibTrans" cxnId="{794DDF82-94FB-46A8-924B-17DE2D5DE213}">
      <dgm:prSet/>
      <dgm:spPr/>
      <dgm:t>
        <a:bodyPr/>
        <a:lstStyle/>
        <a:p>
          <a:endParaRPr lang="en-US"/>
        </a:p>
      </dgm:t>
    </dgm:pt>
    <dgm:pt modelId="{F073E777-5C4E-4CCF-9B63-ACE9E764FE6C}">
      <dgm:prSet phldrT="[Text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 anchor="t"/>
        <a:lstStyle/>
        <a:p>
          <a:endParaRPr lang="en-US" sz="1600" b="1" dirty="0"/>
        </a:p>
      </dgm:t>
    </dgm:pt>
    <dgm:pt modelId="{C16A149D-097F-4E67-BAB6-3C6A2CB199AE}" type="parTrans" cxnId="{E3E2FA5F-0785-48C9-AE18-046F3092D40C}">
      <dgm:prSet/>
      <dgm:spPr/>
      <dgm:t>
        <a:bodyPr/>
        <a:lstStyle/>
        <a:p>
          <a:endParaRPr lang="en-US"/>
        </a:p>
      </dgm:t>
    </dgm:pt>
    <dgm:pt modelId="{E81F29BF-CECA-4B35-9B0F-DFB1B86C0DA1}" type="sibTrans" cxnId="{E3E2FA5F-0785-48C9-AE18-046F3092D40C}">
      <dgm:prSet/>
      <dgm:spPr/>
      <dgm:t>
        <a:bodyPr/>
        <a:lstStyle/>
        <a:p>
          <a:endParaRPr lang="en-US"/>
        </a:p>
      </dgm:t>
    </dgm:pt>
    <dgm:pt modelId="{646E804F-1F02-4B4D-96F2-B0FDF8944B3E}">
      <dgm:prSet phldrT="[Text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 anchor="t"/>
        <a:lstStyle/>
        <a:p>
          <a:pPr algn="l"/>
          <a:endParaRPr lang="en-US" sz="1600" b="1" dirty="0"/>
        </a:p>
      </dgm:t>
    </dgm:pt>
    <dgm:pt modelId="{BAB5B8BF-D5B5-4CAE-9CB3-988FA2FFDCA4}" type="parTrans" cxnId="{70A7C6DE-6A05-4D73-9747-9473209F2BA1}">
      <dgm:prSet/>
      <dgm:spPr/>
      <dgm:t>
        <a:bodyPr/>
        <a:lstStyle/>
        <a:p>
          <a:endParaRPr lang="en-US"/>
        </a:p>
      </dgm:t>
    </dgm:pt>
    <dgm:pt modelId="{0BA532E7-B7B0-498B-85B9-0F8BD8DBBAFA}" type="sibTrans" cxnId="{70A7C6DE-6A05-4D73-9747-9473209F2BA1}">
      <dgm:prSet/>
      <dgm:spPr/>
      <dgm:t>
        <a:bodyPr/>
        <a:lstStyle/>
        <a:p>
          <a:endParaRPr lang="en-US"/>
        </a:p>
      </dgm:t>
    </dgm:pt>
    <dgm:pt modelId="{25CDF6C7-4247-489B-8BA9-44C21FE4E907}">
      <dgm:prSet phldrT="[Text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 anchor="t"/>
        <a:lstStyle/>
        <a:p>
          <a:pPr algn="r"/>
          <a:endParaRPr lang="en-US" sz="1600" b="1" dirty="0"/>
        </a:p>
      </dgm:t>
    </dgm:pt>
    <dgm:pt modelId="{3738A5E6-EAF8-4E2A-B5BE-0B4766269167}" type="parTrans" cxnId="{372C0E73-4F6D-4B61-9EE4-39CDBD06FF09}">
      <dgm:prSet/>
      <dgm:spPr/>
      <dgm:t>
        <a:bodyPr/>
        <a:lstStyle/>
        <a:p>
          <a:endParaRPr lang="en-US"/>
        </a:p>
      </dgm:t>
    </dgm:pt>
    <dgm:pt modelId="{0B0948E6-2D8E-4F37-982E-BBF1FB47858E}" type="sibTrans" cxnId="{372C0E73-4F6D-4B61-9EE4-39CDBD06FF09}">
      <dgm:prSet/>
      <dgm:spPr/>
      <dgm:t>
        <a:bodyPr/>
        <a:lstStyle/>
        <a:p>
          <a:endParaRPr lang="en-US"/>
        </a:p>
      </dgm:t>
    </dgm:pt>
    <dgm:pt modelId="{F5943DF4-5DE9-4F83-AA56-AF1F111C40CA}">
      <dgm:prSet phldrT="[Text]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 anchor="t"/>
        <a:lstStyle/>
        <a:p>
          <a:pPr algn="r"/>
          <a:endParaRPr lang="en-US" b="1" dirty="0"/>
        </a:p>
      </dgm:t>
    </dgm:pt>
    <dgm:pt modelId="{2B276BED-C696-4105-A572-327244B9F698}" type="parTrans" cxnId="{46E07E65-39F0-4B19-BC7E-D3F141584982}">
      <dgm:prSet/>
      <dgm:spPr/>
      <dgm:t>
        <a:bodyPr/>
        <a:lstStyle/>
        <a:p>
          <a:endParaRPr lang="en-US"/>
        </a:p>
      </dgm:t>
    </dgm:pt>
    <dgm:pt modelId="{BF97FF75-2555-4036-8756-699F35A907C9}" type="sibTrans" cxnId="{46E07E65-39F0-4B19-BC7E-D3F141584982}">
      <dgm:prSet/>
      <dgm:spPr/>
      <dgm:t>
        <a:bodyPr/>
        <a:lstStyle/>
        <a:p>
          <a:endParaRPr lang="en-US"/>
        </a:p>
      </dgm:t>
    </dgm:pt>
    <dgm:pt modelId="{BDDEB189-AEDB-4910-ABA2-E16B25E5897D}">
      <dgm:prSet phldrT="[Text]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 vert="horz" anchor="b" anchorCtr="1"/>
        <a:lstStyle/>
        <a:p>
          <a:pPr algn="r"/>
          <a:r>
            <a:rPr lang="en-US" b="1" dirty="0" smtClean="0">
              <a:solidFill>
                <a:srgbClr val="002060"/>
              </a:solidFill>
            </a:rPr>
            <a:t>Technology</a:t>
          </a:r>
          <a:endParaRPr lang="en-US" b="1" dirty="0">
            <a:solidFill>
              <a:srgbClr val="002060"/>
            </a:solidFill>
          </a:endParaRPr>
        </a:p>
      </dgm:t>
    </dgm:pt>
    <dgm:pt modelId="{FC2D86B3-D92B-4C9E-88C9-BA467E854EB7}" type="parTrans" cxnId="{693E4C9B-3F83-4D33-A16F-E31DE356B2EE}">
      <dgm:prSet/>
      <dgm:spPr/>
      <dgm:t>
        <a:bodyPr/>
        <a:lstStyle/>
        <a:p>
          <a:endParaRPr lang="en-US"/>
        </a:p>
      </dgm:t>
    </dgm:pt>
    <dgm:pt modelId="{7938CFAF-D237-4FF1-A551-ABCEE272FD40}" type="sibTrans" cxnId="{693E4C9B-3F83-4D33-A16F-E31DE356B2EE}">
      <dgm:prSet/>
      <dgm:spPr/>
      <dgm:t>
        <a:bodyPr/>
        <a:lstStyle/>
        <a:p>
          <a:endParaRPr lang="en-US"/>
        </a:p>
      </dgm:t>
    </dgm:pt>
    <dgm:pt modelId="{671BE092-3569-45C3-B3DC-BEF38EFF74F3}">
      <dgm:prSet phldrT="[Text]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 anchor="t"/>
        <a:lstStyle/>
        <a:p>
          <a:pPr algn="r"/>
          <a:endParaRPr lang="en-US" b="1" dirty="0"/>
        </a:p>
      </dgm:t>
    </dgm:pt>
    <dgm:pt modelId="{C59CF0D2-7266-4CDC-BA8E-BA2929709F6C}" type="parTrans" cxnId="{69FA0B54-73B1-4028-AB5F-18EBF822152B}">
      <dgm:prSet/>
      <dgm:spPr/>
      <dgm:t>
        <a:bodyPr/>
        <a:lstStyle/>
        <a:p>
          <a:endParaRPr lang="en-US"/>
        </a:p>
      </dgm:t>
    </dgm:pt>
    <dgm:pt modelId="{151829BC-56C2-4FBE-A317-0AFE5A3315CD}" type="sibTrans" cxnId="{69FA0B54-73B1-4028-AB5F-18EBF822152B}">
      <dgm:prSet/>
      <dgm:spPr/>
      <dgm:t>
        <a:bodyPr/>
        <a:lstStyle/>
        <a:p>
          <a:endParaRPr lang="en-US"/>
        </a:p>
      </dgm:t>
    </dgm:pt>
    <dgm:pt modelId="{886A1517-F506-4F0D-A86F-BCD244E06190}" type="pres">
      <dgm:prSet presAssocID="{44A3FE46-4219-4F2F-AC59-8E6575DBF5F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154B226-14E7-4FCB-AEDC-B34AB2350371}" type="pres">
      <dgm:prSet presAssocID="{D35AF792-4410-4AE2-814B-EDC1903D34D3}" presName="roof" presStyleLbl="dkBgShp" presStyleIdx="0" presStyleCnt="2" custScaleY="88477" custLinFactNeighborY="17937"/>
      <dgm:spPr/>
      <dgm:t>
        <a:bodyPr/>
        <a:lstStyle/>
        <a:p>
          <a:endParaRPr lang="en-US"/>
        </a:p>
      </dgm:t>
    </dgm:pt>
    <dgm:pt modelId="{7F777955-B8B1-4C0F-A6E9-118FFE3C1EE5}" type="pres">
      <dgm:prSet presAssocID="{D35AF792-4410-4AE2-814B-EDC1903D34D3}" presName="pillars" presStyleCnt="0"/>
      <dgm:spPr/>
    </dgm:pt>
    <dgm:pt modelId="{330A7298-5E19-4763-82E1-424AE8F6F733}" type="pres">
      <dgm:prSet presAssocID="{D35AF792-4410-4AE2-814B-EDC1903D34D3}" presName="pillar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BE2E00-D6DB-4C52-9C0F-E5F9A484B968}" type="pres">
      <dgm:prSet presAssocID="{F073E777-5C4E-4CCF-9B63-ACE9E764FE6C}" presName="pillarX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41ACD1-2F43-4D58-9625-45F39944ED3A}" type="pres">
      <dgm:prSet presAssocID="{646E804F-1F02-4B4D-96F2-B0FDF8944B3E}" presName="pillarX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7DE97E-71A9-4D4E-8129-8958D9B72C91}" type="pres">
      <dgm:prSet presAssocID="{25CDF6C7-4247-489B-8BA9-44C21FE4E907}" presName="pillarX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C844B9-2E6C-4BE1-9ADD-1B783F38388C}" type="pres">
      <dgm:prSet presAssocID="{F5943DF4-5DE9-4F83-AA56-AF1F111C40CA}" presName="pillarX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D886C9-8068-458C-A295-D9E6E9393751}" type="pres">
      <dgm:prSet presAssocID="{BDDEB189-AEDB-4910-ABA2-E16B25E5897D}" presName="pillarX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20EC09-0774-45B3-8C10-CDD363C03FA8}" type="pres">
      <dgm:prSet presAssocID="{671BE092-3569-45C3-B3DC-BEF38EFF74F3}" presName="pillarX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BE5FD9-9CAF-4C2E-97D7-25CD9AEB5041}" type="pres">
      <dgm:prSet presAssocID="{D35AF792-4410-4AE2-814B-EDC1903D34D3}" presName="base" presStyleLbl="dkBgShp" presStyleIdx="1" presStyleCnt="2" custScaleY="395760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</dgm:pt>
  </dgm:ptLst>
  <dgm:cxnLst>
    <dgm:cxn modelId="{372C0E73-4F6D-4B61-9EE4-39CDBD06FF09}" srcId="{D35AF792-4410-4AE2-814B-EDC1903D34D3}" destId="{25CDF6C7-4247-489B-8BA9-44C21FE4E907}" srcOrd="3" destOrd="0" parTransId="{3738A5E6-EAF8-4E2A-B5BE-0B4766269167}" sibTransId="{0B0948E6-2D8E-4F37-982E-BBF1FB47858E}"/>
    <dgm:cxn modelId="{BA3D5128-281F-4BAF-A318-F6322CBF44E7}" type="presOf" srcId="{3FDE473C-7D3C-4EC9-B560-8EC4A4D13CA9}" destId="{330A7298-5E19-4763-82E1-424AE8F6F733}" srcOrd="0" destOrd="0" presId="urn:microsoft.com/office/officeart/2005/8/layout/hList3"/>
    <dgm:cxn modelId="{E3E2FA5F-0785-48C9-AE18-046F3092D40C}" srcId="{D35AF792-4410-4AE2-814B-EDC1903D34D3}" destId="{F073E777-5C4E-4CCF-9B63-ACE9E764FE6C}" srcOrd="1" destOrd="0" parTransId="{C16A149D-097F-4E67-BAB6-3C6A2CB199AE}" sibTransId="{E81F29BF-CECA-4B35-9B0F-DFB1B86C0DA1}"/>
    <dgm:cxn modelId="{6850301E-A2B2-42A3-BECA-9296C3D5F205}" type="presOf" srcId="{F5943DF4-5DE9-4F83-AA56-AF1F111C40CA}" destId="{88C844B9-2E6C-4BE1-9ADD-1B783F38388C}" srcOrd="0" destOrd="0" presId="urn:microsoft.com/office/officeart/2005/8/layout/hList3"/>
    <dgm:cxn modelId="{E1AC29A1-9140-45F0-918D-8F3339BBA4B8}" type="presOf" srcId="{646E804F-1F02-4B4D-96F2-B0FDF8944B3E}" destId="{4641ACD1-2F43-4D58-9625-45F39944ED3A}" srcOrd="0" destOrd="0" presId="urn:microsoft.com/office/officeart/2005/8/layout/hList3"/>
    <dgm:cxn modelId="{69FA0B54-73B1-4028-AB5F-18EBF822152B}" srcId="{D35AF792-4410-4AE2-814B-EDC1903D34D3}" destId="{671BE092-3569-45C3-B3DC-BEF38EFF74F3}" srcOrd="6" destOrd="0" parTransId="{C59CF0D2-7266-4CDC-BA8E-BA2929709F6C}" sibTransId="{151829BC-56C2-4FBE-A317-0AFE5A3315CD}"/>
    <dgm:cxn modelId="{693E4C9B-3F83-4D33-A16F-E31DE356B2EE}" srcId="{D35AF792-4410-4AE2-814B-EDC1903D34D3}" destId="{BDDEB189-AEDB-4910-ABA2-E16B25E5897D}" srcOrd="5" destOrd="0" parTransId="{FC2D86B3-D92B-4C9E-88C9-BA467E854EB7}" sibTransId="{7938CFAF-D237-4FF1-A551-ABCEE272FD40}"/>
    <dgm:cxn modelId="{C396C32A-5B80-4FA8-B865-2E495D868747}" type="presOf" srcId="{44A3FE46-4219-4F2F-AC59-8E6575DBF5F7}" destId="{886A1517-F506-4F0D-A86F-BCD244E06190}" srcOrd="0" destOrd="0" presId="urn:microsoft.com/office/officeart/2005/8/layout/hList3"/>
    <dgm:cxn modelId="{7DEE9030-92AC-4F8E-9B75-B6458D6ED2AD}" type="presOf" srcId="{D35AF792-4410-4AE2-814B-EDC1903D34D3}" destId="{E154B226-14E7-4FCB-AEDC-B34AB2350371}" srcOrd="0" destOrd="0" presId="urn:microsoft.com/office/officeart/2005/8/layout/hList3"/>
    <dgm:cxn modelId="{794DDF82-94FB-46A8-924B-17DE2D5DE213}" srcId="{D35AF792-4410-4AE2-814B-EDC1903D34D3}" destId="{3FDE473C-7D3C-4EC9-B560-8EC4A4D13CA9}" srcOrd="0" destOrd="0" parTransId="{9F8CECB5-7159-4F58-8BCA-ACC75E447C0F}" sibTransId="{C2723D5A-4853-482D-ABBE-2F488AE47008}"/>
    <dgm:cxn modelId="{F6D8CA17-CE6E-47DD-B9E2-371D061E5FFA}" type="presOf" srcId="{671BE092-3569-45C3-B3DC-BEF38EFF74F3}" destId="{5E20EC09-0774-45B3-8C10-CDD363C03FA8}" srcOrd="0" destOrd="0" presId="urn:microsoft.com/office/officeart/2005/8/layout/hList3"/>
    <dgm:cxn modelId="{78284AAE-ECF4-4760-9A55-8601CB1FDC99}" type="presOf" srcId="{25CDF6C7-4247-489B-8BA9-44C21FE4E907}" destId="{FC7DE97E-71A9-4D4E-8129-8958D9B72C91}" srcOrd="0" destOrd="0" presId="urn:microsoft.com/office/officeart/2005/8/layout/hList3"/>
    <dgm:cxn modelId="{70A7C6DE-6A05-4D73-9747-9473209F2BA1}" srcId="{D35AF792-4410-4AE2-814B-EDC1903D34D3}" destId="{646E804F-1F02-4B4D-96F2-B0FDF8944B3E}" srcOrd="2" destOrd="0" parTransId="{BAB5B8BF-D5B5-4CAE-9CB3-988FA2FFDCA4}" sibTransId="{0BA532E7-B7B0-498B-85B9-0F8BD8DBBAFA}"/>
    <dgm:cxn modelId="{020C89DC-BF0E-4798-BAF8-6E75AE3366A9}" type="presOf" srcId="{BDDEB189-AEDB-4910-ABA2-E16B25E5897D}" destId="{DBD886C9-8068-458C-A295-D9E6E9393751}" srcOrd="0" destOrd="0" presId="urn:microsoft.com/office/officeart/2005/8/layout/hList3"/>
    <dgm:cxn modelId="{878CEE95-7B4E-4D4D-899E-FC05CB8BE024}" type="presOf" srcId="{F073E777-5C4E-4CCF-9B63-ACE9E764FE6C}" destId="{39BE2E00-D6DB-4C52-9C0F-E5F9A484B968}" srcOrd="0" destOrd="0" presId="urn:microsoft.com/office/officeart/2005/8/layout/hList3"/>
    <dgm:cxn modelId="{DEC414AF-0900-4D56-9223-A032ABC49A8F}" srcId="{44A3FE46-4219-4F2F-AC59-8E6575DBF5F7}" destId="{D35AF792-4410-4AE2-814B-EDC1903D34D3}" srcOrd="0" destOrd="0" parTransId="{C1F298E7-E8BA-4ED6-83CB-4F330485236E}" sibTransId="{FC901F7E-7294-4A9F-81B2-F4996E85C750}"/>
    <dgm:cxn modelId="{46E07E65-39F0-4B19-BC7E-D3F141584982}" srcId="{D35AF792-4410-4AE2-814B-EDC1903D34D3}" destId="{F5943DF4-5DE9-4F83-AA56-AF1F111C40CA}" srcOrd="4" destOrd="0" parTransId="{2B276BED-C696-4105-A572-327244B9F698}" sibTransId="{BF97FF75-2555-4036-8756-699F35A907C9}"/>
    <dgm:cxn modelId="{09709554-9E04-49C0-B252-A98D9A4B6805}" type="presParOf" srcId="{886A1517-F506-4F0D-A86F-BCD244E06190}" destId="{E154B226-14E7-4FCB-AEDC-B34AB2350371}" srcOrd="0" destOrd="0" presId="urn:microsoft.com/office/officeart/2005/8/layout/hList3"/>
    <dgm:cxn modelId="{6613BCF9-89BA-463C-96C0-D739E5260389}" type="presParOf" srcId="{886A1517-F506-4F0D-A86F-BCD244E06190}" destId="{7F777955-B8B1-4C0F-A6E9-118FFE3C1EE5}" srcOrd="1" destOrd="0" presId="urn:microsoft.com/office/officeart/2005/8/layout/hList3"/>
    <dgm:cxn modelId="{36AE21D2-618D-4703-A629-5B5BF0C196A9}" type="presParOf" srcId="{7F777955-B8B1-4C0F-A6E9-118FFE3C1EE5}" destId="{330A7298-5E19-4763-82E1-424AE8F6F733}" srcOrd="0" destOrd="0" presId="urn:microsoft.com/office/officeart/2005/8/layout/hList3"/>
    <dgm:cxn modelId="{14F99673-D961-4259-8BC6-2000A5C24D9F}" type="presParOf" srcId="{7F777955-B8B1-4C0F-A6E9-118FFE3C1EE5}" destId="{39BE2E00-D6DB-4C52-9C0F-E5F9A484B968}" srcOrd="1" destOrd="0" presId="urn:microsoft.com/office/officeart/2005/8/layout/hList3"/>
    <dgm:cxn modelId="{ABA7EF67-5465-48B0-BBBE-355FD18AD0C1}" type="presParOf" srcId="{7F777955-B8B1-4C0F-A6E9-118FFE3C1EE5}" destId="{4641ACD1-2F43-4D58-9625-45F39944ED3A}" srcOrd="2" destOrd="0" presId="urn:microsoft.com/office/officeart/2005/8/layout/hList3"/>
    <dgm:cxn modelId="{FF69AD89-53DD-4DC3-BAEE-410B086E410B}" type="presParOf" srcId="{7F777955-B8B1-4C0F-A6E9-118FFE3C1EE5}" destId="{FC7DE97E-71A9-4D4E-8129-8958D9B72C91}" srcOrd="3" destOrd="0" presId="urn:microsoft.com/office/officeart/2005/8/layout/hList3"/>
    <dgm:cxn modelId="{660A4F66-F5E1-40F5-B2AF-8C82DEA387CB}" type="presParOf" srcId="{7F777955-B8B1-4C0F-A6E9-118FFE3C1EE5}" destId="{88C844B9-2E6C-4BE1-9ADD-1B783F38388C}" srcOrd="4" destOrd="0" presId="urn:microsoft.com/office/officeart/2005/8/layout/hList3"/>
    <dgm:cxn modelId="{1C559B8F-924B-4E3C-A5EE-9008CD90C9E5}" type="presParOf" srcId="{7F777955-B8B1-4C0F-A6E9-118FFE3C1EE5}" destId="{DBD886C9-8068-458C-A295-D9E6E9393751}" srcOrd="5" destOrd="0" presId="urn:microsoft.com/office/officeart/2005/8/layout/hList3"/>
    <dgm:cxn modelId="{5444966D-01BF-4AB8-ABD0-D67AC32881C6}" type="presParOf" srcId="{7F777955-B8B1-4C0F-A6E9-118FFE3C1EE5}" destId="{5E20EC09-0774-45B3-8C10-CDD363C03FA8}" srcOrd="6" destOrd="0" presId="urn:microsoft.com/office/officeart/2005/8/layout/hList3"/>
    <dgm:cxn modelId="{93974F69-AAD0-4C86-8156-F63C086F0D00}" type="presParOf" srcId="{886A1517-F506-4F0D-A86F-BCD244E06190}" destId="{A3BE5FD9-9CAF-4C2E-97D7-25CD9AEB504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1C8CDF-9DD2-48F5-9535-EE248AC53D54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BAF5D81-057F-4BF2-A9AA-699623711E07}">
      <dgm:prSet phldrT="[Text]" custT="1"/>
      <dgm:spPr/>
      <dgm:t>
        <a:bodyPr/>
        <a:lstStyle/>
        <a:p>
          <a:pPr algn="just"/>
          <a:r>
            <a:rPr lang="en-US" sz="1600" dirty="0" smtClean="0"/>
            <a:t>Level 3 : Organizational Culture</a:t>
          </a:r>
          <a:endParaRPr lang="en-US" sz="1600" dirty="0"/>
        </a:p>
      </dgm:t>
    </dgm:pt>
    <dgm:pt modelId="{B0C33866-85EA-4564-A132-C3C7C4C1566E}" type="parTrans" cxnId="{B6786FA4-39D0-49F9-9AF2-7EF66DA8BE17}">
      <dgm:prSet/>
      <dgm:spPr/>
      <dgm:t>
        <a:bodyPr/>
        <a:lstStyle/>
        <a:p>
          <a:endParaRPr lang="en-US"/>
        </a:p>
      </dgm:t>
    </dgm:pt>
    <dgm:pt modelId="{3AFBE755-6BD0-4B55-BDAD-970046C512E0}" type="sibTrans" cxnId="{B6786FA4-39D0-49F9-9AF2-7EF66DA8BE17}">
      <dgm:prSet/>
      <dgm:spPr/>
      <dgm:t>
        <a:bodyPr/>
        <a:lstStyle/>
        <a:p>
          <a:endParaRPr lang="en-US"/>
        </a:p>
      </dgm:t>
    </dgm:pt>
    <dgm:pt modelId="{09470B95-8693-4912-BE72-AC2231DA8E3B}">
      <dgm:prSet phldrT="[Text]" custT="1"/>
      <dgm:spPr/>
      <dgm:t>
        <a:bodyPr/>
        <a:lstStyle/>
        <a:p>
          <a:r>
            <a:rPr lang="en-US" sz="1400" dirty="0" smtClean="0"/>
            <a:t>Level 2 : Perceived Attributes (Climate )</a:t>
          </a:r>
          <a:endParaRPr lang="en-US" sz="1400" dirty="0"/>
        </a:p>
      </dgm:t>
    </dgm:pt>
    <dgm:pt modelId="{94B8BDDC-FF51-475F-909A-17678741F542}" type="parTrans" cxnId="{E1558C02-B3BD-430E-B70E-CF1DF033470D}">
      <dgm:prSet/>
      <dgm:spPr/>
      <dgm:t>
        <a:bodyPr/>
        <a:lstStyle/>
        <a:p>
          <a:endParaRPr lang="en-US"/>
        </a:p>
      </dgm:t>
    </dgm:pt>
    <dgm:pt modelId="{088CAA53-71EC-4C2E-8017-76D7968A724D}" type="sibTrans" cxnId="{E1558C02-B3BD-430E-B70E-CF1DF033470D}">
      <dgm:prSet/>
      <dgm:spPr/>
      <dgm:t>
        <a:bodyPr/>
        <a:lstStyle/>
        <a:p>
          <a:endParaRPr lang="en-US"/>
        </a:p>
      </dgm:t>
    </dgm:pt>
    <dgm:pt modelId="{95D5A7DB-496E-4A97-ABAB-CCB86C964462}">
      <dgm:prSet phldrT="[Text]" custT="1"/>
      <dgm:spPr/>
      <dgm:t>
        <a:bodyPr/>
        <a:lstStyle/>
        <a:p>
          <a:r>
            <a:rPr lang="en-US" sz="1400" dirty="0" smtClean="0"/>
            <a:t>Level 1 : Values</a:t>
          </a:r>
        </a:p>
      </dgm:t>
    </dgm:pt>
    <dgm:pt modelId="{0DB61B91-C2B3-4D6B-9E36-DD071B4EBD5B}" type="parTrans" cxnId="{BED9E0D2-4735-4407-A450-2AD61FA0AC3D}">
      <dgm:prSet/>
      <dgm:spPr/>
      <dgm:t>
        <a:bodyPr/>
        <a:lstStyle/>
        <a:p>
          <a:endParaRPr lang="en-US"/>
        </a:p>
      </dgm:t>
    </dgm:pt>
    <dgm:pt modelId="{222D006F-C0A2-4271-A2D7-F17523428734}" type="sibTrans" cxnId="{BED9E0D2-4735-4407-A450-2AD61FA0AC3D}">
      <dgm:prSet/>
      <dgm:spPr/>
      <dgm:t>
        <a:bodyPr/>
        <a:lstStyle/>
        <a:p>
          <a:endParaRPr lang="en-US"/>
        </a:p>
      </dgm:t>
    </dgm:pt>
    <dgm:pt modelId="{8D3D28E9-5835-4C0C-A1F0-AF2ECA05AA27}" type="pres">
      <dgm:prSet presAssocID="{531C8CDF-9DD2-48F5-9535-EE248AC53D5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01CB74A-9117-40F7-A697-6B5D0226F132}" type="pres">
      <dgm:prSet presAssocID="{531C8CDF-9DD2-48F5-9535-EE248AC53D54}" presName="dummyMaxCanvas" presStyleCnt="0">
        <dgm:presLayoutVars/>
      </dgm:prSet>
      <dgm:spPr/>
    </dgm:pt>
    <dgm:pt modelId="{82B87828-7A4B-42DD-AA6D-8CDFF7387BE0}" type="pres">
      <dgm:prSet presAssocID="{531C8CDF-9DD2-48F5-9535-EE248AC53D54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25C976-0575-4046-9D24-B2FCF70072BB}" type="pres">
      <dgm:prSet presAssocID="{531C8CDF-9DD2-48F5-9535-EE248AC53D54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786B20-DD2E-4D5E-B34D-180D3F878A40}" type="pres">
      <dgm:prSet presAssocID="{531C8CDF-9DD2-48F5-9535-EE248AC53D54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8D38A5-0075-42CF-ADDB-E021A34C5DDD}" type="pres">
      <dgm:prSet presAssocID="{531C8CDF-9DD2-48F5-9535-EE248AC53D54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1D1B7E-1BCE-4A12-BEDA-5D490ED8E706}" type="pres">
      <dgm:prSet presAssocID="{531C8CDF-9DD2-48F5-9535-EE248AC53D54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6BC7AC-C67D-4D1C-AC8E-85D610ED87E4}" type="pres">
      <dgm:prSet presAssocID="{531C8CDF-9DD2-48F5-9535-EE248AC53D54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7F9AE5-655E-49B5-BC15-1B85688E9BA4}" type="pres">
      <dgm:prSet presAssocID="{531C8CDF-9DD2-48F5-9535-EE248AC53D54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8B990D-C853-4371-92B3-0A19008310F2}" type="pres">
      <dgm:prSet presAssocID="{531C8CDF-9DD2-48F5-9535-EE248AC53D54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44490A-8B29-441F-B916-9D971A0183A8}" type="presOf" srcId="{3AFBE755-6BD0-4B55-BDAD-970046C512E0}" destId="{038D38A5-0075-42CF-ADDB-E021A34C5DDD}" srcOrd="0" destOrd="0" presId="urn:microsoft.com/office/officeart/2005/8/layout/vProcess5"/>
    <dgm:cxn modelId="{AC7D267C-49D7-4FAF-B83A-A101E7090FD8}" type="presOf" srcId="{95D5A7DB-496E-4A97-ABAB-CCB86C964462}" destId="{178B990D-C853-4371-92B3-0A19008310F2}" srcOrd="1" destOrd="0" presId="urn:microsoft.com/office/officeart/2005/8/layout/vProcess5"/>
    <dgm:cxn modelId="{B6786FA4-39D0-49F9-9AF2-7EF66DA8BE17}" srcId="{531C8CDF-9DD2-48F5-9535-EE248AC53D54}" destId="{2BAF5D81-057F-4BF2-A9AA-699623711E07}" srcOrd="0" destOrd="0" parTransId="{B0C33866-85EA-4564-A132-C3C7C4C1566E}" sibTransId="{3AFBE755-6BD0-4B55-BDAD-970046C512E0}"/>
    <dgm:cxn modelId="{3751D4BF-E68B-48A6-B37F-01FDE1CB8C4A}" type="presOf" srcId="{088CAA53-71EC-4C2E-8017-76D7968A724D}" destId="{F01D1B7E-1BCE-4A12-BEDA-5D490ED8E706}" srcOrd="0" destOrd="0" presId="urn:microsoft.com/office/officeart/2005/8/layout/vProcess5"/>
    <dgm:cxn modelId="{BED9E0D2-4735-4407-A450-2AD61FA0AC3D}" srcId="{531C8CDF-9DD2-48F5-9535-EE248AC53D54}" destId="{95D5A7DB-496E-4A97-ABAB-CCB86C964462}" srcOrd="2" destOrd="0" parTransId="{0DB61B91-C2B3-4D6B-9E36-DD071B4EBD5B}" sibTransId="{222D006F-C0A2-4271-A2D7-F17523428734}"/>
    <dgm:cxn modelId="{4BD9D5C5-1B14-478E-8DA6-8EB0CCA1E410}" type="presOf" srcId="{531C8CDF-9DD2-48F5-9535-EE248AC53D54}" destId="{8D3D28E9-5835-4C0C-A1F0-AF2ECA05AA27}" srcOrd="0" destOrd="0" presId="urn:microsoft.com/office/officeart/2005/8/layout/vProcess5"/>
    <dgm:cxn modelId="{750CD176-AA32-439F-9CC9-3E72425951C0}" type="presOf" srcId="{09470B95-8693-4912-BE72-AC2231DA8E3B}" destId="{707F9AE5-655E-49B5-BC15-1B85688E9BA4}" srcOrd="1" destOrd="0" presId="urn:microsoft.com/office/officeart/2005/8/layout/vProcess5"/>
    <dgm:cxn modelId="{A3BD3C21-08AB-47C5-9240-7A6514766542}" type="presOf" srcId="{95D5A7DB-496E-4A97-ABAB-CCB86C964462}" destId="{09786B20-DD2E-4D5E-B34D-180D3F878A40}" srcOrd="0" destOrd="0" presId="urn:microsoft.com/office/officeart/2005/8/layout/vProcess5"/>
    <dgm:cxn modelId="{AF6AB79F-2128-4483-9753-CC3EEA3916F8}" type="presOf" srcId="{09470B95-8693-4912-BE72-AC2231DA8E3B}" destId="{7625C976-0575-4046-9D24-B2FCF70072BB}" srcOrd="0" destOrd="0" presId="urn:microsoft.com/office/officeart/2005/8/layout/vProcess5"/>
    <dgm:cxn modelId="{E1558C02-B3BD-430E-B70E-CF1DF033470D}" srcId="{531C8CDF-9DD2-48F5-9535-EE248AC53D54}" destId="{09470B95-8693-4912-BE72-AC2231DA8E3B}" srcOrd="1" destOrd="0" parTransId="{94B8BDDC-FF51-475F-909A-17678741F542}" sibTransId="{088CAA53-71EC-4C2E-8017-76D7968A724D}"/>
    <dgm:cxn modelId="{3B7B7A53-B3C6-4115-8111-EC7BCC4E25DE}" type="presOf" srcId="{2BAF5D81-057F-4BF2-A9AA-699623711E07}" destId="{166BC7AC-C67D-4D1C-AC8E-85D610ED87E4}" srcOrd="1" destOrd="0" presId="urn:microsoft.com/office/officeart/2005/8/layout/vProcess5"/>
    <dgm:cxn modelId="{51C45B07-DBE1-43DA-A7AA-6F437724592C}" type="presOf" srcId="{2BAF5D81-057F-4BF2-A9AA-699623711E07}" destId="{82B87828-7A4B-42DD-AA6D-8CDFF7387BE0}" srcOrd="0" destOrd="0" presId="urn:microsoft.com/office/officeart/2005/8/layout/vProcess5"/>
    <dgm:cxn modelId="{67534F62-48DB-4836-B0C9-66779BCC64DB}" type="presParOf" srcId="{8D3D28E9-5835-4C0C-A1F0-AF2ECA05AA27}" destId="{C01CB74A-9117-40F7-A697-6B5D0226F132}" srcOrd="0" destOrd="0" presId="urn:microsoft.com/office/officeart/2005/8/layout/vProcess5"/>
    <dgm:cxn modelId="{369C12D6-5B55-49B5-9BB2-4AC7E2F99C01}" type="presParOf" srcId="{8D3D28E9-5835-4C0C-A1F0-AF2ECA05AA27}" destId="{82B87828-7A4B-42DD-AA6D-8CDFF7387BE0}" srcOrd="1" destOrd="0" presId="urn:microsoft.com/office/officeart/2005/8/layout/vProcess5"/>
    <dgm:cxn modelId="{311CF088-04AD-47A0-8437-F0E486FFD865}" type="presParOf" srcId="{8D3D28E9-5835-4C0C-A1F0-AF2ECA05AA27}" destId="{7625C976-0575-4046-9D24-B2FCF70072BB}" srcOrd="2" destOrd="0" presId="urn:microsoft.com/office/officeart/2005/8/layout/vProcess5"/>
    <dgm:cxn modelId="{38EC820C-B3C8-494A-873A-6452ABC25367}" type="presParOf" srcId="{8D3D28E9-5835-4C0C-A1F0-AF2ECA05AA27}" destId="{09786B20-DD2E-4D5E-B34D-180D3F878A40}" srcOrd="3" destOrd="0" presId="urn:microsoft.com/office/officeart/2005/8/layout/vProcess5"/>
    <dgm:cxn modelId="{843F71CE-EEB4-40D3-BBEE-DD5F96EA9412}" type="presParOf" srcId="{8D3D28E9-5835-4C0C-A1F0-AF2ECA05AA27}" destId="{038D38A5-0075-42CF-ADDB-E021A34C5DDD}" srcOrd="4" destOrd="0" presId="urn:microsoft.com/office/officeart/2005/8/layout/vProcess5"/>
    <dgm:cxn modelId="{C9AA2A15-8ECD-498E-81C8-5C02D9928A46}" type="presParOf" srcId="{8D3D28E9-5835-4C0C-A1F0-AF2ECA05AA27}" destId="{F01D1B7E-1BCE-4A12-BEDA-5D490ED8E706}" srcOrd="5" destOrd="0" presId="urn:microsoft.com/office/officeart/2005/8/layout/vProcess5"/>
    <dgm:cxn modelId="{5D8E4DD0-E465-4447-B4A3-86F3FF08A2C4}" type="presParOf" srcId="{8D3D28E9-5835-4C0C-A1F0-AF2ECA05AA27}" destId="{166BC7AC-C67D-4D1C-AC8E-85D610ED87E4}" srcOrd="6" destOrd="0" presId="urn:microsoft.com/office/officeart/2005/8/layout/vProcess5"/>
    <dgm:cxn modelId="{9231356B-5B92-4376-AC0A-F405218ED63B}" type="presParOf" srcId="{8D3D28E9-5835-4C0C-A1F0-AF2ECA05AA27}" destId="{707F9AE5-655E-49B5-BC15-1B85688E9BA4}" srcOrd="7" destOrd="0" presId="urn:microsoft.com/office/officeart/2005/8/layout/vProcess5"/>
    <dgm:cxn modelId="{8D4ED845-2B89-48B2-BD9E-B4CB3D70F8E0}" type="presParOf" srcId="{8D3D28E9-5835-4C0C-A1F0-AF2ECA05AA27}" destId="{178B990D-C853-4371-92B3-0A19008310F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9F431D3-95D5-4CFA-93D0-E4D2D83A7CB9}" type="doc">
      <dgm:prSet loTypeId="urn:microsoft.com/office/officeart/2005/8/layout/hierarchy2" loCatId="hierarchy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317C16B-04C8-4D91-94D6-29B65B918FD4}">
      <dgm:prSet phldrT="[Text]"/>
      <dgm:spPr/>
      <dgm:t>
        <a:bodyPr/>
        <a:lstStyle/>
        <a:p>
          <a:r>
            <a:rPr lang="en-US" dirty="0" smtClean="0"/>
            <a:t>ORGANISATIONAL CULTURE</a:t>
          </a:r>
          <a:endParaRPr lang="en-US" dirty="0"/>
        </a:p>
      </dgm:t>
    </dgm:pt>
    <dgm:pt modelId="{D9C5F0A7-3FB0-48DC-8379-13D282EF8952}" type="parTrans" cxnId="{07BEC22F-50E6-44D6-B731-89F8EE38305C}">
      <dgm:prSet/>
      <dgm:spPr/>
      <dgm:t>
        <a:bodyPr/>
        <a:lstStyle/>
        <a:p>
          <a:endParaRPr lang="en-US"/>
        </a:p>
      </dgm:t>
    </dgm:pt>
    <dgm:pt modelId="{8CAEABDC-0792-42E0-ADEE-86E0587FC078}" type="sibTrans" cxnId="{07BEC22F-50E6-44D6-B731-89F8EE38305C}">
      <dgm:prSet/>
      <dgm:spPr/>
      <dgm:t>
        <a:bodyPr/>
        <a:lstStyle/>
        <a:p>
          <a:endParaRPr lang="en-US"/>
        </a:p>
      </dgm:t>
    </dgm:pt>
    <dgm:pt modelId="{6F7E296C-468B-47DB-99D7-642BA1C6D249}">
      <dgm:prSet phldrT="[Text]"/>
      <dgm:spPr/>
      <dgm:t>
        <a:bodyPr/>
        <a:lstStyle/>
        <a:p>
          <a:r>
            <a:rPr lang="en-US" dirty="0" smtClean="0"/>
            <a:t>VALUES</a:t>
          </a:r>
          <a:endParaRPr lang="en-US" dirty="0"/>
        </a:p>
      </dgm:t>
    </dgm:pt>
    <dgm:pt modelId="{280E28FD-92B3-4923-8174-92C948BFC5D0}" type="parTrans" cxnId="{0A18E9D8-FF2A-460B-A845-56652192ADC5}">
      <dgm:prSet/>
      <dgm:spPr/>
      <dgm:t>
        <a:bodyPr/>
        <a:lstStyle/>
        <a:p>
          <a:endParaRPr lang="en-US"/>
        </a:p>
      </dgm:t>
    </dgm:pt>
    <dgm:pt modelId="{F61C6E3D-5B8C-46E4-B652-BFA9DFC63CE2}" type="sibTrans" cxnId="{0A18E9D8-FF2A-460B-A845-56652192ADC5}">
      <dgm:prSet/>
      <dgm:spPr/>
      <dgm:t>
        <a:bodyPr/>
        <a:lstStyle/>
        <a:p>
          <a:endParaRPr lang="en-US"/>
        </a:p>
      </dgm:t>
    </dgm:pt>
    <dgm:pt modelId="{F198A567-90E1-47BB-A38F-473F2ECD59A8}">
      <dgm:prSet phldrT="[Text]"/>
      <dgm:spPr/>
      <dgm:t>
        <a:bodyPr/>
        <a:lstStyle/>
        <a:p>
          <a:r>
            <a:rPr lang="en-US" dirty="0" smtClean="0"/>
            <a:t>INTSTRUMENTAL</a:t>
          </a:r>
          <a:endParaRPr lang="en-US" dirty="0"/>
        </a:p>
      </dgm:t>
    </dgm:pt>
    <dgm:pt modelId="{566356CA-6006-4668-B97E-4CC42DF18987}" type="parTrans" cxnId="{83899080-0FCF-4162-82B8-2CFDD6F38ADD}">
      <dgm:prSet/>
      <dgm:spPr/>
      <dgm:t>
        <a:bodyPr/>
        <a:lstStyle/>
        <a:p>
          <a:endParaRPr lang="en-US"/>
        </a:p>
      </dgm:t>
    </dgm:pt>
    <dgm:pt modelId="{3FDF20FB-BF6E-44AE-B03D-84B24BABAF39}" type="sibTrans" cxnId="{83899080-0FCF-4162-82B8-2CFDD6F38ADD}">
      <dgm:prSet/>
      <dgm:spPr/>
      <dgm:t>
        <a:bodyPr/>
        <a:lstStyle/>
        <a:p>
          <a:endParaRPr lang="en-US"/>
        </a:p>
      </dgm:t>
    </dgm:pt>
    <dgm:pt modelId="{8995BD1D-DFFB-412A-B3A8-E9A9A999077B}">
      <dgm:prSet phldrT="[Text]"/>
      <dgm:spPr/>
      <dgm:t>
        <a:bodyPr/>
        <a:lstStyle/>
        <a:p>
          <a:r>
            <a:rPr lang="en-US" dirty="0" smtClean="0"/>
            <a:t>TERMINAL</a:t>
          </a:r>
          <a:endParaRPr lang="en-US" dirty="0"/>
        </a:p>
      </dgm:t>
    </dgm:pt>
    <dgm:pt modelId="{7409BDC9-EDCB-4F70-8654-1B2047CC195E}" type="parTrans" cxnId="{2A4A01D5-7625-4E3B-8DEA-F8CA29E707D2}">
      <dgm:prSet/>
      <dgm:spPr/>
      <dgm:t>
        <a:bodyPr/>
        <a:lstStyle/>
        <a:p>
          <a:endParaRPr lang="en-US"/>
        </a:p>
      </dgm:t>
    </dgm:pt>
    <dgm:pt modelId="{56BB371E-B803-4A9D-A7A3-1D264F2D1B65}" type="sibTrans" cxnId="{2A4A01D5-7625-4E3B-8DEA-F8CA29E707D2}">
      <dgm:prSet/>
      <dgm:spPr/>
      <dgm:t>
        <a:bodyPr/>
        <a:lstStyle/>
        <a:p>
          <a:endParaRPr lang="en-US"/>
        </a:p>
      </dgm:t>
    </dgm:pt>
    <dgm:pt modelId="{128AFE29-6237-4008-98D9-29E3E4599D1F}">
      <dgm:prSet phldrT="[Text]"/>
      <dgm:spPr/>
      <dgm:t>
        <a:bodyPr/>
        <a:lstStyle/>
        <a:p>
          <a:r>
            <a:rPr lang="en-US" dirty="0" smtClean="0"/>
            <a:t>PERCEIVED ATTRIBUTES</a:t>
          </a:r>
          <a:endParaRPr lang="en-US" dirty="0"/>
        </a:p>
      </dgm:t>
    </dgm:pt>
    <dgm:pt modelId="{8E6EA7C9-8132-4247-A835-5C20AB95D5DF}" type="parTrans" cxnId="{A46AD916-14C4-4EE9-B1A7-31EA75154450}">
      <dgm:prSet/>
      <dgm:spPr/>
      <dgm:t>
        <a:bodyPr/>
        <a:lstStyle/>
        <a:p>
          <a:endParaRPr lang="en-US"/>
        </a:p>
      </dgm:t>
    </dgm:pt>
    <dgm:pt modelId="{4D1A9B62-CDDC-4E3C-A007-6289C96A1232}" type="sibTrans" cxnId="{A46AD916-14C4-4EE9-B1A7-31EA75154450}">
      <dgm:prSet/>
      <dgm:spPr/>
      <dgm:t>
        <a:bodyPr/>
        <a:lstStyle/>
        <a:p>
          <a:endParaRPr lang="en-US"/>
        </a:p>
      </dgm:t>
    </dgm:pt>
    <dgm:pt modelId="{9D6F360C-D0F8-46D3-9EBD-B52CC7D3E56E}">
      <dgm:prSet/>
      <dgm:spPr/>
      <dgm:t>
        <a:bodyPr/>
        <a:lstStyle/>
        <a:p>
          <a:r>
            <a:rPr lang="en-US" dirty="0" smtClean="0"/>
            <a:t>SURFACE ASPECTS OF OC</a:t>
          </a:r>
          <a:endParaRPr lang="en-US" dirty="0"/>
        </a:p>
      </dgm:t>
    </dgm:pt>
    <dgm:pt modelId="{44F4D857-4E63-410C-9012-664E1956DFC6}" type="parTrans" cxnId="{F5F71ED0-72A0-490B-94E5-890BA8062B0A}">
      <dgm:prSet/>
      <dgm:spPr/>
      <dgm:t>
        <a:bodyPr/>
        <a:lstStyle/>
        <a:p>
          <a:endParaRPr lang="en-US"/>
        </a:p>
      </dgm:t>
    </dgm:pt>
    <dgm:pt modelId="{F1018FBB-483E-42D9-9C42-13ED0F5A1C9F}" type="sibTrans" cxnId="{F5F71ED0-72A0-490B-94E5-890BA8062B0A}">
      <dgm:prSet/>
      <dgm:spPr/>
      <dgm:t>
        <a:bodyPr/>
        <a:lstStyle/>
        <a:p>
          <a:endParaRPr lang="en-US"/>
        </a:p>
      </dgm:t>
    </dgm:pt>
    <dgm:pt modelId="{579D481C-097D-4898-A27B-A297A23B34A5}" type="pres">
      <dgm:prSet presAssocID="{49F431D3-95D5-4CFA-93D0-E4D2D83A7CB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61EAFA-F183-405A-9D52-BF4938C943F6}" type="pres">
      <dgm:prSet presAssocID="{C317C16B-04C8-4D91-94D6-29B65B918FD4}" presName="root1" presStyleCnt="0"/>
      <dgm:spPr/>
    </dgm:pt>
    <dgm:pt modelId="{AC648B7E-383B-45F9-85E7-34D4193858A2}" type="pres">
      <dgm:prSet presAssocID="{C317C16B-04C8-4D91-94D6-29B65B918FD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BB45AF-2B73-42AA-8527-E2452551AF9C}" type="pres">
      <dgm:prSet presAssocID="{C317C16B-04C8-4D91-94D6-29B65B918FD4}" presName="level2hierChild" presStyleCnt="0"/>
      <dgm:spPr/>
    </dgm:pt>
    <dgm:pt modelId="{9F1A51C4-2269-43CD-AC36-BC187D7D503E}" type="pres">
      <dgm:prSet presAssocID="{280E28FD-92B3-4923-8174-92C948BFC5D0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97700236-C63A-48EE-AEBE-B1CBC3585D69}" type="pres">
      <dgm:prSet presAssocID="{280E28FD-92B3-4923-8174-92C948BFC5D0}" presName="connTx" presStyleLbl="parChTrans1D2" presStyleIdx="0" presStyleCnt="3"/>
      <dgm:spPr/>
      <dgm:t>
        <a:bodyPr/>
        <a:lstStyle/>
        <a:p>
          <a:endParaRPr lang="en-US"/>
        </a:p>
      </dgm:t>
    </dgm:pt>
    <dgm:pt modelId="{5ACA859A-B19C-49E4-8568-F015E4578215}" type="pres">
      <dgm:prSet presAssocID="{6F7E296C-468B-47DB-99D7-642BA1C6D249}" presName="root2" presStyleCnt="0"/>
      <dgm:spPr/>
    </dgm:pt>
    <dgm:pt modelId="{A7446D59-E97B-4171-A98C-9C327BA1BA9F}" type="pres">
      <dgm:prSet presAssocID="{6F7E296C-468B-47DB-99D7-642BA1C6D249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DDA4F5-81D0-4877-8447-D12ADE08797E}" type="pres">
      <dgm:prSet presAssocID="{6F7E296C-468B-47DB-99D7-642BA1C6D249}" presName="level3hierChild" presStyleCnt="0"/>
      <dgm:spPr/>
    </dgm:pt>
    <dgm:pt modelId="{C34BD43F-8BFA-4540-A948-6DE59B68B365}" type="pres">
      <dgm:prSet presAssocID="{566356CA-6006-4668-B97E-4CC42DF18987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F0F168BE-C353-47CE-91E0-5A6E0660033F}" type="pres">
      <dgm:prSet presAssocID="{566356CA-6006-4668-B97E-4CC42DF18987}" presName="connTx" presStyleLbl="parChTrans1D3" presStyleIdx="0" presStyleCnt="2"/>
      <dgm:spPr/>
      <dgm:t>
        <a:bodyPr/>
        <a:lstStyle/>
        <a:p>
          <a:endParaRPr lang="en-US"/>
        </a:p>
      </dgm:t>
    </dgm:pt>
    <dgm:pt modelId="{2F71EF6E-6D3C-4FB4-AC9F-3CD6D097C476}" type="pres">
      <dgm:prSet presAssocID="{F198A567-90E1-47BB-A38F-473F2ECD59A8}" presName="root2" presStyleCnt="0"/>
      <dgm:spPr/>
    </dgm:pt>
    <dgm:pt modelId="{A416EB80-D3E6-414F-A7D0-08364BED8F20}" type="pres">
      <dgm:prSet presAssocID="{F198A567-90E1-47BB-A38F-473F2ECD59A8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5D43814-EA08-419F-97EF-FFC977C0076A}" type="pres">
      <dgm:prSet presAssocID="{F198A567-90E1-47BB-A38F-473F2ECD59A8}" presName="level3hierChild" presStyleCnt="0"/>
      <dgm:spPr/>
    </dgm:pt>
    <dgm:pt modelId="{181F5E82-904F-4C5D-A2EC-8F7916D04212}" type="pres">
      <dgm:prSet presAssocID="{7409BDC9-EDCB-4F70-8654-1B2047CC195E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9C207B3C-CA7E-4AFC-A4DA-F3516366FA75}" type="pres">
      <dgm:prSet presAssocID="{7409BDC9-EDCB-4F70-8654-1B2047CC195E}" presName="connTx" presStyleLbl="parChTrans1D3" presStyleIdx="1" presStyleCnt="2"/>
      <dgm:spPr/>
      <dgm:t>
        <a:bodyPr/>
        <a:lstStyle/>
        <a:p>
          <a:endParaRPr lang="en-US"/>
        </a:p>
      </dgm:t>
    </dgm:pt>
    <dgm:pt modelId="{73F1FC95-B492-4760-8D51-B2A0C1089048}" type="pres">
      <dgm:prSet presAssocID="{8995BD1D-DFFB-412A-B3A8-E9A9A999077B}" presName="root2" presStyleCnt="0"/>
      <dgm:spPr/>
    </dgm:pt>
    <dgm:pt modelId="{3AB6389C-E4F2-48A8-A15D-3DF3F727FD58}" type="pres">
      <dgm:prSet presAssocID="{8995BD1D-DFFB-412A-B3A8-E9A9A999077B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BEB9CC9-98CC-46EF-9B3D-09828FC94C21}" type="pres">
      <dgm:prSet presAssocID="{8995BD1D-DFFB-412A-B3A8-E9A9A999077B}" presName="level3hierChild" presStyleCnt="0"/>
      <dgm:spPr/>
    </dgm:pt>
    <dgm:pt modelId="{BE5BFEDD-9B14-4C93-985A-47099C9B7648}" type="pres">
      <dgm:prSet presAssocID="{8E6EA7C9-8132-4247-A835-5C20AB95D5DF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232DB02F-A72C-46AB-8B41-4042A0F0DCE9}" type="pres">
      <dgm:prSet presAssocID="{8E6EA7C9-8132-4247-A835-5C20AB95D5DF}" presName="connTx" presStyleLbl="parChTrans1D2" presStyleIdx="1" presStyleCnt="3"/>
      <dgm:spPr/>
      <dgm:t>
        <a:bodyPr/>
        <a:lstStyle/>
        <a:p>
          <a:endParaRPr lang="en-US"/>
        </a:p>
      </dgm:t>
    </dgm:pt>
    <dgm:pt modelId="{935AB59C-5BD8-4A58-AF7E-2E84CE0E6997}" type="pres">
      <dgm:prSet presAssocID="{128AFE29-6237-4008-98D9-29E3E4599D1F}" presName="root2" presStyleCnt="0"/>
      <dgm:spPr/>
    </dgm:pt>
    <dgm:pt modelId="{2CF5CDF4-5340-4515-B6AE-43F27FB5793B}" type="pres">
      <dgm:prSet presAssocID="{128AFE29-6237-4008-98D9-29E3E4599D1F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8DEF87-5ADC-4AAA-8F8D-765C360C011B}" type="pres">
      <dgm:prSet presAssocID="{128AFE29-6237-4008-98D9-29E3E4599D1F}" presName="level3hierChild" presStyleCnt="0"/>
      <dgm:spPr/>
    </dgm:pt>
    <dgm:pt modelId="{77E69C04-EA27-4600-A2E0-6CC93583B4B4}" type="pres">
      <dgm:prSet presAssocID="{44F4D857-4E63-410C-9012-664E1956DFC6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E525589E-CA8C-45C2-A85A-C9F41277885D}" type="pres">
      <dgm:prSet presAssocID="{44F4D857-4E63-410C-9012-664E1956DFC6}" presName="connTx" presStyleLbl="parChTrans1D2" presStyleIdx="2" presStyleCnt="3"/>
      <dgm:spPr/>
      <dgm:t>
        <a:bodyPr/>
        <a:lstStyle/>
        <a:p>
          <a:endParaRPr lang="en-US"/>
        </a:p>
      </dgm:t>
    </dgm:pt>
    <dgm:pt modelId="{74575A04-2214-42D5-B8D5-5CD2D1AD3FF0}" type="pres">
      <dgm:prSet presAssocID="{9D6F360C-D0F8-46D3-9EBD-B52CC7D3E56E}" presName="root2" presStyleCnt="0"/>
      <dgm:spPr/>
    </dgm:pt>
    <dgm:pt modelId="{89AF3240-0C6C-4ACF-B0B0-408A9FD6968C}" type="pres">
      <dgm:prSet presAssocID="{9D6F360C-D0F8-46D3-9EBD-B52CC7D3E56E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401C52C-E8A4-4A08-A4E5-3FCF73EC7D8F}" type="pres">
      <dgm:prSet presAssocID="{9D6F360C-D0F8-46D3-9EBD-B52CC7D3E56E}" presName="level3hierChild" presStyleCnt="0"/>
      <dgm:spPr/>
    </dgm:pt>
  </dgm:ptLst>
  <dgm:cxnLst>
    <dgm:cxn modelId="{8F76F96F-83EA-48B7-8CF2-2D63FA93B573}" type="presOf" srcId="{44F4D857-4E63-410C-9012-664E1956DFC6}" destId="{77E69C04-EA27-4600-A2E0-6CC93583B4B4}" srcOrd="0" destOrd="0" presId="urn:microsoft.com/office/officeart/2005/8/layout/hierarchy2"/>
    <dgm:cxn modelId="{3BFCBC36-818D-4050-8DC7-7FB447C093F7}" type="presOf" srcId="{280E28FD-92B3-4923-8174-92C948BFC5D0}" destId="{9F1A51C4-2269-43CD-AC36-BC187D7D503E}" srcOrd="0" destOrd="0" presId="urn:microsoft.com/office/officeart/2005/8/layout/hierarchy2"/>
    <dgm:cxn modelId="{427C60A8-A158-485D-8242-46B5D871E8D5}" type="presOf" srcId="{6F7E296C-468B-47DB-99D7-642BA1C6D249}" destId="{A7446D59-E97B-4171-A98C-9C327BA1BA9F}" srcOrd="0" destOrd="0" presId="urn:microsoft.com/office/officeart/2005/8/layout/hierarchy2"/>
    <dgm:cxn modelId="{1C6C40A3-C950-4F6B-991E-F8B34D4385BB}" type="presOf" srcId="{F198A567-90E1-47BB-A38F-473F2ECD59A8}" destId="{A416EB80-D3E6-414F-A7D0-08364BED8F20}" srcOrd="0" destOrd="0" presId="urn:microsoft.com/office/officeart/2005/8/layout/hierarchy2"/>
    <dgm:cxn modelId="{50F6652E-EEEA-4BB2-84DF-E99083861495}" type="presOf" srcId="{8E6EA7C9-8132-4247-A835-5C20AB95D5DF}" destId="{BE5BFEDD-9B14-4C93-985A-47099C9B7648}" srcOrd="0" destOrd="0" presId="urn:microsoft.com/office/officeart/2005/8/layout/hierarchy2"/>
    <dgm:cxn modelId="{0A18E9D8-FF2A-460B-A845-56652192ADC5}" srcId="{C317C16B-04C8-4D91-94D6-29B65B918FD4}" destId="{6F7E296C-468B-47DB-99D7-642BA1C6D249}" srcOrd="0" destOrd="0" parTransId="{280E28FD-92B3-4923-8174-92C948BFC5D0}" sibTransId="{F61C6E3D-5B8C-46E4-B652-BFA9DFC63CE2}"/>
    <dgm:cxn modelId="{99D6E32C-42DB-4A84-9BDE-2D1E9EA923CF}" type="presOf" srcId="{7409BDC9-EDCB-4F70-8654-1B2047CC195E}" destId="{9C207B3C-CA7E-4AFC-A4DA-F3516366FA75}" srcOrd="1" destOrd="0" presId="urn:microsoft.com/office/officeart/2005/8/layout/hierarchy2"/>
    <dgm:cxn modelId="{3A222186-8C25-4420-A29F-BD96148ED180}" type="presOf" srcId="{9D6F360C-D0F8-46D3-9EBD-B52CC7D3E56E}" destId="{89AF3240-0C6C-4ACF-B0B0-408A9FD6968C}" srcOrd="0" destOrd="0" presId="urn:microsoft.com/office/officeart/2005/8/layout/hierarchy2"/>
    <dgm:cxn modelId="{87F89890-8AFD-4B78-873D-1FB87825E0F5}" type="presOf" srcId="{C317C16B-04C8-4D91-94D6-29B65B918FD4}" destId="{AC648B7E-383B-45F9-85E7-34D4193858A2}" srcOrd="0" destOrd="0" presId="urn:microsoft.com/office/officeart/2005/8/layout/hierarchy2"/>
    <dgm:cxn modelId="{2A7F2DC3-C6A3-46E0-A1E3-CB5E7F6EED40}" type="presOf" srcId="{566356CA-6006-4668-B97E-4CC42DF18987}" destId="{C34BD43F-8BFA-4540-A948-6DE59B68B365}" srcOrd="0" destOrd="0" presId="urn:microsoft.com/office/officeart/2005/8/layout/hierarchy2"/>
    <dgm:cxn modelId="{83899080-0FCF-4162-82B8-2CFDD6F38ADD}" srcId="{6F7E296C-468B-47DB-99D7-642BA1C6D249}" destId="{F198A567-90E1-47BB-A38F-473F2ECD59A8}" srcOrd="0" destOrd="0" parTransId="{566356CA-6006-4668-B97E-4CC42DF18987}" sibTransId="{3FDF20FB-BF6E-44AE-B03D-84B24BABAF39}"/>
    <dgm:cxn modelId="{2A4A01D5-7625-4E3B-8DEA-F8CA29E707D2}" srcId="{6F7E296C-468B-47DB-99D7-642BA1C6D249}" destId="{8995BD1D-DFFB-412A-B3A8-E9A9A999077B}" srcOrd="1" destOrd="0" parTransId="{7409BDC9-EDCB-4F70-8654-1B2047CC195E}" sibTransId="{56BB371E-B803-4A9D-A7A3-1D264F2D1B65}"/>
    <dgm:cxn modelId="{F5F71ED0-72A0-490B-94E5-890BA8062B0A}" srcId="{C317C16B-04C8-4D91-94D6-29B65B918FD4}" destId="{9D6F360C-D0F8-46D3-9EBD-B52CC7D3E56E}" srcOrd="2" destOrd="0" parTransId="{44F4D857-4E63-410C-9012-664E1956DFC6}" sibTransId="{F1018FBB-483E-42D9-9C42-13ED0F5A1C9F}"/>
    <dgm:cxn modelId="{2BECFA93-3FA8-45E7-ABD8-928D83EC426B}" type="presOf" srcId="{44F4D857-4E63-410C-9012-664E1956DFC6}" destId="{E525589E-CA8C-45C2-A85A-C9F41277885D}" srcOrd="1" destOrd="0" presId="urn:microsoft.com/office/officeart/2005/8/layout/hierarchy2"/>
    <dgm:cxn modelId="{E64E8590-823F-42CB-88E1-B52FD4D42BB2}" type="presOf" srcId="{128AFE29-6237-4008-98D9-29E3E4599D1F}" destId="{2CF5CDF4-5340-4515-B6AE-43F27FB5793B}" srcOrd="0" destOrd="0" presId="urn:microsoft.com/office/officeart/2005/8/layout/hierarchy2"/>
    <dgm:cxn modelId="{C5C37B82-695B-48B0-8044-60EFE440643C}" type="presOf" srcId="{49F431D3-95D5-4CFA-93D0-E4D2D83A7CB9}" destId="{579D481C-097D-4898-A27B-A297A23B34A5}" srcOrd="0" destOrd="0" presId="urn:microsoft.com/office/officeart/2005/8/layout/hierarchy2"/>
    <dgm:cxn modelId="{C3CB9CB1-5841-470B-888F-B19C003177AE}" type="presOf" srcId="{8995BD1D-DFFB-412A-B3A8-E9A9A999077B}" destId="{3AB6389C-E4F2-48A8-A15D-3DF3F727FD58}" srcOrd="0" destOrd="0" presId="urn:microsoft.com/office/officeart/2005/8/layout/hierarchy2"/>
    <dgm:cxn modelId="{07BEC22F-50E6-44D6-B731-89F8EE38305C}" srcId="{49F431D3-95D5-4CFA-93D0-E4D2D83A7CB9}" destId="{C317C16B-04C8-4D91-94D6-29B65B918FD4}" srcOrd="0" destOrd="0" parTransId="{D9C5F0A7-3FB0-48DC-8379-13D282EF8952}" sibTransId="{8CAEABDC-0792-42E0-ADEE-86E0587FC078}"/>
    <dgm:cxn modelId="{A46AD916-14C4-4EE9-B1A7-31EA75154450}" srcId="{C317C16B-04C8-4D91-94D6-29B65B918FD4}" destId="{128AFE29-6237-4008-98D9-29E3E4599D1F}" srcOrd="1" destOrd="0" parTransId="{8E6EA7C9-8132-4247-A835-5C20AB95D5DF}" sibTransId="{4D1A9B62-CDDC-4E3C-A007-6289C96A1232}"/>
    <dgm:cxn modelId="{59EB63FD-4794-45A6-B9A2-1A09B07CC98B}" type="presOf" srcId="{7409BDC9-EDCB-4F70-8654-1B2047CC195E}" destId="{181F5E82-904F-4C5D-A2EC-8F7916D04212}" srcOrd="0" destOrd="0" presId="urn:microsoft.com/office/officeart/2005/8/layout/hierarchy2"/>
    <dgm:cxn modelId="{642CEF4A-432B-4C8E-B1BD-650093F9DB6B}" type="presOf" srcId="{8E6EA7C9-8132-4247-A835-5C20AB95D5DF}" destId="{232DB02F-A72C-46AB-8B41-4042A0F0DCE9}" srcOrd="1" destOrd="0" presId="urn:microsoft.com/office/officeart/2005/8/layout/hierarchy2"/>
    <dgm:cxn modelId="{009B6D44-8D87-47AE-8B42-E7CFF6B31305}" type="presOf" srcId="{566356CA-6006-4668-B97E-4CC42DF18987}" destId="{F0F168BE-C353-47CE-91E0-5A6E0660033F}" srcOrd="1" destOrd="0" presId="urn:microsoft.com/office/officeart/2005/8/layout/hierarchy2"/>
    <dgm:cxn modelId="{2CA01962-F74F-4A57-B121-3954B974CA4C}" type="presOf" srcId="{280E28FD-92B3-4923-8174-92C948BFC5D0}" destId="{97700236-C63A-48EE-AEBE-B1CBC3585D69}" srcOrd="1" destOrd="0" presId="urn:microsoft.com/office/officeart/2005/8/layout/hierarchy2"/>
    <dgm:cxn modelId="{9FFACB8D-0826-4B15-91FD-4F5497BC903F}" type="presParOf" srcId="{579D481C-097D-4898-A27B-A297A23B34A5}" destId="{6F61EAFA-F183-405A-9D52-BF4938C943F6}" srcOrd="0" destOrd="0" presId="urn:microsoft.com/office/officeart/2005/8/layout/hierarchy2"/>
    <dgm:cxn modelId="{1A0677D6-E938-4841-B6EB-3E75453D615D}" type="presParOf" srcId="{6F61EAFA-F183-405A-9D52-BF4938C943F6}" destId="{AC648B7E-383B-45F9-85E7-34D4193858A2}" srcOrd="0" destOrd="0" presId="urn:microsoft.com/office/officeart/2005/8/layout/hierarchy2"/>
    <dgm:cxn modelId="{F2483A44-1127-47CE-AE00-67565E9C49BE}" type="presParOf" srcId="{6F61EAFA-F183-405A-9D52-BF4938C943F6}" destId="{7ABB45AF-2B73-42AA-8527-E2452551AF9C}" srcOrd="1" destOrd="0" presId="urn:microsoft.com/office/officeart/2005/8/layout/hierarchy2"/>
    <dgm:cxn modelId="{4E524601-112A-4A51-9CF7-3D7D170F6E8B}" type="presParOf" srcId="{7ABB45AF-2B73-42AA-8527-E2452551AF9C}" destId="{9F1A51C4-2269-43CD-AC36-BC187D7D503E}" srcOrd="0" destOrd="0" presId="urn:microsoft.com/office/officeart/2005/8/layout/hierarchy2"/>
    <dgm:cxn modelId="{8DB94E49-3E0B-4796-83A9-4BBE1E40029B}" type="presParOf" srcId="{9F1A51C4-2269-43CD-AC36-BC187D7D503E}" destId="{97700236-C63A-48EE-AEBE-B1CBC3585D69}" srcOrd="0" destOrd="0" presId="urn:microsoft.com/office/officeart/2005/8/layout/hierarchy2"/>
    <dgm:cxn modelId="{1765EF07-2FD9-4917-A877-A853BD090D66}" type="presParOf" srcId="{7ABB45AF-2B73-42AA-8527-E2452551AF9C}" destId="{5ACA859A-B19C-49E4-8568-F015E4578215}" srcOrd="1" destOrd="0" presId="urn:microsoft.com/office/officeart/2005/8/layout/hierarchy2"/>
    <dgm:cxn modelId="{9663DB9C-DE13-429D-B076-812D66291435}" type="presParOf" srcId="{5ACA859A-B19C-49E4-8568-F015E4578215}" destId="{A7446D59-E97B-4171-A98C-9C327BA1BA9F}" srcOrd="0" destOrd="0" presId="urn:microsoft.com/office/officeart/2005/8/layout/hierarchy2"/>
    <dgm:cxn modelId="{85E539A5-D8EC-417D-9D31-C75D35B2497B}" type="presParOf" srcId="{5ACA859A-B19C-49E4-8568-F015E4578215}" destId="{5EDDA4F5-81D0-4877-8447-D12ADE08797E}" srcOrd="1" destOrd="0" presId="urn:microsoft.com/office/officeart/2005/8/layout/hierarchy2"/>
    <dgm:cxn modelId="{C16802B7-34AF-4AE9-84BC-C8AA6F0E122D}" type="presParOf" srcId="{5EDDA4F5-81D0-4877-8447-D12ADE08797E}" destId="{C34BD43F-8BFA-4540-A948-6DE59B68B365}" srcOrd="0" destOrd="0" presId="urn:microsoft.com/office/officeart/2005/8/layout/hierarchy2"/>
    <dgm:cxn modelId="{A0F4753A-8BF1-4B17-8370-A4D2D1B1E032}" type="presParOf" srcId="{C34BD43F-8BFA-4540-A948-6DE59B68B365}" destId="{F0F168BE-C353-47CE-91E0-5A6E0660033F}" srcOrd="0" destOrd="0" presId="urn:microsoft.com/office/officeart/2005/8/layout/hierarchy2"/>
    <dgm:cxn modelId="{115DA9A7-35FE-4810-854F-017726DF0FDE}" type="presParOf" srcId="{5EDDA4F5-81D0-4877-8447-D12ADE08797E}" destId="{2F71EF6E-6D3C-4FB4-AC9F-3CD6D097C476}" srcOrd="1" destOrd="0" presId="urn:microsoft.com/office/officeart/2005/8/layout/hierarchy2"/>
    <dgm:cxn modelId="{C6FCC5AD-29AC-46A9-A740-9C24D0ED1F35}" type="presParOf" srcId="{2F71EF6E-6D3C-4FB4-AC9F-3CD6D097C476}" destId="{A416EB80-D3E6-414F-A7D0-08364BED8F20}" srcOrd="0" destOrd="0" presId="urn:microsoft.com/office/officeart/2005/8/layout/hierarchy2"/>
    <dgm:cxn modelId="{CE4CA54D-D9F9-4FA9-8467-AFC0BBE5B6F2}" type="presParOf" srcId="{2F71EF6E-6D3C-4FB4-AC9F-3CD6D097C476}" destId="{15D43814-EA08-419F-97EF-FFC977C0076A}" srcOrd="1" destOrd="0" presId="urn:microsoft.com/office/officeart/2005/8/layout/hierarchy2"/>
    <dgm:cxn modelId="{EA281F29-FB21-4DFF-B84E-0FC32E020750}" type="presParOf" srcId="{5EDDA4F5-81D0-4877-8447-D12ADE08797E}" destId="{181F5E82-904F-4C5D-A2EC-8F7916D04212}" srcOrd="2" destOrd="0" presId="urn:microsoft.com/office/officeart/2005/8/layout/hierarchy2"/>
    <dgm:cxn modelId="{A79EE9A8-5A9D-429E-A0FE-B406847FD520}" type="presParOf" srcId="{181F5E82-904F-4C5D-A2EC-8F7916D04212}" destId="{9C207B3C-CA7E-4AFC-A4DA-F3516366FA75}" srcOrd="0" destOrd="0" presId="urn:microsoft.com/office/officeart/2005/8/layout/hierarchy2"/>
    <dgm:cxn modelId="{74BA156D-9491-4A89-BD67-03E3BD7B17A3}" type="presParOf" srcId="{5EDDA4F5-81D0-4877-8447-D12ADE08797E}" destId="{73F1FC95-B492-4760-8D51-B2A0C1089048}" srcOrd="3" destOrd="0" presId="urn:microsoft.com/office/officeart/2005/8/layout/hierarchy2"/>
    <dgm:cxn modelId="{3A73EA4E-7CBB-4124-A132-A844D54BA828}" type="presParOf" srcId="{73F1FC95-B492-4760-8D51-B2A0C1089048}" destId="{3AB6389C-E4F2-48A8-A15D-3DF3F727FD58}" srcOrd="0" destOrd="0" presId="urn:microsoft.com/office/officeart/2005/8/layout/hierarchy2"/>
    <dgm:cxn modelId="{74C0EC66-159A-473F-82A9-DEBE20083C53}" type="presParOf" srcId="{73F1FC95-B492-4760-8D51-B2A0C1089048}" destId="{1BEB9CC9-98CC-46EF-9B3D-09828FC94C21}" srcOrd="1" destOrd="0" presId="urn:microsoft.com/office/officeart/2005/8/layout/hierarchy2"/>
    <dgm:cxn modelId="{A8FF1D73-06D0-42E2-953B-B8047D993A44}" type="presParOf" srcId="{7ABB45AF-2B73-42AA-8527-E2452551AF9C}" destId="{BE5BFEDD-9B14-4C93-985A-47099C9B7648}" srcOrd="2" destOrd="0" presId="urn:microsoft.com/office/officeart/2005/8/layout/hierarchy2"/>
    <dgm:cxn modelId="{379A0204-3240-4682-91E9-4EE8E3477E79}" type="presParOf" srcId="{BE5BFEDD-9B14-4C93-985A-47099C9B7648}" destId="{232DB02F-A72C-46AB-8B41-4042A0F0DCE9}" srcOrd="0" destOrd="0" presId="urn:microsoft.com/office/officeart/2005/8/layout/hierarchy2"/>
    <dgm:cxn modelId="{62CC77B2-A8CC-4BEA-A3F6-3C19D5C81D30}" type="presParOf" srcId="{7ABB45AF-2B73-42AA-8527-E2452551AF9C}" destId="{935AB59C-5BD8-4A58-AF7E-2E84CE0E6997}" srcOrd="3" destOrd="0" presId="urn:microsoft.com/office/officeart/2005/8/layout/hierarchy2"/>
    <dgm:cxn modelId="{8F87F186-830F-45B2-8691-7B99653975FD}" type="presParOf" srcId="{935AB59C-5BD8-4A58-AF7E-2E84CE0E6997}" destId="{2CF5CDF4-5340-4515-B6AE-43F27FB5793B}" srcOrd="0" destOrd="0" presId="urn:microsoft.com/office/officeart/2005/8/layout/hierarchy2"/>
    <dgm:cxn modelId="{EF446FBE-D2A2-444D-8A3A-24489E592953}" type="presParOf" srcId="{935AB59C-5BD8-4A58-AF7E-2E84CE0E6997}" destId="{B48DEF87-5ADC-4AAA-8F8D-765C360C011B}" srcOrd="1" destOrd="0" presId="urn:microsoft.com/office/officeart/2005/8/layout/hierarchy2"/>
    <dgm:cxn modelId="{740FB864-70C4-4ABE-AA01-BB7B778A170E}" type="presParOf" srcId="{7ABB45AF-2B73-42AA-8527-E2452551AF9C}" destId="{77E69C04-EA27-4600-A2E0-6CC93583B4B4}" srcOrd="4" destOrd="0" presId="urn:microsoft.com/office/officeart/2005/8/layout/hierarchy2"/>
    <dgm:cxn modelId="{CDA6C416-26C6-4B46-84E4-6F55E0EFB532}" type="presParOf" srcId="{77E69C04-EA27-4600-A2E0-6CC93583B4B4}" destId="{E525589E-CA8C-45C2-A85A-C9F41277885D}" srcOrd="0" destOrd="0" presId="urn:microsoft.com/office/officeart/2005/8/layout/hierarchy2"/>
    <dgm:cxn modelId="{C4561664-AB70-4F24-90C5-B9EAFAD76E51}" type="presParOf" srcId="{7ABB45AF-2B73-42AA-8527-E2452551AF9C}" destId="{74575A04-2214-42D5-B8D5-5CD2D1AD3FF0}" srcOrd="5" destOrd="0" presId="urn:microsoft.com/office/officeart/2005/8/layout/hierarchy2"/>
    <dgm:cxn modelId="{AF16FC1D-5126-4DDF-8C80-87FB6F8BF1D5}" type="presParOf" srcId="{74575A04-2214-42D5-B8D5-5CD2D1AD3FF0}" destId="{89AF3240-0C6C-4ACF-B0B0-408A9FD6968C}" srcOrd="0" destOrd="0" presId="urn:microsoft.com/office/officeart/2005/8/layout/hierarchy2"/>
    <dgm:cxn modelId="{C97F9E88-623A-494C-B0D5-C4821BF02A68}" type="presParOf" srcId="{74575A04-2214-42D5-B8D5-5CD2D1AD3FF0}" destId="{3401C52C-E8A4-4A08-A4E5-3FCF73EC7D8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FE19FC9-4E88-40A5-8DFC-806B14316FE8}">
      <dsp:nvSpPr>
        <dsp:cNvPr id="0" name=""/>
        <dsp:cNvSpPr/>
      </dsp:nvSpPr>
      <dsp:spPr>
        <a:xfrm>
          <a:off x="152401" y="0"/>
          <a:ext cx="3581396" cy="213359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World Values 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71588" y="106680"/>
        <a:ext cx="1343023" cy="213360"/>
      </dsp:txXfrm>
    </dsp:sp>
    <dsp:sp modelId="{628AD8F3-621E-4C60-A592-5335533CEF9A}">
      <dsp:nvSpPr>
        <dsp:cNvPr id="0" name=""/>
        <dsp:cNvSpPr/>
      </dsp:nvSpPr>
      <dsp:spPr>
        <a:xfrm>
          <a:off x="304802" y="320039"/>
          <a:ext cx="3276595" cy="181356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National Values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36584" y="424319"/>
        <a:ext cx="1413031" cy="208559"/>
      </dsp:txXfrm>
    </dsp:sp>
    <dsp:sp modelId="{B6F78DD5-CE8C-46AB-97B6-858CCFA02ECA}">
      <dsp:nvSpPr>
        <dsp:cNvPr id="0" name=""/>
        <dsp:cNvSpPr/>
      </dsp:nvSpPr>
      <dsp:spPr>
        <a:xfrm>
          <a:off x="609595" y="609597"/>
          <a:ext cx="2667008" cy="149352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Societal Values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3011" y="712650"/>
        <a:ext cx="1380176" cy="206105"/>
      </dsp:txXfrm>
    </dsp:sp>
    <dsp:sp modelId="{C2406635-7C0A-4A09-818E-5E94CA3587C2}">
      <dsp:nvSpPr>
        <dsp:cNvPr id="0" name=""/>
        <dsp:cNvSpPr/>
      </dsp:nvSpPr>
      <dsp:spPr>
        <a:xfrm>
          <a:off x="685798" y="960119"/>
          <a:ext cx="2514603" cy="117348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Community Values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64157" y="1065733"/>
        <a:ext cx="1357885" cy="211226"/>
      </dsp:txXfrm>
    </dsp:sp>
    <dsp:sp modelId="{E9015C72-C3BA-4E11-801A-D3B7958B05B6}">
      <dsp:nvSpPr>
        <dsp:cNvPr id="0" name=""/>
        <dsp:cNvSpPr/>
      </dsp:nvSpPr>
      <dsp:spPr>
        <a:xfrm>
          <a:off x="838202" y="1280160"/>
          <a:ext cx="2209795" cy="85344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Organizational Values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24916" y="1386840"/>
        <a:ext cx="1436366" cy="213360"/>
      </dsp:txXfrm>
    </dsp:sp>
    <dsp:sp modelId="{B5E89BB6-6A88-47BF-9745-D533CDC5C4FE}">
      <dsp:nvSpPr>
        <dsp:cNvPr id="0" name=""/>
        <dsp:cNvSpPr/>
      </dsp:nvSpPr>
      <dsp:spPr>
        <a:xfrm>
          <a:off x="1264225" y="1600200"/>
          <a:ext cx="1357748" cy="53339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 dirty="0" smtClean="0">
              <a:latin typeface="Times New Roman" pitchFamily="18" charset="0"/>
              <a:cs typeface="Times New Roman" pitchFamily="18" charset="0"/>
            </a:rPr>
            <a:t>Individual or Work Values</a:t>
          </a:r>
          <a:endParaRPr lang="en-US" sz="1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63063" y="1733550"/>
        <a:ext cx="960073" cy="266699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025EB4-1CB8-49B8-9D3C-8C4F1D28D437}">
      <dsp:nvSpPr>
        <dsp:cNvPr id="0" name=""/>
        <dsp:cNvSpPr/>
      </dsp:nvSpPr>
      <dsp:spPr>
        <a:xfrm>
          <a:off x="1532" y="0"/>
          <a:ext cx="3268972" cy="1143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Non-sustainable growth in business</a:t>
          </a:r>
          <a:endParaRPr lang="en-US" sz="2900" kern="1200" dirty="0"/>
        </a:p>
      </dsp:txBody>
      <dsp:txXfrm>
        <a:off x="1532" y="0"/>
        <a:ext cx="3268972" cy="1143000"/>
      </dsp:txXfrm>
    </dsp:sp>
    <dsp:sp modelId="{40BA96DB-721A-4382-AA9C-CD32ECA67B58}">
      <dsp:nvSpPr>
        <dsp:cNvPr id="0" name=""/>
        <dsp:cNvSpPr/>
      </dsp:nvSpPr>
      <dsp:spPr>
        <a:xfrm>
          <a:off x="3597402" y="166147"/>
          <a:ext cx="693022" cy="81070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3597402" y="166147"/>
        <a:ext cx="693022" cy="810705"/>
      </dsp:txXfrm>
    </dsp:sp>
    <dsp:sp modelId="{81C8D3F5-5ADA-44E0-A3E6-F023DF57F753}">
      <dsp:nvSpPr>
        <dsp:cNvPr id="0" name=""/>
        <dsp:cNvSpPr/>
      </dsp:nvSpPr>
      <dsp:spPr>
        <a:xfrm>
          <a:off x="4578094" y="0"/>
          <a:ext cx="3268972" cy="1143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Depletion of values in individuals</a:t>
          </a:r>
          <a:endParaRPr lang="en-US" sz="2900" kern="1200" dirty="0"/>
        </a:p>
      </dsp:txBody>
      <dsp:txXfrm>
        <a:off x="4578094" y="0"/>
        <a:ext cx="3268972" cy="114300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9EF74B-49A1-4A35-8A5B-186A80279375}">
      <dsp:nvSpPr>
        <dsp:cNvPr id="0" name=""/>
        <dsp:cNvSpPr/>
      </dsp:nvSpPr>
      <dsp:spPr>
        <a:xfrm>
          <a:off x="8489" y="3117832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CONFERENCE OBJECTIVES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489" y="3117832"/>
        <a:ext cx="1413415" cy="706707"/>
      </dsp:txXfrm>
    </dsp:sp>
    <dsp:sp modelId="{1CA54677-AB57-4DBB-BBA8-B2F656B7E751}">
      <dsp:nvSpPr>
        <dsp:cNvPr id="0" name=""/>
        <dsp:cNvSpPr/>
      </dsp:nvSpPr>
      <dsp:spPr>
        <a:xfrm rot="17292661">
          <a:off x="800053" y="2601256"/>
          <a:ext cx="1809070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1809070" y="107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17292661">
        <a:off x="1659361" y="2566730"/>
        <a:ext cx="90453" cy="90453"/>
      </dsp:txXfrm>
    </dsp:sp>
    <dsp:sp modelId="{E922C41A-ACC5-4AA9-BA95-465D5A26A75C}">
      <dsp:nvSpPr>
        <dsp:cNvPr id="0" name=""/>
        <dsp:cNvSpPr/>
      </dsp:nvSpPr>
      <dsp:spPr>
        <a:xfrm>
          <a:off x="1987271" y="1179076"/>
          <a:ext cx="2180589" cy="11473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INNOVATION IN BUSINESS PROCESSES , COMPUTATIONAL METHODS AND TECHNIQUES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7271" y="1179076"/>
        <a:ext cx="2180589" cy="1147304"/>
      </dsp:txXfrm>
    </dsp:sp>
    <dsp:sp modelId="{7B4988A5-0646-45CD-B700-50D909B0059B}">
      <dsp:nvSpPr>
        <dsp:cNvPr id="0" name=""/>
        <dsp:cNvSpPr/>
      </dsp:nvSpPr>
      <dsp:spPr>
        <a:xfrm rot="17692822">
          <a:off x="3778648" y="1132492"/>
          <a:ext cx="1343790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1343790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17692822">
        <a:off x="4416949" y="1109598"/>
        <a:ext cx="67189" cy="67189"/>
      </dsp:txXfrm>
    </dsp:sp>
    <dsp:sp modelId="{6314F14A-D2F8-40CD-8A00-9D05FCBE07FD}">
      <dsp:nvSpPr>
        <dsp:cNvPr id="0" name=""/>
        <dsp:cNvSpPr/>
      </dsp:nvSpPr>
      <dsp:spPr>
        <a:xfrm>
          <a:off x="4733227" y="180303"/>
          <a:ext cx="1750317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VALUE DEVELOPMENT &amp; SUSTENANCE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33227" y="180303"/>
        <a:ext cx="1750317" cy="706707"/>
      </dsp:txXfrm>
    </dsp:sp>
    <dsp:sp modelId="{5F7740E1-DD46-480C-9D5D-81245F960BB0}">
      <dsp:nvSpPr>
        <dsp:cNvPr id="0" name=""/>
        <dsp:cNvSpPr/>
      </dsp:nvSpPr>
      <dsp:spPr>
        <a:xfrm rot="19457599">
          <a:off x="4102418" y="1538849"/>
          <a:ext cx="696250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696250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19457599">
        <a:off x="4433137" y="1532144"/>
        <a:ext cx="34812" cy="34812"/>
      </dsp:txXfrm>
    </dsp:sp>
    <dsp:sp modelId="{2D4B0CD3-6BFF-47DE-A34B-69241C50BD08}">
      <dsp:nvSpPr>
        <dsp:cNvPr id="0" name=""/>
        <dsp:cNvSpPr/>
      </dsp:nvSpPr>
      <dsp:spPr>
        <a:xfrm>
          <a:off x="4733227" y="993017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SKILLS NEEDED FOR EMPLOYABILITY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33227" y="993017"/>
        <a:ext cx="1413415" cy="706707"/>
      </dsp:txXfrm>
    </dsp:sp>
    <dsp:sp modelId="{72F9B690-1E93-4A6B-8C2C-7F5FC15F5BE0}">
      <dsp:nvSpPr>
        <dsp:cNvPr id="0" name=""/>
        <dsp:cNvSpPr/>
      </dsp:nvSpPr>
      <dsp:spPr>
        <a:xfrm rot="2154281">
          <a:off x="4104426" y="1937814"/>
          <a:ext cx="667713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667713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2154281">
        <a:off x="4421589" y="1931822"/>
        <a:ext cx="33385" cy="33385"/>
      </dsp:txXfrm>
    </dsp:sp>
    <dsp:sp modelId="{2672A31B-A974-46C8-A60E-48B09009BC59}">
      <dsp:nvSpPr>
        <dsp:cNvPr id="0" name=""/>
        <dsp:cNvSpPr/>
      </dsp:nvSpPr>
      <dsp:spPr>
        <a:xfrm>
          <a:off x="4708704" y="1790947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PLACEMENT STRATEGY</a:t>
          </a:r>
        </a:p>
      </dsp:txBody>
      <dsp:txXfrm>
        <a:off x="4708704" y="1790947"/>
        <a:ext cx="1413415" cy="706707"/>
      </dsp:txXfrm>
    </dsp:sp>
    <dsp:sp modelId="{A8990216-2876-4D61-8FD6-F8AE0ABD2FAA}">
      <dsp:nvSpPr>
        <dsp:cNvPr id="0" name=""/>
        <dsp:cNvSpPr/>
      </dsp:nvSpPr>
      <dsp:spPr>
        <a:xfrm rot="3907178">
          <a:off x="3778648" y="2351563"/>
          <a:ext cx="1343790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1343790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3907178">
        <a:off x="4416949" y="2328669"/>
        <a:ext cx="67189" cy="67189"/>
      </dsp:txXfrm>
    </dsp:sp>
    <dsp:sp modelId="{FDF8E854-5177-480A-B438-945ADC90FFA3}">
      <dsp:nvSpPr>
        <dsp:cNvPr id="0" name=""/>
        <dsp:cNvSpPr/>
      </dsp:nvSpPr>
      <dsp:spPr>
        <a:xfrm>
          <a:off x="4733227" y="2618446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STUDENT FITNESS AS AN EMPLOYEE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33227" y="2618446"/>
        <a:ext cx="1413415" cy="706707"/>
      </dsp:txXfrm>
    </dsp:sp>
    <dsp:sp modelId="{52CAB856-B9E8-406F-97B3-8366D36235C0}">
      <dsp:nvSpPr>
        <dsp:cNvPr id="0" name=""/>
        <dsp:cNvSpPr/>
      </dsp:nvSpPr>
      <dsp:spPr>
        <a:xfrm>
          <a:off x="6146642" y="2961098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415191" y="2957665"/>
        <a:ext cx="28268" cy="28268"/>
      </dsp:txXfrm>
    </dsp:sp>
    <dsp:sp modelId="{8136BE80-1E30-4B6D-9754-31817CE137B7}">
      <dsp:nvSpPr>
        <dsp:cNvPr id="0" name=""/>
        <dsp:cNvSpPr/>
      </dsp:nvSpPr>
      <dsp:spPr>
        <a:xfrm>
          <a:off x="6712009" y="2618446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BEHVIOURAL MODELIING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12009" y="2618446"/>
        <a:ext cx="1413415" cy="706707"/>
      </dsp:txXfrm>
    </dsp:sp>
    <dsp:sp modelId="{F4C5BDBA-2615-4D33-A3BE-8B3452526444}">
      <dsp:nvSpPr>
        <dsp:cNvPr id="0" name=""/>
        <dsp:cNvSpPr/>
      </dsp:nvSpPr>
      <dsp:spPr>
        <a:xfrm rot="1739721">
          <a:off x="1381395" y="3617148"/>
          <a:ext cx="646384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646384" y="107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1739721">
        <a:off x="1688428" y="3611690"/>
        <a:ext cx="32319" cy="32319"/>
      </dsp:txXfrm>
    </dsp:sp>
    <dsp:sp modelId="{39781FF5-836D-41B7-B4ED-DF6D338ED1D2}">
      <dsp:nvSpPr>
        <dsp:cNvPr id="0" name=""/>
        <dsp:cNvSpPr/>
      </dsp:nvSpPr>
      <dsp:spPr>
        <a:xfrm>
          <a:off x="1987271" y="3431160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NOVEL AND CREATIVE IDEAS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7271" y="3431160"/>
        <a:ext cx="1413415" cy="706707"/>
      </dsp:txXfrm>
    </dsp:sp>
    <dsp:sp modelId="{27A372C5-956E-4D96-BB21-5F5171920CCE}">
      <dsp:nvSpPr>
        <dsp:cNvPr id="0" name=""/>
        <dsp:cNvSpPr/>
      </dsp:nvSpPr>
      <dsp:spPr>
        <a:xfrm>
          <a:off x="3400687" y="3773812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69236" y="3770379"/>
        <a:ext cx="28268" cy="28268"/>
      </dsp:txXfrm>
    </dsp:sp>
    <dsp:sp modelId="{9EC43500-AFFB-4FDC-8D90-4C52EA5BFC74}">
      <dsp:nvSpPr>
        <dsp:cNvPr id="0" name=""/>
        <dsp:cNvSpPr/>
      </dsp:nvSpPr>
      <dsp:spPr>
        <a:xfrm>
          <a:off x="3966053" y="3431160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TAPPING IMPLICIT REQUIREMENTS OF EMPLOYERS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66053" y="3431160"/>
        <a:ext cx="1413415" cy="706707"/>
      </dsp:txXfrm>
    </dsp:sp>
    <dsp:sp modelId="{552CAEC7-419A-4E04-BF68-41EC7E7D62DA}">
      <dsp:nvSpPr>
        <dsp:cNvPr id="0" name=""/>
        <dsp:cNvSpPr/>
      </dsp:nvSpPr>
      <dsp:spPr>
        <a:xfrm>
          <a:off x="5379469" y="3773812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8018" y="3770379"/>
        <a:ext cx="28268" cy="28268"/>
      </dsp:txXfrm>
    </dsp:sp>
    <dsp:sp modelId="{B18EC20B-D202-4487-8DC3-EB78D792A18F}">
      <dsp:nvSpPr>
        <dsp:cNvPr id="0" name=""/>
        <dsp:cNvSpPr/>
      </dsp:nvSpPr>
      <dsp:spPr>
        <a:xfrm>
          <a:off x="5944835" y="3431160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EMPLOYER VALUES , VISION &amp; MISSION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44835" y="3431160"/>
        <a:ext cx="1413415" cy="706707"/>
      </dsp:txXfrm>
    </dsp:sp>
    <dsp:sp modelId="{BC7DCE7A-1DB8-4006-B8E7-50C6A09C78F7}">
      <dsp:nvSpPr>
        <dsp:cNvPr id="0" name=""/>
        <dsp:cNvSpPr/>
      </dsp:nvSpPr>
      <dsp:spPr>
        <a:xfrm rot="3800373">
          <a:off x="1074586" y="4023505"/>
          <a:ext cx="1260003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1260003" y="107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3800373">
        <a:off x="1673088" y="4002707"/>
        <a:ext cx="63000" cy="63000"/>
      </dsp:txXfrm>
    </dsp:sp>
    <dsp:sp modelId="{B01BD327-4F7E-4EC1-90AA-87CE784AF683}">
      <dsp:nvSpPr>
        <dsp:cNvPr id="0" name=""/>
        <dsp:cNvSpPr/>
      </dsp:nvSpPr>
      <dsp:spPr>
        <a:xfrm>
          <a:off x="1987271" y="4243874"/>
          <a:ext cx="2001297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HOLISTIC PROBLEM SOLVING AND DECISION MAKING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7271" y="4243874"/>
        <a:ext cx="2001297" cy="706707"/>
      </dsp:txXfrm>
    </dsp:sp>
    <dsp:sp modelId="{2DA862A7-9742-4B60-B6B4-92AD293F158C}">
      <dsp:nvSpPr>
        <dsp:cNvPr id="0" name=""/>
        <dsp:cNvSpPr/>
      </dsp:nvSpPr>
      <dsp:spPr>
        <a:xfrm>
          <a:off x="3988569" y="4586526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57118" y="4583093"/>
        <a:ext cx="28268" cy="28268"/>
      </dsp:txXfrm>
    </dsp:sp>
    <dsp:sp modelId="{D84EEA83-A12D-4605-BAB3-A94F74C9F5FE}">
      <dsp:nvSpPr>
        <dsp:cNvPr id="0" name=""/>
        <dsp:cNvSpPr/>
      </dsp:nvSpPr>
      <dsp:spPr>
        <a:xfrm>
          <a:off x="4553935" y="4243874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INCREASING FRAUD AND CYBER CRIME 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53935" y="4243874"/>
        <a:ext cx="1413415" cy="706707"/>
      </dsp:txXfrm>
    </dsp:sp>
    <dsp:sp modelId="{135EBC80-7E42-46C2-9F6D-C9707451B88B}">
      <dsp:nvSpPr>
        <dsp:cNvPr id="0" name=""/>
        <dsp:cNvSpPr/>
      </dsp:nvSpPr>
      <dsp:spPr>
        <a:xfrm>
          <a:off x="5967351" y="4586526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35900" y="4583093"/>
        <a:ext cx="28268" cy="28268"/>
      </dsp:txXfrm>
    </dsp:sp>
    <dsp:sp modelId="{495D749A-1D38-4E9B-B6EB-8BD4780458D6}">
      <dsp:nvSpPr>
        <dsp:cNvPr id="0" name=""/>
        <dsp:cNvSpPr/>
      </dsp:nvSpPr>
      <dsp:spPr>
        <a:xfrm>
          <a:off x="6532717" y="4243874"/>
          <a:ext cx="2145593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FAILURE OF INSTILLED VALUES DUE TO POOR SYSTEMS OF SOCIETY,ORGANIZATIONS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32717" y="4243874"/>
        <a:ext cx="2145593" cy="706707"/>
      </dsp:txXfrm>
    </dsp:sp>
    <dsp:sp modelId="{FC13AC26-8E11-4F45-B023-82637FC5C6DC}">
      <dsp:nvSpPr>
        <dsp:cNvPr id="0" name=""/>
        <dsp:cNvSpPr/>
      </dsp:nvSpPr>
      <dsp:spPr>
        <a:xfrm rot="4424558">
          <a:off x="694834" y="4429862"/>
          <a:ext cx="2019508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2019508" y="107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 rot="4424558">
        <a:off x="1654100" y="4390076"/>
        <a:ext cx="100975" cy="100975"/>
      </dsp:txXfrm>
    </dsp:sp>
    <dsp:sp modelId="{E0955B36-EF96-419F-9079-FAEE3B23C74E}">
      <dsp:nvSpPr>
        <dsp:cNvPr id="0" name=""/>
        <dsp:cNvSpPr/>
      </dsp:nvSpPr>
      <dsp:spPr>
        <a:xfrm>
          <a:off x="1987271" y="5056588"/>
          <a:ext cx="1413415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INNOVATIVE SOLUTIONS FOR ENHANCING SUSTAINABILITY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7271" y="5056588"/>
        <a:ext cx="1413415" cy="706707"/>
      </dsp:txXfrm>
    </dsp:sp>
    <dsp:sp modelId="{24F5506B-88E1-4698-826D-D2A1999913EB}">
      <dsp:nvSpPr>
        <dsp:cNvPr id="0" name=""/>
        <dsp:cNvSpPr/>
      </dsp:nvSpPr>
      <dsp:spPr>
        <a:xfrm>
          <a:off x="3400687" y="5399240"/>
          <a:ext cx="565366" cy="21402"/>
        </a:xfrm>
        <a:custGeom>
          <a:avLst/>
          <a:gdLst/>
          <a:ahLst/>
          <a:cxnLst/>
          <a:rect l="0" t="0" r="0" b="0"/>
          <a:pathLst>
            <a:path>
              <a:moveTo>
                <a:pt x="0" y="10701"/>
              </a:moveTo>
              <a:lnTo>
                <a:pt x="565366" y="107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69236" y="5395807"/>
        <a:ext cx="28268" cy="28268"/>
      </dsp:txXfrm>
    </dsp:sp>
    <dsp:sp modelId="{E8C3DDA4-F8E0-4397-93B1-F71FA474AEE7}">
      <dsp:nvSpPr>
        <dsp:cNvPr id="0" name=""/>
        <dsp:cNvSpPr/>
      </dsp:nvSpPr>
      <dsp:spPr>
        <a:xfrm>
          <a:off x="3966053" y="5056588"/>
          <a:ext cx="1800352" cy="7067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rPr>
            <a:t>VALUE INCULCATION AS A PART OF PLACEMENT PREPARATION</a:t>
          </a:r>
          <a:endParaRPr lang="en-US" sz="1200" b="1" kern="1200" dirty="0">
            <a:solidFill>
              <a:srgbClr val="0000FF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66053" y="5056588"/>
        <a:ext cx="1800352" cy="706707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10F12F-E7C7-4F96-9C9A-88E75072183E}">
      <dsp:nvSpPr>
        <dsp:cNvPr id="0" name=""/>
        <dsp:cNvSpPr/>
      </dsp:nvSpPr>
      <dsp:spPr>
        <a:xfrm>
          <a:off x="0" y="0"/>
          <a:ext cx="8504238" cy="21315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Joohi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Chaturvedi (Corresponding Author )</a:t>
          </a:r>
          <a:endParaRPr lang="en-IN" sz="24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Pursuing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Ph.D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from IIS University</a:t>
          </a:r>
          <a:endParaRPr lang="en-IN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M.S  Quality Management + B.E Mechanical</a:t>
          </a:r>
          <a:endParaRPr lang="en-IN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Experience ( 4 .5 years at Bosch and Whirlpool + 5.5  years in Education Sector at IIM Indore , JECRC and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Abhinav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Arts NATA Academy )</a:t>
          </a:r>
          <a:endParaRPr lang="en-IN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13999" y="0"/>
        <a:ext cx="6590238" cy="2131516"/>
      </dsp:txXfrm>
    </dsp:sp>
    <dsp:sp modelId="{209155DF-FE0E-43CD-A7F7-8AB6FD0EF072}">
      <dsp:nvSpPr>
        <dsp:cNvPr id="0" name=""/>
        <dsp:cNvSpPr/>
      </dsp:nvSpPr>
      <dsp:spPr>
        <a:xfrm>
          <a:off x="213151" y="213151"/>
          <a:ext cx="1700847" cy="1705213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45B614-3F04-40D5-8662-D34DB1904CF6}">
      <dsp:nvSpPr>
        <dsp:cNvPr id="0" name=""/>
        <dsp:cNvSpPr/>
      </dsp:nvSpPr>
      <dsp:spPr>
        <a:xfrm>
          <a:off x="0" y="0"/>
          <a:ext cx="8458199" cy="18033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 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Dr.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Mahima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Rai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( Supervisor and 2</a:t>
          </a:r>
          <a:r>
            <a:rPr lang="en-US" sz="2400" kern="1200" baseline="30000" dirty="0" smtClean="0">
              <a:latin typeface="Times New Roman" pitchFamily="18" charset="0"/>
              <a:cs typeface="Times New Roman" pitchFamily="18" charset="0"/>
            </a:rPr>
            <a:t>nd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Author )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Associate.Professor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(IIS University –Dept. of Mgmt.-HRM and IB 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HOD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Mgmt.Department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(Apex Institute of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Mgmt.and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Science</a:t>
          </a:r>
          <a:r>
            <a:rPr lang="en-US" sz="1800" kern="1200" dirty="0" smtClean="0"/>
            <a:t>)</a:t>
          </a:r>
          <a:endParaRPr lang="en-US" sz="1800" kern="1200" dirty="0"/>
        </a:p>
      </dsp:txBody>
      <dsp:txXfrm>
        <a:off x="1871980" y="0"/>
        <a:ext cx="6586219" cy="1803399"/>
      </dsp:txXfrm>
    </dsp:sp>
    <dsp:sp modelId="{B41D74BE-6187-4DA3-8F30-E0FD1637458F}">
      <dsp:nvSpPr>
        <dsp:cNvPr id="0" name=""/>
        <dsp:cNvSpPr/>
      </dsp:nvSpPr>
      <dsp:spPr>
        <a:xfrm>
          <a:off x="180339" y="180339"/>
          <a:ext cx="1691640" cy="1442719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45B614-3F04-40D5-8662-D34DB1904CF6}">
      <dsp:nvSpPr>
        <dsp:cNvPr id="0" name=""/>
        <dsp:cNvSpPr/>
      </dsp:nvSpPr>
      <dsp:spPr>
        <a:xfrm>
          <a:off x="0" y="0"/>
          <a:ext cx="8534399" cy="18287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en-US" sz="2400" kern="1200" dirty="0" err="1" smtClean="0">
              <a:latin typeface="Times New Roman" pitchFamily="18" charset="0"/>
              <a:cs typeface="Times New Roman" pitchFamily="18" charset="0"/>
            </a:rPr>
            <a:t>Dr.Rashmi</a:t>
          </a:r>
          <a:r>
            <a:rPr lang="en-US" sz="2400" kern="1200" baseline="0" dirty="0" smtClean="0">
              <a:latin typeface="Times New Roman" pitchFamily="18" charset="0"/>
              <a:cs typeface="Times New Roman" pitchFamily="18" charset="0"/>
            </a:rPr>
            <a:t> Chaturvedi (3</a:t>
          </a:r>
          <a:r>
            <a:rPr lang="en-US" sz="2400" kern="1200" baseline="30000" dirty="0" smtClean="0">
              <a:latin typeface="Times New Roman" pitchFamily="18" charset="0"/>
              <a:cs typeface="Times New Roman" pitchFamily="18" charset="0"/>
            </a:rPr>
            <a:t>rd</a:t>
          </a:r>
          <a:r>
            <a:rPr lang="en-US" sz="2400" kern="1200" baseline="0" dirty="0" smtClean="0">
              <a:latin typeface="Times New Roman" pitchFamily="18" charset="0"/>
              <a:cs typeface="Times New Roman" pitchFamily="18" charset="0"/>
            </a:rPr>
            <a:t> Author )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Director ( </a:t>
          </a:r>
          <a:r>
            <a:rPr lang="en-US" sz="1800" kern="1200" dirty="0" err="1" smtClean="0">
              <a:latin typeface="Times New Roman" pitchFamily="18" charset="0"/>
              <a:cs typeface="Times New Roman" pitchFamily="18" charset="0"/>
            </a:rPr>
            <a:t>Kanodia</a:t>
          </a: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College )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Times New Roman" pitchFamily="18" charset="0"/>
              <a:cs typeface="Times New Roman" pitchFamily="18" charset="0"/>
            </a:rPr>
            <a:t> More than 35 years of experience in Teaching and Administration</a:t>
          </a:r>
          <a:endParaRPr lang="en-US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89760" y="0"/>
        <a:ext cx="6644639" cy="1828799"/>
      </dsp:txXfrm>
    </dsp:sp>
    <dsp:sp modelId="{B41D74BE-6187-4DA3-8F30-E0FD1637458F}">
      <dsp:nvSpPr>
        <dsp:cNvPr id="0" name=""/>
        <dsp:cNvSpPr/>
      </dsp:nvSpPr>
      <dsp:spPr>
        <a:xfrm>
          <a:off x="182879" y="182880"/>
          <a:ext cx="1706880" cy="1463040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0.45161</cdr:x>
      <cdr:y>0.0297</cdr:y>
    </cdr:from>
    <cdr:to>
      <cdr:x>0.9825</cdr:x>
      <cdr:y>0.2547</cdr:y>
    </cdr:to>
    <cdr:sp macro="" textlink="">
      <cdr:nvSpPr>
        <cdr:cNvPr id="2" name="Rounded Rectangular Callout 1"/>
        <cdr:cNvSpPr/>
      </cdr:nvSpPr>
      <cdr:spPr>
        <a:xfrm xmlns:a="http://schemas.openxmlformats.org/drawingml/2006/main">
          <a:off x="2133600" y="64877"/>
          <a:ext cx="2508123" cy="491490"/>
        </a:xfrm>
        <a:prstGeom xmlns:a="http://schemas.openxmlformats.org/drawingml/2006/main" prst="wedgeRoundRectCallout">
          <a:avLst>
            <a:gd name="adj1" fmla="val -58249"/>
            <a:gd name="adj2" fmla="val 70709"/>
            <a:gd name="adj3" fmla="val 16667"/>
          </a:avLst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dirty="0" smtClean="0"/>
            <a:t>At least one fraudster is there between maximum and minimum</a:t>
          </a:r>
          <a:endParaRPr lang="en-US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A77F1-60D2-4F1F-9E6C-4E219430CA87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4547C-0855-4299-9693-CDA6CF308B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A4547C-0855-4299-9693-CDA6CF308B0F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diagramData" Target="../diagrams/data9.xml"/><Relationship Id="rId18" Type="http://schemas.openxmlformats.org/officeDocument/2006/relationships/diagramData" Target="../diagrams/data10.xml"/><Relationship Id="rId3" Type="http://schemas.openxmlformats.org/officeDocument/2006/relationships/image" Target="../media/image26.jpeg"/><Relationship Id="rId21" Type="http://schemas.openxmlformats.org/officeDocument/2006/relationships/diagramColors" Target="../diagrams/colors10.xml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17" Type="http://schemas.microsoft.com/office/2007/relationships/diagramDrawing" Target="../diagrams/drawing9.xml"/><Relationship Id="rId2" Type="http://schemas.openxmlformats.org/officeDocument/2006/relationships/image" Target="../media/image25.png"/><Relationship Id="rId16" Type="http://schemas.openxmlformats.org/officeDocument/2006/relationships/diagramColors" Target="../diagrams/colors9.xml"/><Relationship Id="rId20" Type="http://schemas.openxmlformats.org/officeDocument/2006/relationships/diagramQuickStyle" Target="../diagrams/quickStyl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jpeg"/><Relationship Id="rId15" Type="http://schemas.openxmlformats.org/officeDocument/2006/relationships/diagramQuickStyle" Target="../diagrams/quickStyle9.xml"/><Relationship Id="rId23" Type="http://schemas.openxmlformats.org/officeDocument/2006/relationships/image" Target="../media/image36.png"/><Relationship Id="rId10" Type="http://schemas.openxmlformats.org/officeDocument/2006/relationships/image" Target="../media/image33.png"/><Relationship Id="rId19" Type="http://schemas.openxmlformats.org/officeDocument/2006/relationships/diagramLayout" Target="../diagrams/layout10.xml"/><Relationship Id="rId4" Type="http://schemas.openxmlformats.org/officeDocument/2006/relationships/image" Target="../media/image27.png"/><Relationship Id="rId9" Type="http://schemas.openxmlformats.org/officeDocument/2006/relationships/image" Target="../media/image32.gif"/><Relationship Id="rId14" Type="http://schemas.openxmlformats.org/officeDocument/2006/relationships/diagramLayout" Target="../diagrams/layout9.xml"/><Relationship Id="rId22" Type="http://schemas.microsoft.com/office/2007/relationships/diagramDrawing" Target="../diagrams/drawin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38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10" Type="http://schemas.openxmlformats.org/officeDocument/2006/relationships/image" Target="../media/image41.pn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diagramLayout" Target="../diagrams/layout16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diagramData" Target="../diagrams/data16.xml"/><Relationship Id="rId2" Type="http://schemas.openxmlformats.org/officeDocument/2006/relationships/diagramData" Target="../diagrams/data14.xml"/><Relationship Id="rId16" Type="http://schemas.microsoft.com/office/2007/relationships/diagramDrawing" Target="../diagrams/drawing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5" Type="http://schemas.openxmlformats.org/officeDocument/2006/relationships/diagramColors" Target="../diagrams/colors16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image" Target="../media/image59.png"/><Relationship Id="rId18" Type="http://schemas.microsoft.com/office/2007/relationships/diagramDrawing" Target="../diagrams/drawing18.xml"/><Relationship Id="rId3" Type="http://schemas.openxmlformats.org/officeDocument/2006/relationships/image" Target="../media/image54.png"/><Relationship Id="rId21" Type="http://schemas.openxmlformats.org/officeDocument/2006/relationships/diagramQuickStyle" Target="../diagrams/quickStyle19.xml"/><Relationship Id="rId7" Type="http://schemas.openxmlformats.org/officeDocument/2006/relationships/image" Target="../media/image58.jpeg"/><Relationship Id="rId12" Type="http://schemas.microsoft.com/office/2007/relationships/diagramDrawing" Target="../diagrams/drawing17.xml"/><Relationship Id="rId17" Type="http://schemas.openxmlformats.org/officeDocument/2006/relationships/diagramColors" Target="../diagrams/colors18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18.xml"/><Relationship Id="rId20" Type="http://schemas.openxmlformats.org/officeDocument/2006/relationships/diagramLayout" Target="../diagrams/layout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diagramColors" Target="../diagrams/colors17.xml"/><Relationship Id="rId5" Type="http://schemas.openxmlformats.org/officeDocument/2006/relationships/image" Target="../media/image56.jpeg"/><Relationship Id="rId15" Type="http://schemas.openxmlformats.org/officeDocument/2006/relationships/diagramLayout" Target="../diagrams/layout18.xml"/><Relationship Id="rId23" Type="http://schemas.microsoft.com/office/2007/relationships/diagramDrawing" Target="../diagrams/drawing19.xml"/><Relationship Id="rId10" Type="http://schemas.openxmlformats.org/officeDocument/2006/relationships/diagramQuickStyle" Target="../diagrams/quickStyle17.xml"/><Relationship Id="rId19" Type="http://schemas.openxmlformats.org/officeDocument/2006/relationships/diagramData" Target="../diagrams/data19.xml"/><Relationship Id="rId4" Type="http://schemas.openxmlformats.org/officeDocument/2006/relationships/image" Target="../media/image55.png"/><Relationship Id="rId9" Type="http://schemas.openxmlformats.org/officeDocument/2006/relationships/diagramLayout" Target="../diagrams/layout17.xml"/><Relationship Id="rId14" Type="http://schemas.openxmlformats.org/officeDocument/2006/relationships/diagramData" Target="../diagrams/data18.xml"/><Relationship Id="rId22" Type="http://schemas.openxmlformats.org/officeDocument/2006/relationships/diagramColors" Target="../diagrams/colors19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13" Type="http://schemas.openxmlformats.org/officeDocument/2006/relationships/diagramColors" Target="../diagrams/colors21.xml"/><Relationship Id="rId18" Type="http://schemas.openxmlformats.org/officeDocument/2006/relationships/diagramColors" Target="../diagrams/colors22.xml"/><Relationship Id="rId26" Type="http://schemas.openxmlformats.org/officeDocument/2006/relationships/image" Target="../media/image69.jpeg"/><Relationship Id="rId3" Type="http://schemas.openxmlformats.org/officeDocument/2006/relationships/image" Target="../media/image61.png"/><Relationship Id="rId21" Type="http://schemas.openxmlformats.org/officeDocument/2006/relationships/image" Target="../media/image64.png"/><Relationship Id="rId7" Type="http://schemas.openxmlformats.org/officeDocument/2006/relationships/diagramColors" Target="../diagrams/colors20.xml"/><Relationship Id="rId12" Type="http://schemas.openxmlformats.org/officeDocument/2006/relationships/diagramQuickStyle" Target="../diagrams/quickStyle21.xml"/><Relationship Id="rId17" Type="http://schemas.openxmlformats.org/officeDocument/2006/relationships/diagramQuickStyle" Target="../diagrams/quickStyle22.xml"/><Relationship Id="rId25" Type="http://schemas.openxmlformats.org/officeDocument/2006/relationships/image" Target="../media/image68.png"/><Relationship Id="rId2" Type="http://schemas.openxmlformats.org/officeDocument/2006/relationships/image" Target="../media/image60.png"/><Relationship Id="rId16" Type="http://schemas.openxmlformats.org/officeDocument/2006/relationships/diagramLayout" Target="../diagrams/layout22.xml"/><Relationship Id="rId20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0.xml"/><Relationship Id="rId11" Type="http://schemas.openxmlformats.org/officeDocument/2006/relationships/diagramLayout" Target="../diagrams/layout21.xml"/><Relationship Id="rId24" Type="http://schemas.openxmlformats.org/officeDocument/2006/relationships/image" Target="../media/image67.png"/><Relationship Id="rId5" Type="http://schemas.openxmlformats.org/officeDocument/2006/relationships/diagramLayout" Target="../diagrams/layout20.xml"/><Relationship Id="rId15" Type="http://schemas.openxmlformats.org/officeDocument/2006/relationships/diagramData" Target="../diagrams/data22.xml"/><Relationship Id="rId23" Type="http://schemas.openxmlformats.org/officeDocument/2006/relationships/image" Target="../media/image66.jpeg"/><Relationship Id="rId10" Type="http://schemas.openxmlformats.org/officeDocument/2006/relationships/diagramData" Target="../diagrams/data21.xml"/><Relationship Id="rId19" Type="http://schemas.microsoft.com/office/2007/relationships/diagramDrawing" Target="../diagrams/drawing22.xml"/><Relationship Id="rId4" Type="http://schemas.openxmlformats.org/officeDocument/2006/relationships/diagramData" Target="../diagrams/data20.xml"/><Relationship Id="rId9" Type="http://schemas.openxmlformats.org/officeDocument/2006/relationships/image" Target="../media/image62.jpeg"/><Relationship Id="rId14" Type="http://schemas.microsoft.com/office/2007/relationships/diagramDrawing" Target="../diagrams/drawing21.xml"/><Relationship Id="rId22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13" Type="http://schemas.openxmlformats.org/officeDocument/2006/relationships/diagramData" Target="../diagrams/data26.xml"/><Relationship Id="rId3" Type="http://schemas.openxmlformats.org/officeDocument/2006/relationships/diagramLayout" Target="../diagrams/layout24.xml"/><Relationship Id="rId7" Type="http://schemas.openxmlformats.org/officeDocument/2006/relationships/diagramData" Target="../diagrams/data25.xml"/><Relationship Id="rId12" Type="http://schemas.openxmlformats.org/officeDocument/2006/relationships/image" Target="../media/image70.png"/><Relationship Id="rId17" Type="http://schemas.microsoft.com/office/2007/relationships/diagramDrawing" Target="../diagrams/drawing26.xml"/><Relationship Id="rId2" Type="http://schemas.openxmlformats.org/officeDocument/2006/relationships/diagramData" Target="../diagrams/data24.xml"/><Relationship Id="rId16" Type="http://schemas.openxmlformats.org/officeDocument/2006/relationships/diagramColors" Target="../diagrams/colors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11" Type="http://schemas.microsoft.com/office/2007/relationships/diagramDrawing" Target="../diagrams/drawing25.xml"/><Relationship Id="rId5" Type="http://schemas.openxmlformats.org/officeDocument/2006/relationships/diagramColors" Target="../diagrams/colors24.xml"/><Relationship Id="rId15" Type="http://schemas.openxmlformats.org/officeDocument/2006/relationships/diagramQuickStyle" Target="../diagrams/quickStyle26.xml"/><Relationship Id="rId10" Type="http://schemas.openxmlformats.org/officeDocument/2006/relationships/diagramColors" Target="../diagrams/colors25.xml"/><Relationship Id="rId4" Type="http://schemas.openxmlformats.org/officeDocument/2006/relationships/diagramQuickStyle" Target="../diagrams/quickStyle24.xml"/><Relationship Id="rId9" Type="http://schemas.openxmlformats.org/officeDocument/2006/relationships/diagramQuickStyle" Target="../diagrams/quickStyle25.xml"/><Relationship Id="rId14" Type="http://schemas.openxmlformats.org/officeDocument/2006/relationships/diagramLayout" Target="../diagrams/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13" Type="http://schemas.openxmlformats.org/officeDocument/2006/relationships/diagramLayout" Target="../diagrams/layout30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12" Type="http://schemas.openxmlformats.org/officeDocument/2006/relationships/diagramData" Target="../diagrams/data30.xml"/><Relationship Id="rId2" Type="http://schemas.openxmlformats.org/officeDocument/2006/relationships/diagramData" Target="../diagrams/data28.xml"/><Relationship Id="rId16" Type="http://schemas.microsoft.com/office/2007/relationships/diagramDrawing" Target="../diagrams/drawing3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5" Type="http://schemas.openxmlformats.org/officeDocument/2006/relationships/diagramColors" Target="../diagrams/colors30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Relationship Id="rId14" Type="http://schemas.openxmlformats.org/officeDocument/2006/relationships/diagramQuickStyle" Target="../diagrams/quickStyl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image" Target="../media/image8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7.jpeg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19" Type="http://schemas.openxmlformats.org/officeDocument/2006/relationships/image" Target="../media/image9.jpeg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3059668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Track 1 :Innovations in Business Management for Sustainability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4038600"/>
            <a:ext cx="853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Business Ethics in Sustainable Development</a:t>
            </a:r>
          </a:p>
        </p:txBody>
      </p:sp>
      <p:sp>
        <p:nvSpPr>
          <p:cNvPr id="7" name="Down Arrow 6"/>
          <p:cNvSpPr/>
          <p:nvPr/>
        </p:nvSpPr>
        <p:spPr>
          <a:xfrm>
            <a:off x="4267200" y="2286000"/>
            <a:ext cx="3810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267200" y="3429000"/>
            <a:ext cx="381000" cy="609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28600" y="76200"/>
            <a:ext cx="8610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AICTE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Sponsered</a:t>
            </a: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alligraphy" pitchFamily="66" charset="0"/>
                <a:cs typeface="Arial" pitchFamily="34" charset="0"/>
              </a:rPr>
              <a:t>International Conference</a:t>
            </a:r>
            <a:r>
              <a:rPr kumimoji="0" lang="en-US" sz="2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alligraphy" pitchFamily="66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Script" pitchFamily="34" charset="0"/>
                <a:cs typeface="Arial" pitchFamily="34" charset="0"/>
              </a:rPr>
              <a:t>on</a:t>
            </a:r>
            <a:r>
              <a:rPr lang="en-US" sz="2600" dirty="0" smtClean="0">
                <a:solidFill>
                  <a:srgbClr val="000000"/>
                </a:solidFill>
                <a:latin typeface="Lucida Calligraphy" pitchFamily="66" charset="0"/>
                <a:cs typeface="Arial" pitchFamily="34" charset="0"/>
              </a:rPr>
              <a:t> </a:t>
            </a: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Lucida Calligraphy" pitchFamily="66" charset="0"/>
                <a:cs typeface="Arial" pitchFamily="34" charset="0"/>
              </a:rPr>
              <a:t>Management &amp; IT</a:t>
            </a: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http://www.iisjaipur.org/iiim/Current-2019-20/ICMIT-2019/images/aict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990600"/>
            <a:ext cx="1190625" cy="119062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457200" y="4572000"/>
            <a:ext cx="8229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HIGHER EDUCATION EFFECTIVENESS</a:t>
            </a:r>
          </a:p>
          <a:p>
            <a:pPr algn="ctr"/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THROUGH </a:t>
            </a:r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Instrumental &amp; terminal VALUES </a:t>
            </a:r>
            <a:r>
              <a:rPr 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IN STUDENTS</a:t>
            </a:r>
            <a:endParaRPr 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Diagram 14"/>
          <p:cNvGraphicFramePr/>
          <p:nvPr/>
        </p:nvGraphicFramePr>
        <p:xfrm>
          <a:off x="5105400" y="838200"/>
          <a:ext cx="38862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6" name="Picture 10" descr="Image result for picture demonstrating living value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1066800"/>
            <a:ext cx="2189380" cy="133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2400" y="76200"/>
            <a:ext cx="8686800" cy="838200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ORGANIZATIONAL CULTURE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6" name="AutoShape 10" descr="Image result for TECHNOLOG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5" name="Diagram 14"/>
          <p:cNvGraphicFramePr/>
          <p:nvPr/>
        </p:nvGraphicFramePr>
        <p:xfrm>
          <a:off x="152400" y="1106972"/>
          <a:ext cx="5791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Rectangle 17"/>
          <p:cNvSpPr/>
          <p:nvPr/>
        </p:nvSpPr>
        <p:spPr>
          <a:xfrm>
            <a:off x="116056" y="5907572"/>
            <a:ext cx="5827544" cy="493228"/>
          </a:xfrm>
          <a:prstGeom prst="rect">
            <a:avLst/>
          </a:prstGeom>
          <a:solidFill>
            <a:schemeClr val="accent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BASIC ASSUMPTIONS (how to perceive)</a:t>
            </a:r>
            <a:endParaRPr lang="en-US" sz="2000" b="1" kern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1200" y="6400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Schein Model </a:t>
            </a:r>
            <a:endParaRPr lang="en-US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6096000" y="2057400"/>
          <a:ext cx="2667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77000" y="60198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Levels described by </a:t>
            </a:r>
            <a:r>
              <a:rPr lang="en-US" dirty="0" err="1" smtClean="0"/>
              <a:t>Dr.Sushma</a:t>
            </a:r>
            <a:r>
              <a:rPr lang="en-US" dirty="0" smtClean="0"/>
              <a:t> </a:t>
            </a:r>
            <a:r>
              <a:rPr lang="en-US" dirty="0" err="1" smtClean="0"/>
              <a:t>Khanna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7526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b="1" dirty="0" smtClean="0"/>
              <a:t>Office Arrangement</a:t>
            </a:r>
            <a:endParaRPr lang="en-US" sz="1200" b="1" dirty="0"/>
          </a:p>
        </p:txBody>
      </p:sp>
      <p:sp>
        <p:nvSpPr>
          <p:cNvPr id="12" name="Rectangle 11"/>
          <p:cNvSpPr/>
          <p:nvPr/>
        </p:nvSpPr>
        <p:spPr>
          <a:xfrm>
            <a:off x="838200" y="1932801"/>
            <a:ext cx="1066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b="1" dirty="0" smtClean="0"/>
              <a:t>Interiors</a:t>
            </a:r>
            <a:endParaRPr lang="en-US" sz="1200" b="1" dirty="0"/>
          </a:p>
        </p:txBody>
      </p:sp>
      <p:sp>
        <p:nvSpPr>
          <p:cNvPr id="13" name="Rectangle 12"/>
          <p:cNvSpPr/>
          <p:nvPr/>
        </p:nvSpPr>
        <p:spPr>
          <a:xfrm>
            <a:off x="1600200" y="1981200"/>
            <a:ext cx="1066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200" b="1" dirty="0" smtClean="0"/>
              <a:t>Uniform</a:t>
            </a:r>
            <a:endParaRPr lang="en-US" sz="1200" b="1" dirty="0"/>
          </a:p>
        </p:txBody>
      </p:sp>
      <p:sp>
        <p:nvSpPr>
          <p:cNvPr id="14" name="Rectangle 13"/>
          <p:cNvSpPr/>
          <p:nvPr/>
        </p:nvSpPr>
        <p:spPr>
          <a:xfrm>
            <a:off x="2610728" y="1960937"/>
            <a:ext cx="8764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sz="1200" b="1" dirty="0" smtClean="0"/>
              <a:t>Mementos</a:t>
            </a:r>
            <a:endParaRPr lang="en-US" sz="1200" b="1" dirty="0"/>
          </a:p>
        </p:txBody>
      </p:sp>
      <p:sp>
        <p:nvSpPr>
          <p:cNvPr id="20" name="Rectangle 19"/>
          <p:cNvSpPr/>
          <p:nvPr/>
        </p:nvSpPr>
        <p:spPr>
          <a:xfrm>
            <a:off x="3344591" y="1760808"/>
            <a:ext cx="952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200" b="1" dirty="0" smtClean="0"/>
              <a:t>Language/Slogans</a:t>
            </a:r>
            <a:endParaRPr lang="en-US" sz="1200" b="1" dirty="0"/>
          </a:p>
        </p:txBody>
      </p:sp>
      <p:sp>
        <p:nvSpPr>
          <p:cNvPr id="21" name="Rectangle 20"/>
          <p:cNvSpPr/>
          <p:nvPr/>
        </p:nvSpPr>
        <p:spPr>
          <a:xfrm>
            <a:off x="4233204" y="1935484"/>
            <a:ext cx="952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200" b="1" dirty="0" smtClean="0"/>
              <a:t>Technology</a:t>
            </a:r>
            <a:endParaRPr lang="en-US" sz="1200" b="1" dirty="0"/>
          </a:p>
        </p:txBody>
      </p:sp>
      <p:sp>
        <p:nvSpPr>
          <p:cNvPr id="22" name="Rectangle 21"/>
          <p:cNvSpPr/>
          <p:nvPr/>
        </p:nvSpPr>
        <p:spPr>
          <a:xfrm>
            <a:off x="5117120" y="1752600"/>
            <a:ext cx="882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1200" b="1" dirty="0" smtClean="0"/>
              <a:t>Sworn in  Ceremony</a:t>
            </a:r>
            <a:endParaRPr lang="en-US" sz="1200" b="1" dirty="0"/>
          </a:p>
        </p:txBody>
      </p:sp>
      <p:cxnSp>
        <p:nvCxnSpPr>
          <p:cNvPr id="28" name="Straight Connector 27"/>
          <p:cNvCxnSpPr/>
          <p:nvPr/>
        </p:nvCxnSpPr>
        <p:spPr>
          <a:xfrm>
            <a:off x="152400" y="1752600"/>
            <a:ext cx="5791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labblog.uofmhealth.org/sites/lab/files/2019-04/Mich-Immunothera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82" y="19049"/>
            <a:ext cx="9044764" cy="6838951"/>
          </a:xfrm>
          <a:prstGeom prst="rect">
            <a:avLst/>
          </a:prstGeom>
          <a:noFill/>
        </p:spPr>
      </p:pic>
      <p:pic>
        <p:nvPicPr>
          <p:cNvPr id="26626" name="Picture 2" descr="Image result for go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609600"/>
            <a:ext cx="836428" cy="799253"/>
          </a:xfrm>
          <a:prstGeom prst="rect">
            <a:avLst/>
          </a:prstGeom>
          <a:noFill/>
        </p:spPr>
      </p:pic>
      <p:cxnSp>
        <p:nvCxnSpPr>
          <p:cNvPr id="5" name="Straight Arrow Connector 4"/>
          <p:cNvCxnSpPr/>
          <p:nvPr/>
        </p:nvCxnSpPr>
        <p:spPr>
          <a:xfrm>
            <a:off x="2133600" y="1371600"/>
            <a:ext cx="1600200" cy="762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533400"/>
            <a:ext cx="1981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TERMINAL VALUES (DESIRED END STATES OF EXISTENCE 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81200" y="51816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INSTRUMENTAL VALUES (CHOICE OF BEHAVIOUR IN REACHING THE END STATES 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ROKEACH FRAMEWORK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914400"/>
          <a:ext cx="7543800" cy="6400800"/>
        </p:xfrm>
        <a:graphic>
          <a:graphicData uri="http://schemas.openxmlformats.org/drawingml/2006/table">
            <a:tbl>
              <a:tblPr/>
              <a:tblGrid>
                <a:gridCol w="2849160"/>
                <a:gridCol w="4694640"/>
              </a:tblGrid>
              <a:tr h="26670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Rokeach</a:t>
                      </a: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Framework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Terminal Values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Instrumental Values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comfortable life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Ambition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An exciting life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Broad minded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Equality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Capable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Family security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Self controlled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Freedom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Clean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Health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Courageous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Inner harmony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Forgiving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Mature love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Helpful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National security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Honest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Pleasure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Imaginative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Salvation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Independent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Self respect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Intellectual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sense of accomplishment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Logical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Social recognition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Loving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True friendship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Loyal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Wisdom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Obedient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world at peace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Polite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 world of beauty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Responsible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HAVE THEY MADE PROGRESS 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 descr="Image result for vijay mallya"/>
          <p:cNvPicPr>
            <a:picLocks noChangeAspect="1" noChangeArrowheads="1"/>
          </p:cNvPicPr>
          <p:nvPr/>
        </p:nvPicPr>
        <p:blipFill>
          <a:blip r:embed="rId2" cstate="print"/>
          <a:srcRect l="28146" r="23139" b="3615"/>
          <a:stretch>
            <a:fillRect/>
          </a:stretch>
        </p:blipFill>
        <p:spPr bwMode="auto">
          <a:xfrm>
            <a:off x="304800" y="1371600"/>
            <a:ext cx="1714500" cy="1905000"/>
          </a:xfrm>
          <a:prstGeom prst="rect">
            <a:avLst/>
          </a:prstGeom>
          <a:noFill/>
        </p:spPr>
      </p:pic>
      <p:pic>
        <p:nvPicPr>
          <p:cNvPr id="51204" name="Picture 4" descr="Image result for lalit modi"/>
          <p:cNvPicPr>
            <a:picLocks noChangeAspect="1" noChangeArrowheads="1"/>
          </p:cNvPicPr>
          <p:nvPr/>
        </p:nvPicPr>
        <p:blipFill>
          <a:blip r:embed="rId3" cstate="print"/>
          <a:srcRect l="24899" t="-241" r="30717" b="25060"/>
          <a:stretch>
            <a:fillRect/>
          </a:stretch>
        </p:blipFill>
        <p:spPr bwMode="auto">
          <a:xfrm>
            <a:off x="2057400" y="1371600"/>
            <a:ext cx="2002692" cy="1905000"/>
          </a:xfrm>
          <a:prstGeom prst="rect">
            <a:avLst/>
          </a:prstGeom>
          <a:noFill/>
        </p:spPr>
      </p:pic>
      <p:pic>
        <p:nvPicPr>
          <p:cNvPr id="51205" name="Picture 5"/>
          <p:cNvPicPr>
            <a:picLocks noChangeAspect="1" noChangeArrowheads="1"/>
          </p:cNvPicPr>
          <p:nvPr/>
        </p:nvPicPr>
        <p:blipFill>
          <a:blip r:embed="rId4" cstate="print"/>
          <a:srcRect b="-916"/>
          <a:stretch>
            <a:fillRect/>
          </a:stretch>
        </p:blipFill>
        <p:spPr bwMode="auto">
          <a:xfrm>
            <a:off x="4114799" y="1371600"/>
            <a:ext cx="4635499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Image result for asaram bap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505200"/>
            <a:ext cx="1852075" cy="1828800"/>
          </a:xfrm>
          <a:prstGeom prst="rect">
            <a:avLst/>
          </a:prstGeom>
          <a:noFill/>
        </p:spPr>
      </p:pic>
      <p:pic>
        <p:nvPicPr>
          <p:cNvPr id="31746" name="Picture 2" descr="Image result for neerav mod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3505200"/>
            <a:ext cx="1828800" cy="1828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76200"/>
            <a:ext cx="8686800" cy="6096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OBJECTIVES OF THE RESEARCH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4343400" y="2209800"/>
            <a:ext cx="10668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609600" y="2219324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8" name="Picture 4" descr="Institutions Of Higher Learning Svg Png Icon Free Download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143000"/>
            <a:ext cx="990600" cy="990600"/>
          </a:xfrm>
          <a:prstGeom prst="rect">
            <a:avLst/>
          </a:prstGeom>
          <a:noFill/>
        </p:spPr>
      </p:pic>
      <p:pic>
        <p:nvPicPr>
          <p:cNvPr id="1030" name="Picture 6" descr="CBSE 10th, 12th 2020: Here's how much marks you need to clear the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304924"/>
            <a:ext cx="1519428" cy="952620"/>
          </a:xfrm>
          <a:prstGeom prst="rect">
            <a:avLst/>
          </a:prstGeom>
          <a:noFill/>
        </p:spPr>
      </p:pic>
      <p:pic>
        <p:nvPicPr>
          <p:cNvPr id="1032" name="Picture 8" descr="Tata Group - Wikiped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1" y="695324"/>
            <a:ext cx="990600" cy="909701"/>
          </a:xfrm>
          <a:prstGeom prst="rect">
            <a:avLst/>
          </a:prstGeom>
          <a:noFill/>
        </p:spPr>
      </p:pic>
      <p:pic>
        <p:nvPicPr>
          <p:cNvPr id="1034" name="Picture 10" descr="Shree Cement Limited-West Bengal - Company CSR Profil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762000"/>
            <a:ext cx="1295400" cy="775519"/>
          </a:xfrm>
          <a:prstGeom prst="rect">
            <a:avLst/>
          </a:prstGeom>
          <a:noFill/>
        </p:spPr>
      </p:pic>
      <p:sp>
        <p:nvSpPr>
          <p:cNvPr id="1038" name="AutoShape 14" descr="Toyota logo and symbol, meaning, history,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Toyot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06766" y="685800"/>
            <a:ext cx="1237234" cy="695325"/>
          </a:xfrm>
          <a:prstGeom prst="rect">
            <a:avLst/>
          </a:prstGeom>
          <a:noFill/>
        </p:spPr>
      </p:pic>
      <p:pic>
        <p:nvPicPr>
          <p:cNvPr id="1042" name="Picture 18" descr="Patanjali logo – eHealth Magazine"/>
          <p:cNvPicPr>
            <a:picLocks noChangeAspect="1" noChangeArrowheads="1"/>
          </p:cNvPicPr>
          <p:nvPr/>
        </p:nvPicPr>
        <p:blipFill>
          <a:blip r:embed="rId7" cstate="print"/>
          <a:srcRect l="5952" t="37956" r="4762" b="29927"/>
          <a:stretch>
            <a:fillRect/>
          </a:stretch>
        </p:blipFill>
        <p:spPr bwMode="auto">
          <a:xfrm>
            <a:off x="6172200" y="1976846"/>
            <a:ext cx="2286000" cy="766354"/>
          </a:xfrm>
          <a:prstGeom prst="rect">
            <a:avLst/>
          </a:prstGeom>
          <a:noFill/>
        </p:spPr>
      </p:pic>
      <p:pic>
        <p:nvPicPr>
          <p:cNvPr id="1048" name="Picture 24" descr="IIS (Deemed to be University),Jaipur | Best Girls University"/>
          <p:cNvPicPr>
            <a:picLocks noChangeAspect="1" noChangeArrowheads="1"/>
          </p:cNvPicPr>
          <p:nvPr/>
        </p:nvPicPr>
        <p:blipFill>
          <a:blip r:embed="rId8" cstate="print"/>
          <a:srcRect l="12800" r="16800"/>
          <a:stretch>
            <a:fillRect/>
          </a:stretch>
        </p:blipFill>
        <p:spPr bwMode="auto">
          <a:xfrm>
            <a:off x="2057400" y="2438400"/>
            <a:ext cx="1213945" cy="600076"/>
          </a:xfrm>
          <a:prstGeom prst="rect">
            <a:avLst/>
          </a:prstGeom>
          <a:noFill/>
        </p:spPr>
      </p:pic>
      <p:pic>
        <p:nvPicPr>
          <p:cNvPr id="1050" name="Picture 26" descr="Central University of Rajasthan - Wikipedi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685800"/>
            <a:ext cx="1186988" cy="131445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8458200" y="2133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4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229600" y="1524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3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934200" y="1600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2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791200" y="1600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1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3505200" y="1676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2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286000" y="1981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1</a:t>
            </a:r>
            <a:endParaRPr lang="en-US" dirty="0"/>
          </a:p>
        </p:txBody>
      </p:sp>
      <p:pic>
        <p:nvPicPr>
          <p:cNvPr id="1052" name="Picture 28" descr="Indian Institute of Management Udaipur - Wikipedi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0400" y="2057400"/>
            <a:ext cx="1085850" cy="108585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2514600" y="3048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3</a:t>
            </a:r>
            <a:endParaRPr lang="en-US" dirty="0"/>
          </a:p>
        </p:txBody>
      </p:sp>
      <p:pic>
        <p:nvPicPr>
          <p:cNvPr id="1054" name="Picture 30" descr="Mody university: top women university in Indi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990600"/>
            <a:ext cx="1168076" cy="615438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3505200" y="3124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4</a:t>
            </a:r>
            <a:endParaRPr lang="en-US" dirty="0"/>
          </a:p>
        </p:txBody>
      </p:sp>
      <p:pic>
        <p:nvPicPr>
          <p:cNvPr id="1056" name="Picture 32" descr="Rajasthan Technical University - Wikipedia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19400" y="3505200"/>
            <a:ext cx="838200" cy="851505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895600" y="4343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OC 5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52400" y="92392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STUDENTS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152400" y="1000124"/>
            <a:ext cx="1828800" cy="1371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Diagram 34"/>
          <p:cNvGraphicFramePr/>
          <p:nvPr/>
        </p:nvGraphicFramePr>
        <p:xfrm>
          <a:off x="990600" y="4572000"/>
          <a:ext cx="3962400" cy="210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6" name="Diagram 35"/>
          <p:cNvGraphicFramePr/>
          <p:nvPr/>
        </p:nvGraphicFramePr>
        <p:xfrm>
          <a:off x="5486400" y="3483114"/>
          <a:ext cx="3352800" cy="210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38" name="Rectangle 37"/>
          <p:cNvSpPr/>
          <p:nvPr/>
        </p:nvSpPr>
        <p:spPr>
          <a:xfrm>
            <a:off x="152400" y="4572000"/>
            <a:ext cx="2133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 1-MAX IV &amp; TV (MBA INSTITUTES)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105400" y="5410200"/>
            <a:ext cx="40386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 2-MAX IV &amp; TV (EMPLOYERS)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733800" y="5842337"/>
            <a:ext cx="205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 3A-DIFF. IV &amp; TV (MBA INSTITUTES)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29400" y="2858869"/>
            <a:ext cx="2438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 3B-DIFF. IV &amp; TV (EMPLOYERS)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Oval 42"/>
          <p:cNvSpPr/>
          <p:nvPr/>
        </p:nvSpPr>
        <p:spPr>
          <a:xfrm>
            <a:off x="3733800" y="4419600"/>
            <a:ext cx="1447800" cy="1447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7620000" y="3505200"/>
            <a:ext cx="1447800" cy="1447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4114800" y="3962400"/>
            <a:ext cx="3810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6248400" y="3657600"/>
            <a:ext cx="1524000" cy="152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191000" y="2895600"/>
            <a:ext cx="2362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OBJECTIVE 4A &amp;4B-DIFF IV &amp; TV (MBA INSTITUTES &amp; EMPLOYERS)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58" name="Picture 34" descr="Image for post"/>
          <p:cNvPicPr>
            <a:picLocks noChangeAspect="1" noChangeArrowheads="1"/>
          </p:cNvPicPr>
          <p:nvPr/>
        </p:nvPicPr>
        <p:blipFill>
          <a:blip r:embed="rId23" cstate="print"/>
          <a:srcRect t="8333" b="16667"/>
          <a:stretch>
            <a:fillRect/>
          </a:stretch>
        </p:blipFill>
        <p:spPr bwMode="auto">
          <a:xfrm>
            <a:off x="5715000" y="5715000"/>
            <a:ext cx="1828800" cy="1052946"/>
          </a:xfrm>
          <a:prstGeom prst="rect">
            <a:avLst/>
          </a:prstGeom>
          <a:noFill/>
        </p:spPr>
      </p:pic>
      <p:sp>
        <p:nvSpPr>
          <p:cNvPr id="57" name="TextBox 56"/>
          <p:cNvSpPr txBox="1"/>
          <p:nvPr/>
        </p:nvSpPr>
        <p:spPr>
          <a:xfrm>
            <a:off x="7543800" y="57912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IMPLICIT</a:t>
            </a:r>
            <a:r>
              <a:rPr lang="en-US" dirty="0" smtClean="0"/>
              <a:t> &amp; EXPLICIT NEEDS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RESEARCH METHODOLOGY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57200" y="1143000"/>
          <a:ext cx="83058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SOURCES OF DATA - WEBSITES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Chart 5"/>
          <p:cNvGraphicFramePr/>
          <p:nvPr/>
        </p:nvGraphicFramePr>
        <p:xfrm>
          <a:off x="304800" y="1066800"/>
          <a:ext cx="8458200" cy="297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57200" y="4038600"/>
            <a:ext cx="5562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8 Number of Employers from different sectors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Chart 8"/>
          <p:cNvGraphicFramePr/>
          <p:nvPr/>
        </p:nvGraphicFramePr>
        <p:xfrm>
          <a:off x="3200400" y="4343400"/>
          <a:ext cx="4343399" cy="1839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276600" y="6248400"/>
            <a:ext cx="5105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9 Type Wise Number of Universities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28600" y="152400"/>
            <a:ext cx="8686800" cy="5334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cap="all" noProof="0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2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533400" y="762000"/>
          <a:ext cx="5181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5715000" y="457200"/>
          <a:ext cx="3124200" cy="287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381000" y="3733800"/>
          <a:ext cx="46482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31748" name="Picture 4" descr="Standards of behaviour - SCAS News"/>
          <p:cNvPicPr>
            <a:picLocks noChangeAspect="1" noChangeArrowheads="1"/>
          </p:cNvPicPr>
          <p:nvPr/>
        </p:nvPicPr>
        <p:blipFill>
          <a:blip r:embed="rId9" cstate="print"/>
          <a:srcRect l="18572" t="25397" r="18571" b="26349"/>
          <a:stretch>
            <a:fillRect/>
          </a:stretch>
        </p:blipFill>
        <p:spPr bwMode="auto">
          <a:xfrm>
            <a:off x="5181600" y="4267200"/>
            <a:ext cx="3705726" cy="1600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791200" y="3733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VALUES ARE</a:t>
            </a:r>
            <a:endParaRPr lang="en-US" dirty="0"/>
          </a:p>
        </p:txBody>
      </p:sp>
      <p:sp>
        <p:nvSpPr>
          <p:cNvPr id="12" name="Curved Down Arrow 11"/>
          <p:cNvSpPr/>
          <p:nvPr/>
        </p:nvSpPr>
        <p:spPr>
          <a:xfrm rot="4919985">
            <a:off x="7043932" y="3989164"/>
            <a:ext cx="754996" cy="41623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" y="0"/>
            <a:ext cx="84582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FINDINGS BASED ON DATA ANALYSIS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381000" y="685800"/>
          <a:ext cx="3124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Isosceles Triangle 4"/>
          <p:cNvSpPr/>
          <p:nvPr/>
        </p:nvSpPr>
        <p:spPr>
          <a:xfrm>
            <a:off x="1794804" y="1467728"/>
            <a:ext cx="304800" cy="284872"/>
          </a:xfrm>
          <a:prstGeom prst="triangle">
            <a:avLst>
              <a:gd name="adj" fmla="val 46308"/>
            </a:avLst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914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Integrity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914400" y="1219200"/>
            <a:ext cx="874777" cy="3909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38" name="AutoShape 2" descr="C.S. Lewis Quote: Integrity is doing the right thing even when no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5540" name="Picture 4" descr="cs-lewis-quote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609600"/>
            <a:ext cx="3048000" cy="160020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2971800" y="990600"/>
            <a:ext cx="2133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VARIATION IN DEFINITIONS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48000" y="2514600"/>
            <a:ext cx="33528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MEANING OF WORD 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Right Arrow 15"/>
          <p:cNvSpPr/>
          <p:nvPr/>
        </p:nvSpPr>
        <p:spPr>
          <a:xfrm rot="5400000">
            <a:off x="4267200" y="3124200"/>
            <a:ext cx="6096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48000" y="3581400"/>
            <a:ext cx="32004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DEPENDS ON USAGE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6200" y="4343400"/>
            <a:ext cx="31242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CREATE (VERB)VALUE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477000" y="4343400"/>
            <a:ext cx="21336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CREATIVE (ADJ)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5542" name="Picture 6" descr="How to Create an App in 9 Steps? [Step by Step Guide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2438400"/>
            <a:ext cx="2590800" cy="1943100"/>
          </a:xfrm>
          <a:prstGeom prst="rect">
            <a:avLst/>
          </a:prstGeom>
          <a:noFill/>
        </p:spPr>
      </p:pic>
      <p:pic>
        <p:nvPicPr>
          <p:cNvPr id="65544" name="Picture 8" descr="When You Creative Minds Reach A Dead End, This Is What You Do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2514600"/>
            <a:ext cx="2315066" cy="1684211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>
          <a:xfrm>
            <a:off x="1600200" y="5486400"/>
            <a:ext cx="4349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 positive regard and respect for each other.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04800" y="4953000"/>
            <a:ext cx="70104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TAUTOLOGY- FAULT IN WRITING STYLE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Oval 25"/>
          <p:cNvSpPr/>
          <p:nvPr/>
        </p:nvSpPr>
        <p:spPr>
          <a:xfrm>
            <a:off x="2438400" y="5534464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2743200" y="5791200"/>
            <a:ext cx="76200" cy="3048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057400" y="60960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opinion and respect</a:t>
            </a:r>
            <a:endParaRPr lang="en-US" dirty="0"/>
          </a:p>
        </p:txBody>
      </p:sp>
      <p:pic>
        <p:nvPicPr>
          <p:cNvPr id="65546" name="Picture 10" descr="VLCC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5410200"/>
            <a:ext cx="1990725" cy="990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" y="0"/>
            <a:ext cx="9067800" cy="6096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6562" name="Picture 2" descr="New India Assurance FY17 net profit up 22%; targets 17% jump in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295400"/>
            <a:ext cx="1625600" cy="12192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914400"/>
            <a:ext cx="2819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VALUES</a:t>
            </a:r>
          </a:p>
          <a:p>
            <a:pPr algn="just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Highest priority to customer needs ,high standards of public conduct and transparency in operations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943600" y="990600"/>
            <a:ext cx="2743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CULTURE</a:t>
            </a:r>
          </a:p>
          <a:p>
            <a:pPr algn="just"/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caring ,initiatives and innovation and integrity , trustworthiness and reliability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52400" y="533400"/>
            <a:ext cx="88392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VARIATION IN UNDERSTANDING FROM THAT FOUND IN LITERATURE REVIEW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457200" y="2830947"/>
          <a:ext cx="8001000" cy="3493653"/>
        </p:xfrm>
        <a:graphic>
          <a:graphicData uri="http://schemas.openxmlformats.org/drawingml/2006/table">
            <a:tbl>
              <a:tblPr/>
              <a:tblGrid>
                <a:gridCol w="2835594"/>
                <a:gridCol w="2492476"/>
                <a:gridCol w="2672930"/>
              </a:tblGrid>
              <a:tr h="533400">
                <a:tc>
                  <a:txBody>
                    <a:bodyPr/>
                    <a:lstStyle/>
                    <a:p>
                      <a:endParaRPr lang="en-US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Terminal values are achieved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Terminal values are not achieved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73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Value Oriented Path is adhered (Instrumental Values are practiced) </a:t>
                      </a:r>
                      <a:endParaRPr lang="en-US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152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Value Oriented Path is  not adhered (Instrumental Values are not practiced)</a:t>
                      </a: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6564" name="AutoShape 4" descr="Ethics in Life and Business - Ethics in Life and Business - My 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566" name="AutoShape 6" descr="Ethics in Life and Business - Ethics in Life and Business - My Own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6568" name="Picture 8" descr="Ethics in Life and Business - Ethics in Life and Business - My Own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1" y="3364347"/>
            <a:ext cx="914400" cy="661736"/>
          </a:xfrm>
          <a:prstGeom prst="rect">
            <a:avLst/>
          </a:prstGeom>
          <a:noFill/>
        </p:spPr>
      </p:pic>
      <p:pic>
        <p:nvPicPr>
          <p:cNvPr id="66572" name="Picture 12" descr="Sustenance from Soil - SavATre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4050147"/>
            <a:ext cx="1198685" cy="667839"/>
          </a:xfrm>
          <a:prstGeom prst="rect">
            <a:avLst/>
          </a:prstGeom>
          <a:noFill/>
        </p:spPr>
      </p:pic>
      <p:pic>
        <p:nvPicPr>
          <p:cNvPr id="14" name="Picture 8" descr="Ethics in Life and Business - Ethics in Life and Business - My Own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0705" y="3364347"/>
            <a:ext cx="943495" cy="682792"/>
          </a:xfrm>
          <a:prstGeom prst="rect">
            <a:avLst/>
          </a:prstGeom>
          <a:noFill/>
        </p:spPr>
      </p:pic>
      <p:pic>
        <p:nvPicPr>
          <p:cNvPr id="17" name="Picture 10" descr="DOUBLE Your Google AdWords Profits, The Easy Way?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64347"/>
            <a:ext cx="838200" cy="628650"/>
          </a:xfrm>
          <a:prstGeom prst="rect">
            <a:avLst/>
          </a:prstGeom>
          <a:noFill/>
        </p:spPr>
      </p:pic>
      <p:grpSp>
        <p:nvGrpSpPr>
          <p:cNvPr id="75" name="Group 74"/>
          <p:cNvGrpSpPr/>
          <p:nvPr/>
        </p:nvGrpSpPr>
        <p:grpSpPr>
          <a:xfrm>
            <a:off x="7162800" y="3364347"/>
            <a:ext cx="990600" cy="723900"/>
            <a:chOff x="7162800" y="3124200"/>
            <a:chExt cx="990600" cy="723900"/>
          </a:xfrm>
        </p:grpSpPr>
        <p:pic>
          <p:nvPicPr>
            <p:cNvPr id="66570" name="Picture 10" descr="DOUBLE Your Google AdWords Profits, The Easy Way?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162800" y="3124200"/>
              <a:ext cx="965200" cy="723900"/>
            </a:xfrm>
            <a:prstGeom prst="rect">
              <a:avLst/>
            </a:prstGeom>
            <a:noFill/>
          </p:spPr>
        </p:pic>
        <p:cxnSp>
          <p:nvCxnSpPr>
            <p:cNvPr id="20" name="Straight Connector 19"/>
            <p:cNvCxnSpPr/>
            <p:nvPr/>
          </p:nvCxnSpPr>
          <p:spPr>
            <a:xfrm>
              <a:off x="7162800" y="3124200"/>
              <a:ext cx="990600" cy="6858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H="1">
              <a:off x="7162800" y="3124200"/>
              <a:ext cx="990600" cy="6858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324600" y="5574147"/>
            <a:ext cx="1335454" cy="744039"/>
            <a:chOff x="6324600" y="5334000"/>
            <a:chExt cx="1335454" cy="744039"/>
          </a:xfrm>
        </p:grpSpPr>
        <p:pic>
          <p:nvPicPr>
            <p:cNvPr id="18" name="Picture 12" descr="Sustenance from Soil - SavATre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24600" y="5334000"/>
              <a:ext cx="1335454" cy="744039"/>
            </a:xfrm>
            <a:prstGeom prst="rect">
              <a:avLst/>
            </a:prstGeom>
            <a:noFill/>
          </p:spPr>
        </p:pic>
        <p:cxnSp>
          <p:nvCxnSpPr>
            <p:cNvPr id="37" name="Straight Connector 36"/>
            <p:cNvCxnSpPr/>
            <p:nvPr/>
          </p:nvCxnSpPr>
          <p:spPr>
            <a:xfrm flipH="1">
              <a:off x="6380872" y="5350589"/>
              <a:ext cx="1188328" cy="657664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324600" y="5410200"/>
              <a:ext cx="1295400" cy="6096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>
            <a:off x="3352800" y="4812147"/>
            <a:ext cx="943495" cy="685800"/>
            <a:chOff x="3352800" y="4572000"/>
            <a:chExt cx="943495" cy="685800"/>
          </a:xfrm>
        </p:grpSpPr>
        <p:pic>
          <p:nvPicPr>
            <p:cNvPr id="47" name="Picture 8" descr="Ethics in Life and Business - Ethics in Life and Business - My Own ...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2800" y="4572000"/>
              <a:ext cx="943495" cy="682792"/>
            </a:xfrm>
            <a:prstGeom prst="rect">
              <a:avLst/>
            </a:prstGeom>
            <a:noFill/>
          </p:spPr>
        </p:pic>
        <p:cxnSp>
          <p:nvCxnSpPr>
            <p:cNvPr id="48" name="Straight Connector 47"/>
            <p:cNvCxnSpPr/>
            <p:nvPr/>
          </p:nvCxnSpPr>
          <p:spPr>
            <a:xfrm>
              <a:off x="3352800" y="4648200"/>
              <a:ext cx="914400" cy="6096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3352800" y="4654060"/>
              <a:ext cx="914400" cy="5334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Picture 10" descr="DOUBLE Your Google AdWords Profits, The Easy Way?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5800" y="4812147"/>
            <a:ext cx="965200" cy="723900"/>
          </a:xfrm>
          <a:prstGeom prst="rect">
            <a:avLst/>
          </a:prstGeom>
          <a:noFill/>
        </p:spPr>
      </p:pic>
      <p:grpSp>
        <p:nvGrpSpPr>
          <p:cNvPr id="78" name="Group 77"/>
          <p:cNvGrpSpPr/>
          <p:nvPr/>
        </p:nvGrpSpPr>
        <p:grpSpPr>
          <a:xfrm>
            <a:off x="3810000" y="5497947"/>
            <a:ext cx="1335454" cy="744039"/>
            <a:chOff x="3810000" y="5257800"/>
            <a:chExt cx="1335454" cy="744039"/>
          </a:xfrm>
        </p:grpSpPr>
        <p:pic>
          <p:nvPicPr>
            <p:cNvPr id="59" name="Picture 12" descr="Sustenance from Soil - SavATre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0" y="5257800"/>
              <a:ext cx="1335454" cy="744039"/>
            </a:xfrm>
            <a:prstGeom prst="rect">
              <a:avLst/>
            </a:prstGeom>
            <a:noFill/>
          </p:spPr>
        </p:pic>
        <p:cxnSp>
          <p:nvCxnSpPr>
            <p:cNvPr id="60" name="Straight Connector 59"/>
            <p:cNvCxnSpPr/>
            <p:nvPr/>
          </p:nvCxnSpPr>
          <p:spPr>
            <a:xfrm flipH="1">
              <a:off x="3866272" y="5295900"/>
              <a:ext cx="1188328" cy="657664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3810000" y="5334000"/>
              <a:ext cx="1295400" cy="6096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Picture 8" descr="Ethics in Life and Business - Ethics in Life and Business - My Own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812147"/>
            <a:ext cx="943495" cy="682792"/>
          </a:xfrm>
          <a:prstGeom prst="rect">
            <a:avLst/>
          </a:prstGeom>
          <a:noFill/>
        </p:spPr>
      </p:pic>
      <p:cxnSp>
        <p:nvCxnSpPr>
          <p:cNvPr id="64" name="Straight Connector 63"/>
          <p:cNvCxnSpPr/>
          <p:nvPr/>
        </p:nvCxnSpPr>
        <p:spPr>
          <a:xfrm flipH="1">
            <a:off x="6019800" y="4846143"/>
            <a:ext cx="914400" cy="60960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991664" y="4840283"/>
            <a:ext cx="914400" cy="60960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7086600" y="4812147"/>
            <a:ext cx="990600" cy="723900"/>
            <a:chOff x="7086600" y="4572000"/>
            <a:chExt cx="990600" cy="723900"/>
          </a:xfrm>
        </p:grpSpPr>
        <p:pic>
          <p:nvPicPr>
            <p:cNvPr id="68" name="Picture 10" descr="DOUBLE Your Google AdWords Profits, The Easy Way?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86600" y="4572000"/>
              <a:ext cx="965200" cy="723900"/>
            </a:xfrm>
            <a:prstGeom prst="rect">
              <a:avLst/>
            </a:prstGeom>
            <a:noFill/>
          </p:spPr>
        </p:pic>
        <p:cxnSp>
          <p:nvCxnSpPr>
            <p:cNvPr id="69" name="Straight Connector 68"/>
            <p:cNvCxnSpPr/>
            <p:nvPr/>
          </p:nvCxnSpPr>
          <p:spPr>
            <a:xfrm>
              <a:off x="7086600" y="4572000"/>
              <a:ext cx="990600" cy="6858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>
              <a:off x="7086600" y="4572000"/>
              <a:ext cx="990600" cy="6858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/>
          <p:cNvGrpSpPr/>
          <p:nvPr/>
        </p:nvGrpSpPr>
        <p:grpSpPr>
          <a:xfrm>
            <a:off x="6400800" y="4050147"/>
            <a:ext cx="1335454" cy="744039"/>
            <a:chOff x="6400800" y="3810000"/>
            <a:chExt cx="1335454" cy="744039"/>
          </a:xfrm>
        </p:grpSpPr>
        <p:pic>
          <p:nvPicPr>
            <p:cNvPr id="72" name="Picture 12" descr="Sustenance from Soil - SavATre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00800" y="3810000"/>
              <a:ext cx="1335454" cy="744039"/>
            </a:xfrm>
            <a:prstGeom prst="rect">
              <a:avLst/>
            </a:prstGeom>
            <a:noFill/>
          </p:spPr>
        </p:pic>
        <p:cxnSp>
          <p:nvCxnSpPr>
            <p:cNvPr id="73" name="Straight Connector 72"/>
            <p:cNvCxnSpPr/>
            <p:nvPr/>
          </p:nvCxnSpPr>
          <p:spPr>
            <a:xfrm flipH="1">
              <a:off x="6457072" y="3848100"/>
              <a:ext cx="1188328" cy="657664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6400800" y="3886200"/>
              <a:ext cx="1295400" cy="609600"/>
            </a:xfrm>
            <a:prstGeom prst="line">
              <a:avLst/>
            </a:prstGeom>
            <a:ln w="349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28136"/>
            <a:ext cx="86868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Threats to sustainability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ounter-urbanisation-pust-and-pull-factors"/>
          <p:cNvPicPr>
            <a:picLocks noChangeAspect="1" noChangeArrowheads="1"/>
          </p:cNvPicPr>
          <p:nvPr/>
        </p:nvPicPr>
        <p:blipFill>
          <a:blip r:embed="rId2" cstate="print"/>
          <a:srcRect r="35855"/>
          <a:stretch>
            <a:fillRect/>
          </a:stretch>
        </p:blipFill>
        <p:spPr bwMode="auto">
          <a:xfrm>
            <a:off x="228600" y="609600"/>
            <a:ext cx="8534400" cy="6098879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 rot="20420271">
            <a:off x="493544" y="1868260"/>
            <a:ext cx="25908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" y="0"/>
            <a:ext cx="9067800" cy="6096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7586" name="Picture 2" descr="The Political Correctness of 'People of Colour' – Political Animal ..."/>
          <p:cNvPicPr>
            <a:picLocks noChangeAspect="1" noChangeArrowheads="1"/>
          </p:cNvPicPr>
          <p:nvPr/>
        </p:nvPicPr>
        <p:blipFill>
          <a:blip r:embed="rId2" cstate="print"/>
          <a:srcRect t="35000"/>
          <a:stretch>
            <a:fillRect/>
          </a:stretch>
        </p:blipFill>
        <p:spPr bwMode="auto">
          <a:xfrm>
            <a:off x="304800" y="990600"/>
            <a:ext cx="2895600" cy="853441"/>
          </a:xfrm>
          <a:prstGeom prst="rect">
            <a:avLst/>
          </a:prstGeom>
          <a:noFill/>
        </p:spPr>
      </p:pic>
      <p:pic>
        <p:nvPicPr>
          <p:cNvPr id="67588" name="Picture 4" descr="Here's how to ace behavioural interview questions - SEEK Career Advi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828800"/>
            <a:ext cx="2819400" cy="962026"/>
          </a:xfrm>
          <a:prstGeom prst="rect">
            <a:avLst/>
          </a:prstGeom>
          <a:noFill/>
        </p:spPr>
      </p:pic>
      <p:pic>
        <p:nvPicPr>
          <p:cNvPr id="67590" name="Picture 6" descr="Notes on Meaning, Concept &amp; Types of Product | Grade 12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066800"/>
            <a:ext cx="2209800" cy="1326825"/>
          </a:xfrm>
          <a:prstGeom prst="rect">
            <a:avLst/>
          </a:prstGeom>
          <a:noFill/>
        </p:spPr>
      </p:pic>
      <p:pic>
        <p:nvPicPr>
          <p:cNvPr id="67592" name="Picture 8" descr="Essential features of sound organizat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1066800"/>
            <a:ext cx="2483194" cy="1295400"/>
          </a:xfrm>
          <a:prstGeom prst="rect">
            <a:avLst/>
          </a:prstGeom>
          <a:noFill/>
        </p:spPr>
      </p:pic>
      <p:pic>
        <p:nvPicPr>
          <p:cNvPr id="67596" name="Picture 12" descr="1 Person Logo - LogoDix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1981200"/>
            <a:ext cx="1219200" cy="12192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381000" y="609600"/>
            <a:ext cx="27432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INSTRUMENTAL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38800" y="609600"/>
            <a:ext cx="27432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TERMINAL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7600" name="Picture 16" descr="Top 15 Pharma Companies in Indi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2743200"/>
            <a:ext cx="2257337" cy="4019551"/>
          </a:xfrm>
          <a:prstGeom prst="rect">
            <a:avLst/>
          </a:prstGeom>
          <a:noFill/>
        </p:spPr>
      </p:pic>
      <p:pic>
        <p:nvPicPr>
          <p:cNvPr id="67602" name="Picture 18" descr="Important Leadership Skills for Workplace Succes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0" y="3276600"/>
            <a:ext cx="3010899" cy="2009775"/>
          </a:xfrm>
          <a:prstGeom prst="rect">
            <a:avLst/>
          </a:prstGeom>
          <a:noFill/>
        </p:spPr>
      </p:pic>
      <p:sp>
        <p:nvSpPr>
          <p:cNvPr id="14" name="Curved Right Arrow 13"/>
          <p:cNvSpPr/>
          <p:nvPr/>
        </p:nvSpPr>
        <p:spPr>
          <a:xfrm rot="1124432">
            <a:off x="3892154" y="1064846"/>
            <a:ext cx="838200" cy="2118409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urved Left Arrow 14"/>
          <p:cNvSpPr/>
          <p:nvPr/>
        </p:nvSpPr>
        <p:spPr>
          <a:xfrm rot="18699614">
            <a:off x="7013406" y="2214193"/>
            <a:ext cx="580070" cy="17810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28600" y="2743200"/>
            <a:ext cx="335280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NEW PREMISE- SOME VALUES ARE INSTRUMENTAL AS WELL AS TERMINAL</a:t>
            </a:r>
            <a:endParaRPr lang="en-US" sz="2800" b="1" cap="none" spc="0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7604" name="Picture 20" descr="Etymology | A word cloud featuring &quot;Etymology&quot;. This is lice… | Flick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5029200"/>
            <a:ext cx="3048000" cy="1532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FINDINGS- SOME VALUE ARE BOTH INSTRUMENTAL AND TERMINAL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599" y="1371600"/>
          <a:ext cx="8839201" cy="5535283"/>
        </p:xfrm>
        <a:graphic>
          <a:graphicData uri="http://schemas.openxmlformats.org/drawingml/2006/table">
            <a:tbl>
              <a:tblPr/>
              <a:tblGrid>
                <a:gridCol w="2675121"/>
                <a:gridCol w="3257242"/>
                <a:gridCol w="2906838"/>
              </a:tblGrid>
              <a:tr h="25881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Instrumental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Terminal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Instrumental &amp; Terminal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44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Empathy 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Efficiency ((output/input)/Efficient ( timely completion of a task/less wastage of money and effort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Customer/Stakeholder/People/ Client/Society Focus /Customer first (first priority)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63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Integrity (goodness ,fairness, honesty )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Effectiveness (Actual /Ideal output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Responsibility (Social),(Environmental)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63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Honesty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Excellence/Academic Excellence (very good /outstanding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Trust (Earning trust/trusting others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634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Fairness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Growth/Community Growth/Growth in all areas/Profitable Growth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Respect (Earning respect /respecting others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26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Creative/Imaginative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Create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72210" algn="l"/>
                        </a:tabLs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Transparency (not hiding anything )/Open /Openness (freedom of expression and thoughts , open to new ideas )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45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Ethical/Principled/High standards of public conduct/Corporate citizenship behavior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Innovation</a:t>
                      </a:r>
                      <a:endParaRPr lang="en-US" sz="14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Creating standards / Adhering standards</a:t>
                      </a:r>
                      <a:endParaRPr lang="en-US" sz="14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15" marR="6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FINDINGS – SOME VALUES ARE BOTH INSTRUMENTAL AND TERMINAL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1204594"/>
          <a:ext cx="8686800" cy="5237671"/>
        </p:xfrm>
        <a:graphic>
          <a:graphicData uri="http://schemas.openxmlformats.org/drawingml/2006/table">
            <a:tbl>
              <a:tblPr/>
              <a:tblGrid>
                <a:gridCol w="1600200"/>
                <a:gridCol w="3276600"/>
                <a:gridCol w="3810000"/>
              </a:tblGrid>
              <a:tr h="41452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Teamwork/Cooperation/Collaboration</a:t>
                      </a:r>
                      <a:endParaRPr lang="en-US" sz="12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Maintain</a:t>
                      </a:r>
                      <a:endParaRPr lang="en-US" sz="12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Commitment (giving your time /energy &amp; keeping promises 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163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Team spirit (keeping organizational/team/group goals ahead of individual goals 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Professionalism (Having the desired competency attained through a formal training to do a task ) /Skilled</a:t>
                      </a:r>
                      <a:endParaRPr lang="en-US" sz="12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Safety/Security (Following safe practices is a behavioral trait /Safety is also a desired state of existence /Security  (protection from danger or threat )is a broader term where threats from competition are also considered)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084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Discipline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Reliability(to serve intended function over the expected life time )/becoming trustworthy (believable)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Sustainability (avoiding using up natural resources is a strategy and is an example of environmental consciousness ),Synonym-Endure (being able to last long in pain and difficult times )</a:t>
                      </a:r>
                      <a:endParaRPr lang="en-US" sz="1200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05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Development(Product /Relationships 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Leadership (a combination of qualities defined differently by different people /Situational Leadership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6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Process Approach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Quality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452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Improvement (Continuous , Constant , Continual )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6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Success/Student success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26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Co-prosperity/prosper</a:t>
                      </a:r>
                      <a:endParaRPr lang="en-US" sz="120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FF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335" marR="44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52400" y="685800"/>
          <a:ext cx="3657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76200" y="76200"/>
            <a:ext cx="9067800" cy="6096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3962400" y="1219200"/>
          <a:ext cx="23622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6629400" y="1752600"/>
          <a:ext cx="2209800" cy="68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2" name="Rectangle 11"/>
          <p:cNvSpPr/>
          <p:nvPr/>
        </p:nvSpPr>
        <p:spPr>
          <a:xfrm>
            <a:off x="381000" y="3886200"/>
            <a:ext cx="83820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FOCUS ON STAKEHOLDERS (BROAD TO NARROW)</a:t>
            </a:r>
            <a:endParaRPr lang="en-US" sz="2800" b="1" cap="none" spc="0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8600" y="4495800"/>
            <a:ext cx="8610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INSTRUMENTAL AS WELL TERMINAL</a:t>
            </a:r>
          </a:p>
          <a:p>
            <a:pPr algn="ctr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achieving results related to the concerned stakeholder hence terminal</a:t>
            </a:r>
          </a:p>
          <a:p>
            <a:pPr algn="ctr"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incorporating activities in daily work which are stakeholder oriented and hence instrumental .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0" y="533400"/>
            <a:ext cx="91440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0" y="3352800"/>
            <a:ext cx="91440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upload.wikimedia.org/wikipedia/commons/thumb/a/a8/PDCA_Process.png/1024px-PDCA_Proces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600201"/>
            <a:ext cx="3200400" cy="1668512"/>
          </a:xfrm>
          <a:prstGeom prst="rect">
            <a:avLst/>
          </a:prstGeom>
          <a:noFill/>
        </p:spPr>
      </p:pic>
      <p:pic>
        <p:nvPicPr>
          <p:cNvPr id="21508" name="Picture 4" descr="Continual Improvement | ReadyToManage"/>
          <p:cNvPicPr>
            <a:picLocks noChangeAspect="1" noChangeArrowheads="1"/>
          </p:cNvPicPr>
          <p:nvPr/>
        </p:nvPicPr>
        <p:blipFill>
          <a:blip r:embed="rId4" cstate="print">
            <a:lum bright="-30000"/>
          </a:blip>
          <a:srcRect/>
          <a:stretch>
            <a:fillRect/>
          </a:stretch>
        </p:blipFill>
        <p:spPr bwMode="auto">
          <a:xfrm>
            <a:off x="2819400" y="1600200"/>
            <a:ext cx="2971800" cy="163343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19399" y="3200400"/>
            <a:ext cx="3196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CONTINUAL IMPROVEMENT NEEDS STABILIZATON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3200400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CONTINUOUS IMPROVEMENT IS A MYTH,</a:t>
            </a:r>
          </a:p>
          <a:p>
            <a:pPr algn="just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VERY SLOW ,SMALL IMPROVEMENTS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0" name="Picture 2" descr="After Jet Airways' demise, Lufthansa eyes partnerships with other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0727" y="1600200"/>
            <a:ext cx="2590112" cy="1600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0" y="16002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Constant Annual Savings – 700 million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euros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399" y="3124200"/>
            <a:ext cx="183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CONSTANT IMPROVEMENT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2" name="Picture 4" descr="Determine whether a linear function is increasing, decreasing, or ..."/>
          <p:cNvPicPr>
            <a:picLocks noChangeAspect="1" noChangeArrowheads="1"/>
          </p:cNvPicPr>
          <p:nvPr/>
        </p:nvPicPr>
        <p:blipFill>
          <a:blip r:embed="rId6" cstate="print">
            <a:lum bright="-30000"/>
          </a:blip>
          <a:srcRect l="68103" b="8267"/>
          <a:stretch>
            <a:fillRect/>
          </a:stretch>
        </p:blipFill>
        <p:spPr bwMode="auto">
          <a:xfrm>
            <a:off x="609600" y="2590800"/>
            <a:ext cx="2098520" cy="533400"/>
          </a:xfrm>
          <a:prstGeom prst="rect">
            <a:avLst/>
          </a:prstGeom>
          <a:noFill/>
        </p:spPr>
      </p:pic>
      <p:pic>
        <p:nvPicPr>
          <p:cNvPr id="68614" name="Picture 6" descr="Infosys: Infosys faces another lawsuit in US - The Economic Times"/>
          <p:cNvPicPr>
            <a:picLocks noChangeAspect="1" noChangeArrowheads="1"/>
          </p:cNvPicPr>
          <p:nvPr/>
        </p:nvPicPr>
        <p:blipFill>
          <a:blip r:embed="rId7" cstate="print"/>
          <a:srcRect t="19298" b="26315"/>
          <a:stretch>
            <a:fillRect/>
          </a:stretch>
        </p:blipFill>
        <p:spPr bwMode="auto">
          <a:xfrm>
            <a:off x="685800" y="838200"/>
            <a:ext cx="1676400" cy="683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11" name="Diagram 10"/>
          <p:cNvGraphicFramePr/>
          <p:nvPr/>
        </p:nvGraphicFramePr>
        <p:xfrm>
          <a:off x="2286000" y="838200"/>
          <a:ext cx="6629400" cy="66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itle 1"/>
          <p:cNvSpPr txBox="1">
            <a:spLocks/>
          </p:cNvSpPr>
          <p:nvPr/>
        </p:nvSpPr>
        <p:spPr>
          <a:xfrm>
            <a:off x="76200" y="76200"/>
            <a:ext cx="9067800" cy="6096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8616" name="Picture 8" descr="Fortis Healthcare - Wikipedia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71800" y="4114800"/>
            <a:ext cx="3124200" cy="1174179"/>
          </a:xfrm>
          <a:prstGeom prst="rect">
            <a:avLst/>
          </a:prstGeom>
          <a:noFill/>
        </p:spPr>
      </p:pic>
      <p:graphicFrame>
        <p:nvGraphicFramePr>
          <p:cNvPr id="14" name="Diagram 13"/>
          <p:cNvGraphicFramePr/>
          <p:nvPr/>
        </p:nvGraphicFramePr>
        <p:xfrm>
          <a:off x="914400" y="5269468"/>
          <a:ext cx="7772400" cy="66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00464" y="494714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Going beyond the call of duty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248400" y="4583668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Exceed Expectations and innovate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19200" y="58790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Employee Engagement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96000" y="5879068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Customer Delight</a:t>
            </a:r>
            <a:endParaRPr lang="en-US" dirty="0"/>
          </a:p>
        </p:txBody>
      </p:sp>
      <p:graphicFrame>
        <p:nvGraphicFramePr>
          <p:cNvPr id="20" name="Diagram 19"/>
          <p:cNvGraphicFramePr/>
          <p:nvPr/>
        </p:nvGraphicFramePr>
        <p:xfrm>
          <a:off x="0" y="3810000"/>
          <a:ext cx="28194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04800" y="505264"/>
            <a:ext cx="1143000" cy="383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819400" y="6260068"/>
            <a:ext cx="41148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Respects the different opinion of people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6200" y="76200"/>
            <a:ext cx="9067800" cy="60960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FINDINGS BASED ON DATA ANALYSIS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9634" name="Picture 2" descr="Bank of Baroda set to raise capital up to Rs 3,000 crore through ..."/>
          <p:cNvPicPr>
            <a:picLocks noChangeAspect="1" noChangeArrowheads="1"/>
          </p:cNvPicPr>
          <p:nvPr/>
        </p:nvPicPr>
        <p:blipFill>
          <a:blip r:embed="rId2" cstate="print"/>
          <a:srcRect l="9023" t="21538" r="9774" b="26154"/>
          <a:stretch>
            <a:fillRect/>
          </a:stretch>
        </p:blipFill>
        <p:spPr bwMode="auto">
          <a:xfrm>
            <a:off x="381000" y="914400"/>
            <a:ext cx="3146612" cy="990600"/>
          </a:xfrm>
          <a:prstGeom prst="rect">
            <a:avLst/>
          </a:prstGeom>
          <a:noFill/>
        </p:spPr>
      </p:pic>
      <p:pic>
        <p:nvPicPr>
          <p:cNvPr id="69636" name="Picture 4" descr="Kal Sundaram set to return to Sun Pharma to don new role - eHealth 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685800"/>
            <a:ext cx="2448081" cy="1666875"/>
          </a:xfrm>
          <a:prstGeom prst="rect">
            <a:avLst/>
          </a:prstGeom>
          <a:noFill/>
        </p:spPr>
      </p:pic>
      <p:graphicFrame>
        <p:nvGraphicFramePr>
          <p:cNvPr id="5" name="Diagram 4"/>
          <p:cNvGraphicFramePr/>
          <p:nvPr/>
        </p:nvGraphicFramePr>
        <p:xfrm>
          <a:off x="3429000" y="838200"/>
          <a:ext cx="31242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9638" name="Picture 6" descr="Mother Dairy - Wikipedi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438400"/>
            <a:ext cx="1752600" cy="1016508"/>
          </a:xfrm>
          <a:prstGeom prst="rect">
            <a:avLst/>
          </a:prstGeom>
          <a:noFill/>
        </p:spPr>
      </p:pic>
      <p:sp>
        <p:nvSpPr>
          <p:cNvPr id="8" name="Up Arrow 7"/>
          <p:cNvSpPr/>
          <p:nvPr/>
        </p:nvSpPr>
        <p:spPr>
          <a:xfrm rot="5400000">
            <a:off x="5219700" y="723900"/>
            <a:ext cx="381000" cy="2743200"/>
          </a:xfrm>
          <a:prstGeom prst="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 rot="16200000">
            <a:off x="4305300" y="-38100"/>
            <a:ext cx="381000" cy="2286000"/>
          </a:xfrm>
          <a:prstGeom prst="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5257800" y="1828800"/>
            <a:ext cx="381000" cy="762000"/>
          </a:xfrm>
          <a:prstGeom prst="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/>
        </p:nvGraphicFramePr>
        <p:xfrm>
          <a:off x="457200" y="2209800"/>
          <a:ext cx="3581400" cy="121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1" name="Diagram 10"/>
          <p:cNvGraphicFramePr/>
          <p:nvPr/>
        </p:nvGraphicFramePr>
        <p:xfrm>
          <a:off x="2971800" y="3581400"/>
          <a:ext cx="56388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3810000" y="6477000"/>
            <a:ext cx="450155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13 5levels of documents linked to ISO 9001 :2000 (</a:t>
            </a:r>
            <a:r>
              <a:rPr kumimoji="0" lang="en-US" sz="11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Mathur</a:t>
            </a: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2009)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6" descr="Infosys: Infosys faces another lawsuit in US - The Economic Times"/>
          <p:cNvPicPr>
            <a:picLocks noChangeAspect="1" noChangeArrowheads="1"/>
          </p:cNvPicPr>
          <p:nvPr/>
        </p:nvPicPr>
        <p:blipFill>
          <a:blip r:embed="rId20" cstate="print"/>
          <a:srcRect t="19298" b="26315"/>
          <a:stretch>
            <a:fillRect/>
          </a:stretch>
        </p:blipFill>
        <p:spPr bwMode="auto">
          <a:xfrm>
            <a:off x="304800" y="3505200"/>
            <a:ext cx="1307690" cy="53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40" name="Picture 8" descr="Home | Om Logistics-Top Logistics Services Provider | Train ...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600200" y="3276600"/>
            <a:ext cx="1423709" cy="80010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09600" y="4038600"/>
            <a:ext cx="2133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Business standards</a:t>
            </a:r>
            <a:endParaRPr lang="en-US" dirty="0"/>
          </a:p>
        </p:txBody>
      </p:sp>
      <p:pic>
        <p:nvPicPr>
          <p:cNvPr id="69642" name="Picture 10" descr="Tanishq Logo Vector (.EPS) Free Download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52400" y="4343400"/>
            <a:ext cx="970472" cy="6858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1219200" y="4343400"/>
            <a:ext cx="16002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Quality standard</a:t>
            </a:r>
            <a:endParaRPr lang="en-US" dirty="0"/>
          </a:p>
        </p:txBody>
      </p:sp>
      <p:pic>
        <p:nvPicPr>
          <p:cNvPr id="69644" name="Picture 12" descr="Breaking down Dell's complex route back to becoming a public ..."/>
          <p:cNvPicPr>
            <a:picLocks noChangeAspect="1" noChangeArrowheads="1"/>
          </p:cNvPicPr>
          <p:nvPr/>
        </p:nvPicPr>
        <p:blipFill>
          <a:blip r:embed="rId23" cstate="print"/>
          <a:srcRect l="21935" t="2286" r="23871" b="4000"/>
          <a:stretch>
            <a:fillRect/>
          </a:stretch>
        </p:blipFill>
        <p:spPr bwMode="auto">
          <a:xfrm>
            <a:off x="152400" y="5105400"/>
            <a:ext cx="990600" cy="967014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295400" y="5181600"/>
            <a:ext cx="16002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Performance &amp; Excellence</a:t>
            </a:r>
            <a:endParaRPr lang="en-US" dirty="0"/>
          </a:p>
        </p:txBody>
      </p:sp>
      <p:pic>
        <p:nvPicPr>
          <p:cNvPr id="69646" name="Picture 14" descr="Volkswagen - Wikipedia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04800" y="6062004"/>
            <a:ext cx="685800" cy="6858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990600" y="6059269"/>
            <a:ext cx="1219200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Do it right standard</a:t>
            </a:r>
            <a:endParaRPr lang="en-US" dirty="0"/>
          </a:p>
        </p:txBody>
      </p:sp>
      <p:pic>
        <p:nvPicPr>
          <p:cNvPr id="69648" name="Picture 16" descr="DCM Shriram Vector Logo - (.SVG + .PNG) - GetVectorLogo.Com"/>
          <p:cNvPicPr>
            <a:picLocks noChangeAspect="1" noChangeArrowheads="1"/>
          </p:cNvPicPr>
          <p:nvPr/>
        </p:nvPicPr>
        <p:blipFill>
          <a:blip r:embed="rId25" cstate="print"/>
          <a:srcRect l="889" t="4800" r="444" b="5600"/>
          <a:stretch>
            <a:fillRect/>
          </a:stretch>
        </p:blipFill>
        <p:spPr bwMode="auto">
          <a:xfrm>
            <a:off x="6553200" y="3276600"/>
            <a:ext cx="1524000" cy="768865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6553200" y="3005796"/>
            <a:ext cx="17526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Ethical standard</a:t>
            </a:r>
            <a:endParaRPr lang="en-US" dirty="0"/>
          </a:p>
        </p:txBody>
      </p:sp>
      <p:pic>
        <p:nvPicPr>
          <p:cNvPr id="24" name="Picture 2" descr="Bank of Baroda set to raise capital up to Rs 3,000 crore through ..."/>
          <p:cNvPicPr>
            <a:picLocks noChangeAspect="1" noChangeArrowheads="1"/>
          </p:cNvPicPr>
          <p:nvPr/>
        </p:nvPicPr>
        <p:blipFill>
          <a:blip r:embed="rId2" cstate="print"/>
          <a:srcRect l="9023" t="21538" r="9774" b="26154"/>
          <a:stretch>
            <a:fillRect/>
          </a:stretch>
        </p:blipFill>
        <p:spPr bwMode="auto">
          <a:xfrm>
            <a:off x="7368988" y="4648200"/>
            <a:ext cx="1775012" cy="558800"/>
          </a:xfrm>
          <a:prstGeom prst="rect">
            <a:avLst/>
          </a:prstGeom>
          <a:solidFill>
            <a:srgbClr val="0000FF"/>
          </a:solidFill>
          <a:ln w="28575">
            <a:solidFill>
              <a:srgbClr val="FF0000"/>
            </a:solidFill>
          </a:ln>
        </p:spPr>
      </p:pic>
      <p:sp>
        <p:nvSpPr>
          <p:cNvPr id="25" name="Curved Up Arrow 24"/>
          <p:cNvSpPr/>
          <p:nvPr/>
        </p:nvSpPr>
        <p:spPr>
          <a:xfrm rot="1993923" flipH="1">
            <a:off x="6733563" y="4734431"/>
            <a:ext cx="744948" cy="509905"/>
          </a:xfrm>
          <a:prstGeom prst="curved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650" name="AutoShape 18" descr="Mahindra Logo Meaning and History [Mahindra symbol]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9652" name="Picture 20" descr="Mahindra Logo Meaning and History [Mahindra symbol]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5867400" y="4648200"/>
            <a:ext cx="914400" cy="5202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686800" cy="685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Hypothesis, STATISTICAL TESTS, results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Diagram 7"/>
          <p:cNvGraphicFramePr/>
          <p:nvPr/>
        </p:nvGraphicFramePr>
        <p:xfrm>
          <a:off x="304800" y="762000"/>
          <a:ext cx="4495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724400" y="609600"/>
          <a:ext cx="4267200" cy="5832021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71389"/>
                <a:gridCol w="1388931"/>
                <a:gridCol w="1706880"/>
              </a:tblGrid>
              <a:tr h="9055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Z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Z value from table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Null Hypothesis (</a:t>
                      </a:r>
                      <a:r>
                        <a:rPr lang="en-US" sz="1800" dirty="0" smtClean="0"/>
                        <a:t>Accepted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/>
                        <a:t>/</a:t>
                      </a:r>
                      <a:r>
                        <a:rPr lang="en-US" sz="1800" dirty="0"/>
                        <a:t>Rejected)</a:t>
                      </a:r>
                      <a:endParaRPr lang="en-US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/>
                </a:tc>
              </a:tr>
              <a:tr h="9659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-0.738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1.96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Accepted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</a:tr>
              <a:tr h="136725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1.537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1.96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Accepted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5713" marR="65713" marT="0" marB="0" anchor="ctr">
                    <a:solidFill>
                      <a:srgbClr val="00FF00"/>
                    </a:solidFill>
                  </a:tcPr>
                </a:tc>
              </a:tr>
              <a:tr h="13547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14.736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1.96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 pitchFamily="18" charset="0"/>
                          <a:cs typeface="Times New Roman" pitchFamily="18" charset="0"/>
                        </a:rPr>
                        <a:t>Rejected</a:t>
                      </a:r>
                      <a:endParaRPr lang="en-US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</a:tr>
              <a:tr h="11976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15.416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1.96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Rejected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2400" y="318621"/>
          <a:ext cx="8915400" cy="6583680"/>
        </p:xfrm>
        <a:graphic>
          <a:graphicData uri="http://schemas.openxmlformats.org/drawingml/2006/table">
            <a:tbl>
              <a:tblPr/>
              <a:tblGrid>
                <a:gridCol w="228600"/>
                <a:gridCol w="2286000"/>
                <a:gridCol w="2895600"/>
                <a:gridCol w="1981200"/>
                <a:gridCol w="1524000"/>
              </a:tblGrid>
              <a:tr h="76375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S.No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68" marR="31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Instrumental Values in Universities</a:t>
                      </a:r>
                    </a:p>
                  </a:txBody>
                  <a:tcPr marL="31668" marR="31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Terminal Values in Universities</a:t>
                      </a:r>
                    </a:p>
                  </a:txBody>
                  <a:tcPr marL="31668" marR="31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Instrumental Values in Employing Organizations</a:t>
                      </a:r>
                    </a:p>
                  </a:txBody>
                  <a:tcPr marL="31668" marR="31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Terminal Values in Employing Organizations</a:t>
                      </a:r>
                    </a:p>
                  </a:txBody>
                  <a:tcPr marL="31668" marR="31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58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Integrity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Excellence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Customer Focus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Customer Focus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58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Quality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Quality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Trust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Innovation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292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Transparency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Responsibility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Respect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Ethics/Ethical </a:t>
                      </a:r>
                      <a:r>
                        <a:rPr lang="en-US" sz="12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Behaviour</a:t>
                      </a:r>
                      <a:endParaRPr lang="en-US" sz="1200" dirty="0">
                        <a:solidFill>
                          <a:srgbClr val="0000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Customer Focus (Student/Patient)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Transparency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Respect/ Regard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Trust/Faith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5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Teamwork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Environmental Consciousness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Character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Trust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Success/flourish</a:t>
                      </a: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Inclusion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Responsibility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Ethical/Principled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Transparency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Efforts/Actions/Pursuit/will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Excellence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5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Trust /Accountability/Lifelong Learning/Continuous Improvement/Customer Focus/Environmental Consciousness/Inclusion/Longterm(Lifelong)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Commitment</a:t>
                      </a:r>
                    </a:p>
                    <a:p>
                      <a:pPr marL="0" marR="0" indent="4572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Standards (Business/Ethical/Quality/Do it Right/Performance &amp; Excellence)</a:t>
                      </a:r>
                    </a:p>
                    <a:p>
                      <a:pPr marL="0" marR="0" indent="4572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Passion/Enthusiasm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Respect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16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FF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720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Integrity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FF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Transparency/(Execute or Do)</a:t>
                      </a:r>
                    </a:p>
                  </a:txBody>
                  <a:tcPr marL="31668" marR="316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52400" y="57090"/>
            <a:ext cx="85374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CONCLUSION –top 5 instrumental and terminal values of employers and universities</a:t>
            </a:r>
            <a:endParaRPr lang="en-US" sz="1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101025"/>
            <a:ext cx="28296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CONCLUSION</a:t>
            </a:r>
            <a:endParaRPr lang="en-US" sz="3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2895600"/>
          <a:ext cx="8610600" cy="2880360"/>
        </p:xfrm>
        <a:graphic>
          <a:graphicData uri="http://schemas.openxmlformats.org/drawingml/2006/table">
            <a:tbl>
              <a:tblPr/>
              <a:tblGrid>
                <a:gridCol w="558094"/>
                <a:gridCol w="3404306"/>
                <a:gridCol w="4648200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S.No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Value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Topics student should be aware of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Quality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TQM Concepts, ISO 9001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Environmental Consciousness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ISO 14001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Improvement (Constant, Continuous,Continual)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Kaizen , Breakthrough Improvement 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Innovation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Corrective Action and Preventive </a:t>
                      </a:r>
                      <a:r>
                        <a:rPr lang="en-US" sz="14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Action , Failure </a:t>
                      </a: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Mode Effect Analysis </a:t>
                      </a:r>
                      <a:r>
                        <a:rPr lang="en-US" sz="1400" b="1" dirty="0" smtClean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Lifecycle </a:t>
                      </a: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Assessment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Excellence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PDCA (Plan do Check Act ),RADAR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Sustainability</a:t>
                      </a:r>
                      <a:endParaRPr lang="en-US" sz="1400" b="1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Reduce , Reuse , Recycle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304800" y="609600"/>
          <a:ext cx="6096000" cy="111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304800" y="1676400"/>
          <a:ext cx="6019800" cy="111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Right Brace 7"/>
          <p:cNvSpPr/>
          <p:nvPr/>
        </p:nvSpPr>
        <p:spPr>
          <a:xfrm>
            <a:off x="6248400" y="914400"/>
            <a:ext cx="685800" cy="1524000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934200" y="304800"/>
            <a:ext cx="1981200" cy="1752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Implicit requirements of an employer in a probable employee</a:t>
            </a:r>
            <a:endParaRPr lang="en-US" dirty="0"/>
          </a:p>
        </p:txBody>
      </p:sp>
      <p:pic>
        <p:nvPicPr>
          <p:cNvPr id="15362" name="Picture 2" descr="Voice of Customer — Are you Listening? | by Rajat Harlalka ..."/>
          <p:cNvPicPr>
            <a:picLocks noChangeAspect="1" noChangeArrowheads="1"/>
          </p:cNvPicPr>
          <p:nvPr/>
        </p:nvPicPr>
        <p:blipFill>
          <a:blip r:embed="rId12" cstate="print"/>
          <a:srcRect t="9375" b="16667"/>
          <a:stretch>
            <a:fillRect/>
          </a:stretch>
        </p:blipFill>
        <p:spPr bwMode="auto">
          <a:xfrm>
            <a:off x="6858000" y="1905000"/>
            <a:ext cx="1924318" cy="1067395"/>
          </a:xfrm>
          <a:prstGeom prst="rect">
            <a:avLst/>
          </a:prstGeom>
          <a:noFill/>
        </p:spPr>
      </p:pic>
      <p:graphicFrame>
        <p:nvGraphicFramePr>
          <p:cNvPr id="11" name="Diagram 10"/>
          <p:cNvGraphicFramePr/>
          <p:nvPr/>
        </p:nvGraphicFramePr>
        <p:xfrm>
          <a:off x="228600" y="5664200"/>
          <a:ext cx="8915400" cy="119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81000" y="720298"/>
            <a:ext cx="807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Limitations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381000" y="1524000"/>
          <a:ext cx="83058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PROBLEM – MISSING VALUES IN EMPLOYEES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Chart 5"/>
          <p:cNvGraphicFramePr/>
          <p:nvPr/>
        </p:nvGraphicFramePr>
        <p:xfrm>
          <a:off x="304800" y="1295400"/>
          <a:ext cx="8153400" cy="1881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838200" y="3200400"/>
            <a:ext cx="7010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1 Percentage of Organizations which are victims of fraud in last 24 months (PwC, 2018)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Chart 8"/>
          <p:cNvGraphicFramePr/>
          <p:nvPr/>
        </p:nvGraphicFramePr>
        <p:xfrm>
          <a:off x="838200" y="3657600"/>
          <a:ext cx="8001000" cy="2869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33400" y="6477000"/>
            <a:ext cx="6553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2 Reported Economic Crime across the territories in last 2 years (PwC, 2018)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228600"/>
            <a:ext cx="4204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FUTURE PROSPECTS IN RESEARCH</a:t>
            </a:r>
          </a:p>
        </p:txBody>
      </p:sp>
      <p:graphicFrame>
        <p:nvGraphicFramePr>
          <p:cNvPr id="3" name="Diagram 2"/>
          <p:cNvGraphicFramePr/>
          <p:nvPr/>
        </p:nvGraphicFramePr>
        <p:xfrm>
          <a:off x="228600" y="533400"/>
          <a:ext cx="86868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2209800" y="2209800"/>
            <a:ext cx="2895600" cy="5378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Alignment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81600" y="381000"/>
            <a:ext cx="2557268" cy="5378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Alignment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52400" y="2667000"/>
          <a:ext cx="70866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Rectangle 10"/>
          <p:cNvSpPr/>
          <p:nvPr/>
        </p:nvSpPr>
        <p:spPr>
          <a:xfrm>
            <a:off x="2590800" y="4038600"/>
            <a:ext cx="2438400" cy="3854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Alignment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248400" y="2133600"/>
            <a:ext cx="2819400" cy="9906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Internal mechanisms to deal with non-compliance to code of conduct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6248400" y="3124200"/>
            <a:ext cx="2743200" cy="1066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Differences in code of conduct with respect to different stakeholders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28600" y="4648200"/>
            <a:ext cx="86868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Exploring how universities and institutes are preparing students on </a:t>
            </a:r>
            <a:r>
              <a:rPr lang="en-US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behavioural</a:t>
            </a:r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and knowledge oriented aspects  and how students internalize these .</a:t>
            </a:r>
            <a:endParaRPr lang="en-US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Diagram 17"/>
          <p:cNvGraphicFramePr/>
          <p:nvPr/>
        </p:nvGraphicFramePr>
        <p:xfrm>
          <a:off x="609600" y="5257800"/>
          <a:ext cx="6705600" cy="134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mage result for fish moving from one aquarium to other"/>
          <p:cNvPicPr>
            <a:picLocks noChangeAspect="1" noChangeArrowheads="1"/>
          </p:cNvPicPr>
          <p:nvPr/>
        </p:nvPicPr>
        <p:blipFill>
          <a:blip r:embed="rId2" cstate="print"/>
          <a:srcRect l="7273" t="6198" r="10303" b="13223"/>
          <a:stretch>
            <a:fillRect/>
          </a:stretch>
        </p:blipFill>
        <p:spPr bwMode="auto">
          <a:xfrm>
            <a:off x="4800600" y="1600200"/>
            <a:ext cx="3810000" cy="2330824"/>
          </a:xfrm>
          <a:prstGeom prst="rect">
            <a:avLst/>
          </a:prstGeom>
          <a:noFill/>
        </p:spPr>
      </p:pic>
      <p:pic>
        <p:nvPicPr>
          <p:cNvPr id="3" name="Picture 4" descr="goldfish jumping away from city for go to tropical beach"/>
          <p:cNvPicPr>
            <a:picLocks noChangeAspect="1" noChangeArrowheads="1"/>
          </p:cNvPicPr>
          <p:nvPr/>
        </p:nvPicPr>
        <p:blipFill>
          <a:blip r:embed="rId3" cstate="print"/>
          <a:srcRect l="9333" t="11751" r="8000" b="15348"/>
          <a:stretch>
            <a:fillRect/>
          </a:stretch>
        </p:blipFill>
        <p:spPr bwMode="auto">
          <a:xfrm>
            <a:off x="457200" y="1600200"/>
            <a:ext cx="3854116" cy="2362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53000" y="3962400"/>
            <a:ext cx="3886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Industry Academia Linkage 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Awareness on Value inculcation importance and methods is there</a:t>
            </a:r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Easy to adapt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Chances of attrition are reduced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Possibility of Less Frauds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3962400"/>
            <a:ext cx="396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Without Industry Academia Linkage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b="1" dirty="0" smtClean="0"/>
              <a:t>No awareness on Value inculcation importance and methods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Difficult to adapt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Attrition may be a problem</a:t>
            </a:r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Possibility of More Frauds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066800" y="685800"/>
            <a:ext cx="2514600" cy="914400"/>
          </a:xfrm>
          <a:prstGeom prst="wedgeRoundRectCallout">
            <a:avLst>
              <a:gd name="adj1" fmla="val -53580"/>
              <a:gd name="adj2" fmla="val 18660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Culture 1 and Culture 2 are different in terms of values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066800" y="685800"/>
            <a:ext cx="2514600" cy="914400"/>
          </a:xfrm>
          <a:prstGeom prst="wedgeRoundRectCallout">
            <a:avLst>
              <a:gd name="adj1" fmla="val 51335"/>
              <a:gd name="adj2" fmla="val 18557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334000" y="685800"/>
            <a:ext cx="2590800" cy="914400"/>
          </a:xfrm>
          <a:prstGeom prst="wedgeRoundRectCallout">
            <a:avLst>
              <a:gd name="adj1" fmla="val -51984"/>
              <a:gd name="adj2" fmla="val 19891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Culture 1 and Culture 2 are similar in terms of values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334000" y="685800"/>
            <a:ext cx="2590800" cy="914400"/>
          </a:xfrm>
          <a:prstGeom prst="wedgeRoundRectCallout">
            <a:avLst>
              <a:gd name="adj1" fmla="val 51335"/>
              <a:gd name="adj2" fmla="val 18557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" y="87868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CONCLUSION – SOME POSSIBILITIES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oohi\Pictures\2020-06-15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52400"/>
            <a:ext cx="4495800" cy="6631479"/>
          </a:xfrm>
          <a:prstGeom prst="rect">
            <a:avLst/>
          </a:prstGeom>
          <a:noFill/>
        </p:spPr>
      </p:pic>
      <p:sp>
        <p:nvSpPr>
          <p:cNvPr id="3" name="Rounded Rectangular Callout 2"/>
          <p:cNvSpPr/>
          <p:nvPr/>
        </p:nvSpPr>
        <p:spPr>
          <a:xfrm>
            <a:off x="533400" y="2971800"/>
            <a:ext cx="1981200" cy="1219200"/>
          </a:xfrm>
          <a:prstGeom prst="wedgeRoundRectCallout">
            <a:avLst>
              <a:gd name="adj1" fmla="val 72895"/>
              <a:gd name="adj2" fmla="val -6731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Brain Microchips usage for </a:t>
            </a:r>
            <a:r>
              <a:rPr lang="en-US" dirty="0" err="1" smtClean="0"/>
              <a:t>behavioural</a:t>
            </a:r>
            <a:r>
              <a:rPr lang="en-US" dirty="0" smtClean="0"/>
              <a:t> </a:t>
            </a:r>
            <a:r>
              <a:rPr lang="en-US" dirty="0" err="1" smtClean="0"/>
              <a:t>modelling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04800" y="110207"/>
            <a:ext cx="8001000" cy="640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04704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mahindrrise.com.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hdfclife.com: https://www.hdfclife.com/about-us/vision-values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sbi.co.in: https://www.sbi.co.in/portal/web/about-us/mission-vision-values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infosys.com: https://www.infosys.com/careers/discover/culture/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bosch.in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https://www.bosch.in/our-company/our-responsibility/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dcmshriram.com: https://www.dcmshriram.com/our-values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bajajfinserv.in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https://www.bajajfinserv.in/about-us-our-brand-identity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bajajconsumercare.com: https://bajajconsumercare.com/our_values.aspx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newindia.co.in: https://www.newindia.co.in/portal/aboutUs/Profile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tata.com: https://www.tata.com/about-us/tata-values-purpose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galpinvolkswagen.com: https://www.galpinvolkswagen.com/mission-statement-core-values/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metrohospitals.com: https://www.metrohospitals.com/about/vision-mission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stryker.com: https://www.stryker.com/us/en/about.html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bankofbaroda.in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https://www.bankofbaroda.in/human-resources.htm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vlccwellness.com: https://www.vlccwellness.com/Nepal/about-us/core-values/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snggroupindia.com: http://www.snggroupindia.com/vision-mission.html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http://www.actionshoes.com/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actionshoes.com: http://www.actionshoes.com/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srisriravishankar.org: https://www.srisriravishankar.org/work/service-social-programs/international-association-for-human-values/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samsunglife.com: http://www.samsunglife.com/companyeng/overview/comp/ethical/overviewEthicsRule.html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delltechnologies.com: https://www.delltechnologies.com/content/dam/delltechnologies/assets/whoweare/resources/Dell%20Technologies%20Code%20of%20Conduct%20-%20English.pdf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sunpharma.com: https://www.sunpharma.com/vision-and-values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omlogistics.co.in: http://omlogistics.co.in/vision-mission-our-values/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godrejsecure.com: http://www.godrejsecure.com/SecuritySolutions/aboutsecuritysolutions.aspx?id=25&amp;menuid=211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eurekaforbes.com: https://www.eurekaforbes.com/career-with-us/values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nddb.coop: https://www.nddb.coop/about/values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inditex.com: https://www.inditex.com/about-us/our-brands/zara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sutlejtextiles.com: http://sutlejtextiles.com/sutlej-overview.html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8786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979706"/>
            <a:ext cx="89916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centurytextind.com: https://www.centurytextind.com/about-us.html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geetanjalihospital.co.in: https://www.geetanjalihospital.co.in/mission-vision-values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jktyre.com/codeofconduct.aspx: https://www.jktyre.com/codeofconduct.aspx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jaipur.manipal.edu: https://jaipur.manipal.edu/muj/about-us/vision-mission.html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uniraj.ac.in: https://www.uniraj.ac.in/index.php?mid=1102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nimsuniversity.org: https://nimsuniversity.org/vision-mission-core-values/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dknmu.org: http://www.dknmu.org/page/Vision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rtu.ac.in: http://www.rtu.ac.in/RTU/mission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iisuniv.ac.in: https://www.iisuniv.ac.in/about-IIS/The-University/vision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lordsuni.edu.in: http://www.lordsuni.edu.in/vision-and-mission/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cpur.in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http://www.cpur.in/aboutus/Mission-Vision-Values.php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jecrcuniversity.edu.in: https://jecrcuniversity.edu.in/files/naac/The%20Core%20Values%20of%20JECRC%20University.pdf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gyanvihar.org: https://www.gyanvihar.org/school/education/about-school/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jnujaipur.ac.in: https://www.jnujaipur.ac.in/vision-mission/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mnit.ac.in: http://www.mnit.ac.in/about_us/mandv.php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iimu.ac.in: https://www.iimu.ac.in/about/our-mission-core-values-and-culture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30480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533400"/>
            <a:ext cx="83058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vgu.ac.in: https://www.vgu.ac.in/principles&amp;objectives.php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uok.ac.in: https://www.uok.ac.in/vision-mission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spsu.ac.in: https://www.spsu.ac.in/vision-mission.php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shyamuniversity.in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https://shyamuniversity.in/about-us/vision/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skduniversity.com: https://skduniversity.com/about-us/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shridharuniversity.ac.in: https://shridharuniversity.ac.in/about/vision-mission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cet-gov.ac.in: http://cet-gov.ac.in/web/about?ref=header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ggtu.ac.in: https://www.ggtu.ac.in/vision-mission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mpuat.ac.in: https://www.mpuat.ac.in/singlePage.php?id=24&amp;type=SP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msbrijuniversity.ac.in: http://msbrijuniversity.ac.in/home/show_page/ORUzjiIl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mlsu.ac.in: https://www.mlsu.ac.in/vision-mission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nlujodhpur.ac.in: http://www.nlujodhpur.ac.in/about.php?mn=vision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raubikaner.org: http://raubikaner.org/PDF/2_Teachers_&amp;_Officers_service_&amp;_conduct_rules.pdf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universityoftechnology.edu.in: https://www.universityoftechnology.edu.in/about-us/mission-vision/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vmou.ac.in: https://www.vmou.ac.in/content/5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iihmr.edu.in: https://www.iihmr.edu.in/profile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jrnrvu.edu.in: http://www.jrnrvu.edu.in/aboutus.php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curaj.ac.in: https://curaj.ac.in/vision-and-mission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apexuniversity.co.in: https://www.apexuniversity.co.in/vision.php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0" y="22860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457200"/>
            <a:ext cx="86106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Bajaj </a:t>
            </a:r>
            <a:r>
              <a:rPr lang="en-US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Finserv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bajajfinserv.in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https://www.bajajfinserv.in/about-us-our-brand-identity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Board, M. o. (2014, August 12).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Code of Conduct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jktyre.com: https://www.jktyre.com/codeofconduct.aspx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Cain, A. (2016, September 19).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11 leadership skills that can take you to the top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economictimes.indiatimes.com: https://economictimes.indiatimes.com/work-career/11-leadership-skills-that-can-take-you-to-the-top/ability-to-manage-expectations/slideshow/54407842.cms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Chaturvedi 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Joohi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C. A. (2015). Skill Development in Educational Institutions.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Asian Network for Quality.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Taipei.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Craig, W. (2019, January 31).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8 Must-Have Transformational Leadership Qualities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forbes.com: https://www.forbes.com/sites/williamcraig/2019/01/31/8-must-have-transformational-leadership-qualities/#67c0be5f1117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Entrepreneurship, M. o. (2015). National Policy for Skill Development and Entrepreneurship. Ministry of Skill Development and Entrepreneurship.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EY. (2018).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"Integrity in the Spotlight " 15th Global Fraud Survey.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Retrieved from ey.com/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fraudsurveys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Fortis Escorts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fortisescorts.in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http://www.fortisescorts.in/our-values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Fries, K. (2018, February 8).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8 Essential Qualities That Define Great Leadership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forbes.com: https://www.forbes.com/sites/kimberlyfries/2018/02/08/8-essential-qualities-that-define-great-leadership/#2ddc5f603b63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16406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457200"/>
            <a:ext cx="8534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Hasan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S. (2017, February 13).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Top 10 Leadership Qualities That Make Good Leaders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blog.taskque.com: https://blog.taskque.com/characteristics-good-leaders/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Hawker, S. (2014).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Little Oxford English Dictionary.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Oxford University Press. Retrieved 2013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Health Management and Social Care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http://www.hkwmacsl.edu.hk: http://www.hkwmacsl.edu.hk/system/tool/webpage/index.php?charset=iso-8859-1&amp;netroom_id=9277&amp;tool_id=202225&amp;channel=&amp;tool_admin=0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I.Levin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R.,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S.Rubin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D.,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Rastogi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S., &amp;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Siddiqui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M. H. (2012).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Statistics for Management.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Pearson.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ICICI Prudential Life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www.iciciprulife.com: https://www.iciciprulife.com/about-us/company-overview.html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K.Malhotra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N., &amp; Dash, S. 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Marketing Research An Applied Orientation.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Pearson.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Khanna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S. (2017). </a:t>
            </a:r>
            <a:r>
              <a:rPr lang="en-US" sz="1600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Udai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Pareek's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Understanding Organizational </a:t>
            </a:r>
            <a:r>
              <a:rPr lang="en-US" sz="1600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Behaviour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Oxford University Press.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LTD, J. T. (2014).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Core Values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jktyre.com: https://www.jktyre.com/corevalues.aspx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M.Mahajan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Statistical Quality Control.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Delhi: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Dhanpat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Rai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and Co.(P)Ltd 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Mathur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P. K. (2009).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Implementing ISO 9001 : 2000.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Noida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  <a:r>
              <a:rPr lang="en-US" sz="16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Vikas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Publishing house pvt.ltd.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Oxford. (2019, September 8).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British &amp; World English&gt; tautology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lexico.com: https://www.lexico.com/en/definition/tautology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PwC. (2018). 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"Pulling Fraud out of the </a:t>
            </a:r>
            <a:r>
              <a:rPr lang="en-US" sz="1600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Shadows"Global</a:t>
            </a:r>
            <a:r>
              <a:rPr lang="en-US" sz="1600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Economic Crime and Fraud Survey 2018.</a:t>
            </a:r>
            <a:r>
              <a:rPr lang="en-US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Retrieved from http://www.pwc.com/fraudsurvey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87868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85800"/>
            <a:ext cx="86868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Ravishankar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, S. S. (February 2013).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Management Mantras-Keys to Effective Management and Leadership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(1st ed.). Bangalore-560004: Elegant Printing Works. Retrieved from wisdom.srisriravishankar.org: https://wisdom.srisriravishankar.org/attributes-great-leader/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sdmh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Retrieved from 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sdmh.in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: http://www.sdmh.in/about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Systems, B. D.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Diesel Systems Procedure on Quality Assurance Matrix. Bosch Diesel Systems.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Technical Committee ISO/TC 176, Q. m. (2015).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ISO 9001:2015 Quality Management System Requirements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http://www.iso.org.: https://www.iso.org/obp/ui/#iso:std:iso:9001:ed-5:v1:en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Textiles, C.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 </a:t>
            </a: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Century Textiles and Industries Limited&gt;About Century Textiles and Industries Limited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 Retrieved from centurytextind.com: https://www.centurytextind.com/about-us.html#century-textiles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i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The Little Oxford Dictionary.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n.d</a:t>
            </a:r>
            <a:r>
              <a:rPr lang="en-US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.).</a:t>
            </a:r>
            <a:endParaRPr lang="en-US" sz="11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381000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references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https://www.google.com/url?sa=i&amp;source=images&amp;cd=&amp;ved=2ahUKEwich6GjrdnkAhVFfH0KHfnJDQYQjRx6BAgBEAQ&amp;url=http%3A%2F%2Fwww.bbc.com%2Fearth%2Fstory%2F20170116-the-tree-that-shaped-human-history&amp;psig=AOvVaw1ZXuLbNnV6bkOi6YmqDWDW&amp;ust=1568860585655165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76200"/>
            <a:ext cx="8686800" cy="841375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ECONOMIC TIMES DATED Jan 8,2012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304800" y="914400"/>
          <a:ext cx="3810000" cy="264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3581400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Frauds are more in IT and BFSI SECTOR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800600" y="0"/>
          <a:ext cx="43434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/>
        </p:nvGraphicFramePr>
        <p:xfrm>
          <a:off x="304800" y="3962400"/>
          <a:ext cx="4191000" cy="261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4800600" y="4495800"/>
          <a:ext cx="4114800" cy="220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4419600" y="2514600"/>
          <a:ext cx="44196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00600" y="1752600"/>
            <a:ext cx="37739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THANKYOU</a:t>
            </a:r>
          </a:p>
          <a:p>
            <a:pPr algn="ctr"/>
            <a:endParaRPr lang="en-US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1858" name="Picture 2" descr="Image result for NAMAS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4701822" cy="6347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"/>
          <p:cNvSpPr txBox="1">
            <a:spLocks/>
          </p:cNvSpPr>
          <p:nvPr/>
        </p:nvSpPr>
        <p:spPr>
          <a:xfrm>
            <a:off x="152400" y="76200"/>
            <a:ext cx="8686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Social</a:t>
            </a:r>
            <a:r>
              <a:rPr kumimoji="0" lang="en-US" sz="2400" b="0" i="0" u="none" strike="noStrike" kern="1200" cap="all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INDICATORS</a:t>
            </a:r>
            <a:endParaRPr kumimoji="0" lang="en-US" sz="24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Chart 7"/>
          <p:cNvGraphicFramePr/>
          <p:nvPr/>
        </p:nvGraphicFramePr>
        <p:xfrm>
          <a:off x="228600" y="381000"/>
          <a:ext cx="86868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28600" y="6400800"/>
            <a:ext cx="85344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Figure 5 Types of Crime in number in Rajasthan State (Network, 2019)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304800" y="1066800"/>
          <a:ext cx="8610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7"/>
          <p:cNvSpPr txBox="1">
            <a:spLocks/>
          </p:cNvSpPr>
          <p:nvPr/>
        </p:nvSpPr>
        <p:spPr>
          <a:xfrm>
            <a:off x="1219200" y="228600"/>
            <a:ext cx="72390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cap="all" dirty="0" err="1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Kpmg</a:t>
            </a:r>
            <a:r>
              <a:rPr lang="en-US" sz="4000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fraud survey 2012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UN SDG Sup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276600"/>
            <a:ext cx="8839200" cy="3327279"/>
          </a:xfrm>
          <a:prstGeom prst="rect">
            <a:avLst/>
          </a:prstGeom>
          <a:noFill/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152400" y="28136"/>
            <a:ext cx="8686800" cy="5334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Threats to sustainability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685800" y="1295400"/>
          <a:ext cx="7848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Down Arrow 5"/>
          <p:cNvSpPr/>
          <p:nvPr/>
        </p:nvSpPr>
        <p:spPr>
          <a:xfrm>
            <a:off x="4114800" y="685800"/>
            <a:ext cx="381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648200" y="838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 In</a:t>
            </a:r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>
            <a:off x="4191000" y="2514600"/>
            <a:ext cx="381000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24400" y="2514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 is in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4495800" y="3697456"/>
            <a:ext cx="1524000" cy="990600"/>
          </a:xfrm>
          <a:prstGeom prst="ellipse">
            <a:avLst/>
          </a:prstGeom>
          <a:noFill/>
          <a:ln w="508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76200"/>
            <a:ext cx="878631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ALIGNMENT OF CONFERENCE AND RESEARCH PAPER OBJECTIVES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9" name="Diagram 8"/>
          <p:cNvGraphicFramePr/>
          <p:nvPr/>
        </p:nvGraphicFramePr>
        <p:xfrm>
          <a:off x="228600" y="609600"/>
          <a:ext cx="86868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Rounded Rectangle 13"/>
          <p:cNvSpPr/>
          <p:nvPr/>
        </p:nvSpPr>
        <p:spPr>
          <a:xfrm>
            <a:off x="6934200" y="609600"/>
            <a:ext cx="1676400" cy="76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STRENGTH OF ORGANIZATIONAL CULTURE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781800" y="1447800"/>
            <a:ext cx="1676400" cy="76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LEARNING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858000" y="2286000"/>
            <a:ext cx="1676400" cy="762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BEST WORK ENVIRONMENT/ ATTRITION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686800" cy="6096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TEAM OF AUTHORS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4294967295"/>
          </p:nvPr>
        </p:nvGraphicFramePr>
        <p:xfrm>
          <a:off x="258762" y="4495800"/>
          <a:ext cx="8504238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/>
        </p:nvGraphicFramePr>
        <p:xfrm>
          <a:off x="304800" y="2667000"/>
          <a:ext cx="8458200" cy="180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228600" y="762000"/>
          <a:ext cx="85344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6" name="Picture 2" descr="No automatic alt text available.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80999" y="914400"/>
            <a:ext cx="1752601" cy="1523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Image result for Dr.Mahima Rai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7200" y="2819400"/>
            <a:ext cx="1752600" cy="15107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57200" y="4724400"/>
            <a:ext cx="175260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4242</TotalTime>
  <Words>3217</Words>
  <Application>Microsoft Office PowerPoint</Application>
  <PresentationFormat>On-screen Show (4:3)</PresentationFormat>
  <Paragraphs>566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Trek</vt:lpstr>
      <vt:lpstr>Slide 1</vt:lpstr>
      <vt:lpstr>Threats to sustainability</vt:lpstr>
      <vt:lpstr>THE PROBLEM – MISSING VALUES IN EMPLOYEES</vt:lpstr>
      <vt:lpstr>ECONOMIC TIMES DATED Jan 8,2012</vt:lpstr>
      <vt:lpstr>Slide 5</vt:lpstr>
      <vt:lpstr>Slide 6</vt:lpstr>
      <vt:lpstr>Slide 7</vt:lpstr>
      <vt:lpstr>Slide 8</vt:lpstr>
      <vt:lpstr>TEAM OF AUTHORS</vt:lpstr>
      <vt:lpstr>ORGANIZATIONAL CULTURE</vt:lpstr>
      <vt:lpstr>Slide 11</vt:lpstr>
      <vt:lpstr>ROKEACH FRAMEWORK</vt:lpstr>
      <vt:lpstr>HAVE THEY MADE PROGRESS ?</vt:lpstr>
      <vt:lpstr>OBJECTIVES OF THE RESEARCH</vt:lpstr>
      <vt:lpstr>RESEARCH METHODOLOGY</vt:lpstr>
      <vt:lpstr>SOURCES OF DATA - WEBSITES</vt:lpstr>
      <vt:lpstr>Slide 17</vt:lpstr>
      <vt:lpstr>FINDINGS BASED ON DATA ANALYSIS</vt:lpstr>
      <vt:lpstr>Slide 19</vt:lpstr>
      <vt:lpstr>Slide 20</vt:lpstr>
      <vt:lpstr>FINDINGS- SOME VALUE ARE BOTH INSTRUMENTAL AND TERMINAL</vt:lpstr>
      <vt:lpstr>FINDINGS – SOME VALUES ARE BOTH INSTRUMENTAL AND TERMINAL</vt:lpstr>
      <vt:lpstr>Slide 23</vt:lpstr>
      <vt:lpstr>Slide 24</vt:lpstr>
      <vt:lpstr>Slide 25</vt:lpstr>
      <vt:lpstr>Hypothesis, STATISTICAL TESTS, results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Presentation References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Joohi Chaturvedi</dc:creator>
  <cp:lastModifiedBy>Joohi Chaturvedi</cp:lastModifiedBy>
  <cp:revision>46</cp:revision>
  <dcterms:created xsi:type="dcterms:W3CDTF">2006-08-16T00:00:00Z</dcterms:created>
  <dcterms:modified xsi:type="dcterms:W3CDTF">2021-02-04T15:38:43Z</dcterms:modified>
</cp:coreProperties>
</file>