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y="5143500" cx="9144000"/>
  <p:notesSz cx="6858000" cy="9144000"/>
  <p:embeddedFontLst>
    <p:embeddedFont>
      <p:font typeface="Spectral"/>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4175D2E-9598-4700-BD0F-B7FDA652F601}">
  <a:tblStyle styleId="{04175D2E-9598-4700-BD0F-B7FDA652F601}"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font" Target="fonts/Spectral-bold.fntdata"/><Relationship Id="rId21" Type="http://schemas.openxmlformats.org/officeDocument/2006/relationships/font" Target="fonts/Spectral-regular.fntdata"/><Relationship Id="rId24" Type="http://schemas.openxmlformats.org/officeDocument/2006/relationships/font" Target="fonts/Spectral-boldItalic.fntdata"/><Relationship Id="rId23" Type="http://schemas.openxmlformats.org/officeDocument/2006/relationships/font" Target="fonts/Spectral-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AU"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education.gov.au/node/43736"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b7aa730a7b_1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1" name="Google Shape;171;gb7aa730a7b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b797fb1c36_0_120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AU"/>
              <a:t>“</a:t>
            </a:r>
            <a:r>
              <a:rPr lang="en-AU"/>
              <a:t>Selection of PIDs in the ARDC services suite is based on an assessment of the </a:t>
            </a:r>
            <a:r>
              <a:rPr lang="en-AU"/>
              <a:t>attributes</a:t>
            </a:r>
            <a:r>
              <a:rPr lang="en-AU"/>
              <a:t> of good PID systems such as fitness for purpose, </a:t>
            </a:r>
            <a:r>
              <a:rPr lang="en-AU"/>
              <a:t>effective </a:t>
            </a:r>
            <a:r>
              <a:rPr lang="en-AU"/>
              <a:t>technical infrastructure, good governance, broad community adoption, cost effectiveness, and sustainability.”</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
        <p:nvSpPr>
          <p:cNvPr id="252" name="Google Shape;252;gb797fb1c36_0_12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b797fb1c36_0_12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b797fb1c36_0_121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2" name="Google Shape;262;gb797fb1c36_0_121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AU"/>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b797fb1c36_0_10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b797fb1c36_0_101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0" name="Google Shape;270;gb797fb1c36_0_101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AU"/>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b797fb1c36_0_12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b797fb1c36_0_123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7" name="Google Shape;277;gb797fb1c36_0_123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b7aa730a7b_1_16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4" name="Google Shape;284;gb7aa730a7b_1_1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b797fb1c36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b797fb1c36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50000"/>
              </a:lnSpc>
              <a:spcBef>
                <a:spcPts val="1300"/>
              </a:spcBef>
              <a:spcAft>
                <a:spcPts val="0"/>
              </a:spcAft>
              <a:buNone/>
            </a:pPr>
            <a:r>
              <a:rPr lang="en-AU" sz="1100">
                <a:solidFill>
                  <a:srgbClr val="222222"/>
                </a:solidFill>
                <a:highlight>
                  <a:srgbClr val="FFFFFF"/>
                </a:highlight>
                <a:latin typeface="Arial"/>
                <a:ea typeface="Arial"/>
                <a:cs typeface="Arial"/>
                <a:sym typeface="Arial"/>
              </a:rPr>
              <a:t>The </a:t>
            </a:r>
            <a:r>
              <a:rPr lang="en-AU" sz="1100" u="sng">
                <a:solidFill>
                  <a:srgbClr val="403766"/>
                </a:solidFill>
                <a:highlight>
                  <a:srgbClr val="FFFFFF"/>
                </a:highlight>
                <a:latin typeface="Arial"/>
                <a:ea typeface="Arial"/>
                <a:cs typeface="Arial"/>
                <a:sym typeface="Arial"/>
                <a:hlinkClick r:id="rId2">
                  <a:extLst>
                    <a:ext uri="{A12FA001-AC4F-418D-AE19-62706E023703}">
                      <ahyp:hlinkClr val="tx"/>
                    </a:ext>
                  </a:extLst>
                </a:hlinkClick>
              </a:rPr>
              <a:t>2016 National Research Infrastructure Roadmap</a:t>
            </a:r>
            <a:r>
              <a:rPr lang="en-AU" sz="1100">
                <a:solidFill>
                  <a:srgbClr val="222222"/>
                </a:solidFill>
                <a:highlight>
                  <a:srgbClr val="FFFFFF"/>
                </a:highlight>
                <a:latin typeface="Arial"/>
                <a:ea typeface="Arial"/>
                <a:cs typeface="Arial"/>
                <a:sym typeface="Arial"/>
              </a:rPr>
              <a:t> (2016 Roadmap), developed by an Expert Working Group led by Australia’s Chief Scientist outlines national research infrastructure required over the coming decade so that Australia's world class research system continues to improve productivity, create jobs, lift economic growth and support a healthy environment.</a:t>
            </a:r>
            <a:endParaRPr sz="1100">
              <a:solidFill>
                <a:srgbClr val="222222"/>
              </a:solidFill>
              <a:highlight>
                <a:srgbClr val="FFFFFF"/>
              </a:highlight>
              <a:latin typeface="Arial"/>
              <a:ea typeface="Arial"/>
              <a:cs typeface="Arial"/>
              <a:sym typeface="Arial"/>
            </a:endParaRPr>
          </a:p>
          <a:p>
            <a:pPr indent="0" lvl="0" marL="0" rtl="0" algn="l">
              <a:lnSpc>
                <a:spcPct val="150000"/>
              </a:lnSpc>
              <a:spcBef>
                <a:spcPts val="2300"/>
              </a:spcBef>
              <a:spcAft>
                <a:spcPts val="0"/>
              </a:spcAft>
              <a:buClr>
                <a:schemeClr val="dk1"/>
              </a:buClr>
              <a:buSzPts val="1100"/>
              <a:buFont typeface="Arial"/>
              <a:buNone/>
            </a:pPr>
            <a:r>
              <a:rPr lang="en-AU" sz="1100">
                <a:solidFill>
                  <a:srgbClr val="222222"/>
                </a:solidFill>
                <a:highlight>
                  <a:srgbClr val="FFFFFF"/>
                </a:highlight>
                <a:latin typeface="Arial"/>
                <a:ea typeface="Arial"/>
                <a:cs typeface="Arial"/>
                <a:sym typeface="Arial"/>
              </a:rPr>
              <a:t>Definition of National Research Infrastructure National research infrastructure comprises the nationally significant assets, facilities and services to support leading-edge research and innovation. It is accessible to publicly and privately funded users across Australia, and internationally.</a:t>
            </a:r>
            <a:endParaRPr sz="1100">
              <a:solidFill>
                <a:srgbClr val="222222"/>
              </a:solidFill>
              <a:highlight>
                <a:srgbClr val="FFFFFF"/>
              </a:highlight>
              <a:latin typeface="Arial"/>
              <a:ea typeface="Arial"/>
              <a:cs typeface="Arial"/>
              <a:sym typeface="Arial"/>
            </a:endParaRPr>
          </a:p>
          <a:p>
            <a:pPr indent="0" lvl="0" marL="0" rtl="0" algn="l">
              <a:lnSpc>
                <a:spcPct val="115000"/>
              </a:lnSpc>
              <a:spcBef>
                <a:spcPts val="2300"/>
              </a:spcBef>
              <a:spcAft>
                <a:spcPts val="0"/>
              </a:spcAft>
              <a:buClr>
                <a:schemeClr val="dk1"/>
              </a:buClr>
              <a:buSzPts val="1100"/>
              <a:buFont typeface="Arial"/>
              <a:buNone/>
            </a:pPr>
            <a:r>
              <a:rPr lang="en-AU" sz="1100">
                <a:solidFill>
                  <a:srgbClr val="444444"/>
                </a:solidFill>
                <a:highlight>
                  <a:srgbClr val="FFFFFF"/>
                </a:highlight>
                <a:latin typeface="Arial"/>
                <a:ea typeface="Arial"/>
                <a:cs typeface="Arial"/>
                <a:sym typeface="Arial"/>
              </a:rPr>
              <a:t>The 2016 Roadmap identifies nine focus areas that require ongoing support to ensure that Australia will be able to maintain its position as an emerging or established global leader</a:t>
            </a:r>
            <a:endParaRPr sz="1100">
              <a:solidFill>
                <a:srgbClr val="444444"/>
              </a:solidFill>
              <a:highlight>
                <a:srgbClr val="FFFFFF"/>
              </a:highlight>
              <a:latin typeface="Arial"/>
              <a:ea typeface="Arial"/>
              <a:cs typeface="Arial"/>
              <a:sym typeface="Arial"/>
            </a:endParaRPr>
          </a:p>
          <a:p>
            <a:pPr indent="0" lvl="0" marL="0" rtl="0" algn="l">
              <a:spcBef>
                <a:spcPts val="1200"/>
              </a:spcBef>
              <a:spcAft>
                <a:spcPts val="0"/>
              </a:spcAft>
              <a:buNone/>
            </a:pPr>
            <a:r>
              <a:t/>
            </a:r>
            <a:endParaRPr/>
          </a:p>
        </p:txBody>
      </p:sp>
      <p:sp>
        <p:nvSpPr>
          <p:cNvPr id="181" name="Google Shape;181;gb797fb1c36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AU"/>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b797fb1c36_0_15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b797fb1c36_0_15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AU"/>
              <a:t>National Research Infrastructure – optimises the use of scarce resources to create scale predominantly from geographically distributed and highly networked facilities. This drives efficiency by reducing duplication of facilities, equipment and skills across institutions by focusing on national research infrastructure that is highly collaborative, cross disciplinary, supported by the best highly skilled technical workforce and representing national best practice.</a:t>
            </a:r>
            <a:endParaRPr/>
          </a:p>
          <a:p>
            <a:pPr indent="0" lvl="0" marL="0" rtl="0" algn="l">
              <a:spcBef>
                <a:spcPts val="0"/>
              </a:spcBef>
              <a:spcAft>
                <a:spcPts val="0"/>
              </a:spcAft>
              <a:buNone/>
            </a:pPr>
            <a:r>
              <a:t/>
            </a:r>
            <a:endParaRPr/>
          </a:p>
          <a:p>
            <a:pPr indent="0" lvl="0" marL="0" rtl="0" algn="l">
              <a:spcBef>
                <a:spcPts val="0"/>
              </a:spcBef>
              <a:spcAft>
                <a:spcPts val="0"/>
              </a:spcAft>
              <a:buNone/>
            </a:pPr>
            <a:r>
              <a:rPr lang="en-AU"/>
              <a:t>The Roadmap includes Government commitment to ongoing operational funding for the NCRIS program. </a:t>
            </a:r>
            <a:r>
              <a:rPr lang="en-AU">
                <a:solidFill>
                  <a:srgbClr val="222222"/>
                </a:solidFill>
                <a:highlight>
                  <a:srgbClr val="FFFFFF"/>
                </a:highlight>
                <a:latin typeface="Arial"/>
                <a:ea typeface="Arial"/>
                <a:cs typeface="Arial"/>
                <a:sym typeface="Arial"/>
              </a:rPr>
              <a:t>NCRIS is a national network of world-class research infrastructure projects that support high-quality research that will drive greater innovation in the Australian research sector and the economy more broadly. Projects support strategically important research through which Australian researchers and their international partners can address key national and global challenges. </a:t>
            </a:r>
            <a:r>
              <a:rPr lang="en-AU">
                <a:solidFill>
                  <a:srgbClr val="444444"/>
                </a:solidFill>
                <a:highlight>
                  <a:srgbClr val="FFFFFF"/>
                </a:highlight>
                <a:latin typeface="Arial"/>
                <a:ea typeface="Arial"/>
                <a:cs typeface="Arial"/>
                <a:sym typeface="Arial"/>
              </a:rPr>
              <a:t>NCRIS is a significant financial investment from the Australian federal government and supports approximately 40,000 domestic and international users each year</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b797fb1c36_0_8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b797fb1c36_0_84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AU"/>
              <a:t>ARDC is one of the NCRIS facilities. </a:t>
            </a:r>
            <a:r>
              <a:rPr lang="en-AU" sz="1050">
                <a:highlight>
                  <a:srgbClr val="FFFFFF"/>
                </a:highlight>
                <a:latin typeface="Arial"/>
                <a:ea typeface="Arial"/>
                <a:cs typeface="Arial"/>
                <a:sym typeface="Arial"/>
              </a:rPr>
              <a:t>(ARDC) is a transformational initiative that enables Australian research community and industry access to nationally significant, leading edge data intensive eInfrastructure, platforms, skills and collections of high-quality data. </a:t>
            </a:r>
            <a:r>
              <a:rPr lang="en-AU">
                <a:solidFill>
                  <a:srgbClr val="1F1F1F"/>
                </a:solidFill>
              </a:rPr>
              <a:t>Primary focus is on data and building supporting infrastructure for data analysis and discovery. We do this by partnering with other stakeholders in the Australian research sector. For example, through a series of open calls we invite partners to co-invest with us in the development of critical data infrastructure, software, platforms and collections.</a:t>
            </a:r>
            <a:endParaRPr/>
          </a:p>
        </p:txBody>
      </p:sp>
      <p:sp>
        <p:nvSpPr>
          <p:cNvPr id="204" name="Google Shape;204;gb797fb1c36_0_84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AU"/>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b797fb1c36_0_32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3" name="Google Shape;213;gb797fb1c36_0_32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AU"/>
              <a:t>ORCID Consortium</a:t>
            </a:r>
            <a:endParaRPr/>
          </a:p>
          <a:p>
            <a:pPr indent="0" lvl="0" marL="0" rtl="0" algn="l">
              <a:spcBef>
                <a:spcPts val="0"/>
              </a:spcBef>
              <a:spcAft>
                <a:spcPts val="0"/>
              </a:spcAft>
              <a:buNone/>
            </a:pPr>
            <a:r>
              <a:rPr lang="en-AU"/>
              <a:t>DataCite Consortium</a:t>
            </a:r>
            <a:endParaRPr/>
          </a:p>
        </p:txBody>
      </p:sp>
      <p:sp>
        <p:nvSpPr>
          <p:cNvPr id="219" name="Google Shape;219;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b797fb1c36_0_101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6" name="Google Shape;226;gb797fb1c36_0_10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b797fb1c36_0_12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b797fb1c36_0_124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6" name="Google Shape;236;gb797fb1c36_0_124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AU"/>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b797fb1c36_0_119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AU"/>
              <a:t>ORCID Consortium</a:t>
            </a:r>
            <a:endParaRPr/>
          </a:p>
          <a:p>
            <a:pPr indent="0" lvl="0" marL="0" rtl="0" algn="l">
              <a:spcBef>
                <a:spcPts val="0"/>
              </a:spcBef>
              <a:spcAft>
                <a:spcPts val="0"/>
              </a:spcAft>
              <a:buNone/>
            </a:pPr>
            <a:r>
              <a:rPr lang="en-AU"/>
              <a:t>DataCite Consortium</a:t>
            </a:r>
            <a:endParaRPr/>
          </a:p>
        </p:txBody>
      </p:sp>
      <p:sp>
        <p:nvSpPr>
          <p:cNvPr id="243" name="Google Shape;243;gb797fb1c36_0_11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5" name="Shape 15"/>
        <p:cNvGrpSpPr/>
        <p:nvPr/>
      </p:nvGrpSpPr>
      <p:grpSpPr>
        <a:xfrm>
          <a:off x="0" y="0"/>
          <a:ext cx="0" cy="0"/>
          <a:chOff x="0" y="0"/>
          <a:chExt cx="0" cy="0"/>
        </a:xfrm>
      </p:grpSpPr>
      <p:sp>
        <p:nvSpPr>
          <p:cNvPr id="16" name="Google Shape;16;p2"/>
          <p:cNvSpPr txBox="1"/>
          <p:nvPr>
            <p:ph type="title"/>
          </p:nvPr>
        </p:nvSpPr>
        <p:spPr>
          <a:xfrm>
            <a:off x="629841" y="342900"/>
            <a:ext cx="2949300" cy="1200000"/>
          </a:xfrm>
          <a:prstGeom prst="rect">
            <a:avLst/>
          </a:prstGeom>
          <a:noFill/>
          <a:ln>
            <a:noFill/>
          </a:ln>
        </p:spPr>
        <p:txBody>
          <a:bodyPr anchorCtr="0" anchor="b" bIns="34275" lIns="68575" spcFirstLastPara="1" rIns="68575" wrap="square" tIns="34275">
            <a:noAutofit/>
          </a:bodyPr>
          <a:lstStyle>
            <a:lvl1pPr lvl="0" marR="0" rtl="0" algn="l">
              <a:lnSpc>
                <a:spcPct val="90000"/>
              </a:lnSpc>
              <a:spcBef>
                <a:spcPts val="0"/>
              </a:spcBef>
              <a:spcAft>
                <a:spcPts val="0"/>
              </a:spcAft>
              <a:buClr>
                <a:schemeClr val="accent1"/>
              </a:buClr>
              <a:buSzPts val="2400"/>
              <a:buFont typeface="Calibri"/>
              <a:buNone/>
              <a:defRPr b="1" i="0" sz="24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7" name="Google Shape;17;p2"/>
          <p:cNvSpPr/>
          <p:nvPr>
            <p:ph idx="2" type="pic"/>
          </p:nvPr>
        </p:nvSpPr>
        <p:spPr>
          <a:xfrm>
            <a:off x="3887391" y="740569"/>
            <a:ext cx="4629000" cy="36552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18" name="Google Shape;18;p2"/>
          <p:cNvSpPr txBox="1"/>
          <p:nvPr>
            <p:ph idx="1" type="body"/>
          </p:nvPr>
        </p:nvSpPr>
        <p:spPr>
          <a:xfrm>
            <a:off x="629841" y="1543050"/>
            <a:ext cx="29493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b="0" i="0" sz="1200">
                <a:latin typeface="Calibri"/>
                <a:ea typeface="Calibri"/>
                <a:cs typeface="Calibri"/>
                <a:sym typeface="Calibri"/>
              </a:defRPr>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9" name="Google Shape;19;p2"/>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0" name="Google Shape;20;p2"/>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Google Shape;21;p2"/>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 Content">
  <p:cSld name="Title and Content + Content">
    <p:spTree>
      <p:nvGrpSpPr>
        <p:cNvPr id="73" name="Shape 73"/>
        <p:cNvGrpSpPr/>
        <p:nvPr/>
      </p:nvGrpSpPr>
      <p:grpSpPr>
        <a:xfrm>
          <a:off x="0" y="0"/>
          <a:ext cx="0" cy="0"/>
          <a:chOff x="0" y="0"/>
          <a:chExt cx="0" cy="0"/>
        </a:xfrm>
      </p:grpSpPr>
      <p:sp>
        <p:nvSpPr>
          <p:cNvPr id="74" name="Google Shape;74;p11"/>
          <p:cNvSpPr txBox="1"/>
          <p:nvPr>
            <p:ph idx="1" type="body"/>
          </p:nvPr>
        </p:nvSpPr>
        <p:spPr>
          <a:xfrm>
            <a:off x="621000" y="1782000"/>
            <a:ext cx="3695100" cy="25797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1500"/>
              </a:spcBef>
              <a:spcAft>
                <a:spcPts val="0"/>
              </a:spcAft>
              <a:buClr>
                <a:schemeClr val="dk1"/>
              </a:buClr>
              <a:buSzPts val="1100"/>
              <a:buNone/>
              <a:defRPr b="0" i="0" sz="1100">
                <a:latin typeface="Calibri"/>
                <a:ea typeface="Calibri"/>
                <a:cs typeface="Calibri"/>
                <a:sym typeface="Calibri"/>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
        <p:nvSpPr>
          <p:cNvPr id="75" name="Google Shape;75;p11"/>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b="0" i="0" sz="900">
                <a:solidFill>
                  <a:schemeClr val="dk2"/>
                </a:solidFill>
                <a:latin typeface="Calibri"/>
                <a:ea typeface="Calibri"/>
                <a:cs typeface="Calibri"/>
                <a:sym typeface="Calibri"/>
              </a:defRPr>
            </a:lvl1pPr>
            <a:lvl2pPr indent="0" lvl="1" marL="0" algn="r">
              <a:spcBef>
                <a:spcPts val="0"/>
              </a:spcBef>
              <a:buNone/>
              <a:defRPr b="0" i="0" sz="900">
                <a:solidFill>
                  <a:schemeClr val="dk2"/>
                </a:solidFill>
                <a:latin typeface="Calibri"/>
                <a:ea typeface="Calibri"/>
                <a:cs typeface="Calibri"/>
                <a:sym typeface="Calibri"/>
              </a:defRPr>
            </a:lvl2pPr>
            <a:lvl3pPr indent="0" lvl="2" marL="0" algn="r">
              <a:spcBef>
                <a:spcPts val="0"/>
              </a:spcBef>
              <a:buNone/>
              <a:defRPr b="0" i="0" sz="900">
                <a:solidFill>
                  <a:schemeClr val="dk2"/>
                </a:solidFill>
                <a:latin typeface="Calibri"/>
                <a:ea typeface="Calibri"/>
                <a:cs typeface="Calibri"/>
                <a:sym typeface="Calibri"/>
              </a:defRPr>
            </a:lvl3pPr>
            <a:lvl4pPr indent="0" lvl="3" marL="0" algn="r">
              <a:spcBef>
                <a:spcPts val="0"/>
              </a:spcBef>
              <a:buNone/>
              <a:defRPr b="0" i="0" sz="900">
                <a:solidFill>
                  <a:schemeClr val="dk2"/>
                </a:solidFill>
                <a:latin typeface="Calibri"/>
                <a:ea typeface="Calibri"/>
                <a:cs typeface="Calibri"/>
                <a:sym typeface="Calibri"/>
              </a:defRPr>
            </a:lvl4pPr>
            <a:lvl5pPr indent="0" lvl="4" marL="0" algn="r">
              <a:spcBef>
                <a:spcPts val="0"/>
              </a:spcBef>
              <a:buNone/>
              <a:defRPr b="0" i="0" sz="900">
                <a:solidFill>
                  <a:schemeClr val="dk2"/>
                </a:solidFill>
                <a:latin typeface="Calibri"/>
                <a:ea typeface="Calibri"/>
                <a:cs typeface="Calibri"/>
                <a:sym typeface="Calibri"/>
              </a:defRPr>
            </a:lvl5pPr>
            <a:lvl6pPr indent="0" lvl="5" marL="0" algn="r">
              <a:spcBef>
                <a:spcPts val="0"/>
              </a:spcBef>
              <a:buNone/>
              <a:defRPr b="0" i="0" sz="900">
                <a:solidFill>
                  <a:schemeClr val="dk2"/>
                </a:solidFill>
                <a:latin typeface="Calibri"/>
                <a:ea typeface="Calibri"/>
                <a:cs typeface="Calibri"/>
                <a:sym typeface="Calibri"/>
              </a:defRPr>
            </a:lvl6pPr>
            <a:lvl7pPr indent="0" lvl="6" marL="0" algn="r">
              <a:spcBef>
                <a:spcPts val="0"/>
              </a:spcBef>
              <a:buNone/>
              <a:defRPr b="0" i="0" sz="900">
                <a:solidFill>
                  <a:schemeClr val="dk2"/>
                </a:solidFill>
                <a:latin typeface="Calibri"/>
                <a:ea typeface="Calibri"/>
                <a:cs typeface="Calibri"/>
                <a:sym typeface="Calibri"/>
              </a:defRPr>
            </a:lvl7pPr>
            <a:lvl8pPr indent="0" lvl="7" marL="0" algn="r">
              <a:spcBef>
                <a:spcPts val="0"/>
              </a:spcBef>
              <a:buNone/>
              <a:defRPr b="0" i="0" sz="900">
                <a:solidFill>
                  <a:schemeClr val="dk2"/>
                </a:solidFill>
                <a:latin typeface="Calibri"/>
                <a:ea typeface="Calibri"/>
                <a:cs typeface="Calibri"/>
                <a:sym typeface="Calibri"/>
              </a:defRPr>
            </a:lvl8pPr>
            <a:lvl9pPr indent="0" lvl="8" marL="0" algn="r">
              <a:spcBef>
                <a:spcPts val="0"/>
              </a:spcBef>
              <a:buNone/>
              <a:defRPr b="0" i="0" sz="900">
                <a:solidFill>
                  <a:schemeClr val="dk2"/>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AU"/>
              <a:t>‹#›</a:t>
            </a:fld>
            <a:endParaRPr/>
          </a:p>
        </p:txBody>
      </p:sp>
      <p:sp>
        <p:nvSpPr>
          <p:cNvPr id="76" name="Google Shape;76;p11"/>
          <p:cNvSpPr txBox="1"/>
          <p:nvPr>
            <p:ph idx="2" type="body"/>
          </p:nvPr>
        </p:nvSpPr>
        <p:spPr>
          <a:xfrm>
            <a:off x="4629150" y="1781999"/>
            <a:ext cx="3886200" cy="981900"/>
          </a:xfrm>
          <a:prstGeom prst="rect">
            <a:avLst/>
          </a:prstGeom>
          <a:noFill/>
          <a:ln>
            <a:noFill/>
          </a:ln>
        </p:spPr>
        <p:txBody>
          <a:bodyPr anchorCtr="0" anchor="t" bIns="0" lIns="0" spcFirstLastPara="1" rIns="0" wrap="square" tIns="0">
            <a:noAutofit/>
          </a:bodyPr>
          <a:lstStyle>
            <a:lvl1pPr indent="-317500" lvl="0" marL="457200" algn="l">
              <a:lnSpc>
                <a:spcPct val="90000"/>
              </a:lnSpc>
              <a:spcBef>
                <a:spcPts val="800"/>
              </a:spcBef>
              <a:spcAft>
                <a:spcPts val="0"/>
              </a:spcAft>
              <a:buClr>
                <a:schemeClr val="dk1"/>
              </a:buClr>
              <a:buSzPts val="1400"/>
              <a:buChar char="•"/>
              <a:defRPr b="0" i="0" sz="1400">
                <a:latin typeface="Calibri"/>
                <a:ea typeface="Calibri"/>
                <a:cs typeface="Calibri"/>
                <a:sym typeface="Calibri"/>
              </a:defRPr>
            </a:lvl1pPr>
            <a:lvl2pPr indent="-317500" lvl="1" marL="914400" algn="l">
              <a:lnSpc>
                <a:spcPct val="90000"/>
              </a:lnSpc>
              <a:spcBef>
                <a:spcPts val="400"/>
              </a:spcBef>
              <a:spcAft>
                <a:spcPts val="0"/>
              </a:spcAft>
              <a:buClr>
                <a:schemeClr val="dk1"/>
              </a:buClr>
              <a:buSzPts val="1400"/>
              <a:buChar char="•"/>
              <a:defRPr b="0" i="0" sz="1400">
                <a:latin typeface="Calibri"/>
                <a:ea typeface="Calibri"/>
                <a:cs typeface="Calibri"/>
                <a:sym typeface="Calibri"/>
              </a:defRPr>
            </a:lvl2pPr>
            <a:lvl3pPr indent="-304800" lvl="2" marL="1371600" algn="l">
              <a:lnSpc>
                <a:spcPct val="90000"/>
              </a:lnSpc>
              <a:spcBef>
                <a:spcPts val="400"/>
              </a:spcBef>
              <a:spcAft>
                <a:spcPts val="0"/>
              </a:spcAft>
              <a:buClr>
                <a:schemeClr val="dk1"/>
              </a:buClr>
              <a:buSzPts val="1200"/>
              <a:buChar char="•"/>
              <a:defRPr b="0" i="0" sz="1200">
                <a:latin typeface="Calibri"/>
                <a:ea typeface="Calibri"/>
                <a:cs typeface="Calibri"/>
                <a:sym typeface="Calibri"/>
              </a:defRPr>
            </a:lvl3pPr>
            <a:lvl4pPr indent="-285750" lvl="3" marL="1828800" algn="l">
              <a:lnSpc>
                <a:spcPct val="90000"/>
              </a:lnSpc>
              <a:spcBef>
                <a:spcPts val="400"/>
              </a:spcBef>
              <a:spcAft>
                <a:spcPts val="0"/>
              </a:spcAft>
              <a:buClr>
                <a:schemeClr val="dk1"/>
              </a:buClr>
              <a:buSzPts val="900"/>
              <a:buChar char="•"/>
              <a:defRPr b="0" i="0" sz="900">
                <a:latin typeface="Calibri"/>
                <a:ea typeface="Calibri"/>
                <a:cs typeface="Calibri"/>
                <a:sym typeface="Calibri"/>
              </a:defRPr>
            </a:lvl4pPr>
            <a:lvl5pPr indent="-285750" lvl="4" marL="2286000" algn="l">
              <a:lnSpc>
                <a:spcPct val="90000"/>
              </a:lnSpc>
              <a:spcBef>
                <a:spcPts val="400"/>
              </a:spcBef>
              <a:spcAft>
                <a:spcPts val="0"/>
              </a:spcAft>
              <a:buClr>
                <a:schemeClr val="dk1"/>
              </a:buClr>
              <a:buSzPts val="900"/>
              <a:buChar char="•"/>
              <a:defRPr b="0" i="0" sz="900">
                <a:latin typeface="Calibri"/>
                <a:ea typeface="Calibri"/>
                <a:cs typeface="Calibri"/>
                <a:sym typeface="Calibri"/>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7" name="Google Shape;77;p11"/>
          <p:cNvSpPr txBox="1"/>
          <p:nvPr>
            <p:ph type="title"/>
          </p:nvPr>
        </p:nvSpPr>
        <p:spPr>
          <a:xfrm>
            <a:off x="628650" y="623700"/>
            <a:ext cx="7886700" cy="847800"/>
          </a:xfrm>
          <a:prstGeom prst="rect">
            <a:avLst/>
          </a:prstGeom>
          <a:noFill/>
          <a:ln>
            <a:noFill/>
          </a:ln>
        </p:spPr>
        <p:txBody>
          <a:bodyPr anchorCtr="0" anchor="t" bIns="34275" lIns="0" spcFirstLastPara="1" rIns="0" wrap="square" tIns="0">
            <a:noAutofit/>
          </a:bodyPr>
          <a:lstStyle>
            <a:lvl1pPr lvl="0" marR="0" rtl="0" algn="l">
              <a:lnSpc>
                <a:spcPct val="90000"/>
              </a:lnSpc>
              <a:spcBef>
                <a:spcPts val="0"/>
              </a:spcBef>
              <a:spcAft>
                <a:spcPts val="0"/>
              </a:spcAft>
              <a:buClr>
                <a:schemeClr val="accent1"/>
              </a:buClr>
              <a:buSzPts val="2700"/>
              <a:buFont typeface="Calibri"/>
              <a:buNone/>
              <a:defRPr b="1" i="0" sz="27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8" name="Google Shape;78;p11"/>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b="0" i="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Google Shape;79;p11"/>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ison">
  <p:cSld name="1_Comparison">
    <p:spTree>
      <p:nvGrpSpPr>
        <p:cNvPr id="80" name="Shape 80"/>
        <p:cNvGrpSpPr/>
        <p:nvPr/>
      </p:nvGrpSpPr>
      <p:grpSpPr>
        <a:xfrm>
          <a:off x="0" y="0"/>
          <a:ext cx="0" cy="0"/>
          <a:chOff x="0" y="0"/>
          <a:chExt cx="0" cy="0"/>
        </a:xfrm>
      </p:grpSpPr>
      <p:sp>
        <p:nvSpPr>
          <p:cNvPr id="81" name="Google Shape;81;p12"/>
          <p:cNvSpPr txBox="1"/>
          <p:nvPr>
            <p:ph idx="1" type="body"/>
          </p:nvPr>
        </p:nvSpPr>
        <p:spPr>
          <a:xfrm>
            <a:off x="629842" y="1071242"/>
            <a:ext cx="2310600" cy="618000"/>
          </a:xfrm>
          <a:prstGeom prst="rect">
            <a:avLst/>
          </a:prstGeom>
          <a:noFill/>
          <a:ln>
            <a:noFill/>
          </a:ln>
        </p:spPr>
        <p:txBody>
          <a:bodyPr anchorCtr="0" anchor="b" bIns="0" lIns="0" spcFirstLastPara="1" rIns="0" wrap="square" tIns="0">
            <a:noAutofit/>
          </a:bodyPr>
          <a:lstStyle>
            <a:lvl1pPr indent="-228600" lvl="0" marL="457200" algn="l">
              <a:lnSpc>
                <a:spcPct val="90000"/>
              </a:lnSpc>
              <a:spcBef>
                <a:spcPts val="800"/>
              </a:spcBef>
              <a:spcAft>
                <a:spcPts val="0"/>
              </a:spcAft>
              <a:buClr>
                <a:schemeClr val="dk1"/>
              </a:buClr>
              <a:buSzPts val="1400"/>
              <a:buNone/>
              <a:defRPr b="0" i="0" sz="1400">
                <a:latin typeface="Calibri"/>
                <a:ea typeface="Calibri"/>
                <a:cs typeface="Calibri"/>
                <a:sym typeface="Calibri"/>
              </a:defRPr>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82" name="Google Shape;82;p12"/>
          <p:cNvSpPr txBox="1"/>
          <p:nvPr>
            <p:ph idx="2" type="body"/>
          </p:nvPr>
        </p:nvSpPr>
        <p:spPr>
          <a:xfrm>
            <a:off x="6133387" y="1071242"/>
            <a:ext cx="2310600" cy="618000"/>
          </a:xfrm>
          <a:prstGeom prst="rect">
            <a:avLst/>
          </a:prstGeom>
          <a:noFill/>
          <a:ln>
            <a:noFill/>
          </a:ln>
        </p:spPr>
        <p:txBody>
          <a:bodyPr anchorCtr="0" anchor="b" bIns="0" lIns="0" spcFirstLastPara="1" rIns="0" wrap="square" tIns="0">
            <a:noAutofit/>
          </a:bodyPr>
          <a:lstStyle>
            <a:lvl1pPr indent="-228600" lvl="0" marL="457200" algn="l">
              <a:lnSpc>
                <a:spcPct val="90000"/>
              </a:lnSpc>
              <a:spcBef>
                <a:spcPts val="800"/>
              </a:spcBef>
              <a:spcAft>
                <a:spcPts val="0"/>
              </a:spcAft>
              <a:buClr>
                <a:schemeClr val="dk1"/>
              </a:buClr>
              <a:buSzPts val="1400"/>
              <a:buNone/>
              <a:defRPr b="0" i="0" sz="1400">
                <a:latin typeface="Calibri"/>
                <a:ea typeface="Calibri"/>
                <a:cs typeface="Calibri"/>
                <a:sym typeface="Calibri"/>
              </a:defRPr>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83" name="Google Shape;83;p12"/>
          <p:cNvSpPr txBox="1"/>
          <p:nvPr>
            <p:ph idx="3" type="body"/>
          </p:nvPr>
        </p:nvSpPr>
        <p:spPr>
          <a:xfrm>
            <a:off x="629842" y="1846256"/>
            <a:ext cx="2310600" cy="2431500"/>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800"/>
              </a:spcBef>
              <a:spcAft>
                <a:spcPts val="0"/>
              </a:spcAft>
              <a:buClr>
                <a:schemeClr val="dk1"/>
              </a:buClr>
              <a:buSzPts val="1100"/>
              <a:buNone/>
              <a:defRPr b="0" i="0" sz="1100">
                <a:latin typeface="Calibri"/>
                <a:ea typeface="Calibri"/>
                <a:cs typeface="Calibri"/>
                <a:sym typeface="Calibri"/>
              </a:defRPr>
            </a:lvl1pPr>
            <a:lvl2pPr indent="-228600" lvl="1" marL="914400" algn="l">
              <a:lnSpc>
                <a:spcPct val="90000"/>
              </a:lnSpc>
              <a:spcBef>
                <a:spcPts val="400"/>
              </a:spcBef>
              <a:spcAft>
                <a:spcPts val="0"/>
              </a:spcAft>
              <a:buClr>
                <a:schemeClr val="dk1"/>
              </a:buClr>
              <a:buSzPts val="1100"/>
              <a:buNone/>
              <a:defRPr b="0" i="0" sz="1100">
                <a:latin typeface="Calibri"/>
                <a:ea typeface="Calibri"/>
                <a:cs typeface="Calibri"/>
                <a:sym typeface="Calibri"/>
              </a:defRPr>
            </a:lvl2pPr>
            <a:lvl3pPr indent="-228600" lvl="2" marL="1371600" algn="l">
              <a:lnSpc>
                <a:spcPct val="90000"/>
              </a:lnSpc>
              <a:spcBef>
                <a:spcPts val="400"/>
              </a:spcBef>
              <a:spcAft>
                <a:spcPts val="0"/>
              </a:spcAft>
              <a:buClr>
                <a:schemeClr val="dk1"/>
              </a:buClr>
              <a:buSzPts val="1100"/>
              <a:buNone/>
              <a:defRPr b="0" i="0" sz="1100">
                <a:latin typeface="Calibri"/>
                <a:ea typeface="Calibri"/>
                <a:cs typeface="Calibri"/>
                <a:sym typeface="Calibri"/>
              </a:defRPr>
            </a:lvl3pPr>
            <a:lvl4pPr indent="-228600" lvl="3" marL="1828800" algn="l">
              <a:lnSpc>
                <a:spcPct val="90000"/>
              </a:lnSpc>
              <a:spcBef>
                <a:spcPts val="400"/>
              </a:spcBef>
              <a:spcAft>
                <a:spcPts val="0"/>
              </a:spcAft>
              <a:buClr>
                <a:schemeClr val="dk1"/>
              </a:buClr>
              <a:buSzPts val="1100"/>
              <a:buNone/>
              <a:defRPr b="0" i="0" sz="1100">
                <a:latin typeface="Calibri"/>
                <a:ea typeface="Calibri"/>
                <a:cs typeface="Calibri"/>
                <a:sym typeface="Calibri"/>
              </a:defRPr>
            </a:lvl4pPr>
            <a:lvl5pPr indent="-228600" lvl="4" marL="2286000" algn="l">
              <a:lnSpc>
                <a:spcPct val="90000"/>
              </a:lnSpc>
              <a:spcBef>
                <a:spcPts val="400"/>
              </a:spcBef>
              <a:spcAft>
                <a:spcPts val="0"/>
              </a:spcAft>
              <a:buClr>
                <a:schemeClr val="dk1"/>
              </a:buClr>
              <a:buSzPts val="1100"/>
              <a:buNone/>
              <a:defRPr b="0" i="0" sz="1100">
                <a:latin typeface="Calibri"/>
                <a:ea typeface="Calibri"/>
                <a:cs typeface="Calibri"/>
                <a:sym typeface="Calibri"/>
              </a:defRPr>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84" name="Google Shape;84;p12"/>
          <p:cNvSpPr txBox="1"/>
          <p:nvPr>
            <p:ph idx="4" type="body"/>
          </p:nvPr>
        </p:nvSpPr>
        <p:spPr>
          <a:xfrm>
            <a:off x="6141959" y="1846256"/>
            <a:ext cx="2310600" cy="2431500"/>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800"/>
              </a:spcBef>
              <a:spcAft>
                <a:spcPts val="0"/>
              </a:spcAft>
              <a:buClr>
                <a:schemeClr val="dk1"/>
              </a:buClr>
              <a:buSzPts val="1100"/>
              <a:buNone/>
              <a:defRPr b="0" i="0" sz="1100">
                <a:latin typeface="Calibri"/>
                <a:ea typeface="Calibri"/>
                <a:cs typeface="Calibri"/>
                <a:sym typeface="Calibri"/>
              </a:defRPr>
            </a:lvl1pPr>
            <a:lvl2pPr indent="-323850" lvl="1" marL="914400" algn="l">
              <a:lnSpc>
                <a:spcPct val="90000"/>
              </a:lnSpc>
              <a:spcBef>
                <a:spcPts val="400"/>
              </a:spcBef>
              <a:spcAft>
                <a:spcPts val="0"/>
              </a:spcAft>
              <a:buClr>
                <a:schemeClr val="dk1"/>
              </a:buClr>
              <a:buSzPts val="1500"/>
              <a:buChar char="•"/>
              <a:defRPr b="0" i="0" sz="1500">
                <a:latin typeface="Calibri"/>
                <a:ea typeface="Calibri"/>
                <a:cs typeface="Calibri"/>
                <a:sym typeface="Calibri"/>
              </a:defRPr>
            </a:lvl2pPr>
            <a:lvl3pPr indent="-317500" lvl="2" marL="1371600" algn="l">
              <a:lnSpc>
                <a:spcPct val="90000"/>
              </a:lnSpc>
              <a:spcBef>
                <a:spcPts val="400"/>
              </a:spcBef>
              <a:spcAft>
                <a:spcPts val="0"/>
              </a:spcAft>
              <a:buClr>
                <a:schemeClr val="dk1"/>
              </a:buClr>
              <a:buSzPts val="1400"/>
              <a:buChar char="•"/>
              <a:defRPr b="0" i="0" sz="1400">
                <a:latin typeface="Calibri"/>
                <a:ea typeface="Calibri"/>
                <a:cs typeface="Calibri"/>
                <a:sym typeface="Calibri"/>
              </a:defRPr>
            </a:lvl3pPr>
            <a:lvl4pPr indent="-304800" lvl="3" marL="1828800" algn="l">
              <a:lnSpc>
                <a:spcPct val="90000"/>
              </a:lnSpc>
              <a:spcBef>
                <a:spcPts val="400"/>
              </a:spcBef>
              <a:spcAft>
                <a:spcPts val="0"/>
              </a:spcAft>
              <a:buClr>
                <a:schemeClr val="dk1"/>
              </a:buClr>
              <a:buSzPts val="1200"/>
              <a:buChar char="•"/>
              <a:defRPr b="0" i="0" sz="1200">
                <a:latin typeface="Calibri"/>
                <a:ea typeface="Calibri"/>
                <a:cs typeface="Calibri"/>
                <a:sym typeface="Calibri"/>
              </a:defRPr>
            </a:lvl4pPr>
            <a:lvl5pPr indent="-298450" lvl="4" marL="2286000" algn="l">
              <a:lnSpc>
                <a:spcPct val="90000"/>
              </a:lnSpc>
              <a:spcBef>
                <a:spcPts val="400"/>
              </a:spcBef>
              <a:spcAft>
                <a:spcPts val="0"/>
              </a:spcAft>
              <a:buClr>
                <a:schemeClr val="dk1"/>
              </a:buClr>
              <a:buSzPts val="1100"/>
              <a:buChar char="•"/>
              <a:defRPr b="0" i="0" sz="1100">
                <a:latin typeface="Calibri"/>
                <a:ea typeface="Calibri"/>
                <a:cs typeface="Calibri"/>
                <a:sym typeface="Calibri"/>
              </a:defRPr>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85" name="Google Shape;85;p12"/>
          <p:cNvSpPr/>
          <p:nvPr>
            <p:ph idx="5" type="pic"/>
          </p:nvPr>
        </p:nvSpPr>
        <p:spPr>
          <a:xfrm>
            <a:off x="3391019" y="1846257"/>
            <a:ext cx="2300400" cy="24315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86" name="Google Shape;86;p12"/>
          <p:cNvSpPr txBox="1"/>
          <p:nvPr>
            <p:ph type="title"/>
          </p:nvPr>
        </p:nvSpPr>
        <p:spPr>
          <a:xfrm>
            <a:off x="628650" y="623700"/>
            <a:ext cx="7886700" cy="847800"/>
          </a:xfrm>
          <a:prstGeom prst="rect">
            <a:avLst/>
          </a:prstGeom>
          <a:noFill/>
          <a:ln>
            <a:noFill/>
          </a:ln>
        </p:spPr>
        <p:txBody>
          <a:bodyPr anchorCtr="0" anchor="t" bIns="34275" lIns="0" spcFirstLastPara="1" rIns="0" wrap="square" tIns="0">
            <a:noAutofit/>
          </a:bodyPr>
          <a:lstStyle>
            <a:lvl1pPr lvl="0" marR="0" rtl="0" algn="l">
              <a:lnSpc>
                <a:spcPct val="90000"/>
              </a:lnSpc>
              <a:spcBef>
                <a:spcPts val="0"/>
              </a:spcBef>
              <a:spcAft>
                <a:spcPts val="0"/>
              </a:spcAft>
              <a:buClr>
                <a:schemeClr val="accent1"/>
              </a:buClr>
              <a:buSzPts val="2700"/>
              <a:buFont typeface="Calibri"/>
              <a:buNone/>
              <a:defRPr b="1" i="0" sz="27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87" name="Google Shape;87;p12"/>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8" name="Google Shape;88;p12"/>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9" name="Google Shape;89;p12"/>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x3 column Comparison">
  <p:cSld name="x3 column Comparison">
    <p:bg>
      <p:bgPr>
        <a:solidFill>
          <a:schemeClr val="lt1"/>
        </a:solidFill>
      </p:bgPr>
    </p:bg>
    <p:spTree>
      <p:nvGrpSpPr>
        <p:cNvPr id="90" name="Shape 90"/>
        <p:cNvGrpSpPr/>
        <p:nvPr/>
      </p:nvGrpSpPr>
      <p:grpSpPr>
        <a:xfrm>
          <a:off x="0" y="0"/>
          <a:ext cx="0" cy="0"/>
          <a:chOff x="0" y="0"/>
          <a:chExt cx="0" cy="0"/>
        </a:xfrm>
      </p:grpSpPr>
      <p:sp>
        <p:nvSpPr>
          <p:cNvPr id="91" name="Google Shape;91;p13"/>
          <p:cNvSpPr txBox="1"/>
          <p:nvPr>
            <p:ph idx="1" type="body"/>
          </p:nvPr>
        </p:nvSpPr>
        <p:spPr>
          <a:xfrm>
            <a:off x="621580" y="3289890"/>
            <a:ext cx="2212500" cy="414600"/>
          </a:xfrm>
          <a:prstGeom prst="rect">
            <a:avLst/>
          </a:prstGeom>
          <a:noFill/>
          <a:ln>
            <a:noFill/>
          </a:ln>
        </p:spPr>
        <p:txBody>
          <a:bodyPr anchorCtr="0" anchor="b" bIns="0" lIns="0" spcFirstLastPara="1" rIns="0" wrap="square" tIns="0">
            <a:noAutofit/>
          </a:bodyPr>
          <a:lstStyle>
            <a:lvl1pPr indent="-228600" lvl="0" marL="457200" algn="l">
              <a:lnSpc>
                <a:spcPct val="90000"/>
              </a:lnSpc>
              <a:spcBef>
                <a:spcPts val="800"/>
              </a:spcBef>
              <a:spcAft>
                <a:spcPts val="0"/>
              </a:spcAft>
              <a:buClr>
                <a:schemeClr val="dk1"/>
              </a:buClr>
              <a:buSzPts val="1400"/>
              <a:buNone/>
              <a:defRPr b="0" i="0" sz="1400">
                <a:latin typeface="Calibri"/>
                <a:ea typeface="Calibri"/>
                <a:cs typeface="Calibri"/>
                <a:sym typeface="Calibri"/>
              </a:defRPr>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92" name="Google Shape;92;p13"/>
          <p:cNvSpPr txBox="1"/>
          <p:nvPr>
            <p:ph idx="2" type="body"/>
          </p:nvPr>
        </p:nvSpPr>
        <p:spPr>
          <a:xfrm>
            <a:off x="621580" y="3738404"/>
            <a:ext cx="2212500" cy="681300"/>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800"/>
              </a:spcBef>
              <a:spcAft>
                <a:spcPts val="0"/>
              </a:spcAft>
              <a:buClr>
                <a:schemeClr val="dk1"/>
              </a:buClr>
              <a:buSzPts val="900"/>
              <a:buNone/>
              <a:defRPr b="0" i="0" sz="900">
                <a:latin typeface="Calibri"/>
                <a:ea typeface="Calibri"/>
                <a:cs typeface="Calibri"/>
                <a:sym typeface="Calibri"/>
              </a:defRPr>
            </a:lvl1pPr>
            <a:lvl2pPr indent="-228600" lvl="1" marL="914400" algn="l">
              <a:lnSpc>
                <a:spcPct val="90000"/>
              </a:lnSpc>
              <a:spcBef>
                <a:spcPts val="400"/>
              </a:spcBef>
              <a:spcAft>
                <a:spcPts val="0"/>
              </a:spcAft>
              <a:buClr>
                <a:schemeClr val="dk1"/>
              </a:buClr>
              <a:buSzPts val="1200"/>
              <a:buNone/>
              <a:defRPr b="0" i="0" sz="1200">
                <a:latin typeface="Calibri"/>
                <a:ea typeface="Calibri"/>
                <a:cs typeface="Calibri"/>
                <a:sym typeface="Calibri"/>
              </a:defRPr>
            </a:lvl2pPr>
            <a:lvl3pPr indent="-228600" lvl="2" marL="1371600" algn="l">
              <a:lnSpc>
                <a:spcPct val="90000"/>
              </a:lnSpc>
              <a:spcBef>
                <a:spcPts val="400"/>
              </a:spcBef>
              <a:spcAft>
                <a:spcPts val="0"/>
              </a:spcAft>
              <a:buClr>
                <a:schemeClr val="dk1"/>
              </a:buClr>
              <a:buSzPts val="1200"/>
              <a:buNone/>
              <a:defRPr b="0" i="0" sz="1200">
                <a:latin typeface="Calibri"/>
                <a:ea typeface="Calibri"/>
                <a:cs typeface="Calibri"/>
                <a:sym typeface="Calibri"/>
              </a:defRPr>
            </a:lvl3pPr>
            <a:lvl4pPr indent="-228600" lvl="3" marL="1828800" algn="l">
              <a:lnSpc>
                <a:spcPct val="90000"/>
              </a:lnSpc>
              <a:spcBef>
                <a:spcPts val="400"/>
              </a:spcBef>
              <a:spcAft>
                <a:spcPts val="0"/>
              </a:spcAft>
              <a:buClr>
                <a:schemeClr val="dk1"/>
              </a:buClr>
              <a:buSzPts val="1200"/>
              <a:buNone/>
              <a:defRPr b="0" i="0" sz="1200">
                <a:latin typeface="Calibri"/>
                <a:ea typeface="Calibri"/>
                <a:cs typeface="Calibri"/>
                <a:sym typeface="Calibri"/>
              </a:defRPr>
            </a:lvl4pPr>
            <a:lvl5pPr indent="-228600" lvl="4" marL="2286000" algn="l">
              <a:lnSpc>
                <a:spcPct val="90000"/>
              </a:lnSpc>
              <a:spcBef>
                <a:spcPts val="400"/>
              </a:spcBef>
              <a:spcAft>
                <a:spcPts val="0"/>
              </a:spcAft>
              <a:buClr>
                <a:schemeClr val="dk1"/>
              </a:buClr>
              <a:buSzPts val="1200"/>
              <a:buNone/>
              <a:defRPr b="0" i="0" sz="1200">
                <a:latin typeface="Calibri"/>
                <a:ea typeface="Calibri"/>
                <a:cs typeface="Calibri"/>
                <a:sym typeface="Calibri"/>
              </a:defRPr>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93" name="Google Shape;93;p13"/>
          <p:cNvSpPr/>
          <p:nvPr>
            <p:ph idx="3" type="pic"/>
          </p:nvPr>
        </p:nvSpPr>
        <p:spPr>
          <a:xfrm>
            <a:off x="3472193" y="1581851"/>
            <a:ext cx="2212500" cy="14754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94" name="Google Shape;94;p13"/>
          <p:cNvSpPr/>
          <p:nvPr>
            <p:ph idx="4" type="pic"/>
          </p:nvPr>
        </p:nvSpPr>
        <p:spPr>
          <a:xfrm>
            <a:off x="621579" y="1581851"/>
            <a:ext cx="2212500" cy="14754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95" name="Google Shape;95;p13"/>
          <p:cNvSpPr/>
          <p:nvPr>
            <p:ph idx="5" type="pic"/>
          </p:nvPr>
        </p:nvSpPr>
        <p:spPr>
          <a:xfrm>
            <a:off x="6322808" y="1581851"/>
            <a:ext cx="2212500" cy="14754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96" name="Google Shape;96;p13"/>
          <p:cNvSpPr txBox="1"/>
          <p:nvPr>
            <p:ph idx="6" type="body"/>
          </p:nvPr>
        </p:nvSpPr>
        <p:spPr>
          <a:xfrm>
            <a:off x="3465745" y="3289890"/>
            <a:ext cx="2212500" cy="414600"/>
          </a:xfrm>
          <a:prstGeom prst="rect">
            <a:avLst/>
          </a:prstGeom>
          <a:noFill/>
          <a:ln>
            <a:noFill/>
          </a:ln>
        </p:spPr>
        <p:txBody>
          <a:bodyPr anchorCtr="0" anchor="b" bIns="0" lIns="0" spcFirstLastPara="1" rIns="0" wrap="square" tIns="0">
            <a:noAutofit/>
          </a:bodyPr>
          <a:lstStyle>
            <a:lvl1pPr indent="-228600" lvl="0" marL="457200" algn="l">
              <a:lnSpc>
                <a:spcPct val="90000"/>
              </a:lnSpc>
              <a:spcBef>
                <a:spcPts val="800"/>
              </a:spcBef>
              <a:spcAft>
                <a:spcPts val="0"/>
              </a:spcAft>
              <a:buClr>
                <a:schemeClr val="dk1"/>
              </a:buClr>
              <a:buSzPts val="1400"/>
              <a:buNone/>
              <a:defRPr b="0" i="0" sz="1400">
                <a:latin typeface="Calibri"/>
                <a:ea typeface="Calibri"/>
                <a:cs typeface="Calibri"/>
                <a:sym typeface="Calibri"/>
              </a:defRPr>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97" name="Google Shape;97;p13"/>
          <p:cNvSpPr txBox="1"/>
          <p:nvPr>
            <p:ph idx="7" type="body"/>
          </p:nvPr>
        </p:nvSpPr>
        <p:spPr>
          <a:xfrm>
            <a:off x="3465745" y="3738403"/>
            <a:ext cx="2212500" cy="681300"/>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800"/>
              </a:spcBef>
              <a:spcAft>
                <a:spcPts val="0"/>
              </a:spcAft>
              <a:buClr>
                <a:schemeClr val="dk1"/>
              </a:buClr>
              <a:buSzPts val="900"/>
              <a:buNone/>
              <a:defRPr b="0" i="0" sz="900">
                <a:latin typeface="Calibri"/>
                <a:ea typeface="Calibri"/>
                <a:cs typeface="Calibri"/>
                <a:sym typeface="Calibri"/>
              </a:defRPr>
            </a:lvl1pPr>
            <a:lvl2pPr indent="-228600" lvl="1" marL="914400" algn="l">
              <a:lnSpc>
                <a:spcPct val="90000"/>
              </a:lnSpc>
              <a:spcBef>
                <a:spcPts val="400"/>
              </a:spcBef>
              <a:spcAft>
                <a:spcPts val="0"/>
              </a:spcAft>
              <a:buClr>
                <a:schemeClr val="dk1"/>
              </a:buClr>
              <a:buSzPts val="1200"/>
              <a:buNone/>
              <a:defRPr b="0" i="0" sz="1200">
                <a:latin typeface="Calibri"/>
                <a:ea typeface="Calibri"/>
                <a:cs typeface="Calibri"/>
                <a:sym typeface="Calibri"/>
              </a:defRPr>
            </a:lvl2pPr>
            <a:lvl3pPr indent="-228600" lvl="2" marL="1371600" algn="l">
              <a:lnSpc>
                <a:spcPct val="90000"/>
              </a:lnSpc>
              <a:spcBef>
                <a:spcPts val="400"/>
              </a:spcBef>
              <a:spcAft>
                <a:spcPts val="0"/>
              </a:spcAft>
              <a:buClr>
                <a:schemeClr val="dk1"/>
              </a:buClr>
              <a:buSzPts val="1200"/>
              <a:buNone/>
              <a:defRPr b="0" i="0" sz="1200">
                <a:latin typeface="Calibri"/>
                <a:ea typeface="Calibri"/>
                <a:cs typeface="Calibri"/>
                <a:sym typeface="Calibri"/>
              </a:defRPr>
            </a:lvl3pPr>
            <a:lvl4pPr indent="-228600" lvl="3" marL="1828800" algn="l">
              <a:lnSpc>
                <a:spcPct val="90000"/>
              </a:lnSpc>
              <a:spcBef>
                <a:spcPts val="400"/>
              </a:spcBef>
              <a:spcAft>
                <a:spcPts val="0"/>
              </a:spcAft>
              <a:buClr>
                <a:schemeClr val="dk1"/>
              </a:buClr>
              <a:buSzPts val="1200"/>
              <a:buNone/>
              <a:defRPr b="0" i="0" sz="1200">
                <a:latin typeface="Calibri"/>
                <a:ea typeface="Calibri"/>
                <a:cs typeface="Calibri"/>
                <a:sym typeface="Calibri"/>
              </a:defRPr>
            </a:lvl4pPr>
            <a:lvl5pPr indent="-228600" lvl="4" marL="2286000" algn="l">
              <a:lnSpc>
                <a:spcPct val="90000"/>
              </a:lnSpc>
              <a:spcBef>
                <a:spcPts val="400"/>
              </a:spcBef>
              <a:spcAft>
                <a:spcPts val="0"/>
              </a:spcAft>
              <a:buClr>
                <a:schemeClr val="dk1"/>
              </a:buClr>
              <a:buSzPts val="1200"/>
              <a:buNone/>
              <a:defRPr b="0" i="0" sz="1200">
                <a:latin typeface="Calibri"/>
                <a:ea typeface="Calibri"/>
                <a:cs typeface="Calibri"/>
                <a:sym typeface="Calibri"/>
              </a:defRPr>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98" name="Google Shape;98;p13"/>
          <p:cNvSpPr txBox="1"/>
          <p:nvPr>
            <p:ph idx="8" type="body"/>
          </p:nvPr>
        </p:nvSpPr>
        <p:spPr>
          <a:xfrm>
            <a:off x="6309910" y="3289890"/>
            <a:ext cx="2212500" cy="414600"/>
          </a:xfrm>
          <a:prstGeom prst="rect">
            <a:avLst/>
          </a:prstGeom>
          <a:noFill/>
          <a:ln>
            <a:noFill/>
          </a:ln>
        </p:spPr>
        <p:txBody>
          <a:bodyPr anchorCtr="0" anchor="b" bIns="0" lIns="0" spcFirstLastPara="1" rIns="0" wrap="square" tIns="0">
            <a:noAutofit/>
          </a:bodyPr>
          <a:lstStyle>
            <a:lvl1pPr indent="-228600" lvl="0" marL="457200" algn="l">
              <a:lnSpc>
                <a:spcPct val="90000"/>
              </a:lnSpc>
              <a:spcBef>
                <a:spcPts val="800"/>
              </a:spcBef>
              <a:spcAft>
                <a:spcPts val="0"/>
              </a:spcAft>
              <a:buClr>
                <a:schemeClr val="dk1"/>
              </a:buClr>
              <a:buSzPts val="1400"/>
              <a:buNone/>
              <a:defRPr b="0" i="0" sz="1400">
                <a:latin typeface="Calibri"/>
                <a:ea typeface="Calibri"/>
                <a:cs typeface="Calibri"/>
                <a:sym typeface="Calibri"/>
              </a:defRPr>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99" name="Google Shape;99;p13"/>
          <p:cNvSpPr txBox="1"/>
          <p:nvPr>
            <p:ph idx="9" type="body"/>
          </p:nvPr>
        </p:nvSpPr>
        <p:spPr>
          <a:xfrm>
            <a:off x="6309910" y="3738403"/>
            <a:ext cx="2212500" cy="681300"/>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800"/>
              </a:spcBef>
              <a:spcAft>
                <a:spcPts val="0"/>
              </a:spcAft>
              <a:buClr>
                <a:schemeClr val="dk1"/>
              </a:buClr>
              <a:buSzPts val="900"/>
              <a:buNone/>
              <a:defRPr b="0" i="0" sz="900">
                <a:latin typeface="Calibri"/>
                <a:ea typeface="Calibri"/>
                <a:cs typeface="Calibri"/>
                <a:sym typeface="Calibri"/>
              </a:defRPr>
            </a:lvl1pPr>
            <a:lvl2pPr indent="-228600" lvl="1" marL="914400" algn="l">
              <a:lnSpc>
                <a:spcPct val="90000"/>
              </a:lnSpc>
              <a:spcBef>
                <a:spcPts val="400"/>
              </a:spcBef>
              <a:spcAft>
                <a:spcPts val="0"/>
              </a:spcAft>
              <a:buClr>
                <a:schemeClr val="dk1"/>
              </a:buClr>
              <a:buSzPts val="1200"/>
              <a:buNone/>
              <a:defRPr b="0" i="0" sz="1200">
                <a:latin typeface="Calibri"/>
                <a:ea typeface="Calibri"/>
                <a:cs typeface="Calibri"/>
                <a:sym typeface="Calibri"/>
              </a:defRPr>
            </a:lvl2pPr>
            <a:lvl3pPr indent="-228600" lvl="2" marL="1371600" algn="l">
              <a:lnSpc>
                <a:spcPct val="90000"/>
              </a:lnSpc>
              <a:spcBef>
                <a:spcPts val="400"/>
              </a:spcBef>
              <a:spcAft>
                <a:spcPts val="0"/>
              </a:spcAft>
              <a:buClr>
                <a:schemeClr val="dk1"/>
              </a:buClr>
              <a:buSzPts val="1200"/>
              <a:buNone/>
              <a:defRPr b="0" i="0" sz="1200">
                <a:latin typeface="Calibri"/>
                <a:ea typeface="Calibri"/>
                <a:cs typeface="Calibri"/>
                <a:sym typeface="Calibri"/>
              </a:defRPr>
            </a:lvl3pPr>
            <a:lvl4pPr indent="-228600" lvl="3" marL="1828800" algn="l">
              <a:lnSpc>
                <a:spcPct val="90000"/>
              </a:lnSpc>
              <a:spcBef>
                <a:spcPts val="400"/>
              </a:spcBef>
              <a:spcAft>
                <a:spcPts val="0"/>
              </a:spcAft>
              <a:buClr>
                <a:schemeClr val="dk1"/>
              </a:buClr>
              <a:buSzPts val="1200"/>
              <a:buNone/>
              <a:defRPr b="0" i="0" sz="1200">
                <a:latin typeface="Calibri"/>
                <a:ea typeface="Calibri"/>
                <a:cs typeface="Calibri"/>
                <a:sym typeface="Calibri"/>
              </a:defRPr>
            </a:lvl4pPr>
            <a:lvl5pPr indent="-228600" lvl="4" marL="2286000" algn="l">
              <a:lnSpc>
                <a:spcPct val="90000"/>
              </a:lnSpc>
              <a:spcBef>
                <a:spcPts val="400"/>
              </a:spcBef>
              <a:spcAft>
                <a:spcPts val="0"/>
              </a:spcAft>
              <a:buClr>
                <a:schemeClr val="dk1"/>
              </a:buClr>
              <a:buSzPts val="1200"/>
              <a:buNone/>
              <a:defRPr b="0" i="0" sz="1200">
                <a:latin typeface="Calibri"/>
                <a:ea typeface="Calibri"/>
                <a:cs typeface="Calibri"/>
                <a:sym typeface="Calibri"/>
              </a:defRPr>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100" name="Google Shape;100;p13"/>
          <p:cNvSpPr txBox="1"/>
          <p:nvPr>
            <p:ph type="title"/>
          </p:nvPr>
        </p:nvSpPr>
        <p:spPr>
          <a:xfrm>
            <a:off x="628650" y="623700"/>
            <a:ext cx="7886700" cy="847800"/>
          </a:xfrm>
          <a:prstGeom prst="rect">
            <a:avLst/>
          </a:prstGeom>
          <a:noFill/>
          <a:ln>
            <a:noFill/>
          </a:ln>
        </p:spPr>
        <p:txBody>
          <a:bodyPr anchorCtr="0" anchor="t" bIns="34275" lIns="0" spcFirstLastPara="1" rIns="0" wrap="square" tIns="0">
            <a:noAutofit/>
          </a:bodyPr>
          <a:lstStyle>
            <a:lvl1pPr lvl="0" marR="0" rtl="0" algn="l">
              <a:lnSpc>
                <a:spcPct val="90000"/>
              </a:lnSpc>
              <a:spcBef>
                <a:spcPts val="0"/>
              </a:spcBef>
              <a:spcAft>
                <a:spcPts val="0"/>
              </a:spcAft>
              <a:buClr>
                <a:schemeClr val="accent1"/>
              </a:buClr>
              <a:buSzPts val="2700"/>
              <a:buFont typeface="Calibri"/>
              <a:buNone/>
              <a:defRPr b="1" i="0" sz="27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01" name="Google Shape;101;p13"/>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2" name="Google Shape;102;p13"/>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3" name="Google Shape;103;p13"/>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esentation Close" showMasterSp="0">
  <p:cSld name="Presentation Close">
    <p:bg>
      <p:bgPr>
        <a:solidFill>
          <a:srgbClr val="00BCDB"/>
        </a:solidFill>
      </p:bgPr>
    </p:bg>
    <p:spTree>
      <p:nvGrpSpPr>
        <p:cNvPr id="104" name="Shape 104"/>
        <p:cNvGrpSpPr/>
        <p:nvPr/>
      </p:nvGrpSpPr>
      <p:grpSpPr>
        <a:xfrm>
          <a:off x="0" y="0"/>
          <a:ext cx="0" cy="0"/>
          <a:chOff x="0" y="0"/>
          <a:chExt cx="0" cy="0"/>
        </a:xfrm>
      </p:grpSpPr>
      <p:sp>
        <p:nvSpPr>
          <p:cNvPr id="105" name="Google Shape;105;p14"/>
          <p:cNvSpPr txBox="1"/>
          <p:nvPr/>
        </p:nvSpPr>
        <p:spPr>
          <a:xfrm>
            <a:off x="600075" y="2118337"/>
            <a:ext cx="1619100" cy="2862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i="0" lang="en-AU" sz="1400">
                <a:solidFill>
                  <a:schemeClr val="lt1"/>
                </a:solidFill>
                <a:latin typeface="Calibri"/>
                <a:ea typeface="Calibri"/>
                <a:cs typeface="Calibri"/>
                <a:sym typeface="Calibri"/>
              </a:rPr>
              <a:t>CONTACT</a:t>
            </a:r>
            <a:endParaRPr sz="1100"/>
          </a:p>
        </p:txBody>
      </p:sp>
      <p:sp>
        <p:nvSpPr>
          <p:cNvPr id="106" name="Google Shape;106;p14"/>
          <p:cNvSpPr txBox="1"/>
          <p:nvPr>
            <p:ph idx="1" type="body"/>
          </p:nvPr>
        </p:nvSpPr>
        <p:spPr>
          <a:xfrm>
            <a:off x="600075" y="2495091"/>
            <a:ext cx="4776900" cy="1140600"/>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800"/>
              </a:spcBef>
              <a:spcAft>
                <a:spcPts val="0"/>
              </a:spcAft>
              <a:buClr>
                <a:schemeClr val="lt1"/>
              </a:buClr>
              <a:buSzPts val="1100"/>
              <a:buNone/>
              <a:defRPr b="0" i="0" sz="1100">
                <a:solidFill>
                  <a:schemeClr val="lt1"/>
                </a:solidFill>
                <a:latin typeface="Calibri"/>
                <a:ea typeface="Calibri"/>
                <a:cs typeface="Calibri"/>
                <a:sym typeface="Calibri"/>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
        <p:nvSpPr>
          <p:cNvPr id="107" name="Google Shape;107;p14"/>
          <p:cNvSpPr txBox="1"/>
          <p:nvPr>
            <p:ph idx="2" type="body"/>
          </p:nvPr>
        </p:nvSpPr>
        <p:spPr>
          <a:xfrm>
            <a:off x="591812" y="4031944"/>
            <a:ext cx="2862000" cy="735600"/>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800"/>
              </a:spcBef>
              <a:spcAft>
                <a:spcPts val="0"/>
              </a:spcAft>
              <a:buClr>
                <a:schemeClr val="lt1"/>
              </a:buClr>
              <a:buSzPts val="900"/>
              <a:buNone/>
              <a:defRPr b="0" i="0" sz="900">
                <a:solidFill>
                  <a:schemeClr val="lt1"/>
                </a:solidFill>
                <a:latin typeface="Calibri"/>
                <a:ea typeface="Calibri"/>
                <a:cs typeface="Calibri"/>
                <a:sym typeface="Calibri"/>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pic>
        <p:nvPicPr>
          <p:cNvPr id="108" name="Google Shape;108;p14"/>
          <p:cNvPicPr preferRelativeResize="0"/>
          <p:nvPr/>
        </p:nvPicPr>
        <p:blipFill rotWithShape="1">
          <a:blip r:embed="rId2">
            <a:alphaModFix/>
          </a:blip>
          <a:srcRect b="0" l="0" r="0" t="0"/>
          <a:stretch/>
        </p:blipFill>
        <p:spPr>
          <a:xfrm>
            <a:off x="5921885" y="496858"/>
            <a:ext cx="2699772" cy="88011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09" name="Shape 109"/>
        <p:cNvGrpSpPr/>
        <p:nvPr/>
      </p:nvGrpSpPr>
      <p:grpSpPr>
        <a:xfrm>
          <a:off x="0" y="0"/>
          <a:ext cx="0" cy="0"/>
          <a:chOff x="0" y="0"/>
          <a:chExt cx="0" cy="0"/>
        </a:xfrm>
      </p:grpSpPr>
      <p:sp>
        <p:nvSpPr>
          <p:cNvPr id="110" name="Google Shape;110;p15"/>
          <p:cNvSpPr txBox="1"/>
          <p:nvPr>
            <p:ph idx="1" type="body"/>
          </p:nvPr>
        </p:nvSpPr>
        <p:spPr>
          <a:xfrm>
            <a:off x="621000" y="1782000"/>
            <a:ext cx="7886700" cy="25785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1500"/>
              </a:spcBef>
              <a:spcAft>
                <a:spcPts val="0"/>
              </a:spcAft>
              <a:buClr>
                <a:schemeClr val="dk1"/>
              </a:buClr>
              <a:buSzPts val="1200"/>
              <a:buNone/>
              <a:defRPr b="0" i="0" sz="1200">
                <a:latin typeface="Calibri"/>
                <a:ea typeface="Calibri"/>
                <a:cs typeface="Calibri"/>
                <a:sym typeface="Calibri"/>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
        <p:nvSpPr>
          <p:cNvPr id="111" name="Google Shape;111;p15"/>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b="0" i="0" sz="900">
                <a:solidFill>
                  <a:schemeClr val="dk2"/>
                </a:solidFill>
                <a:latin typeface="Calibri"/>
                <a:ea typeface="Calibri"/>
                <a:cs typeface="Calibri"/>
                <a:sym typeface="Calibri"/>
              </a:defRPr>
            </a:lvl1pPr>
            <a:lvl2pPr indent="0" lvl="1" marL="0" algn="r">
              <a:spcBef>
                <a:spcPts val="0"/>
              </a:spcBef>
              <a:buNone/>
              <a:defRPr b="0" i="0" sz="900">
                <a:solidFill>
                  <a:schemeClr val="dk2"/>
                </a:solidFill>
                <a:latin typeface="Calibri"/>
                <a:ea typeface="Calibri"/>
                <a:cs typeface="Calibri"/>
                <a:sym typeface="Calibri"/>
              </a:defRPr>
            </a:lvl2pPr>
            <a:lvl3pPr indent="0" lvl="2" marL="0" algn="r">
              <a:spcBef>
                <a:spcPts val="0"/>
              </a:spcBef>
              <a:buNone/>
              <a:defRPr b="0" i="0" sz="900">
                <a:solidFill>
                  <a:schemeClr val="dk2"/>
                </a:solidFill>
                <a:latin typeface="Calibri"/>
                <a:ea typeface="Calibri"/>
                <a:cs typeface="Calibri"/>
                <a:sym typeface="Calibri"/>
              </a:defRPr>
            </a:lvl3pPr>
            <a:lvl4pPr indent="0" lvl="3" marL="0" algn="r">
              <a:spcBef>
                <a:spcPts val="0"/>
              </a:spcBef>
              <a:buNone/>
              <a:defRPr b="0" i="0" sz="900">
                <a:solidFill>
                  <a:schemeClr val="dk2"/>
                </a:solidFill>
                <a:latin typeface="Calibri"/>
                <a:ea typeface="Calibri"/>
                <a:cs typeface="Calibri"/>
                <a:sym typeface="Calibri"/>
              </a:defRPr>
            </a:lvl4pPr>
            <a:lvl5pPr indent="0" lvl="4" marL="0" algn="r">
              <a:spcBef>
                <a:spcPts val="0"/>
              </a:spcBef>
              <a:buNone/>
              <a:defRPr b="0" i="0" sz="900">
                <a:solidFill>
                  <a:schemeClr val="dk2"/>
                </a:solidFill>
                <a:latin typeface="Calibri"/>
                <a:ea typeface="Calibri"/>
                <a:cs typeface="Calibri"/>
                <a:sym typeface="Calibri"/>
              </a:defRPr>
            </a:lvl5pPr>
            <a:lvl6pPr indent="0" lvl="5" marL="0" algn="r">
              <a:spcBef>
                <a:spcPts val="0"/>
              </a:spcBef>
              <a:buNone/>
              <a:defRPr b="0" i="0" sz="900">
                <a:solidFill>
                  <a:schemeClr val="dk2"/>
                </a:solidFill>
                <a:latin typeface="Calibri"/>
                <a:ea typeface="Calibri"/>
                <a:cs typeface="Calibri"/>
                <a:sym typeface="Calibri"/>
              </a:defRPr>
            </a:lvl6pPr>
            <a:lvl7pPr indent="0" lvl="6" marL="0" algn="r">
              <a:spcBef>
                <a:spcPts val="0"/>
              </a:spcBef>
              <a:buNone/>
              <a:defRPr b="0" i="0" sz="900">
                <a:solidFill>
                  <a:schemeClr val="dk2"/>
                </a:solidFill>
                <a:latin typeface="Calibri"/>
                <a:ea typeface="Calibri"/>
                <a:cs typeface="Calibri"/>
                <a:sym typeface="Calibri"/>
              </a:defRPr>
            </a:lvl7pPr>
            <a:lvl8pPr indent="0" lvl="7" marL="0" algn="r">
              <a:spcBef>
                <a:spcPts val="0"/>
              </a:spcBef>
              <a:buNone/>
              <a:defRPr b="0" i="0" sz="900">
                <a:solidFill>
                  <a:schemeClr val="dk2"/>
                </a:solidFill>
                <a:latin typeface="Calibri"/>
                <a:ea typeface="Calibri"/>
                <a:cs typeface="Calibri"/>
                <a:sym typeface="Calibri"/>
              </a:defRPr>
            </a:lvl8pPr>
            <a:lvl9pPr indent="0" lvl="8" marL="0" algn="r">
              <a:spcBef>
                <a:spcPts val="0"/>
              </a:spcBef>
              <a:buNone/>
              <a:defRPr b="0" i="0" sz="900">
                <a:solidFill>
                  <a:schemeClr val="dk2"/>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AU"/>
              <a:t>‹#›</a:t>
            </a:fld>
            <a:endParaRPr/>
          </a:p>
        </p:txBody>
      </p:sp>
      <p:sp>
        <p:nvSpPr>
          <p:cNvPr id="112" name="Google Shape;112;p15"/>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b="0" i="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3" name="Google Shape;113;p15"/>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4" name="Google Shape;114;p15"/>
          <p:cNvSpPr txBox="1"/>
          <p:nvPr>
            <p:ph type="title"/>
          </p:nvPr>
        </p:nvSpPr>
        <p:spPr>
          <a:xfrm>
            <a:off x="628650" y="623700"/>
            <a:ext cx="7886700" cy="847800"/>
          </a:xfrm>
          <a:prstGeom prst="rect">
            <a:avLst/>
          </a:prstGeom>
          <a:noFill/>
          <a:ln>
            <a:noFill/>
          </a:ln>
        </p:spPr>
        <p:txBody>
          <a:bodyPr anchorCtr="0" anchor="t" bIns="34275" lIns="0" spcFirstLastPara="1" rIns="0" wrap="square" tIns="0">
            <a:noAutofit/>
          </a:bodyPr>
          <a:lstStyle>
            <a:lvl1pPr lvl="0" marR="0" rtl="0" algn="l">
              <a:lnSpc>
                <a:spcPct val="90000"/>
              </a:lnSpc>
              <a:spcBef>
                <a:spcPts val="0"/>
              </a:spcBef>
              <a:spcAft>
                <a:spcPts val="0"/>
              </a:spcAft>
              <a:buClr>
                <a:schemeClr val="accent1"/>
              </a:buClr>
              <a:buSzPts val="2700"/>
              <a:buFont typeface="Calibri"/>
              <a:buNone/>
              <a:defRPr b="1" i="0" sz="27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chemeClr val="accent1"/>
        </a:solidFill>
      </p:bgPr>
    </p:bg>
    <p:spTree>
      <p:nvGrpSpPr>
        <p:cNvPr id="115" name="Shape 115"/>
        <p:cNvGrpSpPr/>
        <p:nvPr/>
      </p:nvGrpSpPr>
      <p:grpSpPr>
        <a:xfrm>
          <a:off x="0" y="0"/>
          <a:ext cx="0" cy="0"/>
          <a:chOff x="0" y="0"/>
          <a:chExt cx="0" cy="0"/>
        </a:xfrm>
      </p:grpSpPr>
      <p:sp>
        <p:nvSpPr>
          <p:cNvPr id="116" name="Google Shape;116;p16"/>
          <p:cNvSpPr txBox="1"/>
          <p:nvPr>
            <p:ph idx="1" type="body"/>
          </p:nvPr>
        </p:nvSpPr>
        <p:spPr>
          <a:xfrm>
            <a:off x="623888" y="3387233"/>
            <a:ext cx="7886700" cy="873000"/>
          </a:xfrm>
          <a:prstGeom prst="rect">
            <a:avLst/>
          </a:prstGeom>
          <a:noFill/>
          <a:ln>
            <a:noFill/>
          </a:ln>
        </p:spPr>
        <p:txBody>
          <a:bodyPr anchorCtr="0" anchor="b" bIns="0" lIns="0" spcFirstLastPara="1" rIns="0" wrap="square" tIns="0">
            <a:noAutofit/>
          </a:bodyPr>
          <a:lstStyle>
            <a:lvl1pPr indent="-228600" lvl="0" marL="457200" algn="l">
              <a:lnSpc>
                <a:spcPct val="90000"/>
              </a:lnSpc>
              <a:spcBef>
                <a:spcPts val="800"/>
              </a:spcBef>
              <a:spcAft>
                <a:spcPts val="0"/>
              </a:spcAft>
              <a:buClr>
                <a:schemeClr val="lt1"/>
              </a:buClr>
              <a:buSzPts val="900"/>
              <a:buNone/>
              <a:defRPr b="1" i="0" sz="900">
                <a:solidFill>
                  <a:schemeClr val="lt1"/>
                </a:solidFill>
                <a:latin typeface="Calibri"/>
                <a:ea typeface="Calibri"/>
                <a:cs typeface="Calibri"/>
                <a:sym typeface="Calibri"/>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
        <p:nvSpPr>
          <p:cNvPr id="117" name="Google Shape;117;p16"/>
          <p:cNvSpPr txBox="1"/>
          <p:nvPr>
            <p:ph type="title"/>
          </p:nvPr>
        </p:nvSpPr>
        <p:spPr>
          <a:xfrm>
            <a:off x="623888" y="771782"/>
            <a:ext cx="7886700" cy="21396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chemeClr val="lt1"/>
              </a:buClr>
              <a:buSzPts val="2700"/>
              <a:buFont typeface="Spectral"/>
              <a:buNone/>
              <a:defRPr b="1" i="0" sz="2700" u="none" cap="none" strike="noStrike">
                <a:solidFill>
                  <a:schemeClr val="lt1"/>
                </a:solidFill>
                <a:latin typeface="Spectral"/>
                <a:ea typeface="Spectral"/>
                <a:cs typeface="Spectral"/>
                <a:sym typeface="Spectr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pic>
        <p:nvPicPr>
          <p:cNvPr id="118" name="Google Shape;118;p16"/>
          <p:cNvPicPr preferRelativeResize="0"/>
          <p:nvPr/>
        </p:nvPicPr>
        <p:blipFill rotWithShape="1">
          <a:blip r:embed="rId2">
            <a:alphaModFix/>
          </a:blip>
          <a:srcRect b="0" l="0" r="0" t="0"/>
          <a:stretch/>
        </p:blipFill>
        <p:spPr>
          <a:xfrm>
            <a:off x="269231" y="4509000"/>
            <a:ext cx="1204201" cy="392562"/>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119" name="Shape 119"/>
        <p:cNvGrpSpPr/>
        <p:nvPr/>
      </p:nvGrpSpPr>
      <p:grpSpPr>
        <a:xfrm>
          <a:off x="0" y="0"/>
          <a:ext cx="0" cy="0"/>
          <a:chOff x="0" y="0"/>
          <a:chExt cx="0" cy="0"/>
        </a:xfrm>
      </p:grpSpPr>
      <p:sp>
        <p:nvSpPr>
          <p:cNvPr id="120" name="Google Shape;120;p17"/>
          <p:cNvSpPr txBox="1"/>
          <p:nvPr>
            <p:ph idx="1" type="body"/>
          </p:nvPr>
        </p:nvSpPr>
        <p:spPr>
          <a:xfrm>
            <a:off x="628650" y="1611217"/>
            <a:ext cx="3886200" cy="2773800"/>
          </a:xfrm>
          <a:prstGeom prst="rect">
            <a:avLst/>
          </a:prstGeom>
          <a:noFill/>
          <a:ln>
            <a:noFill/>
          </a:ln>
        </p:spPr>
        <p:txBody>
          <a:bodyPr anchorCtr="0" anchor="t" bIns="34275" lIns="68575" spcFirstLastPara="1" rIns="68575" wrap="square" tIns="34275">
            <a:noAutofit/>
          </a:bodyPr>
          <a:lstStyle>
            <a:lvl1pPr indent="-361950" lvl="0" marL="457200" algn="l">
              <a:lnSpc>
                <a:spcPct val="90000"/>
              </a:lnSpc>
              <a:spcBef>
                <a:spcPts val="800"/>
              </a:spcBef>
              <a:spcAft>
                <a:spcPts val="0"/>
              </a:spcAft>
              <a:buClr>
                <a:schemeClr val="dk1"/>
              </a:buClr>
              <a:buSzPts val="2100"/>
              <a:buChar char="•"/>
              <a:defRPr b="0" i="0"/>
            </a:lvl1pPr>
            <a:lvl2pPr indent="-342900" lvl="1" marL="914400" algn="l">
              <a:lnSpc>
                <a:spcPct val="90000"/>
              </a:lnSpc>
              <a:spcBef>
                <a:spcPts val="400"/>
              </a:spcBef>
              <a:spcAft>
                <a:spcPts val="0"/>
              </a:spcAft>
              <a:buClr>
                <a:schemeClr val="dk1"/>
              </a:buClr>
              <a:buSzPts val="1800"/>
              <a:buChar char="•"/>
              <a:defRPr b="0" i="0"/>
            </a:lvl2pPr>
            <a:lvl3pPr indent="-323850" lvl="2" marL="1371600" algn="l">
              <a:lnSpc>
                <a:spcPct val="90000"/>
              </a:lnSpc>
              <a:spcBef>
                <a:spcPts val="400"/>
              </a:spcBef>
              <a:spcAft>
                <a:spcPts val="0"/>
              </a:spcAft>
              <a:buClr>
                <a:schemeClr val="dk1"/>
              </a:buClr>
              <a:buSzPts val="1500"/>
              <a:buChar char="•"/>
              <a:defRPr b="0" i="0"/>
            </a:lvl3pPr>
            <a:lvl4pPr indent="-317500" lvl="3" marL="1828800" algn="l">
              <a:lnSpc>
                <a:spcPct val="90000"/>
              </a:lnSpc>
              <a:spcBef>
                <a:spcPts val="400"/>
              </a:spcBef>
              <a:spcAft>
                <a:spcPts val="0"/>
              </a:spcAft>
              <a:buClr>
                <a:schemeClr val="dk1"/>
              </a:buClr>
              <a:buSzPts val="1400"/>
              <a:buChar char="•"/>
              <a:defRPr b="0" i="0"/>
            </a:lvl4pPr>
            <a:lvl5pPr indent="-317500" lvl="4" marL="2286000" algn="l">
              <a:lnSpc>
                <a:spcPct val="90000"/>
              </a:lnSpc>
              <a:spcBef>
                <a:spcPts val="400"/>
              </a:spcBef>
              <a:spcAft>
                <a:spcPts val="0"/>
              </a:spcAft>
              <a:buClr>
                <a:schemeClr val="dk1"/>
              </a:buClr>
              <a:buSzPts val="1400"/>
              <a:buChar char="•"/>
              <a:defRPr b="0" i="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1" name="Google Shape;121;p17"/>
          <p:cNvSpPr txBox="1"/>
          <p:nvPr>
            <p:ph idx="2" type="body"/>
          </p:nvPr>
        </p:nvSpPr>
        <p:spPr>
          <a:xfrm>
            <a:off x="4629150" y="1611217"/>
            <a:ext cx="3886200" cy="2773800"/>
          </a:xfrm>
          <a:prstGeom prst="rect">
            <a:avLst/>
          </a:prstGeom>
          <a:noFill/>
          <a:ln>
            <a:noFill/>
          </a:ln>
        </p:spPr>
        <p:txBody>
          <a:bodyPr anchorCtr="0" anchor="t" bIns="34275" lIns="68575" spcFirstLastPara="1" rIns="68575" wrap="square" tIns="34275">
            <a:noAutofit/>
          </a:bodyPr>
          <a:lstStyle>
            <a:lvl1pPr indent="-361950" lvl="0" marL="457200" algn="l">
              <a:lnSpc>
                <a:spcPct val="90000"/>
              </a:lnSpc>
              <a:spcBef>
                <a:spcPts val="800"/>
              </a:spcBef>
              <a:spcAft>
                <a:spcPts val="0"/>
              </a:spcAft>
              <a:buClr>
                <a:schemeClr val="dk1"/>
              </a:buClr>
              <a:buSzPts val="2100"/>
              <a:buChar char="•"/>
              <a:defRPr b="0" i="0"/>
            </a:lvl1pPr>
            <a:lvl2pPr indent="-342900" lvl="1" marL="914400" algn="l">
              <a:lnSpc>
                <a:spcPct val="90000"/>
              </a:lnSpc>
              <a:spcBef>
                <a:spcPts val="400"/>
              </a:spcBef>
              <a:spcAft>
                <a:spcPts val="0"/>
              </a:spcAft>
              <a:buClr>
                <a:schemeClr val="dk1"/>
              </a:buClr>
              <a:buSzPts val="1800"/>
              <a:buChar char="•"/>
              <a:defRPr b="0" i="0"/>
            </a:lvl2pPr>
            <a:lvl3pPr indent="-323850" lvl="2" marL="1371600" algn="l">
              <a:lnSpc>
                <a:spcPct val="90000"/>
              </a:lnSpc>
              <a:spcBef>
                <a:spcPts val="400"/>
              </a:spcBef>
              <a:spcAft>
                <a:spcPts val="0"/>
              </a:spcAft>
              <a:buClr>
                <a:schemeClr val="dk1"/>
              </a:buClr>
              <a:buSzPts val="1500"/>
              <a:buChar char="•"/>
              <a:defRPr b="0" i="0"/>
            </a:lvl3pPr>
            <a:lvl4pPr indent="-317500" lvl="3" marL="1828800" algn="l">
              <a:lnSpc>
                <a:spcPct val="90000"/>
              </a:lnSpc>
              <a:spcBef>
                <a:spcPts val="400"/>
              </a:spcBef>
              <a:spcAft>
                <a:spcPts val="0"/>
              </a:spcAft>
              <a:buClr>
                <a:schemeClr val="dk1"/>
              </a:buClr>
              <a:buSzPts val="1400"/>
              <a:buChar char="•"/>
              <a:defRPr b="0" i="0"/>
            </a:lvl4pPr>
            <a:lvl5pPr indent="-317500" lvl="4" marL="2286000" algn="l">
              <a:lnSpc>
                <a:spcPct val="90000"/>
              </a:lnSpc>
              <a:spcBef>
                <a:spcPts val="400"/>
              </a:spcBef>
              <a:spcAft>
                <a:spcPts val="0"/>
              </a:spcAft>
              <a:buClr>
                <a:schemeClr val="dk1"/>
              </a:buClr>
              <a:buSzPts val="1400"/>
              <a:buChar char="•"/>
              <a:defRPr b="0" i="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2" name="Google Shape;122;p17"/>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b="0" i="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3" name="Google Shape;123;p17"/>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4" name="Google Shape;124;p17"/>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b="0" i="0" sz="900">
                <a:solidFill>
                  <a:schemeClr val="dk2"/>
                </a:solidFill>
                <a:latin typeface="Calibri"/>
                <a:ea typeface="Calibri"/>
                <a:cs typeface="Calibri"/>
                <a:sym typeface="Calibri"/>
              </a:defRPr>
            </a:lvl1pPr>
            <a:lvl2pPr indent="0" lvl="1" marL="0" algn="r">
              <a:spcBef>
                <a:spcPts val="0"/>
              </a:spcBef>
              <a:buNone/>
              <a:defRPr b="0" i="0" sz="900">
                <a:solidFill>
                  <a:schemeClr val="dk2"/>
                </a:solidFill>
                <a:latin typeface="Calibri"/>
                <a:ea typeface="Calibri"/>
                <a:cs typeface="Calibri"/>
                <a:sym typeface="Calibri"/>
              </a:defRPr>
            </a:lvl2pPr>
            <a:lvl3pPr indent="0" lvl="2" marL="0" algn="r">
              <a:spcBef>
                <a:spcPts val="0"/>
              </a:spcBef>
              <a:buNone/>
              <a:defRPr b="0" i="0" sz="900">
                <a:solidFill>
                  <a:schemeClr val="dk2"/>
                </a:solidFill>
                <a:latin typeface="Calibri"/>
                <a:ea typeface="Calibri"/>
                <a:cs typeface="Calibri"/>
                <a:sym typeface="Calibri"/>
              </a:defRPr>
            </a:lvl3pPr>
            <a:lvl4pPr indent="0" lvl="3" marL="0" algn="r">
              <a:spcBef>
                <a:spcPts val="0"/>
              </a:spcBef>
              <a:buNone/>
              <a:defRPr b="0" i="0" sz="900">
                <a:solidFill>
                  <a:schemeClr val="dk2"/>
                </a:solidFill>
                <a:latin typeface="Calibri"/>
                <a:ea typeface="Calibri"/>
                <a:cs typeface="Calibri"/>
                <a:sym typeface="Calibri"/>
              </a:defRPr>
            </a:lvl4pPr>
            <a:lvl5pPr indent="0" lvl="4" marL="0" algn="r">
              <a:spcBef>
                <a:spcPts val="0"/>
              </a:spcBef>
              <a:buNone/>
              <a:defRPr b="0" i="0" sz="900">
                <a:solidFill>
                  <a:schemeClr val="dk2"/>
                </a:solidFill>
                <a:latin typeface="Calibri"/>
                <a:ea typeface="Calibri"/>
                <a:cs typeface="Calibri"/>
                <a:sym typeface="Calibri"/>
              </a:defRPr>
            </a:lvl5pPr>
            <a:lvl6pPr indent="0" lvl="5" marL="0" algn="r">
              <a:spcBef>
                <a:spcPts val="0"/>
              </a:spcBef>
              <a:buNone/>
              <a:defRPr b="0" i="0" sz="900">
                <a:solidFill>
                  <a:schemeClr val="dk2"/>
                </a:solidFill>
                <a:latin typeface="Calibri"/>
                <a:ea typeface="Calibri"/>
                <a:cs typeface="Calibri"/>
                <a:sym typeface="Calibri"/>
              </a:defRPr>
            </a:lvl6pPr>
            <a:lvl7pPr indent="0" lvl="6" marL="0" algn="r">
              <a:spcBef>
                <a:spcPts val="0"/>
              </a:spcBef>
              <a:buNone/>
              <a:defRPr b="0" i="0" sz="900">
                <a:solidFill>
                  <a:schemeClr val="dk2"/>
                </a:solidFill>
                <a:latin typeface="Calibri"/>
                <a:ea typeface="Calibri"/>
                <a:cs typeface="Calibri"/>
                <a:sym typeface="Calibri"/>
              </a:defRPr>
            </a:lvl7pPr>
            <a:lvl8pPr indent="0" lvl="7" marL="0" algn="r">
              <a:spcBef>
                <a:spcPts val="0"/>
              </a:spcBef>
              <a:buNone/>
              <a:defRPr b="0" i="0" sz="900">
                <a:solidFill>
                  <a:schemeClr val="dk2"/>
                </a:solidFill>
                <a:latin typeface="Calibri"/>
                <a:ea typeface="Calibri"/>
                <a:cs typeface="Calibri"/>
                <a:sym typeface="Calibri"/>
              </a:defRPr>
            </a:lvl8pPr>
            <a:lvl9pPr indent="0" lvl="8" marL="0" algn="r">
              <a:spcBef>
                <a:spcPts val="0"/>
              </a:spcBef>
              <a:buNone/>
              <a:defRPr b="0" i="0" sz="900">
                <a:solidFill>
                  <a:schemeClr val="dk2"/>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AU"/>
              <a:t>‹#›</a:t>
            </a:fld>
            <a:endParaRPr/>
          </a:p>
        </p:txBody>
      </p:sp>
      <p:sp>
        <p:nvSpPr>
          <p:cNvPr id="125" name="Google Shape;125;p17"/>
          <p:cNvSpPr txBox="1"/>
          <p:nvPr>
            <p:ph type="title"/>
          </p:nvPr>
        </p:nvSpPr>
        <p:spPr>
          <a:xfrm>
            <a:off x="628650" y="623700"/>
            <a:ext cx="7886700" cy="847800"/>
          </a:xfrm>
          <a:prstGeom prst="rect">
            <a:avLst/>
          </a:prstGeom>
          <a:noFill/>
          <a:ln>
            <a:noFill/>
          </a:ln>
        </p:spPr>
        <p:txBody>
          <a:bodyPr anchorCtr="0" anchor="t" bIns="34275" lIns="0" spcFirstLastPara="1" rIns="0" wrap="square" tIns="0">
            <a:noAutofit/>
          </a:bodyPr>
          <a:lstStyle>
            <a:lvl1pPr lvl="0" marR="0" rtl="0" algn="l">
              <a:lnSpc>
                <a:spcPct val="90000"/>
              </a:lnSpc>
              <a:spcBef>
                <a:spcPts val="0"/>
              </a:spcBef>
              <a:spcAft>
                <a:spcPts val="0"/>
              </a:spcAft>
              <a:buClr>
                <a:schemeClr val="accent1"/>
              </a:buClr>
              <a:buSzPts val="2700"/>
              <a:buFont typeface="Calibri"/>
              <a:buNone/>
              <a:defRPr b="1" i="0" sz="27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6" name="Shape 126"/>
        <p:cNvGrpSpPr/>
        <p:nvPr/>
      </p:nvGrpSpPr>
      <p:grpSpPr>
        <a:xfrm>
          <a:off x="0" y="0"/>
          <a:ext cx="0" cy="0"/>
          <a:chOff x="0" y="0"/>
          <a:chExt cx="0" cy="0"/>
        </a:xfrm>
      </p:grpSpPr>
      <p:sp>
        <p:nvSpPr>
          <p:cNvPr id="127" name="Google Shape;127;p18"/>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b="0" i="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8" name="Google Shape;128;p18"/>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9" name="Google Shape;129;p18"/>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b="0" i="0" sz="900">
                <a:solidFill>
                  <a:schemeClr val="dk2"/>
                </a:solidFill>
                <a:latin typeface="Calibri"/>
                <a:ea typeface="Calibri"/>
                <a:cs typeface="Calibri"/>
                <a:sym typeface="Calibri"/>
              </a:defRPr>
            </a:lvl1pPr>
            <a:lvl2pPr indent="0" lvl="1" marL="0" algn="r">
              <a:spcBef>
                <a:spcPts val="0"/>
              </a:spcBef>
              <a:buNone/>
              <a:defRPr b="0" i="0" sz="900">
                <a:solidFill>
                  <a:schemeClr val="dk2"/>
                </a:solidFill>
                <a:latin typeface="Calibri"/>
                <a:ea typeface="Calibri"/>
                <a:cs typeface="Calibri"/>
                <a:sym typeface="Calibri"/>
              </a:defRPr>
            </a:lvl2pPr>
            <a:lvl3pPr indent="0" lvl="2" marL="0" algn="r">
              <a:spcBef>
                <a:spcPts val="0"/>
              </a:spcBef>
              <a:buNone/>
              <a:defRPr b="0" i="0" sz="900">
                <a:solidFill>
                  <a:schemeClr val="dk2"/>
                </a:solidFill>
                <a:latin typeface="Calibri"/>
                <a:ea typeface="Calibri"/>
                <a:cs typeface="Calibri"/>
                <a:sym typeface="Calibri"/>
              </a:defRPr>
            </a:lvl3pPr>
            <a:lvl4pPr indent="0" lvl="3" marL="0" algn="r">
              <a:spcBef>
                <a:spcPts val="0"/>
              </a:spcBef>
              <a:buNone/>
              <a:defRPr b="0" i="0" sz="900">
                <a:solidFill>
                  <a:schemeClr val="dk2"/>
                </a:solidFill>
                <a:latin typeface="Calibri"/>
                <a:ea typeface="Calibri"/>
                <a:cs typeface="Calibri"/>
                <a:sym typeface="Calibri"/>
              </a:defRPr>
            </a:lvl4pPr>
            <a:lvl5pPr indent="0" lvl="4" marL="0" algn="r">
              <a:spcBef>
                <a:spcPts val="0"/>
              </a:spcBef>
              <a:buNone/>
              <a:defRPr b="0" i="0" sz="900">
                <a:solidFill>
                  <a:schemeClr val="dk2"/>
                </a:solidFill>
                <a:latin typeface="Calibri"/>
                <a:ea typeface="Calibri"/>
                <a:cs typeface="Calibri"/>
                <a:sym typeface="Calibri"/>
              </a:defRPr>
            </a:lvl5pPr>
            <a:lvl6pPr indent="0" lvl="5" marL="0" algn="r">
              <a:spcBef>
                <a:spcPts val="0"/>
              </a:spcBef>
              <a:buNone/>
              <a:defRPr b="0" i="0" sz="900">
                <a:solidFill>
                  <a:schemeClr val="dk2"/>
                </a:solidFill>
                <a:latin typeface="Calibri"/>
                <a:ea typeface="Calibri"/>
                <a:cs typeface="Calibri"/>
                <a:sym typeface="Calibri"/>
              </a:defRPr>
            </a:lvl6pPr>
            <a:lvl7pPr indent="0" lvl="6" marL="0" algn="r">
              <a:spcBef>
                <a:spcPts val="0"/>
              </a:spcBef>
              <a:buNone/>
              <a:defRPr b="0" i="0" sz="900">
                <a:solidFill>
                  <a:schemeClr val="dk2"/>
                </a:solidFill>
                <a:latin typeface="Calibri"/>
                <a:ea typeface="Calibri"/>
                <a:cs typeface="Calibri"/>
                <a:sym typeface="Calibri"/>
              </a:defRPr>
            </a:lvl7pPr>
            <a:lvl8pPr indent="0" lvl="7" marL="0" algn="r">
              <a:spcBef>
                <a:spcPts val="0"/>
              </a:spcBef>
              <a:buNone/>
              <a:defRPr b="0" i="0" sz="900">
                <a:solidFill>
                  <a:schemeClr val="dk2"/>
                </a:solidFill>
                <a:latin typeface="Calibri"/>
                <a:ea typeface="Calibri"/>
                <a:cs typeface="Calibri"/>
                <a:sym typeface="Calibri"/>
              </a:defRPr>
            </a:lvl8pPr>
            <a:lvl9pPr indent="0" lvl="8" marL="0" algn="r">
              <a:spcBef>
                <a:spcPts val="0"/>
              </a:spcBef>
              <a:buNone/>
              <a:defRPr b="0" i="0" sz="900">
                <a:solidFill>
                  <a:schemeClr val="dk2"/>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esentation Close _blank" showMasterSp="0">
  <p:cSld name="Presentation Close _blank">
    <p:bg>
      <p:bgPr>
        <a:solidFill>
          <a:srgbClr val="00BCDB"/>
        </a:solidFill>
      </p:bgPr>
    </p:bg>
    <p:spTree>
      <p:nvGrpSpPr>
        <p:cNvPr id="130" name="Shape 130"/>
        <p:cNvGrpSpPr/>
        <p:nvPr/>
      </p:nvGrpSpPr>
      <p:grpSpPr>
        <a:xfrm>
          <a:off x="0" y="0"/>
          <a:ext cx="0" cy="0"/>
          <a:chOff x="0" y="0"/>
          <a:chExt cx="0" cy="0"/>
        </a:xfrm>
      </p:grpSpPr>
      <p:pic>
        <p:nvPicPr>
          <p:cNvPr id="131" name="Google Shape;131;p19"/>
          <p:cNvPicPr preferRelativeResize="0"/>
          <p:nvPr/>
        </p:nvPicPr>
        <p:blipFill rotWithShape="1">
          <a:blip r:embed="rId2">
            <a:alphaModFix/>
          </a:blip>
          <a:srcRect b="0" l="0" r="0" t="0"/>
          <a:stretch/>
        </p:blipFill>
        <p:spPr>
          <a:xfrm>
            <a:off x="5921885" y="496858"/>
            <a:ext cx="2699772" cy="880112"/>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32" name="Shape 132"/>
        <p:cNvGrpSpPr/>
        <p:nvPr/>
      </p:nvGrpSpPr>
      <p:grpSpPr>
        <a:xfrm>
          <a:off x="0" y="0"/>
          <a:ext cx="0" cy="0"/>
          <a:chOff x="0" y="0"/>
          <a:chExt cx="0" cy="0"/>
        </a:xfrm>
      </p:grpSpPr>
      <p:sp>
        <p:nvSpPr>
          <p:cNvPr id="133" name="Google Shape;133;p20"/>
          <p:cNvSpPr txBox="1"/>
          <p:nvPr>
            <p:ph type="title"/>
          </p:nvPr>
        </p:nvSpPr>
        <p:spPr>
          <a:xfrm>
            <a:off x="629841" y="342900"/>
            <a:ext cx="2949300" cy="1200000"/>
          </a:xfrm>
          <a:prstGeom prst="rect">
            <a:avLst/>
          </a:prstGeom>
          <a:noFill/>
          <a:ln>
            <a:noFill/>
          </a:ln>
        </p:spPr>
        <p:txBody>
          <a:bodyPr anchorCtr="0" anchor="b" bIns="34275" lIns="68575" spcFirstLastPara="1" rIns="68575" wrap="square" tIns="34275">
            <a:noAutofit/>
          </a:bodyPr>
          <a:lstStyle>
            <a:lvl1pPr lvl="0" marR="0" rtl="0" algn="l">
              <a:lnSpc>
                <a:spcPct val="90000"/>
              </a:lnSpc>
              <a:spcBef>
                <a:spcPts val="0"/>
              </a:spcBef>
              <a:spcAft>
                <a:spcPts val="0"/>
              </a:spcAft>
              <a:buClr>
                <a:schemeClr val="accent1"/>
              </a:buClr>
              <a:buSzPts val="2700"/>
              <a:buFont typeface="Calibri"/>
              <a:buNone/>
              <a:defRPr b="1" i="0" sz="27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34" name="Google Shape;134;p20"/>
          <p:cNvSpPr txBox="1"/>
          <p:nvPr>
            <p:ph idx="1" type="body"/>
          </p:nvPr>
        </p:nvSpPr>
        <p:spPr>
          <a:xfrm>
            <a:off x="3887391" y="740569"/>
            <a:ext cx="4629000" cy="3655200"/>
          </a:xfrm>
          <a:prstGeom prst="rect">
            <a:avLst/>
          </a:prstGeom>
          <a:noFill/>
          <a:ln>
            <a:noFill/>
          </a:ln>
        </p:spPr>
        <p:txBody>
          <a:bodyPr anchorCtr="0" anchor="t" bIns="34275" lIns="68575" spcFirstLastPara="1" rIns="68575" wrap="square" tIns="34275">
            <a:noAutofit/>
          </a:bodyPr>
          <a:lstStyle>
            <a:lvl1pPr indent="-381000" lvl="0" marL="457200" algn="l">
              <a:lnSpc>
                <a:spcPct val="90000"/>
              </a:lnSpc>
              <a:spcBef>
                <a:spcPts val="800"/>
              </a:spcBef>
              <a:spcAft>
                <a:spcPts val="0"/>
              </a:spcAft>
              <a:buClr>
                <a:schemeClr val="dk1"/>
              </a:buClr>
              <a:buSzPts val="2400"/>
              <a:buChar char="•"/>
              <a:defRPr b="0" i="0" sz="2400">
                <a:latin typeface="Calibri"/>
                <a:ea typeface="Calibri"/>
                <a:cs typeface="Calibri"/>
                <a:sym typeface="Calibri"/>
              </a:defRPr>
            </a:lvl1pPr>
            <a:lvl2pPr indent="-361950" lvl="1" marL="914400" algn="l">
              <a:lnSpc>
                <a:spcPct val="90000"/>
              </a:lnSpc>
              <a:spcBef>
                <a:spcPts val="400"/>
              </a:spcBef>
              <a:spcAft>
                <a:spcPts val="0"/>
              </a:spcAft>
              <a:buClr>
                <a:schemeClr val="dk1"/>
              </a:buClr>
              <a:buSzPts val="2100"/>
              <a:buChar char="•"/>
              <a:defRPr b="0" i="0" sz="2100">
                <a:latin typeface="Calibri"/>
                <a:ea typeface="Calibri"/>
                <a:cs typeface="Calibri"/>
                <a:sym typeface="Calibri"/>
              </a:defRPr>
            </a:lvl2pPr>
            <a:lvl3pPr indent="-342900" lvl="2" marL="1371600" algn="l">
              <a:lnSpc>
                <a:spcPct val="90000"/>
              </a:lnSpc>
              <a:spcBef>
                <a:spcPts val="400"/>
              </a:spcBef>
              <a:spcAft>
                <a:spcPts val="0"/>
              </a:spcAft>
              <a:buClr>
                <a:schemeClr val="dk1"/>
              </a:buClr>
              <a:buSzPts val="1800"/>
              <a:buChar char="•"/>
              <a:defRPr b="0" i="0" sz="1800">
                <a:latin typeface="Calibri"/>
                <a:ea typeface="Calibri"/>
                <a:cs typeface="Calibri"/>
                <a:sym typeface="Calibri"/>
              </a:defRPr>
            </a:lvl3pPr>
            <a:lvl4pPr indent="-323850" lvl="3" marL="1828800" algn="l">
              <a:lnSpc>
                <a:spcPct val="90000"/>
              </a:lnSpc>
              <a:spcBef>
                <a:spcPts val="400"/>
              </a:spcBef>
              <a:spcAft>
                <a:spcPts val="0"/>
              </a:spcAft>
              <a:buClr>
                <a:schemeClr val="dk1"/>
              </a:buClr>
              <a:buSzPts val="1500"/>
              <a:buChar char="•"/>
              <a:defRPr b="0" i="0" sz="1500">
                <a:latin typeface="Calibri"/>
                <a:ea typeface="Calibri"/>
                <a:cs typeface="Calibri"/>
                <a:sym typeface="Calibri"/>
              </a:defRPr>
            </a:lvl4pPr>
            <a:lvl5pPr indent="-323850" lvl="4" marL="2286000" algn="l">
              <a:lnSpc>
                <a:spcPct val="90000"/>
              </a:lnSpc>
              <a:spcBef>
                <a:spcPts val="400"/>
              </a:spcBef>
              <a:spcAft>
                <a:spcPts val="0"/>
              </a:spcAft>
              <a:buClr>
                <a:schemeClr val="dk1"/>
              </a:buClr>
              <a:buSzPts val="1500"/>
              <a:buChar char="•"/>
              <a:defRPr b="0" i="0" sz="1500">
                <a:latin typeface="Calibri"/>
                <a:ea typeface="Calibri"/>
                <a:cs typeface="Calibri"/>
                <a:sym typeface="Calibri"/>
              </a:defRPr>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135" name="Google Shape;135;p20"/>
          <p:cNvSpPr txBox="1"/>
          <p:nvPr>
            <p:ph idx="2" type="body"/>
          </p:nvPr>
        </p:nvSpPr>
        <p:spPr>
          <a:xfrm>
            <a:off x="629841" y="1543050"/>
            <a:ext cx="29493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b="0" i="0" sz="1200">
                <a:latin typeface="Calibri"/>
                <a:ea typeface="Calibri"/>
                <a:cs typeface="Calibri"/>
                <a:sym typeface="Calibri"/>
              </a:defRPr>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36" name="Google Shape;136;p20"/>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7" name="Google Shape;137;p20"/>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8" name="Google Shape;138;p20"/>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blipFill>
          <a:blip r:embed="rId2">
            <a:alphaModFix/>
          </a:blip>
          <a:stretch>
            <a:fillRect/>
          </a:stretch>
        </a:blipFill>
      </p:bgPr>
    </p:bg>
    <p:spTree>
      <p:nvGrpSpPr>
        <p:cNvPr id="22" name="Shape 22"/>
        <p:cNvGrpSpPr/>
        <p:nvPr/>
      </p:nvGrpSpPr>
      <p:grpSpPr>
        <a:xfrm>
          <a:off x="0" y="0"/>
          <a:ext cx="0" cy="0"/>
          <a:chOff x="0" y="0"/>
          <a:chExt cx="0" cy="0"/>
        </a:xfrm>
      </p:grpSpPr>
      <p:sp>
        <p:nvSpPr>
          <p:cNvPr id="23" name="Google Shape;23;p3"/>
          <p:cNvSpPr txBox="1"/>
          <p:nvPr>
            <p:ph type="ctrTitle"/>
          </p:nvPr>
        </p:nvSpPr>
        <p:spPr>
          <a:xfrm>
            <a:off x="600075" y="1245761"/>
            <a:ext cx="4772100" cy="1196700"/>
          </a:xfrm>
          <a:prstGeom prst="rect">
            <a:avLst/>
          </a:prstGeom>
          <a:noFill/>
          <a:ln>
            <a:noFill/>
          </a:ln>
        </p:spPr>
        <p:txBody>
          <a:bodyPr anchorCtr="0" anchor="b" bIns="0" lIns="0" spcFirstLastPara="1" rIns="0" wrap="square" tIns="0">
            <a:noAutofit/>
          </a:bodyPr>
          <a:lstStyle>
            <a:lvl1pPr lvl="0" marR="0" rtl="0" algn="l">
              <a:lnSpc>
                <a:spcPct val="90000"/>
              </a:lnSpc>
              <a:spcBef>
                <a:spcPts val="0"/>
              </a:spcBef>
              <a:spcAft>
                <a:spcPts val="0"/>
              </a:spcAft>
              <a:buClr>
                <a:schemeClr val="lt1"/>
              </a:buClr>
              <a:buSzPts val="2300"/>
              <a:buFont typeface="Calibri"/>
              <a:buNone/>
              <a:defRPr b="0" i="0" sz="2300" u="none" cap="none" strike="noStrike">
                <a:solidFill>
                  <a:schemeClr val="l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24" name="Google Shape;24;p3"/>
          <p:cNvSpPr txBox="1"/>
          <p:nvPr>
            <p:ph idx="10" type="dt"/>
          </p:nvPr>
        </p:nvSpPr>
        <p:spPr>
          <a:xfrm>
            <a:off x="600075" y="3595092"/>
            <a:ext cx="1619100" cy="1761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100"/>
              <a:buNone/>
              <a:defRPr b="0" i="0" sz="1100">
                <a:solidFill>
                  <a:schemeClr val="lt1"/>
                </a:solidFill>
                <a:latin typeface="Calibri"/>
                <a:ea typeface="Calibri"/>
                <a:cs typeface="Calibri"/>
                <a:sym typeface="Calibri"/>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5" name="Google Shape;25;p3"/>
          <p:cNvSpPr txBox="1"/>
          <p:nvPr/>
        </p:nvSpPr>
        <p:spPr>
          <a:xfrm>
            <a:off x="600075" y="3869376"/>
            <a:ext cx="1323900" cy="1269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0" i="0" lang="en-AU" sz="800" u="none" cap="none" strike="noStrike">
                <a:solidFill>
                  <a:schemeClr val="lt1"/>
                </a:solidFill>
                <a:latin typeface="Calibri"/>
                <a:ea typeface="Calibri"/>
                <a:cs typeface="Calibri"/>
                <a:sym typeface="Calibri"/>
              </a:rPr>
              <a:t>PRESENTED BY</a:t>
            </a:r>
            <a:endParaRPr sz="1100"/>
          </a:p>
        </p:txBody>
      </p:sp>
      <p:sp>
        <p:nvSpPr>
          <p:cNvPr id="26" name="Google Shape;26;p3"/>
          <p:cNvSpPr txBox="1"/>
          <p:nvPr/>
        </p:nvSpPr>
        <p:spPr>
          <a:xfrm>
            <a:off x="600075" y="4783798"/>
            <a:ext cx="1323900" cy="1269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b="0" i="0" sz="600">
              <a:solidFill>
                <a:schemeClr val="lt1"/>
              </a:solidFill>
              <a:latin typeface="Calibri"/>
              <a:ea typeface="Calibri"/>
              <a:cs typeface="Calibri"/>
              <a:sym typeface="Calibri"/>
            </a:endParaRPr>
          </a:p>
        </p:txBody>
      </p:sp>
      <p:sp>
        <p:nvSpPr>
          <p:cNvPr id="27" name="Google Shape;27;p3"/>
          <p:cNvSpPr txBox="1"/>
          <p:nvPr>
            <p:ph idx="1" type="body"/>
          </p:nvPr>
        </p:nvSpPr>
        <p:spPr>
          <a:xfrm>
            <a:off x="600075" y="2462270"/>
            <a:ext cx="4776900" cy="722100"/>
          </a:xfrm>
          <a:prstGeom prst="rect">
            <a:avLst/>
          </a:prstGeom>
          <a:noFill/>
          <a:ln>
            <a:noFill/>
          </a:ln>
        </p:spPr>
        <p:txBody>
          <a:bodyPr anchorCtr="0" anchor="b" bIns="0" lIns="0" spcFirstLastPara="1" rIns="0" wrap="square" tIns="0">
            <a:noAutofit/>
          </a:bodyPr>
          <a:lstStyle>
            <a:lvl1pPr indent="-228600" lvl="0" marL="457200" algn="l">
              <a:lnSpc>
                <a:spcPct val="90000"/>
              </a:lnSpc>
              <a:spcBef>
                <a:spcPts val="800"/>
              </a:spcBef>
              <a:spcAft>
                <a:spcPts val="0"/>
              </a:spcAft>
              <a:buClr>
                <a:schemeClr val="lt1"/>
              </a:buClr>
              <a:buSzPts val="1500"/>
              <a:buNone/>
              <a:defRPr b="0" i="0" sz="1500">
                <a:solidFill>
                  <a:schemeClr val="lt1"/>
                </a:solidFill>
                <a:latin typeface="Calibri"/>
                <a:ea typeface="Calibri"/>
                <a:cs typeface="Calibri"/>
                <a:sym typeface="Calibri"/>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
        <p:nvSpPr>
          <p:cNvPr id="28" name="Google Shape;28;p3"/>
          <p:cNvSpPr txBox="1"/>
          <p:nvPr>
            <p:ph idx="2" type="body"/>
          </p:nvPr>
        </p:nvSpPr>
        <p:spPr>
          <a:xfrm>
            <a:off x="600075" y="4037990"/>
            <a:ext cx="4776900" cy="700200"/>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800"/>
              </a:spcBef>
              <a:spcAft>
                <a:spcPts val="0"/>
              </a:spcAft>
              <a:buClr>
                <a:schemeClr val="lt1"/>
              </a:buClr>
              <a:buSzPts val="1400"/>
              <a:buNone/>
              <a:defRPr b="0" i="0" sz="1400">
                <a:solidFill>
                  <a:schemeClr val="lt1"/>
                </a:solidFill>
                <a:latin typeface="Calibri"/>
                <a:ea typeface="Calibri"/>
                <a:cs typeface="Calibri"/>
                <a:sym typeface="Calibri"/>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
        <p:nvSpPr>
          <p:cNvPr id="29" name="Google Shape;29;p3"/>
          <p:cNvSpPr txBox="1"/>
          <p:nvPr>
            <p:ph idx="3" type="body"/>
          </p:nvPr>
        </p:nvSpPr>
        <p:spPr>
          <a:xfrm>
            <a:off x="607294" y="4788526"/>
            <a:ext cx="1619100" cy="151200"/>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800"/>
              </a:spcBef>
              <a:spcAft>
                <a:spcPts val="0"/>
              </a:spcAft>
              <a:buClr>
                <a:schemeClr val="lt1"/>
              </a:buClr>
              <a:buSzPts val="600"/>
              <a:buNone/>
              <a:defRPr b="0" i="0" sz="600">
                <a:solidFill>
                  <a:schemeClr val="lt1"/>
                </a:solidFill>
                <a:latin typeface="Calibri"/>
                <a:ea typeface="Calibri"/>
                <a:cs typeface="Calibri"/>
                <a:sym typeface="Calibri"/>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x3 with Caption">
  <p:cSld name="Content x3 with Caption">
    <p:spTree>
      <p:nvGrpSpPr>
        <p:cNvPr id="139" name="Shape 139"/>
        <p:cNvGrpSpPr/>
        <p:nvPr/>
      </p:nvGrpSpPr>
      <p:grpSpPr>
        <a:xfrm>
          <a:off x="0" y="0"/>
          <a:ext cx="0" cy="0"/>
          <a:chOff x="0" y="0"/>
          <a:chExt cx="0" cy="0"/>
        </a:xfrm>
      </p:grpSpPr>
      <p:sp>
        <p:nvSpPr>
          <p:cNvPr id="140" name="Google Shape;140;p21"/>
          <p:cNvSpPr txBox="1"/>
          <p:nvPr>
            <p:ph type="title"/>
          </p:nvPr>
        </p:nvSpPr>
        <p:spPr>
          <a:xfrm>
            <a:off x="629841" y="740569"/>
            <a:ext cx="2708400" cy="1200000"/>
          </a:xfrm>
          <a:prstGeom prst="rect">
            <a:avLst/>
          </a:prstGeom>
          <a:noFill/>
          <a:ln>
            <a:noFill/>
          </a:ln>
        </p:spPr>
        <p:txBody>
          <a:bodyPr anchorCtr="0" anchor="b" bIns="34275" lIns="68575" spcFirstLastPara="1" rIns="68575" wrap="square" tIns="34275">
            <a:noAutofit/>
          </a:bodyPr>
          <a:lstStyle>
            <a:lvl1pPr lvl="0" marR="0" rtl="0" algn="l">
              <a:lnSpc>
                <a:spcPct val="90000"/>
              </a:lnSpc>
              <a:spcBef>
                <a:spcPts val="0"/>
              </a:spcBef>
              <a:spcAft>
                <a:spcPts val="0"/>
              </a:spcAft>
              <a:buClr>
                <a:schemeClr val="accent1"/>
              </a:buClr>
              <a:buSzPts val="2700"/>
              <a:buFont typeface="Calibri"/>
              <a:buNone/>
              <a:defRPr b="1" i="0" sz="27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41" name="Google Shape;141;p21"/>
          <p:cNvSpPr txBox="1"/>
          <p:nvPr>
            <p:ph idx="1" type="body"/>
          </p:nvPr>
        </p:nvSpPr>
        <p:spPr>
          <a:xfrm>
            <a:off x="3552939" y="740569"/>
            <a:ext cx="2569800" cy="36552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b="0" i="0" sz="1200">
                <a:latin typeface="Calibri"/>
                <a:ea typeface="Calibri"/>
                <a:cs typeface="Calibri"/>
                <a:sym typeface="Calibri"/>
              </a:defRPr>
            </a:lvl1pPr>
            <a:lvl2pPr indent="-361950" lvl="1" marL="914400" algn="l">
              <a:lnSpc>
                <a:spcPct val="90000"/>
              </a:lnSpc>
              <a:spcBef>
                <a:spcPts val="400"/>
              </a:spcBef>
              <a:spcAft>
                <a:spcPts val="0"/>
              </a:spcAft>
              <a:buClr>
                <a:schemeClr val="dk1"/>
              </a:buClr>
              <a:buSzPts val="2100"/>
              <a:buChar char="•"/>
              <a:defRPr b="0" i="0" sz="2100">
                <a:latin typeface="Calibri"/>
                <a:ea typeface="Calibri"/>
                <a:cs typeface="Calibri"/>
                <a:sym typeface="Calibri"/>
              </a:defRPr>
            </a:lvl2pPr>
            <a:lvl3pPr indent="-342900" lvl="2" marL="1371600" algn="l">
              <a:lnSpc>
                <a:spcPct val="90000"/>
              </a:lnSpc>
              <a:spcBef>
                <a:spcPts val="400"/>
              </a:spcBef>
              <a:spcAft>
                <a:spcPts val="0"/>
              </a:spcAft>
              <a:buClr>
                <a:schemeClr val="dk1"/>
              </a:buClr>
              <a:buSzPts val="1800"/>
              <a:buChar char="•"/>
              <a:defRPr b="0" i="0" sz="1800">
                <a:latin typeface="Calibri"/>
                <a:ea typeface="Calibri"/>
                <a:cs typeface="Calibri"/>
                <a:sym typeface="Calibri"/>
              </a:defRPr>
            </a:lvl3pPr>
            <a:lvl4pPr indent="-323850" lvl="3" marL="1828800" algn="l">
              <a:lnSpc>
                <a:spcPct val="90000"/>
              </a:lnSpc>
              <a:spcBef>
                <a:spcPts val="400"/>
              </a:spcBef>
              <a:spcAft>
                <a:spcPts val="0"/>
              </a:spcAft>
              <a:buClr>
                <a:schemeClr val="dk1"/>
              </a:buClr>
              <a:buSzPts val="1500"/>
              <a:buChar char="•"/>
              <a:defRPr b="0" i="0" sz="1500">
                <a:latin typeface="Calibri"/>
                <a:ea typeface="Calibri"/>
                <a:cs typeface="Calibri"/>
                <a:sym typeface="Calibri"/>
              </a:defRPr>
            </a:lvl4pPr>
            <a:lvl5pPr indent="-323850" lvl="4" marL="2286000" algn="l">
              <a:lnSpc>
                <a:spcPct val="90000"/>
              </a:lnSpc>
              <a:spcBef>
                <a:spcPts val="400"/>
              </a:spcBef>
              <a:spcAft>
                <a:spcPts val="0"/>
              </a:spcAft>
              <a:buClr>
                <a:schemeClr val="dk1"/>
              </a:buClr>
              <a:buSzPts val="1500"/>
              <a:buChar char="•"/>
              <a:defRPr b="0" i="0" sz="1500">
                <a:latin typeface="Calibri"/>
                <a:ea typeface="Calibri"/>
                <a:cs typeface="Calibri"/>
                <a:sym typeface="Calibri"/>
              </a:defRPr>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142" name="Google Shape;142;p21"/>
          <p:cNvSpPr txBox="1"/>
          <p:nvPr>
            <p:ph idx="2" type="body"/>
          </p:nvPr>
        </p:nvSpPr>
        <p:spPr>
          <a:xfrm>
            <a:off x="629841" y="2140027"/>
            <a:ext cx="2708400" cy="22629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b="0" i="0" sz="1200">
                <a:latin typeface="Calibri"/>
                <a:ea typeface="Calibri"/>
                <a:cs typeface="Calibri"/>
                <a:sym typeface="Calibri"/>
              </a:defRPr>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43" name="Google Shape;143;p21"/>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4" name="Google Shape;144;p21"/>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5" name="Google Shape;145;p21"/>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
        <p:nvSpPr>
          <p:cNvPr id="146" name="Google Shape;146;p21"/>
          <p:cNvSpPr txBox="1"/>
          <p:nvPr>
            <p:ph idx="3" type="body"/>
          </p:nvPr>
        </p:nvSpPr>
        <p:spPr>
          <a:xfrm>
            <a:off x="6337454" y="740569"/>
            <a:ext cx="2179200" cy="1721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b="0" i="0" sz="1200">
                <a:latin typeface="Calibri"/>
                <a:ea typeface="Calibri"/>
                <a:cs typeface="Calibri"/>
                <a:sym typeface="Calibri"/>
              </a:defRPr>
            </a:lvl1pPr>
            <a:lvl2pPr indent="-361950" lvl="1" marL="914400" algn="l">
              <a:lnSpc>
                <a:spcPct val="90000"/>
              </a:lnSpc>
              <a:spcBef>
                <a:spcPts val="400"/>
              </a:spcBef>
              <a:spcAft>
                <a:spcPts val="0"/>
              </a:spcAft>
              <a:buClr>
                <a:schemeClr val="dk1"/>
              </a:buClr>
              <a:buSzPts val="2100"/>
              <a:buChar char="•"/>
              <a:defRPr b="0" i="0" sz="2100">
                <a:latin typeface="Calibri"/>
                <a:ea typeface="Calibri"/>
                <a:cs typeface="Calibri"/>
                <a:sym typeface="Calibri"/>
              </a:defRPr>
            </a:lvl2pPr>
            <a:lvl3pPr indent="-342900" lvl="2" marL="1371600" algn="l">
              <a:lnSpc>
                <a:spcPct val="90000"/>
              </a:lnSpc>
              <a:spcBef>
                <a:spcPts val="400"/>
              </a:spcBef>
              <a:spcAft>
                <a:spcPts val="0"/>
              </a:spcAft>
              <a:buClr>
                <a:schemeClr val="dk1"/>
              </a:buClr>
              <a:buSzPts val="1800"/>
              <a:buChar char="•"/>
              <a:defRPr b="0" i="0" sz="1800">
                <a:latin typeface="Calibri"/>
                <a:ea typeface="Calibri"/>
                <a:cs typeface="Calibri"/>
                <a:sym typeface="Calibri"/>
              </a:defRPr>
            </a:lvl3pPr>
            <a:lvl4pPr indent="-323850" lvl="3" marL="1828800" algn="l">
              <a:lnSpc>
                <a:spcPct val="90000"/>
              </a:lnSpc>
              <a:spcBef>
                <a:spcPts val="400"/>
              </a:spcBef>
              <a:spcAft>
                <a:spcPts val="0"/>
              </a:spcAft>
              <a:buClr>
                <a:schemeClr val="dk1"/>
              </a:buClr>
              <a:buSzPts val="1500"/>
              <a:buChar char="•"/>
              <a:defRPr b="0" i="0" sz="1500">
                <a:latin typeface="Calibri"/>
                <a:ea typeface="Calibri"/>
                <a:cs typeface="Calibri"/>
                <a:sym typeface="Calibri"/>
              </a:defRPr>
            </a:lvl4pPr>
            <a:lvl5pPr indent="-323850" lvl="4" marL="2286000" algn="l">
              <a:lnSpc>
                <a:spcPct val="90000"/>
              </a:lnSpc>
              <a:spcBef>
                <a:spcPts val="400"/>
              </a:spcBef>
              <a:spcAft>
                <a:spcPts val="0"/>
              </a:spcAft>
              <a:buClr>
                <a:schemeClr val="dk1"/>
              </a:buClr>
              <a:buSzPts val="1500"/>
              <a:buChar char="•"/>
              <a:defRPr b="0" i="0" sz="1500">
                <a:latin typeface="Calibri"/>
                <a:ea typeface="Calibri"/>
                <a:cs typeface="Calibri"/>
                <a:sym typeface="Calibri"/>
              </a:defRPr>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147" name="Google Shape;147;p21"/>
          <p:cNvSpPr txBox="1"/>
          <p:nvPr>
            <p:ph idx="4" type="body"/>
          </p:nvPr>
        </p:nvSpPr>
        <p:spPr>
          <a:xfrm>
            <a:off x="6337454" y="2674030"/>
            <a:ext cx="2179200" cy="1721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b="0" i="0" sz="1200">
                <a:latin typeface="Calibri"/>
                <a:ea typeface="Calibri"/>
                <a:cs typeface="Calibri"/>
                <a:sym typeface="Calibri"/>
              </a:defRPr>
            </a:lvl1pPr>
            <a:lvl2pPr indent="-361950" lvl="1" marL="914400" algn="l">
              <a:lnSpc>
                <a:spcPct val="90000"/>
              </a:lnSpc>
              <a:spcBef>
                <a:spcPts val="400"/>
              </a:spcBef>
              <a:spcAft>
                <a:spcPts val="0"/>
              </a:spcAft>
              <a:buClr>
                <a:schemeClr val="dk1"/>
              </a:buClr>
              <a:buSzPts val="2100"/>
              <a:buChar char="•"/>
              <a:defRPr b="0" i="0" sz="2100">
                <a:latin typeface="Calibri"/>
                <a:ea typeface="Calibri"/>
                <a:cs typeface="Calibri"/>
                <a:sym typeface="Calibri"/>
              </a:defRPr>
            </a:lvl2pPr>
            <a:lvl3pPr indent="-342900" lvl="2" marL="1371600" algn="l">
              <a:lnSpc>
                <a:spcPct val="90000"/>
              </a:lnSpc>
              <a:spcBef>
                <a:spcPts val="400"/>
              </a:spcBef>
              <a:spcAft>
                <a:spcPts val="0"/>
              </a:spcAft>
              <a:buClr>
                <a:schemeClr val="dk1"/>
              </a:buClr>
              <a:buSzPts val="1800"/>
              <a:buChar char="•"/>
              <a:defRPr b="0" i="0" sz="1800">
                <a:latin typeface="Calibri"/>
                <a:ea typeface="Calibri"/>
                <a:cs typeface="Calibri"/>
                <a:sym typeface="Calibri"/>
              </a:defRPr>
            </a:lvl3pPr>
            <a:lvl4pPr indent="-323850" lvl="3" marL="1828800" algn="l">
              <a:lnSpc>
                <a:spcPct val="90000"/>
              </a:lnSpc>
              <a:spcBef>
                <a:spcPts val="400"/>
              </a:spcBef>
              <a:spcAft>
                <a:spcPts val="0"/>
              </a:spcAft>
              <a:buClr>
                <a:schemeClr val="dk1"/>
              </a:buClr>
              <a:buSzPts val="1500"/>
              <a:buChar char="•"/>
              <a:defRPr b="0" i="0" sz="1500">
                <a:latin typeface="Calibri"/>
                <a:ea typeface="Calibri"/>
                <a:cs typeface="Calibri"/>
                <a:sym typeface="Calibri"/>
              </a:defRPr>
            </a:lvl4pPr>
            <a:lvl5pPr indent="-323850" lvl="4" marL="2286000" algn="l">
              <a:lnSpc>
                <a:spcPct val="90000"/>
              </a:lnSpc>
              <a:spcBef>
                <a:spcPts val="400"/>
              </a:spcBef>
              <a:spcAft>
                <a:spcPts val="0"/>
              </a:spcAft>
              <a:buClr>
                <a:schemeClr val="dk1"/>
              </a:buClr>
              <a:buSzPts val="1500"/>
              <a:buChar char="•"/>
              <a:defRPr b="0" i="0" sz="1500">
                <a:latin typeface="Calibri"/>
                <a:ea typeface="Calibri"/>
                <a:cs typeface="Calibri"/>
                <a:sym typeface="Calibri"/>
              </a:defRPr>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p:cSld name="Title and Vertical Text">
    <p:spTree>
      <p:nvGrpSpPr>
        <p:cNvPr id="148" name="Shape 148"/>
        <p:cNvGrpSpPr/>
        <p:nvPr/>
      </p:nvGrpSpPr>
      <p:grpSpPr>
        <a:xfrm>
          <a:off x="0" y="0"/>
          <a:ext cx="0" cy="0"/>
          <a:chOff x="0" y="0"/>
          <a:chExt cx="0" cy="0"/>
        </a:xfrm>
      </p:grpSpPr>
      <p:sp>
        <p:nvSpPr>
          <p:cNvPr id="149" name="Google Shape;149;p22"/>
          <p:cNvSpPr txBox="1"/>
          <p:nvPr>
            <p:ph idx="1" type="body"/>
          </p:nvPr>
        </p:nvSpPr>
        <p:spPr>
          <a:xfrm rot="5400000">
            <a:off x="3282750" y="-872101"/>
            <a:ext cx="2578500" cy="7886700"/>
          </a:xfrm>
          <a:prstGeom prst="rect">
            <a:avLst/>
          </a:prstGeom>
          <a:noFill/>
          <a:ln>
            <a:noFill/>
          </a:ln>
        </p:spPr>
        <p:txBody>
          <a:bodyPr anchorCtr="0" anchor="t" bIns="34275" lIns="68575" spcFirstLastPara="1" rIns="68575" wrap="square" tIns="34275">
            <a:noAutofit/>
          </a:bodyPr>
          <a:lstStyle>
            <a:lvl1pPr indent="-361950" lvl="0" marL="457200" algn="l">
              <a:lnSpc>
                <a:spcPct val="90000"/>
              </a:lnSpc>
              <a:spcBef>
                <a:spcPts val="800"/>
              </a:spcBef>
              <a:spcAft>
                <a:spcPts val="0"/>
              </a:spcAft>
              <a:buClr>
                <a:schemeClr val="dk1"/>
              </a:buClr>
              <a:buSzPts val="2100"/>
              <a:buChar char="•"/>
              <a:defRPr b="0" i="0"/>
            </a:lvl1pPr>
            <a:lvl2pPr indent="-342900" lvl="1" marL="914400" algn="l">
              <a:lnSpc>
                <a:spcPct val="90000"/>
              </a:lnSpc>
              <a:spcBef>
                <a:spcPts val="400"/>
              </a:spcBef>
              <a:spcAft>
                <a:spcPts val="0"/>
              </a:spcAft>
              <a:buClr>
                <a:schemeClr val="dk1"/>
              </a:buClr>
              <a:buSzPts val="1800"/>
              <a:buChar char="•"/>
              <a:defRPr b="0" i="0"/>
            </a:lvl2pPr>
            <a:lvl3pPr indent="-323850" lvl="2" marL="1371600" algn="l">
              <a:lnSpc>
                <a:spcPct val="90000"/>
              </a:lnSpc>
              <a:spcBef>
                <a:spcPts val="400"/>
              </a:spcBef>
              <a:spcAft>
                <a:spcPts val="0"/>
              </a:spcAft>
              <a:buClr>
                <a:schemeClr val="dk1"/>
              </a:buClr>
              <a:buSzPts val="1500"/>
              <a:buChar char="•"/>
              <a:defRPr b="0" i="0"/>
            </a:lvl3pPr>
            <a:lvl4pPr indent="-317500" lvl="3" marL="1828800" algn="l">
              <a:lnSpc>
                <a:spcPct val="90000"/>
              </a:lnSpc>
              <a:spcBef>
                <a:spcPts val="400"/>
              </a:spcBef>
              <a:spcAft>
                <a:spcPts val="0"/>
              </a:spcAft>
              <a:buClr>
                <a:schemeClr val="dk1"/>
              </a:buClr>
              <a:buSzPts val="1400"/>
              <a:buChar char="•"/>
              <a:defRPr b="0" i="0"/>
            </a:lvl4pPr>
            <a:lvl5pPr indent="-317500" lvl="4" marL="2286000" algn="l">
              <a:lnSpc>
                <a:spcPct val="90000"/>
              </a:lnSpc>
              <a:spcBef>
                <a:spcPts val="400"/>
              </a:spcBef>
              <a:spcAft>
                <a:spcPts val="0"/>
              </a:spcAft>
              <a:buClr>
                <a:schemeClr val="dk1"/>
              </a:buClr>
              <a:buSzPts val="1400"/>
              <a:buChar char="•"/>
              <a:defRPr b="0" i="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0" name="Google Shape;150;p22"/>
          <p:cNvSpPr txBox="1"/>
          <p:nvPr>
            <p:ph type="title"/>
          </p:nvPr>
        </p:nvSpPr>
        <p:spPr>
          <a:xfrm>
            <a:off x="628650" y="623700"/>
            <a:ext cx="7886700" cy="847800"/>
          </a:xfrm>
          <a:prstGeom prst="rect">
            <a:avLst/>
          </a:prstGeom>
          <a:noFill/>
          <a:ln>
            <a:noFill/>
          </a:ln>
        </p:spPr>
        <p:txBody>
          <a:bodyPr anchorCtr="0" anchor="t" bIns="34275" lIns="0" spcFirstLastPara="1" rIns="0" wrap="square" tIns="0">
            <a:noAutofit/>
          </a:bodyPr>
          <a:lstStyle>
            <a:lvl1pPr lvl="0" marR="0" rtl="0" algn="l">
              <a:lnSpc>
                <a:spcPct val="90000"/>
              </a:lnSpc>
              <a:spcBef>
                <a:spcPts val="0"/>
              </a:spcBef>
              <a:spcAft>
                <a:spcPts val="0"/>
              </a:spcAft>
              <a:buClr>
                <a:schemeClr val="accent1"/>
              </a:buClr>
              <a:buSzPts val="2700"/>
              <a:buFont typeface="Calibri"/>
              <a:buNone/>
              <a:defRPr b="1" i="0" sz="27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51" name="Google Shape;151;p22"/>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2" name="Google Shape;152;p22"/>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3" name="Google Shape;153;p22"/>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54" name="Shape 154"/>
        <p:cNvGrpSpPr/>
        <p:nvPr/>
      </p:nvGrpSpPr>
      <p:grpSpPr>
        <a:xfrm>
          <a:off x="0" y="0"/>
          <a:ext cx="0" cy="0"/>
          <a:chOff x="0" y="0"/>
          <a:chExt cx="0" cy="0"/>
        </a:xfrm>
      </p:grpSpPr>
      <p:sp>
        <p:nvSpPr>
          <p:cNvPr id="155" name="Google Shape;155;p23"/>
          <p:cNvSpPr txBox="1"/>
          <p:nvPr>
            <p:ph type="title"/>
          </p:nvPr>
        </p:nvSpPr>
        <p:spPr>
          <a:xfrm rot="5400000">
            <a:off x="5350050" y="1467544"/>
            <a:ext cx="4359000" cy="19716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0"/>
              </a:spcBef>
              <a:spcAft>
                <a:spcPts val="0"/>
              </a:spcAft>
              <a:buClr>
                <a:schemeClr val="accent1"/>
              </a:buClr>
              <a:buSzPts val="2700"/>
              <a:buFont typeface="Calibri"/>
              <a:buNone/>
              <a:defRPr b="1" i="0" sz="27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56" name="Google Shape;156;p23"/>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noAutofit/>
          </a:bodyPr>
          <a:lstStyle>
            <a:lvl1pPr indent="-361950" lvl="0" marL="457200" algn="l">
              <a:lnSpc>
                <a:spcPct val="90000"/>
              </a:lnSpc>
              <a:spcBef>
                <a:spcPts val="800"/>
              </a:spcBef>
              <a:spcAft>
                <a:spcPts val="0"/>
              </a:spcAft>
              <a:buClr>
                <a:schemeClr val="dk1"/>
              </a:buClr>
              <a:buSzPts val="2100"/>
              <a:buChar char="•"/>
              <a:defRPr b="0" i="0"/>
            </a:lvl1pPr>
            <a:lvl2pPr indent="-342900" lvl="1" marL="914400" algn="l">
              <a:lnSpc>
                <a:spcPct val="90000"/>
              </a:lnSpc>
              <a:spcBef>
                <a:spcPts val="400"/>
              </a:spcBef>
              <a:spcAft>
                <a:spcPts val="0"/>
              </a:spcAft>
              <a:buClr>
                <a:schemeClr val="dk1"/>
              </a:buClr>
              <a:buSzPts val="1800"/>
              <a:buChar char="•"/>
              <a:defRPr b="0" i="0"/>
            </a:lvl2pPr>
            <a:lvl3pPr indent="-323850" lvl="2" marL="1371600" algn="l">
              <a:lnSpc>
                <a:spcPct val="90000"/>
              </a:lnSpc>
              <a:spcBef>
                <a:spcPts val="400"/>
              </a:spcBef>
              <a:spcAft>
                <a:spcPts val="0"/>
              </a:spcAft>
              <a:buClr>
                <a:schemeClr val="dk1"/>
              </a:buClr>
              <a:buSzPts val="1500"/>
              <a:buChar char="•"/>
              <a:defRPr b="0" i="0"/>
            </a:lvl3pPr>
            <a:lvl4pPr indent="-317500" lvl="3" marL="1828800" algn="l">
              <a:lnSpc>
                <a:spcPct val="90000"/>
              </a:lnSpc>
              <a:spcBef>
                <a:spcPts val="400"/>
              </a:spcBef>
              <a:spcAft>
                <a:spcPts val="0"/>
              </a:spcAft>
              <a:buClr>
                <a:schemeClr val="dk1"/>
              </a:buClr>
              <a:buSzPts val="1400"/>
              <a:buChar char="•"/>
              <a:defRPr b="0" i="0"/>
            </a:lvl4pPr>
            <a:lvl5pPr indent="-317500" lvl="4" marL="2286000" algn="l">
              <a:lnSpc>
                <a:spcPct val="90000"/>
              </a:lnSpc>
              <a:spcBef>
                <a:spcPts val="400"/>
              </a:spcBef>
              <a:spcAft>
                <a:spcPts val="0"/>
              </a:spcAft>
              <a:buClr>
                <a:schemeClr val="dk1"/>
              </a:buClr>
              <a:buSzPts val="1400"/>
              <a:buChar char="•"/>
              <a:defRPr b="0" i="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7" name="Google Shape;157;p23"/>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8" name="Google Shape;158;p23"/>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9" name="Google Shape;159;p23"/>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60" name="Shape 160"/>
        <p:cNvGrpSpPr/>
        <p:nvPr/>
      </p:nvGrpSpPr>
      <p:grpSpPr>
        <a:xfrm>
          <a:off x="0" y="0"/>
          <a:ext cx="0" cy="0"/>
          <a:chOff x="0" y="0"/>
          <a:chExt cx="0" cy="0"/>
        </a:xfrm>
      </p:grpSpPr>
      <p:sp>
        <p:nvSpPr>
          <p:cNvPr id="161" name="Google Shape;161;p24"/>
          <p:cNvSpPr txBox="1"/>
          <p:nvPr>
            <p:ph idx="1" type="body"/>
          </p:nvPr>
        </p:nvSpPr>
        <p:spPr>
          <a:xfrm>
            <a:off x="629841" y="1260872"/>
            <a:ext cx="38682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0" i="0" sz="1800">
                <a:latin typeface="Calibri"/>
                <a:ea typeface="Calibri"/>
                <a:cs typeface="Calibri"/>
                <a:sym typeface="Calibri"/>
              </a:defRPr>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62" name="Google Shape;162;p24"/>
          <p:cNvSpPr txBox="1"/>
          <p:nvPr>
            <p:ph idx="2" type="body"/>
          </p:nvPr>
        </p:nvSpPr>
        <p:spPr>
          <a:xfrm>
            <a:off x="4629150" y="1260872"/>
            <a:ext cx="38874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0" i="0" sz="1800">
                <a:latin typeface="Calibri"/>
                <a:ea typeface="Calibri"/>
                <a:cs typeface="Calibri"/>
                <a:sym typeface="Calibri"/>
              </a:defRPr>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63" name="Google Shape;163;p24"/>
          <p:cNvSpPr txBox="1"/>
          <p:nvPr>
            <p:ph idx="3" type="body"/>
          </p:nvPr>
        </p:nvSpPr>
        <p:spPr>
          <a:xfrm>
            <a:off x="629842" y="1878806"/>
            <a:ext cx="3868200" cy="2431500"/>
          </a:xfrm>
          <a:prstGeom prst="rect">
            <a:avLst/>
          </a:prstGeom>
          <a:noFill/>
          <a:ln>
            <a:noFill/>
          </a:ln>
        </p:spPr>
        <p:txBody>
          <a:bodyPr anchorCtr="0" anchor="t" bIns="0" lIns="0" spcFirstLastPara="1" rIns="0" wrap="square" tIns="0">
            <a:noAutofit/>
          </a:bodyPr>
          <a:lstStyle>
            <a:lvl1pPr indent="-323850" lvl="0" marL="457200" algn="l">
              <a:lnSpc>
                <a:spcPct val="90000"/>
              </a:lnSpc>
              <a:spcBef>
                <a:spcPts val="800"/>
              </a:spcBef>
              <a:spcAft>
                <a:spcPts val="0"/>
              </a:spcAft>
              <a:buClr>
                <a:schemeClr val="dk1"/>
              </a:buClr>
              <a:buSzPts val="1500"/>
              <a:buChar char="•"/>
              <a:defRPr b="0" i="0" sz="1500">
                <a:latin typeface="Calibri"/>
                <a:ea typeface="Calibri"/>
                <a:cs typeface="Calibri"/>
                <a:sym typeface="Calibri"/>
              </a:defRPr>
            </a:lvl1pPr>
            <a:lvl2pPr indent="-323850" lvl="1" marL="914400" algn="l">
              <a:lnSpc>
                <a:spcPct val="90000"/>
              </a:lnSpc>
              <a:spcBef>
                <a:spcPts val="400"/>
              </a:spcBef>
              <a:spcAft>
                <a:spcPts val="0"/>
              </a:spcAft>
              <a:buClr>
                <a:schemeClr val="dk1"/>
              </a:buClr>
              <a:buSzPts val="1500"/>
              <a:buChar char="•"/>
              <a:defRPr b="0" i="0" sz="1500">
                <a:latin typeface="Calibri"/>
                <a:ea typeface="Calibri"/>
                <a:cs typeface="Calibri"/>
                <a:sym typeface="Calibri"/>
              </a:defRPr>
            </a:lvl2pPr>
            <a:lvl3pPr indent="-317500" lvl="2" marL="1371600" algn="l">
              <a:lnSpc>
                <a:spcPct val="90000"/>
              </a:lnSpc>
              <a:spcBef>
                <a:spcPts val="400"/>
              </a:spcBef>
              <a:spcAft>
                <a:spcPts val="0"/>
              </a:spcAft>
              <a:buClr>
                <a:schemeClr val="dk1"/>
              </a:buClr>
              <a:buSzPts val="1400"/>
              <a:buChar char="•"/>
              <a:defRPr b="0" i="0" sz="1400">
                <a:latin typeface="Calibri"/>
                <a:ea typeface="Calibri"/>
                <a:cs typeface="Calibri"/>
                <a:sym typeface="Calibri"/>
              </a:defRPr>
            </a:lvl3pPr>
            <a:lvl4pPr indent="-304800" lvl="3" marL="1828800" algn="l">
              <a:lnSpc>
                <a:spcPct val="90000"/>
              </a:lnSpc>
              <a:spcBef>
                <a:spcPts val="400"/>
              </a:spcBef>
              <a:spcAft>
                <a:spcPts val="0"/>
              </a:spcAft>
              <a:buClr>
                <a:schemeClr val="dk1"/>
              </a:buClr>
              <a:buSzPts val="1200"/>
              <a:buChar char="•"/>
              <a:defRPr b="0" i="0" sz="1200">
                <a:latin typeface="Calibri"/>
                <a:ea typeface="Calibri"/>
                <a:cs typeface="Calibri"/>
                <a:sym typeface="Calibri"/>
              </a:defRPr>
            </a:lvl4pPr>
            <a:lvl5pPr indent="-298450" lvl="4" marL="2286000" algn="l">
              <a:lnSpc>
                <a:spcPct val="90000"/>
              </a:lnSpc>
              <a:spcBef>
                <a:spcPts val="400"/>
              </a:spcBef>
              <a:spcAft>
                <a:spcPts val="0"/>
              </a:spcAft>
              <a:buClr>
                <a:schemeClr val="dk1"/>
              </a:buClr>
              <a:buSzPts val="1100"/>
              <a:buChar char="•"/>
              <a:defRPr b="0" i="0" sz="1100">
                <a:latin typeface="Calibri"/>
                <a:ea typeface="Calibri"/>
                <a:cs typeface="Calibri"/>
                <a:sym typeface="Calibri"/>
              </a:defRPr>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164" name="Google Shape;164;p24"/>
          <p:cNvSpPr txBox="1"/>
          <p:nvPr>
            <p:ph idx="4" type="body"/>
          </p:nvPr>
        </p:nvSpPr>
        <p:spPr>
          <a:xfrm>
            <a:off x="4628964" y="1878806"/>
            <a:ext cx="3887700" cy="2431500"/>
          </a:xfrm>
          <a:prstGeom prst="rect">
            <a:avLst/>
          </a:prstGeom>
          <a:noFill/>
          <a:ln>
            <a:noFill/>
          </a:ln>
        </p:spPr>
        <p:txBody>
          <a:bodyPr anchorCtr="0" anchor="t" bIns="0" lIns="0" spcFirstLastPara="1" rIns="0" wrap="square" tIns="0">
            <a:noAutofit/>
          </a:bodyPr>
          <a:lstStyle>
            <a:lvl1pPr indent="-323850" lvl="0" marL="457200" algn="l">
              <a:lnSpc>
                <a:spcPct val="90000"/>
              </a:lnSpc>
              <a:spcBef>
                <a:spcPts val="800"/>
              </a:spcBef>
              <a:spcAft>
                <a:spcPts val="0"/>
              </a:spcAft>
              <a:buClr>
                <a:schemeClr val="dk1"/>
              </a:buClr>
              <a:buSzPts val="1500"/>
              <a:buChar char="•"/>
              <a:defRPr b="0" i="0" sz="1500">
                <a:latin typeface="Calibri"/>
                <a:ea typeface="Calibri"/>
                <a:cs typeface="Calibri"/>
                <a:sym typeface="Calibri"/>
              </a:defRPr>
            </a:lvl1pPr>
            <a:lvl2pPr indent="-323850" lvl="1" marL="914400" algn="l">
              <a:lnSpc>
                <a:spcPct val="90000"/>
              </a:lnSpc>
              <a:spcBef>
                <a:spcPts val="400"/>
              </a:spcBef>
              <a:spcAft>
                <a:spcPts val="0"/>
              </a:spcAft>
              <a:buClr>
                <a:schemeClr val="dk1"/>
              </a:buClr>
              <a:buSzPts val="1500"/>
              <a:buChar char="•"/>
              <a:defRPr b="0" i="0" sz="1500">
                <a:latin typeface="Calibri"/>
                <a:ea typeface="Calibri"/>
                <a:cs typeface="Calibri"/>
                <a:sym typeface="Calibri"/>
              </a:defRPr>
            </a:lvl2pPr>
            <a:lvl3pPr indent="-317500" lvl="2" marL="1371600" algn="l">
              <a:lnSpc>
                <a:spcPct val="90000"/>
              </a:lnSpc>
              <a:spcBef>
                <a:spcPts val="400"/>
              </a:spcBef>
              <a:spcAft>
                <a:spcPts val="0"/>
              </a:spcAft>
              <a:buClr>
                <a:schemeClr val="dk1"/>
              </a:buClr>
              <a:buSzPts val="1400"/>
              <a:buChar char="•"/>
              <a:defRPr b="0" i="0" sz="1400">
                <a:latin typeface="Calibri"/>
                <a:ea typeface="Calibri"/>
                <a:cs typeface="Calibri"/>
                <a:sym typeface="Calibri"/>
              </a:defRPr>
            </a:lvl3pPr>
            <a:lvl4pPr indent="-304800" lvl="3" marL="1828800" algn="l">
              <a:lnSpc>
                <a:spcPct val="90000"/>
              </a:lnSpc>
              <a:spcBef>
                <a:spcPts val="400"/>
              </a:spcBef>
              <a:spcAft>
                <a:spcPts val="0"/>
              </a:spcAft>
              <a:buClr>
                <a:schemeClr val="dk1"/>
              </a:buClr>
              <a:buSzPts val="1200"/>
              <a:buChar char="•"/>
              <a:defRPr b="0" i="0" sz="1200">
                <a:latin typeface="Calibri"/>
                <a:ea typeface="Calibri"/>
                <a:cs typeface="Calibri"/>
                <a:sym typeface="Calibri"/>
              </a:defRPr>
            </a:lvl4pPr>
            <a:lvl5pPr indent="-298450" lvl="4" marL="2286000" algn="l">
              <a:lnSpc>
                <a:spcPct val="90000"/>
              </a:lnSpc>
              <a:spcBef>
                <a:spcPts val="400"/>
              </a:spcBef>
              <a:spcAft>
                <a:spcPts val="0"/>
              </a:spcAft>
              <a:buClr>
                <a:schemeClr val="dk1"/>
              </a:buClr>
              <a:buSzPts val="1100"/>
              <a:buChar char="•"/>
              <a:defRPr b="0" i="0" sz="1100">
                <a:latin typeface="Calibri"/>
                <a:ea typeface="Calibri"/>
                <a:cs typeface="Calibri"/>
                <a:sym typeface="Calibri"/>
              </a:defRPr>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165" name="Google Shape;165;p24"/>
          <p:cNvSpPr txBox="1"/>
          <p:nvPr>
            <p:ph type="title"/>
          </p:nvPr>
        </p:nvSpPr>
        <p:spPr>
          <a:xfrm>
            <a:off x="628650" y="623700"/>
            <a:ext cx="7886700" cy="847800"/>
          </a:xfrm>
          <a:prstGeom prst="rect">
            <a:avLst/>
          </a:prstGeom>
          <a:noFill/>
          <a:ln>
            <a:noFill/>
          </a:ln>
        </p:spPr>
        <p:txBody>
          <a:bodyPr anchorCtr="0" anchor="t" bIns="34275" lIns="0" spcFirstLastPara="1" rIns="0" wrap="square" tIns="0">
            <a:noAutofit/>
          </a:bodyPr>
          <a:lstStyle>
            <a:lvl1pPr lvl="0" marR="0" rtl="0" algn="l">
              <a:lnSpc>
                <a:spcPct val="90000"/>
              </a:lnSpc>
              <a:spcBef>
                <a:spcPts val="0"/>
              </a:spcBef>
              <a:spcAft>
                <a:spcPts val="0"/>
              </a:spcAft>
              <a:buClr>
                <a:schemeClr val="accent1"/>
              </a:buClr>
              <a:buSzPts val="2700"/>
              <a:buFont typeface="Calibri"/>
              <a:buNone/>
              <a:defRPr b="1" i="0" sz="27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66" name="Google Shape;166;p24"/>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7" name="Google Shape;167;p24"/>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8" name="Google Shape;168;p24"/>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Header" showMasterSp="0">
  <p:cSld name="DIVIDER Header">
    <p:bg>
      <p:bgPr>
        <a:solidFill>
          <a:schemeClr val="accent1"/>
        </a:solidFill>
      </p:bgPr>
    </p:bg>
    <p:spTree>
      <p:nvGrpSpPr>
        <p:cNvPr id="30" name="Shape 30"/>
        <p:cNvGrpSpPr/>
        <p:nvPr/>
      </p:nvGrpSpPr>
      <p:grpSpPr>
        <a:xfrm>
          <a:off x="0" y="0"/>
          <a:ext cx="0" cy="0"/>
          <a:chOff x="0" y="0"/>
          <a:chExt cx="0" cy="0"/>
        </a:xfrm>
      </p:grpSpPr>
      <p:sp>
        <p:nvSpPr>
          <p:cNvPr id="31" name="Google Shape;31;p4"/>
          <p:cNvSpPr txBox="1"/>
          <p:nvPr>
            <p:ph type="title"/>
          </p:nvPr>
        </p:nvSpPr>
        <p:spPr>
          <a:xfrm>
            <a:off x="623888" y="771782"/>
            <a:ext cx="7886700" cy="21396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chemeClr val="lt1"/>
              </a:buClr>
              <a:buSzPts val="2700"/>
              <a:buFont typeface="Spectral"/>
              <a:buNone/>
              <a:defRPr b="1" i="0" sz="2700" u="none" cap="none" strike="noStrike">
                <a:solidFill>
                  <a:schemeClr val="lt1"/>
                </a:solidFill>
                <a:latin typeface="Spectral"/>
                <a:ea typeface="Spectral"/>
                <a:cs typeface="Spectral"/>
                <a:sym typeface="Spectr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pic>
        <p:nvPicPr>
          <p:cNvPr id="32" name="Google Shape;32;p4"/>
          <p:cNvPicPr preferRelativeResize="0"/>
          <p:nvPr/>
        </p:nvPicPr>
        <p:blipFill rotWithShape="1">
          <a:blip r:embed="rId2">
            <a:alphaModFix/>
          </a:blip>
          <a:srcRect b="0" l="0" r="0" t="0"/>
          <a:stretch/>
        </p:blipFill>
        <p:spPr>
          <a:xfrm>
            <a:off x="269231" y="4509000"/>
            <a:ext cx="1204201" cy="392562"/>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_x2col_bg">
  <p:cSld name="Title and Content _x2col_bg">
    <p:bg>
      <p:bgPr>
        <a:blipFill>
          <a:blip r:embed="rId2">
            <a:alphaModFix/>
          </a:blip>
          <a:stretch>
            <a:fillRect/>
          </a:stretch>
        </a:blipFill>
      </p:bgPr>
    </p:bg>
    <p:spTree>
      <p:nvGrpSpPr>
        <p:cNvPr id="33" name="Shape 33"/>
        <p:cNvGrpSpPr/>
        <p:nvPr/>
      </p:nvGrpSpPr>
      <p:grpSpPr>
        <a:xfrm>
          <a:off x="0" y="0"/>
          <a:ext cx="0" cy="0"/>
          <a:chOff x="0" y="0"/>
          <a:chExt cx="0" cy="0"/>
        </a:xfrm>
      </p:grpSpPr>
      <p:sp>
        <p:nvSpPr>
          <p:cNvPr id="34" name="Google Shape;34;p5"/>
          <p:cNvSpPr txBox="1"/>
          <p:nvPr>
            <p:ph idx="1" type="body"/>
          </p:nvPr>
        </p:nvSpPr>
        <p:spPr>
          <a:xfrm>
            <a:off x="621000" y="1782000"/>
            <a:ext cx="7886700" cy="25797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1500"/>
              </a:spcBef>
              <a:spcAft>
                <a:spcPts val="0"/>
              </a:spcAft>
              <a:buClr>
                <a:schemeClr val="dk1"/>
              </a:buClr>
              <a:buSzPts val="1100"/>
              <a:buNone/>
              <a:defRPr b="0" i="0" sz="1100">
                <a:latin typeface="Calibri"/>
                <a:ea typeface="Calibri"/>
                <a:cs typeface="Calibri"/>
                <a:sym typeface="Calibri"/>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
        <p:nvSpPr>
          <p:cNvPr id="35" name="Google Shape;35;p5"/>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b="0" i="0" sz="900">
                <a:solidFill>
                  <a:schemeClr val="dk2"/>
                </a:solidFill>
                <a:latin typeface="Calibri"/>
                <a:ea typeface="Calibri"/>
                <a:cs typeface="Calibri"/>
                <a:sym typeface="Calibri"/>
              </a:defRPr>
            </a:lvl1pPr>
            <a:lvl2pPr indent="0" lvl="1" marL="0" algn="r">
              <a:spcBef>
                <a:spcPts val="0"/>
              </a:spcBef>
              <a:buNone/>
              <a:defRPr b="0" i="0" sz="900">
                <a:solidFill>
                  <a:schemeClr val="dk2"/>
                </a:solidFill>
                <a:latin typeface="Calibri"/>
                <a:ea typeface="Calibri"/>
                <a:cs typeface="Calibri"/>
                <a:sym typeface="Calibri"/>
              </a:defRPr>
            </a:lvl2pPr>
            <a:lvl3pPr indent="0" lvl="2" marL="0" algn="r">
              <a:spcBef>
                <a:spcPts val="0"/>
              </a:spcBef>
              <a:buNone/>
              <a:defRPr b="0" i="0" sz="900">
                <a:solidFill>
                  <a:schemeClr val="dk2"/>
                </a:solidFill>
                <a:latin typeface="Calibri"/>
                <a:ea typeface="Calibri"/>
                <a:cs typeface="Calibri"/>
                <a:sym typeface="Calibri"/>
              </a:defRPr>
            </a:lvl3pPr>
            <a:lvl4pPr indent="0" lvl="3" marL="0" algn="r">
              <a:spcBef>
                <a:spcPts val="0"/>
              </a:spcBef>
              <a:buNone/>
              <a:defRPr b="0" i="0" sz="900">
                <a:solidFill>
                  <a:schemeClr val="dk2"/>
                </a:solidFill>
                <a:latin typeface="Calibri"/>
                <a:ea typeface="Calibri"/>
                <a:cs typeface="Calibri"/>
                <a:sym typeface="Calibri"/>
              </a:defRPr>
            </a:lvl4pPr>
            <a:lvl5pPr indent="0" lvl="4" marL="0" algn="r">
              <a:spcBef>
                <a:spcPts val="0"/>
              </a:spcBef>
              <a:buNone/>
              <a:defRPr b="0" i="0" sz="900">
                <a:solidFill>
                  <a:schemeClr val="dk2"/>
                </a:solidFill>
                <a:latin typeface="Calibri"/>
                <a:ea typeface="Calibri"/>
                <a:cs typeface="Calibri"/>
                <a:sym typeface="Calibri"/>
              </a:defRPr>
            </a:lvl5pPr>
            <a:lvl6pPr indent="0" lvl="5" marL="0" algn="r">
              <a:spcBef>
                <a:spcPts val="0"/>
              </a:spcBef>
              <a:buNone/>
              <a:defRPr b="0" i="0" sz="900">
                <a:solidFill>
                  <a:schemeClr val="dk2"/>
                </a:solidFill>
                <a:latin typeface="Calibri"/>
                <a:ea typeface="Calibri"/>
                <a:cs typeface="Calibri"/>
                <a:sym typeface="Calibri"/>
              </a:defRPr>
            </a:lvl6pPr>
            <a:lvl7pPr indent="0" lvl="6" marL="0" algn="r">
              <a:spcBef>
                <a:spcPts val="0"/>
              </a:spcBef>
              <a:buNone/>
              <a:defRPr b="0" i="0" sz="900">
                <a:solidFill>
                  <a:schemeClr val="dk2"/>
                </a:solidFill>
                <a:latin typeface="Calibri"/>
                <a:ea typeface="Calibri"/>
                <a:cs typeface="Calibri"/>
                <a:sym typeface="Calibri"/>
              </a:defRPr>
            </a:lvl7pPr>
            <a:lvl8pPr indent="0" lvl="7" marL="0" algn="r">
              <a:spcBef>
                <a:spcPts val="0"/>
              </a:spcBef>
              <a:buNone/>
              <a:defRPr b="0" i="0" sz="900">
                <a:solidFill>
                  <a:schemeClr val="dk2"/>
                </a:solidFill>
                <a:latin typeface="Calibri"/>
                <a:ea typeface="Calibri"/>
                <a:cs typeface="Calibri"/>
                <a:sym typeface="Calibri"/>
              </a:defRPr>
            </a:lvl8pPr>
            <a:lvl9pPr indent="0" lvl="8" marL="0" algn="r">
              <a:spcBef>
                <a:spcPts val="0"/>
              </a:spcBef>
              <a:buNone/>
              <a:defRPr b="0" i="0" sz="900">
                <a:solidFill>
                  <a:schemeClr val="dk2"/>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AU"/>
              <a:t>‹#›</a:t>
            </a:fld>
            <a:endParaRPr/>
          </a:p>
        </p:txBody>
      </p:sp>
      <p:sp>
        <p:nvSpPr>
          <p:cNvPr id="36" name="Google Shape;36;p5"/>
          <p:cNvSpPr txBox="1"/>
          <p:nvPr>
            <p:ph type="title"/>
          </p:nvPr>
        </p:nvSpPr>
        <p:spPr>
          <a:xfrm>
            <a:off x="628650" y="623700"/>
            <a:ext cx="7886700" cy="847800"/>
          </a:xfrm>
          <a:prstGeom prst="rect">
            <a:avLst/>
          </a:prstGeom>
          <a:noFill/>
          <a:ln>
            <a:noFill/>
          </a:ln>
        </p:spPr>
        <p:txBody>
          <a:bodyPr anchorCtr="0" anchor="t" bIns="34275" lIns="0" spcFirstLastPara="1" rIns="0" wrap="square" tIns="0">
            <a:noAutofit/>
          </a:bodyPr>
          <a:lstStyle>
            <a:lvl1pPr lvl="0" marR="0" rtl="0" algn="l">
              <a:lnSpc>
                <a:spcPct val="90000"/>
              </a:lnSpc>
              <a:spcBef>
                <a:spcPts val="0"/>
              </a:spcBef>
              <a:spcAft>
                <a:spcPts val="0"/>
              </a:spcAft>
              <a:buClr>
                <a:schemeClr val="accent1"/>
              </a:buClr>
              <a:buSzPts val="2700"/>
              <a:buFont typeface="Calibri"/>
              <a:buNone/>
              <a:defRPr b="1" i="0" sz="27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37" name="Google Shape;37;p5"/>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b="0" i="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8" name="Google Shape;38;p5"/>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_x2col">
  <p:cSld name="Title and Content _x2col">
    <p:bg>
      <p:bgPr>
        <a:solidFill>
          <a:schemeClr val="lt1"/>
        </a:solidFill>
      </p:bgPr>
    </p:bg>
    <p:spTree>
      <p:nvGrpSpPr>
        <p:cNvPr id="39" name="Shape 39"/>
        <p:cNvGrpSpPr/>
        <p:nvPr/>
      </p:nvGrpSpPr>
      <p:grpSpPr>
        <a:xfrm>
          <a:off x="0" y="0"/>
          <a:ext cx="0" cy="0"/>
          <a:chOff x="0" y="0"/>
          <a:chExt cx="0" cy="0"/>
        </a:xfrm>
      </p:grpSpPr>
      <p:sp>
        <p:nvSpPr>
          <p:cNvPr id="40" name="Google Shape;40;p6"/>
          <p:cNvSpPr txBox="1"/>
          <p:nvPr>
            <p:ph idx="1" type="body"/>
          </p:nvPr>
        </p:nvSpPr>
        <p:spPr>
          <a:xfrm>
            <a:off x="621000" y="1782000"/>
            <a:ext cx="7886700" cy="25797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1500"/>
              </a:spcBef>
              <a:spcAft>
                <a:spcPts val="0"/>
              </a:spcAft>
              <a:buClr>
                <a:schemeClr val="dk1"/>
              </a:buClr>
              <a:buSzPts val="1100"/>
              <a:buNone/>
              <a:defRPr b="0" i="0" sz="1100">
                <a:latin typeface="Calibri"/>
                <a:ea typeface="Calibri"/>
                <a:cs typeface="Calibri"/>
                <a:sym typeface="Calibri"/>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
        <p:nvSpPr>
          <p:cNvPr id="41" name="Google Shape;41;p6"/>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b="0" i="0" sz="900">
                <a:solidFill>
                  <a:schemeClr val="dk2"/>
                </a:solidFill>
                <a:latin typeface="Calibri"/>
                <a:ea typeface="Calibri"/>
                <a:cs typeface="Calibri"/>
                <a:sym typeface="Calibri"/>
              </a:defRPr>
            </a:lvl1pPr>
            <a:lvl2pPr indent="0" lvl="1" marL="0" algn="r">
              <a:spcBef>
                <a:spcPts val="0"/>
              </a:spcBef>
              <a:buNone/>
              <a:defRPr b="0" i="0" sz="900">
                <a:solidFill>
                  <a:schemeClr val="dk2"/>
                </a:solidFill>
                <a:latin typeface="Calibri"/>
                <a:ea typeface="Calibri"/>
                <a:cs typeface="Calibri"/>
                <a:sym typeface="Calibri"/>
              </a:defRPr>
            </a:lvl2pPr>
            <a:lvl3pPr indent="0" lvl="2" marL="0" algn="r">
              <a:spcBef>
                <a:spcPts val="0"/>
              </a:spcBef>
              <a:buNone/>
              <a:defRPr b="0" i="0" sz="900">
                <a:solidFill>
                  <a:schemeClr val="dk2"/>
                </a:solidFill>
                <a:latin typeface="Calibri"/>
                <a:ea typeface="Calibri"/>
                <a:cs typeface="Calibri"/>
                <a:sym typeface="Calibri"/>
              </a:defRPr>
            </a:lvl3pPr>
            <a:lvl4pPr indent="0" lvl="3" marL="0" algn="r">
              <a:spcBef>
                <a:spcPts val="0"/>
              </a:spcBef>
              <a:buNone/>
              <a:defRPr b="0" i="0" sz="900">
                <a:solidFill>
                  <a:schemeClr val="dk2"/>
                </a:solidFill>
                <a:latin typeface="Calibri"/>
                <a:ea typeface="Calibri"/>
                <a:cs typeface="Calibri"/>
                <a:sym typeface="Calibri"/>
              </a:defRPr>
            </a:lvl4pPr>
            <a:lvl5pPr indent="0" lvl="4" marL="0" algn="r">
              <a:spcBef>
                <a:spcPts val="0"/>
              </a:spcBef>
              <a:buNone/>
              <a:defRPr b="0" i="0" sz="900">
                <a:solidFill>
                  <a:schemeClr val="dk2"/>
                </a:solidFill>
                <a:latin typeface="Calibri"/>
                <a:ea typeface="Calibri"/>
                <a:cs typeface="Calibri"/>
                <a:sym typeface="Calibri"/>
              </a:defRPr>
            </a:lvl5pPr>
            <a:lvl6pPr indent="0" lvl="5" marL="0" algn="r">
              <a:spcBef>
                <a:spcPts val="0"/>
              </a:spcBef>
              <a:buNone/>
              <a:defRPr b="0" i="0" sz="900">
                <a:solidFill>
                  <a:schemeClr val="dk2"/>
                </a:solidFill>
                <a:latin typeface="Calibri"/>
                <a:ea typeface="Calibri"/>
                <a:cs typeface="Calibri"/>
                <a:sym typeface="Calibri"/>
              </a:defRPr>
            </a:lvl6pPr>
            <a:lvl7pPr indent="0" lvl="6" marL="0" algn="r">
              <a:spcBef>
                <a:spcPts val="0"/>
              </a:spcBef>
              <a:buNone/>
              <a:defRPr b="0" i="0" sz="900">
                <a:solidFill>
                  <a:schemeClr val="dk2"/>
                </a:solidFill>
                <a:latin typeface="Calibri"/>
                <a:ea typeface="Calibri"/>
                <a:cs typeface="Calibri"/>
                <a:sym typeface="Calibri"/>
              </a:defRPr>
            </a:lvl7pPr>
            <a:lvl8pPr indent="0" lvl="7" marL="0" algn="r">
              <a:spcBef>
                <a:spcPts val="0"/>
              </a:spcBef>
              <a:buNone/>
              <a:defRPr b="0" i="0" sz="900">
                <a:solidFill>
                  <a:schemeClr val="dk2"/>
                </a:solidFill>
                <a:latin typeface="Calibri"/>
                <a:ea typeface="Calibri"/>
                <a:cs typeface="Calibri"/>
                <a:sym typeface="Calibri"/>
              </a:defRPr>
            </a:lvl8pPr>
            <a:lvl9pPr indent="0" lvl="8" marL="0" algn="r">
              <a:spcBef>
                <a:spcPts val="0"/>
              </a:spcBef>
              <a:buNone/>
              <a:defRPr b="0" i="0" sz="900">
                <a:solidFill>
                  <a:schemeClr val="dk2"/>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AU"/>
              <a:t>‹#›</a:t>
            </a:fld>
            <a:endParaRPr/>
          </a:p>
        </p:txBody>
      </p:sp>
      <p:sp>
        <p:nvSpPr>
          <p:cNvPr id="42" name="Google Shape;42;p6"/>
          <p:cNvSpPr txBox="1"/>
          <p:nvPr>
            <p:ph type="title"/>
          </p:nvPr>
        </p:nvSpPr>
        <p:spPr>
          <a:xfrm>
            <a:off x="628650" y="623700"/>
            <a:ext cx="7886700" cy="847800"/>
          </a:xfrm>
          <a:prstGeom prst="rect">
            <a:avLst/>
          </a:prstGeom>
          <a:noFill/>
          <a:ln>
            <a:noFill/>
          </a:ln>
        </p:spPr>
        <p:txBody>
          <a:bodyPr anchorCtr="0" anchor="t" bIns="34275" lIns="0" spcFirstLastPara="1" rIns="0" wrap="square" tIns="0">
            <a:noAutofit/>
          </a:bodyPr>
          <a:lstStyle>
            <a:lvl1pPr lvl="0" marR="0" rtl="0" algn="l">
              <a:lnSpc>
                <a:spcPct val="90000"/>
              </a:lnSpc>
              <a:spcBef>
                <a:spcPts val="0"/>
              </a:spcBef>
              <a:spcAft>
                <a:spcPts val="0"/>
              </a:spcAft>
              <a:buClr>
                <a:schemeClr val="accent1"/>
              </a:buClr>
              <a:buSzPts val="2700"/>
              <a:buFont typeface="Calibri"/>
              <a:buNone/>
              <a:defRPr b="1" i="0" sz="27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43" name="Google Shape;43;p6"/>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b="0" i="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Google Shape;44;p6"/>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45" name="Shape 45"/>
        <p:cNvGrpSpPr/>
        <p:nvPr/>
      </p:nvGrpSpPr>
      <p:grpSpPr>
        <a:xfrm>
          <a:off x="0" y="0"/>
          <a:ext cx="0" cy="0"/>
          <a:chOff x="0" y="0"/>
          <a:chExt cx="0" cy="0"/>
        </a:xfrm>
      </p:grpSpPr>
      <p:sp>
        <p:nvSpPr>
          <p:cNvPr id="46" name="Google Shape;46;p7"/>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b="0" i="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7" name="Google Shape;47;p7"/>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Google Shape;48;p7"/>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b="0" i="0" sz="900">
                <a:solidFill>
                  <a:schemeClr val="dk2"/>
                </a:solidFill>
                <a:latin typeface="Calibri"/>
                <a:ea typeface="Calibri"/>
                <a:cs typeface="Calibri"/>
                <a:sym typeface="Calibri"/>
              </a:defRPr>
            </a:lvl1pPr>
            <a:lvl2pPr indent="0" lvl="1" marL="0" algn="r">
              <a:spcBef>
                <a:spcPts val="0"/>
              </a:spcBef>
              <a:buNone/>
              <a:defRPr b="0" i="0" sz="900">
                <a:solidFill>
                  <a:schemeClr val="dk2"/>
                </a:solidFill>
                <a:latin typeface="Calibri"/>
                <a:ea typeface="Calibri"/>
                <a:cs typeface="Calibri"/>
                <a:sym typeface="Calibri"/>
              </a:defRPr>
            </a:lvl2pPr>
            <a:lvl3pPr indent="0" lvl="2" marL="0" algn="r">
              <a:spcBef>
                <a:spcPts val="0"/>
              </a:spcBef>
              <a:buNone/>
              <a:defRPr b="0" i="0" sz="900">
                <a:solidFill>
                  <a:schemeClr val="dk2"/>
                </a:solidFill>
                <a:latin typeface="Calibri"/>
                <a:ea typeface="Calibri"/>
                <a:cs typeface="Calibri"/>
                <a:sym typeface="Calibri"/>
              </a:defRPr>
            </a:lvl3pPr>
            <a:lvl4pPr indent="0" lvl="3" marL="0" algn="r">
              <a:spcBef>
                <a:spcPts val="0"/>
              </a:spcBef>
              <a:buNone/>
              <a:defRPr b="0" i="0" sz="900">
                <a:solidFill>
                  <a:schemeClr val="dk2"/>
                </a:solidFill>
                <a:latin typeface="Calibri"/>
                <a:ea typeface="Calibri"/>
                <a:cs typeface="Calibri"/>
                <a:sym typeface="Calibri"/>
              </a:defRPr>
            </a:lvl4pPr>
            <a:lvl5pPr indent="0" lvl="4" marL="0" algn="r">
              <a:spcBef>
                <a:spcPts val="0"/>
              </a:spcBef>
              <a:buNone/>
              <a:defRPr b="0" i="0" sz="900">
                <a:solidFill>
                  <a:schemeClr val="dk2"/>
                </a:solidFill>
                <a:latin typeface="Calibri"/>
                <a:ea typeface="Calibri"/>
                <a:cs typeface="Calibri"/>
                <a:sym typeface="Calibri"/>
              </a:defRPr>
            </a:lvl5pPr>
            <a:lvl6pPr indent="0" lvl="5" marL="0" algn="r">
              <a:spcBef>
                <a:spcPts val="0"/>
              </a:spcBef>
              <a:buNone/>
              <a:defRPr b="0" i="0" sz="900">
                <a:solidFill>
                  <a:schemeClr val="dk2"/>
                </a:solidFill>
                <a:latin typeface="Calibri"/>
                <a:ea typeface="Calibri"/>
                <a:cs typeface="Calibri"/>
                <a:sym typeface="Calibri"/>
              </a:defRPr>
            </a:lvl6pPr>
            <a:lvl7pPr indent="0" lvl="6" marL="0" algn="r">
              <a:spcBef>
                <a:spcPts val="0"/>
              </a:spcBef>
              <a:buNone/>
              <a:defRPr b="0" i="0" sz="900">
                <a:solidFill>
                  <a:schemeClr val="dk2"/>
                </a:solidFill>
                <a:latin typeface="Calibri"/>
                <a:ea typeface="Calibri"/>
                <a:cs typeface="Calibri"/>
                <a:sym typeface="Calibri"/>
              </a:defRPr>
            </a:lvl7pPr>
            <a:lvl8pPr indent="0" lvl="7" marL="0" algn="r">
              <a:spcBef>
                <a:spcPts val="0"/>
              </a:spcBef>
              <a:buNone/>
              <a:defRPr b="0" i="0" sz="900">
                <a:solidFill>
                  <a:schemeClr val="dk2"/>
                </a:solidFill>
                <a:latin typeface="Calibri"/>
                <a:ea typeface="Calibri"/>
                <a:cs typeface="Calibri"/>
                <a:sym typeface="Calibri"/>
              </a:defRPr>
            </a:lvl8pPr>
            <a:lvl9pPr indent="0" lvl="8" marL="0" algn="r">
              <a:spcBef>
                <a:spcPts val="0"/>
              </a:spcBef>
              <a:buNone/>
              <a:defRPr b="0" i="0" sz="900">
                <a:solidFill>
                  <a:schemeClr val="dk2"/>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AU"/>
              <a:t>‹#›</a:t>
            </a:fld>
            <a:endParaRPr/>
          </a:p>
        </p:txBody>
      </p:sp>
      <p:sp>
        <p:nvSpPr>
          <p:cNvPr id="49" name="Google Shape;49;p7"/>
          <p:cNvSpPr txBox="1"/>
          <p:nvPr>
            <p:ph type="title"/>
          </p:nvPr>
        </p:nvSpPr>
        <p:spPr>
          <a:xfrm>
            <a:off x="628650" y="623700"/>
            <a:ext cx="7886700" cy="847800"/>
          </a:xfrm>
          <a:prstGeom prst="rect">
            <a:avLst/>
          </a:prstGeom>
          <a:noFill/>
          <a:ln>
            <a:noFill/>
          </a:ln>
        </p:spPr>
        <p:txBody>
          <a:bodyPr anchorCtr="0" anchor="t" bIns="34275" lIns="0" spcFirstLastPara="1" rIns="0" wrap="square" tIns="0">
            <a:noAutofit/>
          </a:bodyPr>
          <a:lstStyle>
            <a:lvl1pPr lvl="0" marR="0" rtl="0" algn="l">
              <a:lnSpc>
                <a:spcPct val="90000"/>
              </a:lnSpc>
              <a:spcBef>
                <a:spcPts val="0"/>
              </a:spcBef>
              <a:spcAft>
                <a:spcPts val="0"/>
              </a:spcAft>
              <a:buClr>
                <a:schemeClr val="accent1"/>
              </a:buClr>
              <a:buSzPts val="2700"/>
              <a:buFont typeface="Calibri"/>
              <a:buNone/>
              <a:defRPr b="1" i="0" sz="27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GNIFICANT POINT" showMasterSp="0">
  <p:cSld name="SIGNIFICANT POINT">
    <p:spTree>
      <p:nvGrpSpPr>
        <p:cNvPr id="50" name="Shape 50"/>
        <p:cNvGrpSpPr/>
        <p:nvPr/>
      </p:nvGrpSpPr>
      <p:grpSpPr>
        <a:xfrm>
          <a:off x="0" y="0"/>
          <a:ext cx="0" cy="0"/>
          <a:chOff x="0" y="0"/>
          <a:chExt cx="0" cy="0"/>
        </a:xfrm>
      </p:grpSpPr>
      <p:sp>
        <p:nvSpPr>
          <p:cNvPr id="51" name="Google Shape;51;p8"/>
          <p:cNvSpPr txBox="1"/>
          <p:nvPr>
            <p:ph idx="1" type="body"/>
          </p:nvPr>
        </p:nvSpPr>
        <p:spPr>
          <a:xfrm>
            <a:off x="1809520" y="1578167"/>
            <a:ext cx="4065300" cy="2338200"/>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800"/>
              </a:spcBef>
              <a:spcAft>
                <a:spcPts val="0"/>
              </a:spcAft>
              <a:buClr>
                <a:schemeClr val="accent1"/>
              </a:buClr>
              <a:buSzPts val="2700"/>
              <a:buNone/>
              <a:defRPr b="1" i="0" sz="2700">
                <a:solidFill>
                  <a:schemeClr val="accent1"/>
                </a:solidFill>
                <a:latin typeface="Spectral"/>
                <a:ea typeface="Spectral"/>
                <a:cs typeface="Spectral"/>
                <a:sym typeface="Spectral"/>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bg>
      <p:bgPr>
        <a:solidFill>
          <a:schemeClr val="lt1"/>
        </a:solidFill>
      </p:bgPr>
    </p:bg>
    <p:spTree>
      <p:nvGrpSpPr>
        <p:cNvPr id="52" name="Shape 52"/>
        <p:cNvGrpSpPr/>
        <p:nvPr/>
      </p:nvGrpSpPr>
      <p:grpSpPr>
        <a:xfrm>
          <a:off x="0" y="0"/>
          <a:ext cx="0" cy="0"/>
          <a:chOff x="0" y="0"/>
          <a:chExt cx="0" cy="0"/>
        </a:xfrm>
      </p:grpSpPr>
      <p:sp>
        <p:nvSpPr>
          <p:cNvPr id="53" name="Google Shape;53;p9"/>
          <p:cNvSpPr txBox="1"/>
          <p:nvPr>
            <p:ph idx="1" type="body"/>
          </p:nvPr>
        </p:nvSpPr>
        <p:spPr>
          <a:xfrm>
            <a:off x="1746504" y="1848102"/>
            <a:ext cx="5651100" cy="3324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1500"/>
              </a:spcBef>
              <a:spcAft>
                <a:spcPts val="0"/>
              </a:spcAft>
              <a:buClr>
                <a:schemeClr val="dk1"/>
              </a:buClr>
              <a:buSzPts val="1800"/>
              <a:buNone/>
              <a:defRPr b="0" i="1" sz="1800">
                <a:latin typeface="Spectral"/>
                <a:ea typeface="Spectral"/>
                <a:cs typeface="Spectral"/>
                <a:sym typeface="Spectral"/>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
        <p:nvSpPr>
          <p:cNvPr id="54" name="Google Shape;54;p9"/>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b="0" i="0" sz="900">
                <a:solidFill>
                  <a:schemeClr val="dk2"/>
                </a:solidFill>
                <a:latin typeface="Calibri"/>
                <a:ea typeface="Calibri"/>
                <a:cs typeface="Calibri"/>
                <a:sym typeface="Calibri"/>
              </a:defRPr>
            </a:lvl1pPr>
            <a:lvl2pPr indent="0" lvl="1" marL="0" algn="r">
              <a:spcBef>
                <a:spcPts val="0"/>
              </a:spcBef>
              <a:buNone/>
              <a:defRPr b="0" i="0" sz="900">
                <a:solidFill>
                  <a:schemeClr val="dk2"/>
                </a:solidFill>
                <a:latin typeface="Calibri"/>
                <a:ea typeface="Calibri"/>
                <a:cs typeface="Calibri"/>
                <a:sym typeface="Calibri"/>
              </a:defRPr>
            </a:lvl2pPr>
            <a:lvl3pPr indent="0" lvl="2" marL="0" algn="r">
              <a:spcBef>
                <a:spcPts val="0"/>
              </a:spcBef>
              <a:buNone/>
              <a:defRPr b="0" i="0" sz="900">
                <a:solidFill>
                  <a:schemeClr val="dk2"/>
                </a:solidFill>
                <a:latin typeface="Calibri"/>
                <a:ea typeface="Calibri"/>
                <a:cs typeface="Calibri"/>
                <a:sym typeface="Calibri"/>
              </a:defRPr>
            </a:lvl3pPr>
            <a:lvl4pPr indent="0" lvl="3" marL="0" algn="r">
              <a:spcBef>
                <a:spcPts val="0"/>
              </a:spcBef>
              <a:buNone/>
              <a:defRPr b="0" i="0" sz="900">
                <a:solidFill>
                  <a:schemeClr val="dk2"/>
                </a:solidFill>
                <a:latin typeface="Calibri"/>
                <a:ea typeface="Calibri"/>
                <a:cs typeface="Calibri"/>
                <a:sym typeface="Calibri"/>
              </a:defRPr>
            </a:lvl4pPr>
            <a:lvl5pPr indent="0" lvl="4" marL="0" algn="r">
              <a:spcBef>
                <a:spcPts val="0"/>
              </a:spcBef>
              <a:buNone/>
              <a:defRPr b="0" i="0" sz="900">
                <a:solidFill>
                  <a:schemeClr val="dk2"/>
                </a:solidFill>
                <a:latin typeface="Calibri"/>
                <a:ea typeface="Calibri"/>
                <a:cs typeface="Calibri"/>
                <a:sym typeface="Calibri"/>
              </a:defRPr>
            </a:lvl5pPr>
            <a:lvl6pPr indent="0" lvl="5" marL="0" algn="r">
              <a:spcBef>
                <a:spcPts val="0"/>
              </a:spcBef>
              <a:buNone/>
              <a:defRPr b="0" i="0" sz="900">
                <a:solidFill>
                  <a:schemeClr val="dk2"/>
                </a:solidFill>
                <a:latin typeface="Calibri"/>
                <a:ea typeface="Calibri"/>
                <a:cs typeface="Calibri"/>
                <a:sym typeface="Calibri"/>
              </a:defRPr>
            </a:lvl6pPr>
            <a:lvl7pPr indent="0" lvl="6" marL="0" algn="r">
              <a:spcBef>
                <a:spcPts val="0"/>
              </a:spcBef>
              <a:buNone/>
              <a:defRPr b="0" i="0" sz="900">
                <a:solidFill>
                  <a:schemeClr val="dk2"/>
                </a:solidFill>
                <a:latin typeface="Calibri"/>
                <a:ea typeface="Calibri"/>
                <a:cs typeface="Calibri"/>
                <a:sym typeface="Calibri"/>
              </a:defRPr>
            </a:lvl7pPr>
            <a:lvl8pPr indent="0" lvl="7" marL="0" algn="r">
              <a:spcBef>
                <a:spcPts val="0"/>
              </a:spcBef>
              <a:buNone/>
              <a:defRPr b="0" i="0" sz="900">
                <a:solidFill>
                  <a:schemeClr val="dk2"/>
                </a:solidFill>
                <a:latin typeface="Calibri"/>
                <a:ea typeface="Calibri"/>
                <a:cs typeface="Calibri"/>
                <a:sym typeface="Calibri"/>
              </a:defRPr>
            </a:lvl8pPr>
            <a:lvl9pPr indent="0" lvl="8" marL="0" algn="r">
              <a:spcBef>
                <a:spcPts val="0"/>
              </a:spcBef>
              <a:buNone/>
              <a:defRPr b="0" i="0" sz="900">
                <a:solidFill>
                  <a:schemeClr val="dk2"/>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AU"/>
              <a:t>‹#›</a:t>
            </a:fld>
            <a:endParaRPr/>
          </a:p>
        </p:txBody>
      </p:sp>
      <p:sp>
        <p:nvSpPr>
          <p:cNvPr id="55" name="Google Shape;55;p9"/>
          <p:cNvSpPr txBox="1"/>
          <p:nvPr>
            <p:ph idx="2" type="body"/>
          </p:nvPr>
        </p:nvSpPr>
        <p:spPr>
          <a:xfrm>
            <a:off x="1746504" y="3421751"/>
            <a:ext cx="5760600" cy="1551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1500"/>
              </a:spcBef>
              <a:spcAft>
                <a:spcPts val="0"/>
              </a:spcAft>
              <a:buClr>
                <a:schemeClr val="accent1"/>
              </a:buClr>
              <a:buSzPts val="900"/>
              <a:buNone/>
              <a:defRPr b="1" i="0" sz="900">
                <a:solidFill>
                  <a:schemeClr val="accent1"/>
                </a:solidFill>
                <a:latin typeface="Calibri"/>
                <a:ea typeface="Calibri"/>
                <a:cs typeface="Calibri"/>
                <a:sym typeface="Calibri"/>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
        <p:nvSpPr>
          <p:cNvPr id="56" name="Google Shape;56;p9"/>
          <p:cNvSpPr txBox="1"/>
          <p:nvPr>
            <p:ph type="title"/>
          </p:nvPr>
        </p:nvSpPr>
        <p:spPr>
          <a:xfrm>
            <a:off x="628650" y="623700"/>
            <a:ext cx="7886700" cy="847800"/>
          </a:xfrm>
          <a:prstGeom prst="rect">
            <a:avLst/>
          </a:prstGeom>
          <a:noFill/>
          <a:ln>
            <a:noFill/>
          </a:ln>
        </p:spPr>
        <p:txBody>
          <a:bodyPr anchorCtr="0" anchor="t" bIns="34275" lIns="0" spcFirstLastPara="1" rIns="0" wrap="square" tIns="0">
            <a:noAutofit/>
          </a:bodyPr>
          <a:lstStyle>
            <a:lvl1pPr lvl="0" marR="0" rtl="0" algn="l">
              <a:lnSpc>
                <a:spcPct val="90000"/>
              </a:lnSpc>
              <a:spcBef>
                <a:spcPts val="0"/>
              </a:spcBef>
              <a:spcAft>
                <a:spcPts val="0"/>
              </a:spcAft>
              <a:buClr>
                <a:schemeClr val="accent1"/>
              </a:buClr>
              <a:buSzPts val="2700"/>
              <a:buFont typeface="Calibri"/>
              <a:buNone/>
              <a:defRPr b="1" i="0" sz="27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7" name="Google Shape;57;p9"/>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b="0" i="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8" name="Google Shape;58;p9"/>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59" name="Shape 59"/>
        <p:cNvGrpSpPr/>
        <p:nvPr/>
      </p:nvGrpSpPr>
      <p:grpSpPr>
        <a:xfrm>
          <a:off x="0" y="0"/>
          <a:ext cx="0" cy="0"/>
          <a:chOff x="0" y="0"/>
          <a:chExt cx="0" cy="0"/>
        </a:xfrm>
      </p:grpSpPr>
      <p:sp>
        <p:nvSpPr>
          <p:cNvPr id="60" name="Google Shape;60;p10"/>
          <p:cNvSpPr/>
          <p:nvPr/>
        </p:nvSpPr>
        <p:spPr>
          <a:xfrm>
            <a:off x="640080" y="1856232"/>
            <a:ext cx="2212800" cy="23958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 name="Google Shape;61;p10"/>
          <p:cNvSpPr txBox="1"/>
          <p:nvPr>
            <p:ph idx="1" type="body"/>
          </p:nvPr>
        </p:nvSpPr>
        <p:spPr>
          <a:xfrm>
            <a:off x="864108" y="2057400"/>
            <a:ext cx="1764900" cy="3933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1500"/>
              </a:spcBef>
              <a:spcAft>
                <a:spcPts val="0"/>
              </a:spcAft>
              <a:buClr>
                <a:schemeClr val="lt1"/>
              </a:buClr>
              <a:buSzPts val="1400"/>
              <a:buNone/>
              <a:defRPr b="0" i="0" sz="1400">
                <a:solidFill>
                  <a:schemeClr val="lt1"/>
                </a:solidFill>
                <a:latin typeface="Calibri"/>
                <a:ea typeface="Calibri"/>
                <a:cs typeface="Calibri"/>
                <a:sym typeface="Calibri"/>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
        <p:nvSpPr>
          <p:cNvPr id="62" name="Google Shape;62;p10"/>
          <p:cNvSpPr txBox="1"/>
          <p:nvPr>
            <p:ph idx="2" type="body"/>
          </p:nvPr>
        </p:nvSpPr>
        <p:spPr>
          <a:xfrm>
            <a:off x="864108" y="2642616"/>
            <a:ext cx="1764900" cy="13806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1500"/>
              </a:spcBef>
              <a:spcAft>
                <a:spcPts val="0"/>
              </a:spcAft>
              <a:buClr>
                <a:schemeClr val="lt1"/>
              </a:buClr>
              <a:buSzPts val="900"/>
              <a:buNone/>
              <a:defRPr b="0" i="0" sz="900">
                <a:solidFill>
                  <a:schemeClr val="lt1"/>
                </a:solidFill>
                <a:latin typeface="Calibri"/>
                <a:ea typeface="Calibri"/>
                <a:cs typeface="Calibri"/>
                <a:sym typeface="Calibri"/>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
        <p:nvSpPr>
          <p:cNvPr id="63" name="Google Shape;63;p10"/>
          <p:cNvSpPr/>
          <p:nvPr/>
        </p:nvSpPr>
        <p:spPr>
          <a:xfrm>
            <a:off x="3483864" y="1856232"/>
            <a:ext cx="2212800" cy="2395800"/>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a:solidFill>
                <a:schemeClr val="lt1"/>
              </a:solidFill>
              <a:latin typeface="Calibri"/>
              <a:ea typeface="Calibri"/>
              <a:cs typeface="Calibri"/>
              <a:sym typeface="Calibri"/>
            </a:endParaRPr>
          </a:p>
        </p:txBody>
      </p:sp>
      <p:sp>
        <p:nvSpPr>
          <p:cNvPr id="64" name="Google Shape;64;p10"/>
          <p:cNvSpPr txBox="1"/>
          <p:nvPr>
            <p:ph idx="3" type="body"/>
          </p:nvPr>
        </p:nvSpPr>
        <p:spPr>
          <a:xfrm>
            <a:off x="3707892" y="2057400"/>
            <a:ext cx="1764900" cy="3933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1500"/>
              </a:spcBef>
              <a:spcAft>
                <a:spcPts val="0"/>
              </a:spcAft>
              <a:buClr>
                <a:schemeClr val="lt1"/>
              </a:buClr>
              <a:buSzPts val="1400"/>
              <a:buNone/>
              <a:defRPr b="0" i="0" sz="1400">
                <a:solidFill>
                  <a:schemeClr val="lt1"/>
                </a:solidFill>
                <a:latin typeface="Calibri"/>
                <a:ea typeface="Calibri"/>
                <a:cs typeface="Calibri"/>
                <a:sym typeface="Calibri"/>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
        <p:nvSpPr>
          <p:cNvPr id="65" name="Google Shape;65;p10"/>
          <p:cNvSpPr txBox="1"/>
          <p:nvPr>
            <p:ph idx="4" type="body"/>
          </p:nvPr>
        </p:nvSpPr>
        <p:spPr>
          <a:xfrm>
            <a:off x="3707892" y="2642616"/>
            <a:ext cx="1764900" cy="13806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1500"/>
              </a:spcBef>
              <a:spcAft>
                <a:spcPts val="0"/>
              </a:spcAft>
              <a:buClr>
                <a:schemeClr val="lt1"/>
              </a:buClr>
              <a:buSzPts val="900"/>
              <a:buNone/>
              <a:defRPr b="0" i="0" sz="900">
                <a:solidFill>
                  <a:schemeClr val="lt1"/>
                </a:solidFill>
                <a:latin typeface="Calibri"/>
                <a:ea typeface="Calibri"/>
                <a:cs typeface="Calibri"/>
                <a:sym typeface="Calibri"/>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
        <p:nvSpPr>
          <p:cNvPr id="66" name="Google Shape;66;p10"/>
          <p:cNvSpPr/>
          <p:nvPr/>
        </p:nvSpPr>
        <p:spPr>
          <a:xfrm>
            <a:off x="6318504" y="1856232"/>
            <a:ext cx="2212800" cy="2395800"/>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7" name="Google Shape;67;p10"/>
          <p:cNvSpPr txBox="1"/>
          <p:nvPr>
            <p:ph idx="5" type="body"/>
          </p:nvPr>
        </p:nvSpPr>
        <p:spPr>
          <a:xfrm>
            <a:off x="6542532" y="2057400"/>
            <a:ext cx="1764900" cy="3933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1500"/>
              </a:spcBef>
              <a:spcAft>
                <a:spcPts val="0"/>
              </a:spcAft>
              <a:buClr>
                <a:schemeClr val="lt1"/>
              </a:buClr>
              <a:buSzPts val="1400"/>
              <a:buNone/>
              <a:defRPr b="0" i="0" sz="1400">
                <a:solidFill>
                  <a:schemeClr val="lt1"/>
                </a:solidFill>
                <a:latin typeface="Calibri"/>
                <a:ea typeface="Calibri"/>
                <a:cs typeface="Calibri"/>
                <a:sym typeface="Calibri"/>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
        <p:nvSpPr>
          <p:cNvPr id="68" name="Google Shape;68;p10"/>
          <p:cNvSpPr txBox="1"/>
          <p:nvPr>
            <p:ph idx="6" type="body"/>
          </p:nvPr>
        </p:nvSpPr>
        <p:spPr>
          <a:xfrm>
            <a:off x="6542532" y="2642616"/>
            <a:ext cx="1764900" cy="1380600"/>
          </a:xfrm>
          <a:prstGeom prst="rect">
            <a:avLst/>
          </a:prstGeom>
          <a:noFill/>
          <a:ln>
            <a:noFill/>
          </a:ln>
        </p:spPr>
        <p:txBody>
          <a:bodyPr anchorCtr="0" anchor="t" bIns="0" lIns="0" spcFirstLastPara="1" rIns="0" wrap="square" tIns="0">
            <a:noAutofit/>
          </a:bodyPr>
          <a:lstStyle>
            <a:lvl1pPr indent="-228600" lvl="0" marL="457200" algn="l">
              <a:lnSpc>
                <a:spcPct val="120000"/>
              </a:lnSpc>
              <a:spcBef>
                <a:spcPts val="1500"/>
              </a:spcBef>
              <a:spcAft>
                <a:spcPts val="0"/>
              </a:spcAft>
              <a:buClr>
                <a:schemeClr val="lt1"/>
              </a:buClr>
              <a:buSzPts val="900"/>
              <a:buNone/>
              <a:defRPr b="0" i="0" sz="900">
                <a:solidFill>
                  <a:schemeClr val="lt1"/>
                </a:solidFill>
                <a:latin typeface="Calibri"/>
                <a:ea typeface="Calibri"/>
                <a:cs typeface="Calibri"/>
                <a:sym typeface="Calibri"/>
              </a:defRPr>
            </a:lvl1pPr>
            <a:lvl2pPr indent="-228600" lvl="1" marL="914400" algn="l">
              <a:lnSpc>
                <a:spcPct val="90000"/>
              </a:lnSpc>
              <a:spcBef>
                <a:spcPts val="400"/>
              </a:spcBef>
              <a:spcAft>
                <a:spcPts val="0"/>
              </a:spcAft>
              <a:buClr>
                <a:srgbClr val="8A8A8A"/>
              </a:buClr>
              <a:buSzPts val="1500"/>
              <a:buNone/>
              <a:defRPr sz="1500">
                <a:solidFill>
                  <a:srgbClr val="8A8A8A"/>
                </a:solidFill>
              </a:defRPr>
            </a:lvl2pPr>
            <a:lvl3pPr indent="-228600" lvl="2" marL="1371600" algn="l">
              <a:lnSpc>
                <a:spcPct val="90000"/>
              </a:lnSpc>
              <a:spcBef>
                <a:spcPts val="400"/>
              </a:spcBef>
              <a:spcAft>
                <a:spcPts val="0"/>
              </a:spcAft>
              <a:buClr>
                <a:srgbClr val="8A8A8A"/>
              </a:buClr>
              <a:buSzPts val="1400"/>
              <a:buNone/>
              <a:defRPr sz="1400">
                <a:solidFill>
                  <a:srgbClr val="8A8A8A"/>
                </a:solidFill>
              </a:defRPr>
            </a:lvl3pPr>
            <a:lvl4pPr indent="-228600" lvl="3" marL="1828800" algn="l">
              <a:lnSpc>
                <a:spcPct val="90000"/>
              </a:lnSpc>
              <a:spcBef>
                <a:spcPts val="400"/>
              </a:spcBef>
              <a:spcAft>
                <a:spcPts val="0"/>
              </a:spcAft>
              <a:buClr>
                <a:srgbClr val="8A8A8A"/>
              </a:buClr>
              <a:buSzPts val="1200"/>
              <a:buNone/>
              <a:defRPr sz="1200">
                <a:solidFill>
                  <a:srgbClr val="8A8A8A"/>
                </a:solidFill>
              </a:defRPr>
            </a:lvl4pPr>
            <a:lvl5pPr indent="-228600" lvl="4" marL="2286000" algn="l">
              <a:lnSpc>
                <a:spcPct val="90000"/>
              </a:lnSpc>
              <a:spcBef>
                <a:spcPts val="400"/>
              </a:spcBef>
              <a:spcAft>
                <a:spcPts val="0"/>
              </a:spcAft>
              <a:buClr>
                <a:srgbClr val="8A8A8A"/>
              </a:buClr>
              <a:buSzPts val="1200"/>
              <a:buNone/>
              <a:defRPr sz="1200">
                <a:solidFill>
                  <a:srgbClr val="8A8A8A"/>
                </a:solidFill>
              </a:defRPr>
            </a:lvl5pPr>
            <a:lvl6pPr indent="-228600" lvl="5" marL="2743200" algn="l">
              <a:lnSpc>
                <a:spcPct val="90000"/>
              </a:lnSpc>
              <a:spcBef>
                <a:spcPts val="400"/>
              </a:spcBef>
              <a:spcAft>
                <a:spcPts val="0"/>
              </a:spcAft>
              <a:buClr>
                <a:srgbClr val="8A8A8A"/>
              </a:buClr>
              <a:buSzPts val="1200"/>
              <a:buNone/>
              <a:defRPr sz="1200">
                <a:solidFill>
                  <a:srgbClr val="8A8A8A"/>
                </a:solidFill>
              </a:defRPr>
            </a:lvl6pPr>
            <a:lvl7pPr indent="-228600" lvl="6" marL="3200400" algn="l">
              <a:lnSpc>
                <a:spcPct val="90000"/>
              </a:lnSpc>
              <a:spcBef>
                <a:spcPts val="400"/>
              </a:spcBef>
              <a:spcAft>
                <a:spcPts val="0"/>
              </a:spcAft>
              <a:buClr>
                <a:srgbClr val="8A8A8A"/>
              </a:buClr>
              <a:buSzPts val="1200"/>
              <a:buNone/>
              <a:defRPr sz="1200">
                <a:solidFill>
                  <a:srgbClr val="8A8A8A"/>
                </a:solidFill>
              </a:defRPr>
            </a:lvl7pPr>
            <a:lvl8pPr indent="-228600" lvl="7" marL="3657600" algn="l">
              <a:lnSpc>
                <a:spcPct val="90000"/>
              </a:lnSpc>
              <a:spcBef>
                <a:spcPts val="400"/>
              </a:spcBef>
              <a:spcAft>
                <a:spcPts val="0"/>
              </a:spcAft>
              <a:buClr>
                <a:srgbClr val="8A8A8A"/>
              </a:buClr>
              <a:buSzPts val="1200"/>
              <a:buNone/>
              <a:defRPr sz="1200">
                <a:solidFill>
                  <a:srgbClr val="8A8A8A"/>
                </a:solidFill>
              </a:defRPr>
            </a:lvl8pPr>
            <a:lvl9pPr indent="-228600" lvl="8" marL="4114800" algn="l">
              <a:lnSpc>
                <a:spcPct val="90000"/>
              </a:lnSpc>
              <a:spcBef>
                <a:spcPts val="400"/>
              </a:spcBef>
              <a:spcAft>
                <a:spcPts val="0"/>
              </a:spcAft>
              <a:buClr>
                <a:srgbClr val="8A8A8A"/>
              </a:buClr>
              <a:buSzPts val="1200"/>
              <a:buNone/>
              <a:defRPr sz="1200">
                <a:solidFill>
                  <a:srgbClr val="8A8A8A"/>
                </a:solidFill>
              </a:defRPr>
            </a:lvl9pPr>
          </a:lstStyle>
          <a:p/>
        </p:txBody>
      </p:sp>
      <p:sp>
        <p:nvSpPr>
          <p:cNvPr id="69" name="Google Shape;69;p10"/>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b="0" i="0" sz="900">
                <a:solidFill>
                  <a:schemeClr val="dk2"/>
                </a:solidFill>
                <a:latin typeface="Calibri"/>
                <a:ea typeface="Calibri"/>
                <a:cs typeface="Calibri"/>
                <a:sym typeface="Calibri"/>
              </a:defRPr>
            </a:lvl1pPr>
            <a:lvl2pPr indent="0" lvl="1" marL="0" algn="r">
              <a:spcBef>
                <a:spcPts val="0"/>
              </a:spcBef>
              <a:buNone/>
              <a:defRPr b="0" i="0" sz="900">
                <a:solidFill>
                  <a:schemeClr val="dk2"/>
                </a:solidFill>
                <a:latin typeface="Calibri"/>
                <a:ea typeface="Calibri"/>
                <a:cs typeface="Calibri"/>
                <a:sym typeface="Calibri"/>
              </a:defRPr>
            </a:lvl2pPr>
            <a:lvl3pPr indent="0" lvl="2" marL="0" algn="r">
              <a:spcBef>
                <a:spcPts val="0"/>
              </a:spcBef>
              <a:buNone/>
              <a:defRPr b="0" i="0" sz="900">
                <a:solidFill>
                  <a:schemeClr val="dk2"/>
                </a:solidFill>
                <a:latin typeface="Calibri"/>
                <a:ea typeface="Calibri"/>
                <a:cs typeface="Calibri"/>
                <a:sym typeface="Calibri"/>
              </a:defRPr>
            </a:lvl3pPr>
            <a:lvl4pPr indent="0" lvl="3" marL="0" algn="r">
              <a:spcBef>
                <a:spcPts val="0"/>
              </a:spcBef>
              <a:buNone/>
              <a:defRPr b="0" i="0" sz="900">
                <a:solidFill>
                  <a:schemeClr val="dk2"/>
                </a:solidFill>
                <a:latin typeface="Calibri"/>
                <a:ea typeface="Calibri"/>
                <a:cs typeface="Calibri"/>
                <a:sym typeface="Calibri"/>
              </a:defRPr>
            </a:lvl4pPr>
            <a:lvl5pPr indent="0" lvl="4" marL="0" algn="r">
              <a:spcBef>
                <a:spcPts val="0"/>
              </a:spcBef>
              <a:buNone/>
              <a:defRPr b="0" i="0" sz="900">
                <a:solidFill>
                  <a:schemeClr val="dk2"/>
                </a:solidFill>
                <a:latin typeface="Calibri"/>
                <a:ea typeface="Calibri"/>
                <a:cs typeface="Calibri"/>
                <a:sym typeface="Calibri"/>
              </a:defRPr>
            </a:lvl5pPr>
            <a:lvl6pPr indent="0" lvl="5" marL="0" algn="r">
              <a:spcBef>
                <a:spcPts val="0"/>
              </a:spcBef>
              <a:buNone/>
              <a:defRPr b="0" i="0" sz="900">
                <a:solidFill>
                  <a:schemeClr val="dk2"/>
                </a:solidFill>
                <a:latin typeface="Calibri"/>
                <a:ea typeface="Calibri"/>
                <a:cs typeface="Calibri"/>
                <a:sym typeface="Calibri"/>
              </a:defRPr>
            </a:lvl6pPr>
            <a:lvl7pPr indent="0" lvl="6" marL="0" algn="r">
              <a:spcBef>
                <a:spcPts val="0"/>
              </a:spcBef>
              <a:buNone/>
              <a:defRPr b="0" i="0" sz="900">
                <a:solidFill>
                  <a:schemeClr val="dk2"/>
                </a:solidFill>
                <a:latin typeface="Calibri"/>
                <a:ea typeface="Calibri"/>
                <a:cs typeface="Calibri"/>
                <a:sym typeface="Calibri"/>
              </a:defRPr>
            </a:lvl7pPr>
            <a:lvl8pPr indent="0" lvl="7" marL="0" algn="r">
              <a:spcBef>
                <a:spcPts val="0"/>
              </a:spcBef>
              <a:buNone/>
              <a:defRPr b="0" i="0" sz="900">
                <a:solidFill>
                  <a:schemeClr val="dk2"/>
                </a:solidFill>
                <a:latin typeface="Calibri"/>
                <a:ea typeface="Calibri"/>
                <a:cs typeface="Calibri"/>
                <a:sym typeface="Calibri"/>
              </a:defRPr>
            </a:lvl8pPr>
            <a:lvl9pPr indent="0" lvl="8" marL="0" algn="r">
              <a:spcBef>
                <a:spcPts val="0"/>
              </a:spcBef>
              <a:buNone/>
              <a:defRPr b="0" i="0" sz="900">
                <a:solidFill>
                  <a:schemeClr val="dk2"/>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AU"/>
              <a:t>‹#›</a:t>
            </a:fld>
            <a:endParaRPr/>
          </a:p>
        </p:txBody>
      </p:sp>
      <p:sp>
        <p:nvSpPr>
          <p:cNvPr id="70" name="Google Shape;70;p10"/>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b="0" i="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1" name="Google Shape;71;p10"/>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Google Shape;72;p10"/>
          <p:cNvSpPr txBox="1"/>
          <p:nvPr>
            <p:ph type="title"/>
          </p:nvPr>
        </p:nvSpPr>
        <p:spPr>
          <a:xfrm>
            <a:off x="628650" y="623700"/>
            <a:ext cx="7886700" cy="847800"/>
          </a:xfrm>
          <a:prstGeom prst="rect">
            <a:avLst/>
          </a:prstGeom>
          <a:noFill/>
          <a:ln>
            <a:noFill/>
          </a:ln>
        </p:spPr>
        <p:txBody>
          <a:bodyPr anchorCtr="0" anchor="t" bIns="34275" lIns="0" spcFirstLastPara="1" rIns="0" wrap="square" tIns="0">
            <a:noAutofit/>
          </a:bodyPr>
          <a:lstStyle>
            <a:lvl1pPr lvl="0" marR="0" rtl="0" algn="l">
              <a:lnSpc>
                <a:spcPct val="90000"/>
              </a:lnSpc>
              <a:spcBef>
                <a:spcPts val="0"/>
              </a:spcBef>
              <a:spcAft>
                <a:spcPts val="0"/>
              </a:spcAft>
              <a:buClr>
                <a:schemeClr val="accent1"/>
              </a:buClr>
              <a:buSzPts val="2700"/>
              <a:buFont typeface="Calibri"/>
              <a:buNone/>
              <a:defRPr b="1" i="0" sz="2700" u="none" cap="none" strike="noStrik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5" Type="http://schemas.openxmlformats.org/officeDocument/2006/relationships/theme" Target="../theme/theme2.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idx="1" type="body"/>
          </p:nvPr>
        </p:nvSpPr>
        <p:spPr>
          <a:xfrm>
            <a:off x="628650" y="1781999"/>
            <a:ext cx="7886700" cy="2578500"/>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 name="Google Shape;11;p1"/>
          <p:cNvSpPr txBox="1"/>
          <p:nvPr>
            <p:ph idx="10" type="dt"/>
          </p:nvPr>
        </p:nvSpPr>
        <p:spPr>
          <a:xfrm>
            <a:off x="5834119" y="4767263"/>
            <a:ext cx="13212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900" u="none" cap="none" strike="noStrike">
                <a:solidFill>
                  <a:schemeClr val="dk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2" name="Google Shape;12;p1"/>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chemeClr val="dk2"/>
                </a:solidFill>
                <a:latin typeface="Calibri"/>
                <a:ea typeface="Calibri"/>
                <a:cs typeface="Calibri"/>
                <a:sym typeface="Calibri"/>
              </a:defRPr>
            </a:lvl1pPr>
            <a:lvl2pPr indent="0" lvl="1" marL="0" marR="0" rtl="0" algn="r">
              <a:spcBef>
                <a:spcPts val="0"/>
              </a:spcBef>
              <a:buNone/>
              <a:defRPr b="0" i="0" sz="900" u="none" cap="none" strike="noStrike">
                <a:solidFill>
                  <a:schemeClr val="dk2"/>
                </a:solidFill>
                <a:latin typeface="Calibri"/>
                <a:ea typeface="Calibri"/>
                <a:cs typeface="Calibri"/>
                <a:sym typeface="Calibri"/>
              </a:defRPr>
            </a:lvl2pPr>
            <a:lvl3pPr indent="0" lvl="2" marL="0" marR="0" rtl="0" algn="r">
              <a:spcBef>
                <a:spcPts val="0"/>
              </a:spcBef>
              <a:buNone/>
              <a:defRPr b="0" i="0" sz="900" u="none" cap="none" strike="noStrike">
                <a:solidFill>
                  <a:schemeClr val="dk2"/>
                </a:solidFill>
                <a:latin typeface="Calibri"/>
                <a:ea typeface="Calibri"/>
                <a:cs typeface="Calibri"/>
                <a:sym typeface="Calibri"/>
              </a:defRPr>
            </a:lvl3pPr>
            <a:lvl4pPr indent="0" lvl="3" marL="0" marR="0" rtl="0" algn="r">
              <a:spcBef>
                <a:spcPts val="0"/>
              </a:spcBef>
              <a:buNone/>
              <a:defRPr b="0" i="0" sz="900" u="none" cap="none" strike="noStrike">
                <a:solidFill>
                  <a:schemeClr val="dk2"/>
                </a:solidFill>
                <a:latin typeface="Calibri"/>
                <a:ea typeface="Calibri"/>
                <a:cs typeface="Calibri"/>
                <a:sym typeface="Calibri"/>
              </a:defRPr>
            </a:lvl4pPr>
            <a:lvl5pPr indent="0" lvl="4" marL="0" marR="0" rtl="0" algn="r">
              <a:spcBef>
                <a:spcPts val="0"/>
              </a:spcBef>
              <a:buNone/>
              <a:defRPr b="0" i="0" sz="900" u="none" cap="none" strike="noStrike">
                <a:solidFill>
                  <a:schemeClr val="dk2"/>
                </a:solidFill>
                <a:latin typeface="Calibri"/>
                <a:ea typeface="Calibri"/>
                <a:cs typeface="Calibri"/>
                <a:sym typeface="Calibri"/>
              </a:defRPr>
            </a:lvl5pPr>
            <a:lvl6pPr indent="0" lvl="5" marL="0" marR="0" rtl="0" algn="r">
              <a:spcBef>
                <a:spcPts val="0"/>
              </a:spcBef>
              <a:buNone/>
              <a:defRPr b="0" i="0" sz="900" u="none" cap="none" strike="noStrike">
                <a:solidFill>
                  <a:schemeClr val="dk2"/>
                </a:solidFill>
                <a:latin typeface="Calibri"/>
                <a:ea typeface="Calibri"/>
                <a:cs typeface="Calibri"/>
                <a:sym typeface="Calibri"/>
              </a:defRPr>
            </a:lvl6pPr>
            <a:lvl7pPr indent="0" lvl="6" marL="0" marR="0" rtl="0" algn="r">
              <a:spcBef>
                <a:spcPts val="0"/>
              </a:spcBef>
              <a:buNone/>
              <a:defRPr b="0" i="0" sz="900" u="none" cap="none" strike="noStrike">
                <a:solidFill>
                  <a:schemeClr val="dk2"/>
                </a:solidFill>
                <a:latin typeface="Calibri"/>
                <a:ea typeface="Calibri"/>
                <a:cs typeface="Calibri"/>
                <a:sym typeface="Calibri"/>
              </a:defRPr>
            </a:lvl7pPr>
            <a:lvl8pPr indent="0" lvl="7" marL="0" marR="0" rtl="0" algn="r">
              <a:spcBef>
                <a:spcPts val="0"/>
              </a:spcBef>
              <a:buNone/>
              <a:defRPr b="0" i="0" sz="900" u="none" cap="none" strike="noStrike">
                <a:solidFill>
                  <a:schemeClr val="dk2"/>
                </a:solidFill>
                <a:latin typeface="Calibri"/>
                <a:ea typeface="Calibri"/>
                <a:cs typeface="Calibri"/>
                <a:sym typeface="Calibri"/>
              </a:defRPr>
            </a:lvl8pPr>
            <a:lvl9pPr indent="0" lvl="8" marL="0" marR="0" rtl="0" algn="r">
              <a:spcBef>
                <a:spcPts val="0"/>
              </a:spcBef>
              <a:buNone/>
              <a:defRPr b="0" i="0" sz="900" u="none" cap="none" strike="noStrike">
                <a:solidFill>
                  <a:schemeClr val="dk2"/>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AU"/>
              <a:t>‹#›</a:t>
            </a:fld>
            <a:endParaRPr/>
          </a:p>
        </p:txBody>
      </p:sp>
      <p:sp>
        <p:nvSpPr>
          <p:cNvPr id="13" name="Google Shape;13;p1"/>
          <p:cNvSpPr txBox="1"/>
          <p:nvPr>
            <p:ph idx="11" type="ftr"/>
          </p:nvPr>
        </p:nvSpPr>
        <p:spPr>
          <a:xfrm>
            <a:off x="6903565" y="4767263"/>
            <a:ext cx="10335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900" u="none" cap="none" strike="noStrike">
                <a:solidFill>
                  <a:srgbClr val="8A8A8A"/>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pic>
        <p:nvPicPr>
          <p:cNvPr id="14" name="Google Shape;14;p1"/>
          <p:cNvPicPr preferRelativeResize="0"/>
          <p:nvPr/>
        </p:nvPicPr>
        <p:blipFill rotWithShape="1">
          <a:blip r:embed="rId1">
            <a:alphaModFix/>
          </a:blip>
          <a:srcRect b="0" l="0" r="0" t="0"/>
          <a:stretch/>
        </p:blipFill>
        <p:spPr>
          <a:xfrm>
            <a:off x="270000" y="4509655"/>
            <a:ext cx="1204799" cy="394529"/>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2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 Id="rId3" Type="http://schemas.openxmlformats.org/officeDocument/2006/relationships/image" Target="../media/image2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hyperlink" Target="mailto:adrian.burton@ardc.edu.au" TargetMode="External"/><Relationship Id="rId4" Type="http://schemas.openxmlformats.org/officeDocument/2006/relationships/hyperlink" Target="mailto:natasha.simons@ardc.edu.au" TargetMode="External"/><Relationship Id="rId5" Type="http://schemas.openxmlformats.org/officeDocument/2006/relationships/image" Target="../media/image2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hyperlink" Target="https://docs.education.gov.au/node/43736" TargetMode="Externa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xml"/><Relationship Id="rId3" Type="http://schemas.openxmlformats.org/officeDocument/2006/relationships/image" Target="../media/image8.png"/><Relationship Id="rId4" Type="http://schemas.openxmlformats.org/officeDocument/2006/relationships/image" Target="../media/image14.png"/><Relationship Id="rId9" Type="http://schemas.openxmlformats.org/officeDocument/2006/relationships/image" Target="../media/image21.png"/><Relationship Id="rId5" Type="http://schemas.openxmlformats.org/officeDocument/2006/relationships/image" Target="../media/image13.png"/><Relationship Id="rId6" Type="http://schemas.openxmlformats.org/officeDocument/2006/relationships/image" Target="../media/image12.png"/><Relationship Id="rId7" Type="http://schemas.openxmlformats.org/officeDocument/2006/relationships/image" Target="../media/image6.png"/><Relationship Id="rId8" Type="http://schemas.openxmlformats.org/officeDocument/2006/relationships/image" Target="../media/image11.png"/><Relationship Id="rId11" Type="http://schemas.openxmlformats.org/officeDocument/2006/relationships/image" Target="../media/image18.png"/><Relationship Id="rId10"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xml"/><Relationship Id="rId3" Type="http://schemas.openxmlformats.org/officeDocument/2006/relationships/image" Target="../media/image22.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xml"/><Relationship Id="rId3" Type="http://schemas.openxmlformats.org/officeDocument/2006/relationships/image" Target="../media/image2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xml"/><Relationship Id="rId3" Type="http://schemas.openxmlformats.org/officeDocument/2006/relationships/hyperlink" Target="https://orcid.org/0000-0002-8689-4935" TargetMode="External"/><Relationship Id="rId4" Type="http://schemas.openxmlformats.org/officeDocument/2006/relationships/hyperlink" Target="https://orcid.org/0000-0003-0635-1998" TargetMode="External"/><Relationship Id="rId5" Type="http://schemas.openxmlformats.org/officeDocument/2006/relationships/image" Target="../media/image7.png"/><Relationship Id="rId6"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hyperlink" Target="https://ardc.edu.au/wp-content/uploads/2020/06/ARDC_Persistent_Identifiers_Policy.pdf" TargetMode="External"/><Relationship Id="rId4" Type="http://schemas.openxmlformats.org/officeDocument/2006/relationships/image" Target="../media/image20.png"/><Relationship Id="rId5"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5"/>
          <p:cNvSpPr txBox="1"/>
          <p:nvPr>
            <p:ph type="ctrTitle"/>
          </p:nvPr>
        </p:nvSpPr>
        <p:spPr>
          <a:xfrm>
            <a:off x="600075" y="1245761"/>
            <a:ext cx="4772100" cy="11967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lt1"/>
              </a:buClr>
              <a:buSzPts val="2300"/>
              <a:buFont typeface="Calibri"/>
              <a:buNone/>
            </a:pPr>
            <a:r>
              <a:rPr lang="en-AU" sz="3400"/>
              <a:t>National PID Infrastructure Strategy for Open Research:</a:t>
            </a:r>
            <a:endParaRPr sz="3400"/>
          </a:p>
        </p:txBody>
      </p:sp>
      <p:sp>
        <p:nvSpPr>
          <p:cNvPr id="174" name="Google Shape;174;p25"/>
          <p:cNvSpPr txBox="1"/>
          <p:nvPr>
            <p:ph idx="1" type="body"/>
          </p:nvPr>
        </p:nvSpPr>
        <p:spPr>
          <a:xfrm>
            <a:off x="600075" y="2462270"/>
            <a:ext cx="4776900" cy="72210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lt1"/>
              </a:buClr>
              <a:buSzPts val="1500"/>
              <a:buNone/>
            </a:pPr>
            <a:r>
              <a:rPr lang="en-AU" sz="2000"/>
              <a:t>The view from Down Under</a:t>
            </a:r>
            <a:endParaRPr sz="2000"/>
          </a:p>
          <a:p>
            <a:pPr indent="0" lvl="0" marL="0" rtl="0" algn="l">
              <a:lnSpc>
                <a:spcPct val="90000"/>
              </a:lnSpc>
              <a:spcBef>
                <a:spcPts val="0"/>
              </a:spcBef>
              <a:spcAft>
                <a:spcPts val="0"/>
              </a:spcAft>
              <a:buClr>
                <a:schemeClr val="lt1"/>
              </a:buClr>
              <a:buSzPts val="1500"/>
              <a:buNone/>
            </a:pPr>
            <a:r>
              <a:t/>
            </a:r>
            <a:endParaRPr/>
          </a:p>
          <a:p>
            <a:pPr indent="0" lvl="0" marL="0" rtl="0" algn="l">
              <a:lnSpc>
                <a:spcPct val="90000"/>
              </a:lnSpc>
              <a:spcBef>
                <a:spcPts val="0"/>
              </a:spcBef>
              <a:spcAft>
                <a:spcPts val="0"/>
              </a:spcAft>
              <a:buClr>
                <a:schemeClr val="lt1"/>
              </a:buClr>
              <a:buSzPts val="1500"/>
              <a:buNone/>
            </a:pPr>
            <a:r>
              <a:rPr lang="en-AU" sz="2000"/>
              <a:t>PIDapalooza 2021</a:t>
            </a:r>
            <a:endParaRPr sz="2000"/>
          </a:p>
        </p:txBody>
      </p:sp>
      <p:sp>
        <p:nvSpPr>
          <p:cNvPr id="175" name="Google Shape;175;p25"/>
          <p:cNvSpPr txBox="1"/>
          <p:nvPr>
            <p:ph idx="2" type="body"/>
          </p:nvPr>
        </p:nvSpPr>
        <p:spPr>
          <a:xfrm>
            <a:off x="600075" y="4037990"/>
            <a:ext cx="4776900" cy="700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lt1"/>
              </a:buClr>
              <a:buSzPts val="1400"/>
              <a:buNone/>
            </a:pPr>
            <a:r>
              <a:rPr lang="en-AU" sz="2000"/>
              <a:t>Adrian Burton &amp; Natasha Simons</a:t>
            </a:r>
            <a:endParaRPr sz="2000"/>
          </a:p>
        </p:txBody>
      </p:sp>
      <p:pic>
        <p:nvPicPr>
          <p:cNvPr id="176" name="Google Shape;176;p25"/>
          <p:cNvPicPr preferRelativeResize="0"/>
          <p:nvPr/>
        </p:nvPicPr>
        <p:blipFill>
          <a:blip r:embed="rId3">
            <a:alphaModFix/>
          </a:blip>
          <a:stretch>
            <a:fillRect/>
          </a:stretch>
        </p:blipFill>
        <p:spPr>
          <a:xfrm>
            <a:off x="7420891" y="3830416"/>
            <a:ext cx="1114325" cy="389876"/>
          </a:xfrm>
          <a:prstGeom prst="rect">
            <a:avLst/>
          </a:prstGeom>
          <a:noFill/>
          <a:ln>
            <a:noFill/>
          </a:ln>
        </p:spPr>
      </p:pic>
      <p:pic>
        <p:nvPicPr>
          <p:cNvPr id="177" name="Google Shape;177;p25"/>
          <p:cNvPicPr preferRelativeResize="0"/>
          <p:nvPr/>
        </p:nvPicPr>
        <p:blipFill>
          <a:blip r:embed="rId4">
            <a:alphaModFix/>
          </a:blip>
          <a:stretch>
            <a:fillRect/>
          </a:stretch>
        </p:blipFill>
        <p:spPr>
          <a:xfrm>
            <a:off x="7284550" y="1627600"/>
            <a:ext cx="1250673" cy="18883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34"/>
          <p:cNvSpPr txBox="1"/>
          <p:nvPr>
            <p:ph idx="1" type="body"/>
          </p:nvPr>
        </p:nvSpPr>
        <p:spPr>
          <a:xfrm>
            <a:off x="621000" y="1069250"/>
            <a:ext cx="8117400" cy="3121800"/>
          </a:xfrm>
          <a:prstGeom prst="rect">
            <a:avLst/>
          </a:prstGeom>
          <a:noFill/>
          <a:ln>
            <a:noFill/>
          </a:ln>
        </p:spPr>
        <p:txBody>
          <a:bodyPr anchorCtr="0" anchor="t" bIns="0" lIns="0" spcFirstLastPara="1" rIns="0" wrap="square" tIns="0">
            <a:noAutofit/>
          </a:bodyPr>
          <a:lstStyle/>
          <a:p>
            <a:pPr indent="-374650" lvl="0" marL="457200" rtl="0" algn="l">
              <a:spcBef>
                <a:spcPts val="0"/>
              </a:spcBef>
              <a:spcAft>
                <a:spcPts val="0"/>
              </a:spcAft>
              <a:buSzPts val="2300"/>
              <a:buChar char="●"/>
            </a:pPr>
            <a:r>
              <a:rPr b="1" lang="en-AU" sz="2300"/>
              <a:t>Research impact</a:t>
            </a:r>
            <a:r>
              <a:rPr lang="en-AU" sz="2300"/>
              <a:t>….</a:t>
            </a:r>
            <a:r>
              <a:rPr b="1" lang="en-AU" sz="2300"/>
              <a:t>research integrity….research innovation and efficiency...</a:t>
            </a:r>
            <a:endParaRPr b="1" sz="2300"/>
          </a:p>
          <a:p>
            <a:pPr indent="-374650" lvl="0" marL="457200" rtl="0" algn="l">
              <a:spcBef>
                <a:spcPts val="0"/>
              </a:spcBef>
              <a:spcAft>
                <a:spcPts val="0"/>
              </a:spcAft>
              <a:buSzPts val="2300"/>
              <a:buChar char="●"/>
            </a:pPr>
            <a:r>
              <a:rPr b="1" lang="en-AU" sz="2300"/>
              <a:t>PIDs...core component of national.. and global infrastructure</a:t>
            </a:r>
            <a:endParaRPr b="1" sz="2300"/>
          </a:p>
          <a:p>
            <a:pPr indent="-374650" lvl="0" marL="457200" rtl="0" algn="l">
              <a:spcBef>
                <a:spcPts val="0"/>
              </a:spcBef>
              <a:spcAft>
                <a:spcPts val="0"/>
              </a:spcAft>
              <a:buSzPts val="2300"/>
              <a:buChar char="●"/>
            </a:pPr>
            <a:r>
              <a:rPr b="1" lang="en-AU" sz="2300"/>
              <a:t>ARDC PID services are offered in partnership with international service providers..</a:t>
            </a:r>
            <a:endParaRPr b="1" sz="2300"/>
          </a:p>
          <a:p>
            <a:pPr indent="-374650" lvl="0" marL="457200" rtl="0" algn="l">
              <a:spcBef>
                <a:spcPts val="0"/>
              </a:spcBef>
              <a:spcAft>
                <a:spcPts val="0"/>
              </a:spcAft>
              <a:buSzPts val="2300"/>
              <a:buChar char="●"/>
            </a:pPr>
            <a:r>
              <a:rPr b="1" lang="en-AU" sz="2300"/>
              <a:t> ..a condition of ARDC investment…</a:t>
            </a:r>
            <a:endParaRPr b="1" sz="2300"/>
          </a:p>
          <a:p>
            <a:pPr indent="-374650" lvl="0" marL="457200" rtl="0" algn="l">
              <a:spcBef>
                <a:spcPts val="0"/>
              </a:spcBef>
              <a:spcAft>
                <a:spcPts val="0"/>
              </a:spcAft>
              <a:buSzPts val="2300"/>
              <a:buChar char="●"/>
            </a:pPr>
            <a:r>
              <a:rPr b="1" lang="en-AU" sz="2300"/>
              <a:t>... greatest value at global scale...</a:t>
            </a:r>
            <a:endParaRPr b="1" sz="2300"/>
          </a:p>
          <a:p>
            <a:pPr indent="0" lvl="0" marL="457200" rtl="0" algn="l">
              <a:spcBef>
                <a:spcPts val="0"/>
              </a:spcBef>
              <a:spcAft>
                <a:spcPts val="0"/>
              </a:spcAft>
              <a:buNone/>
            </a:pPr>
            <a:r>
              <a:t/>
            </a:r>
            <a:endParaRPr b="1" sz="2300"/>
          </a:p>
        </p:txBody>
      </p:sp>
      <p:sp>
        <p:nvSpPr>
          <p:cNvPr id="255" name="Google Shape;255;p34"/>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AU"/>
              <a:t>‹#›</a:t>
            </a:fld>
            <a:endParaRPr/>
          </a:p>
        </p:txBody>
      </p:sp>
      <p:sp>
        <p:nvSpPr>
          <p:cNvPr id="256" name="Google Shape;256;p34"/>
          <p:cNvSpPr txBox="1"/>
          <p:nvPr>
            <p:ph type="title"/>
          </p:nvPr>
        </p:nvSpPr>
        <p:spPr>
          <a:xfrm>
            <a:off x="1978750" y="242700"/>
            <a:ext cx="4104900" cy="470100"/>
          </a:xfrm>
          <a:prstGeom prst="rect">
            <a:avLst/>
          </a:prstGeom>
          <a:noFill/>
          <a:ln>
            <a:noFill/>
          </a:ln>
        </p:spPr>
        <p:txBody>
          <a:bodyPr anchorCtr="0" anchor="t" bIns="34275" lIns="0" spcFirstLastPara="1" rIns="0" wrap="square" tIns="0">
            <a:noAutofit/>
          </a:bodyPr>
          <a:lstStyle/>
          <a:p>
            <a:pPr indent="0" lvl="0" marL="0" rtl="0" algn="l">
              <a:lnSpc>
                <a:spcPct val="90000"/>
              </a:lnSpc>
              <a:spcBef>
                <a:spcPts val="0"/>
              </a:spcBef>
              <a:spcAft>
                <a:spcPts val="0"/>
              </a:spcAft>
              <a:buClr>
                <a:schemeClr val="accent1"/>
              </a:buClr>
              <a:buSzPts val="2700"/>
              <a:buFont typeface="Calibri"/>
              <a:buNone/>
            </a:pPr>
            <a:r>
              <a:rPr lang="en-AU"/>
              <a:t>ARDC PID Policy - Highlights</a:t>
            </a:r>
            <a:endParaRPr/>
          </a:p>
        </p:txBody>
      </p:sp>
      <p:pic>
        <p:nvPicPr>
          <p:cNvPr id="257" name="Google Shape;257;p34"/>
          <p:cNvPicPr preferRelativeResize="0"/>
          <p:nvPr/>
        </p:nvPicPr>
        <p:blipFill>
          <a:blip r:embed="rId3">
            <a:alphaModFix/>
          </a:blip>
          <a:stretch>
            <a:fillRect/>
          </a:stretch>
        </p:blipFill>
        <p:spPr>
          <a:xfrm>
            <a:off x="6791313" y="3200400"/>
            <a:ext cx="2352675" cy="1943100"/>
          </a:xfrm>
          <a:prstGeom prst="rect">
            <a:avLst/>
          </a:prstGeom>
          <a:noFill/>
          <a:ln>
            <a:noFill/>
          </a:ln>
        </p:spPr>
      </p:pic>
      <p:sp>
        <p:nvSpPr>
          <p:cNvPr id="258" name="Google Shape;258;p34"/>
          <p:cNvSpPr txBox="1"/>
          <p:nvPr/>
        </p:nvSpPr>
        <p:spPr>
          <a:xfrm>
            <a:off x="2198525" y="4356125"/>
            <a:ext cx="4029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AU" sz="800">
                <a:latin typeface="Calibri"/>
                <a:ea typeface="Calibri"/>
                <a:cs typeface="Calibri"/>
                <a:sym typeface="Calibri"/>
              </a:rPr>
              <a:t>https://ardc.edu.au/wp-content/uploads/2020/06/ARDC_Persistent_Identifiers_Policy.pdf</a:t>
            </a:r>
            <a:endParaRPr sz="800">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5"/>
          <p:cNvSpPr txBox="1"/>
          <p:nvPr>
            <p:ph idx="12" type="sldNum"/>
          </p:nvPr>
        </p:nvSpPr>
        <p:spPr>
          <a:xfrm>
            <a:off x="7685194" y="4767263"/>
            <a:ext cx="1321200" cy="273900"/>
          </a:xfrm>
          <a:prstGeom prst="rect">
            <a:avLst/>
          </a:prstGeom>
        </p:spPr>
        <p:txBody>
          <a:bodyPr anchorCtr="0" anchor="ctr" bIns="34275" lIns="68575" spcFirstLastPara="1" rIns="68575" wrap="square" tIns="34275">
            <a:noAutofit/>
          </a:bodyPr>
          <a:lstStyle/>
          <a:p>
            <a:pPr indent="0" lvl="0" marL="0" rtl="0" algn="r">
              <a:spcBef>
                <a:spcPts val="0"/>
              </a:spcBef>
              <a:spcAft>
                <a:spcPts val="0"/>
              </a:spcAft>
              <a:buClr>
                <a:srgbClr val="000000"/>
              </a:buClr>
              <a:buFont typeface="Arial"/>
              <a:buNone/>
            </a:pPr>
            <a:fld id="{00000000-1234-1234-1234-123412341234}" type="slidenum">
              <a:rPr lang="en-AU"/>
              <a:t>‹#›</a:t>
            </a:fld>
            <a:endParaRPr/>
          </a:p>
        </p:txBody>
      </p:sp>
      <p:pic>
        <p:nvPicPr>
          <p:cNvPr id="265" name="Google Shape;265;p35"/>
          <p:cNvPicPr preferRelativeResize="0"/>
          <p:nvPr/>
        </p:nvPicPr>
        <p:blipFill>
          <a:blip r:embed="rId3">
            <a:alphaModFix/>
          </a:blip>
          <a:stretch>
            <a:fillRect/>
          </a:stretch>
        </p:blipFill>
        <p:spPr>
          <a:xfrm>
            <a:off x="0" y="-10725"/>
            <a:ext cx="9144000" cy="5143475"/>
          </a:xfrm>
          <a:prstGeom prst="rect">
            <a:avLst/>
          </a:prstGeom>
          <a:noFill/>
          <a:ln>
            <a:noFill/>
          </a:ln>
        </p:spPr>
      </p:pic>
      <p:sp>
        <p:nvSpPr>
          <p:cNvPr id="266" name="Google Shape;266;p35"/>
          <p:cNvSpPr txBox="1"/>
          <p:nvPr/>
        </p:nvSpPr>
        <p:spPr>
          <a:xfrm>
            <a:off x="2525725" y="-72079"/>
            <a:ext cx="42846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AU" sz="2700">
                <a:solidFill>
                  <a:srgbClr val="FFFFFF"/>
                </a:solidFill>
                <a:latin typeface="Calibri"/>
                <a:ea typeface="Calibri"/>
                <a:cs typeface="Calibri"/>
                <a:sym typeface="Calibri"/>
              </a:rPr>
              <a:t>ARDC PID Services Roadmap</a:t>
            </a:r>
            <a:endParaRPr b="1" sz="2700">
              <a:solidFill>
                <a:srgbClr val="FFFFFF"/>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36"/>
          <p:cNvSpPr txBox="1"/>
          <p:nvPr>
            <p:ph idx="12" type="sldNum"/>
          </p:nvPr>
        </p:nvSpPr>
        <p:spPr>
          <a:xfrm>
            <a:off x="7685194" y="4767263"/>
            <a:ext cx="1321200" cy="273900"/>
          </a:xfrm>
          <a:prstGeom prst="rect">
            <a:avLst/>
          </a:prstGeom>
        </p:spPr>
        <p:txBody>
          <a:bodyPr anchorCtr="0" anchor="ctr" bIns="34275" lIns="68575" spcFirstLastPara="1" rIns="68575" wrap="square" tIns="34275">
            <a:noAutofit/>
          </a:bodyPr>
          <a:lstStyle/>
          <a:p>
            <a:pPr indent="0" lvl="0" marL="0" rtl="0" algn="r">
              <a:spcBef>
                <a:spcPts val="0"/>
              </a:spcBef>
              <a:spcAft>
                <a:spcPts val="0"/>
              </a:spcAft>
              <a:buClr>
                <a:srgbClr val="000000"/>
              </a:buClr>
              <a:buFont typeface="Arial"/>
              <a:buNone/>
            </a:pPr>
            <a:fld id="{00000000-1234-1234-1234-123412341234}" type="slidenum">
              <a:rPr lang="en-AU"/>
              <a:t>‹#›</a:t>
            </a:fld>
            <a:endParaRPr/>
          </a:p>
        </p:txBody>
      </p:sp>
      <p:graphicFrame>
        <p:nvGraphicFramePr>
          <p:cNvPr id="273" name="Google Shape;273;p36"/>
          <p:cNvGraphicFramePr/>
          <p:nvPr/>
        </p:nvGraphicFramePr>
        <p:xfrm>
          <a:off x="152400" y="75"/>
          <a:ext cx="3000000" cy="3000000"/>
        </p:xfrm>
        <a:graphic>
          <a:graphicData uri="http://schemas.openxmlformats.org/drawingml/2006/table">
            <a:tbl>
              <a:tblPr>
                <a:noFill/>
                <a:tableStyleId>{04175D2E-9598-4700-BD0F-B7FDA652F601}</a:tableStyleId>
              </a:tblPr>
              <a:tblGrid>
                <a:gridCol w="451250"/>
                <a:gridCol w="1173250"/>
                <a:gridCol w="1682700"/>
                <a:gridCol w="1466550"/>
                <a:gridCol w="1432325"/>
                <a:gridCol w="1839125"/>
              </a:tblGrid>
              <a:tr h="368150">
                <a:tc>
                  <a:txBody>
                    <a:bodyPr/>
                    <a:lstStyle/>
                    <a:p>
                      <a:pPr indent="0" lvl="0" marL="0" rtl="0" algn="l">
                        <a:spcBef>
                          <a:spcPts val="0"/>
                        </a:spcBef>
                        <a:spcAft>
                          <a:spcPts val="0"/>
                        </a:spcAft>
                        <a:buNone/>
                      </a:pPr>
                      <a:r>
                        <a:t/>
                      </a:r>
                      <a:endParaRPr b="1">
                        <a:solidFill>
                          <a:srgbClr val="FFFFFF"/>
                        </a:solidFill>
                      </a:endParaRPr>
                    </a:p>
                  </a:txBody>
                  <a:tcPr marT="63500" marB="63500" marR="63500" marL="63500">
                    <a:solidFill>
                      <a:srgbClr val="999999"/>
                    </a:solidFill>
                  </a:tcPr>
                </a:tc>
                <a:tc>
                  <a:txBody>
                    <a:bodyPr/>
                    <a:lstStyle/>
                    <a:p>
                      <a:pPr indent="0" lvl="0" marL="0" rtl="0" algn="l">
                        <a:spcBef>
                          <a:spcPts val="0"/>
                        </a:spcBef>
                        <a:spcAft>
                          <a:spcPts val="0"/>
                        </a:spcAft>
                        <a:buNone/>
                      </a:pPr>
                      <a:r>
                        <a:t/>
                      </a:r>
                      <a:endParaRPr b="1" sz="2400">
                        <a:solidFill>
                          <a:srgbClr val="FFFFFF"/>
                        </a:solidFill>
                      </a:endParaRPr>
                    </a:p>
                  </a:txBody>
                  <a:tcPr marT="63500" marB="63500" marR="63500" marL="63500">
                    <a:solidFill>
                      <a:srgbClr val="999999"/>
                    </a:solidFill>
                  </a:tcPr>
                </a:tc>
                <a:tc>
                  <a:txBody>
                    <a:bodyPr/>
                    <a:lstStyle/>
                    <a:p>
                      <a:pPr indent="0" lvl="0" marL="0" rtl="0" algn="l">
                        <a:spcBef>
                          <a:spcPts val="0"/>
                        </a:spcBef>
                        <a:spcAft>
                          <a:spcPts val="0"/>
                        </a:spcAft>
                        <a:buNone/>
                      </a:pPr>
                      <a:r>
                        <a:rPr b="1" lang="en-AU" sz="2400"/>
                        <a:t>Keep</a:t>
                      </a:r>
                      <a:endParaRPr b="1" sz="2400"/>
                    </a:p>
                  </a:txBody>
                  <a:tcPr marT="63500" marB="63500" marR="63500" marL="63500">
                    <a:solidFill>
                      <a:srgbClr val="D9EAD3"/>
                    </a:solidFill>
                  </a:tcPr>
                </a:tc>
                <a:tc>
                  <a:txBody>
                    <a:bodyPr/>
                    <a:lstStyle/>
                    <a:p>
                      <a:pPr indent="0" lvl="0" marL="0" rtl="0" algn="l">
                        <a:spcBef>
                          <a:spcPts val="0"/>
                        </a:spcBef>
                        <a:spcAft>
                          <a:spcPts val="0"/>
                        </a:spcAft>
                        <a:buNone/>
                      </a:pPr>
                      <a:r>
                        <a:rPr b="1" lang="en-AU" sz="2400"/>
                        <a:t>Chuck</a:t>
                      </a:r>
                      <a:endParaRPr b="1" sz="2400"/>
                    </a:p>
                  </a:txBody>
                  <a:tcPr marT="63500" marB="63500" marR="63500" marL="63500">
                    <a:solidFill>
                      <a:srgbClr val="F4CCCC"/>
                    </a:solidFill>
                  </a:tcPr>
                </a:tc>
                <a:tc>
                  <a:txBody>
                    <a:bodyPr/>
                    <a:lstStyle/>
                    <a:p>
                      <a:pPr indent="0" lvl="0" marL="0" rtl="0" algn="l">
                        <a:spcBef>
                          <a:spcPts val="0"/>
                        </a:spcBef>
                        <a:spcAft>
                          <a:spcPts val="0"/>
                        </a:spcAft>
                        <a:buNone/>
                      </a:pPr>
                      <a:r>
                        <a:rPr b="1" lang="en-AU" sz="2400"/>
                        <a:t>Change</a:t>
                      </a:r>
                      <a:endParaRPr b="1" sz="2400"/>
                    </a:p>
                  </a:txBody>
                  <a:tcPr marT="63500" marB="63500" marR="63500" marL="63500">
                    <a:solidFill>
                      <a:srgbClr val="FCE5CD"/>
                    </a:solidFill>
                  </a:tcPr>
                </a:tc>
                <a:tc>
                  <a:txBody>
                    <a:bodyPr/>
                    <a:lstStyle/>
                    <a:p>
                      <a:pPr indent="0" lvl="0" marL="0" rtl="0" algn="l">
                        <a:spcBef>
                          <a:spcPts val="0"/>
                        </a:spcBef>
                        <a:spcAft>
                          <a:spcPts val="0"/>
                        </a:spcAft>
                        <a:buNone/>
                      </a:pPr>
                      <a:r>
                        <a:rPr b="1" lang="en-AU" sz="2400"/>
                        <a:t>Add</a:t>
                      </a:r>
                      <a:endParaRPr b="1" sz="2400"/>
                    </a:p>
                  </a:txBody>
                  <a:tcPr marT="63500" marB="63500" marR="63500" marL="63500">
                    <a:solidFill>
                      <a:srgbClr val="CFE2F3"/>
                    </a:solidFill>
                  </a:tcPr>
                </a:tc>
              </a:tr>
              <a:tr h="558250">
                <a:tc>
                  <a:txBody>
                    <a:bodyPr/>
                    <a:lstStyle/>
                    <a:p>
                      <a:pPr indent="0" lvl="0" marL="0" rtl="0" algn="l">
                        <a:spcBef>
                          <a:spcPts val="0"/>
                        </a:spcBef>
                        <a:spcAft>
                          <a:spcPts val="0"/>
                        </a:spcAft>
                        <a:buNone/>
                      </a:pPr>
                      <a:r>
                        <a:rPr b="1" lang="en-AU">
                          <a:solidFill>
                            <a:srgbClr val="FFFFFF"/>
                          </a:solidFill>
                        </a:rPr>
                        <a:t>1</a:t>
                      </a:r>
                      <a:endParaRPr b="1">
                        <a:solidFill>
                          <a:srgbClr val="FFFFFF"/>
                        </a:solidFill>
                      </a:endParaRPr>
                    </a:p>
                  </a:txBody>
                  <a:tcPr marT="63500" marB="63500" marR="63500" marL="63500">
                    <a:solidFill>
                      <a:srgbClr val="999999"/>
                    </a:solidFill>
                  </a:tcPr>
                </a:tc>
                <a:tc>
                  <a:txBody>
                    <a:bodyPr/>
                    <a:lstStyle/>
                    <a:p>
                      <a:pPr indent="0" lvl="0" marL="0" rtl="0" algn="l">
                        <a:spcBef>
                          <a:spcPts val="0"/>
                        </a:spcBef>
                        <a:spcAft>
                          <a:spcPts val="0"/>
                        </a:spcAft>
                        <a:buNone/>
                      </a:pPr>
                      <a:r>
                        <a:rPr b="1" lang="en-AU" sz="1800">
                          <a:solidFill>
                            <a:srgbClr val="FFFFFF"/>
                          </a:solidFill>
                        </a:rPr>
                        <a:t>Grant ID</a:t>
                      </a:r>
                      <a:endParaRPr b="1" sz="1800">
                        <a:solidFill>
                          <a:srgbClr val="FFFFFF"/>
                        </a:solidFill>
                      </a:endParaRPr>
                    </a:p>
                  </a:txBody>
                  <a:tcPr marT="63500" marB="63500" marR="63500" marL="63500">
                    <a:solidFill>
                      <a:srgbClr val="999999"/>
                    </a:solidFill>
                  </a:tcPr>
                </a:tc>
                <a:tc>
                  <a:txBody>
                    <a:bodyPr/>
                    <a:lstStyle/>
                    <a:p>
                      <a:pPr indent="0" lvl="0" marL="0" rtl="0" algn="l">
                        <a:spcBef>
                          <a:spcPts val="0"/>
                        </a:spcBef>
                        <a:spcAft>
                          <a:spcPts val="0"/>
                        </a:spcAft>
                        <a:buNone/>
                      </a:pPr>
                      <a:r>
                        <a:t/>
                      </a:r>
                      <a:endParaRPr b="1"/>
                    </a:p>
                  </a:txBody>
                  <a:tcPr marT="63500" marB="63500" marR="63500" marL="63500">
                    <a:solidFill>
                      <a:srgbClr val="D9EAD3"/>
                    </a:solidFill>
                  </a:tcPr>
                </a:tc>
                <a:tc>
                  <a:txBody>
                    <a:bodyPr/>
                    <a:lstStyle/>
                    <a:p>
                      <a:pPr indent="0" lvl="0" marL="0" rtl="0" algn="l">
                        <a:spcBef>
                          <a:spcPts val="0"/>
                        </a:spcBef>
                        <a:spcAft>
                          <a:spcPts val="0"/>
                        </a:spcAft>
                        <a:buNone/>
                      </a:pPr>
                      <a:r>
                        <a:rPr b="1" lang="en-AU"/>
                        <a:t>Discontinue PURL </a:t>
                      </a:r>
                      <a:endParaRPr b="1"/>
                    </a:p>
                  </a:txBody>
                  <a:tcPr marT="63500" marB="63500" marR="63500" marL="63500">
                    <a:solidFill>
                      <a:srgbClr val="F4CCCC"/>
                    </a:solidFill>
                  </a:tcPr>
                </a:tc>
                <a:tc>
                  <a:txBody>
                    <a:bodyPr/>
                    <a:lstStyle/>
                    <a:p>
                      <a:pPr indent="0" lvl="0" marL="0" rtl="0" algn="l">
                        <a:spcBef>
                          <a:spcPts val="0"/>
                        </a:spcBef>
                        <a:spcAft>
                          <a:spcPts val="0"/>
                        </a:spcAft>
                        <a:buNone/>
                      </a:pPr>
                      <a:r>
                        <a:t/>
                      </a:r>
                      <a:endParaRPr b="1"/>
                    </a:p>
                  </a:txBody>
                  <a:tcPr marT="63500" marB="63500" marR="63500" marL="63500">
                    <a:solidFill>
                      <a:srgbClr val="FCE5CD"/>
                    </a:solidFill>
                  </a:tcPr>
                </a:tc>
                <a:tc>
                  <a:txBody>
                    <a:bodyPr/>
                    <a:lstStyle/>
                    <a:p>
                      <a:pPr indent="0" lvl="0" marL="0" rtl="0" algn="l">
                        <a:spcBef>
                          <a:spcPts val="0"/>
                        </a:spcBef>
                        <a:spcAft>
                          <a:spcPts val="0"/>
                        </a:spcAft>
                        <a:buNone/>
                      </a:pPr>
                      <a:r>
                        <a:rPr b="1" lang="en-AU"/>
                        <a:t>ARDC investment IDs (CrossRef Grant ID)</a:t>
                      </a:r>
                      <a:endParaRPr b="1"/>
                    </a:p>
                  </a:txBody>
                  <a:tcPr marT="63500" marB="63500" marR="63500" marL="63500">
                    <a:solidFill>
                      <a:srgbClr val="CFE2F3"/>
                    </a:solidFill>
                  </a:tcPr>
                </a:tc>
              </a:tr>
              <a:tr h="761950">
                <a:tc>
                  <a:txBody>
                    <a:bodyPr/>
                    <a:lstStyle/>
                    <a:p>
                      <a:pPr indent="0" lvl="0" marL="0" rtl="0" algn="l">
                        <a:spcBef>
                          <a:spcPts val="0"/>
                        </a:spcBef>
                        <a:spcAft>
                          <a:spcPts val="0"/>
                        </a:spcAft>
                        <a:buNone/>
                      </a:pPr>
                      <a:r>
                        <a:rPr b="1" lang="en-AU">
                          <a:solidFill>
                            <a:srgbClr val="FFFFFF"/>
                          </a:solidFill>
                        </a:rPr>
                        <a:t>2</a:t>
                      </a:r>
                      <a:endParaRPr b="1">
                        <a:solidFill>
                          <a:srgbClr val="FFFFFF"/>
                        </a:solidFill>
                      </a:endParaRPr>
                    </a:p>
                  </a:txBody>
                  <a:tcPr marT="63500" marB="63500" marR="63500" marL="63500">
                    <a:solidFill>
                      <a:srgbClr val="999999"/>
                    </a:solidFill>
                  </a:tcPr>
                </a:tc>
                <a:tc>
                  <a:txBody>
                    <a:bodyPr/>
                    <a:lstStyle/>
                    <a:p>
                      <a:pPr indent="0" lvl="0" marL="0" rtl="0" algn="l">
                        <a:spcBef>
                          <a:spcPts val="0"/>
                        </a:spcBef>
                        <a:spcAft>
                          <a:spcPts val="0"/>
                        </a:spcAft>
                        <a:buNone/>
                      </a:pPr>
                      <a:r>
                        <a:rPr b="1" lang="en-AU" sz="1800">
                          <a:solidFill>
                            <a:srgbClr val="FFFFFF"/>
                          </a:solidFill>
                        </a:rPr>
                        <a:t>DataCite </a:t>
                      </a:r>
                      <a:r>
                        <a:rPr b="1" lang="en-AU" sz="1800">
                          <a:solidFill>
                            <a:srgbClr val="FFFFFF"/>
                          </a:solidFill>
                        </a:rPr>
                        <a:t>DOI</a:t>
                      </a:r>
                      <a:endParaRPr b="1" sz="1800">
                        <a:solidFill>
                          <a:srgbClr val="FFFFFF"/>
                        </a:solidFill>
                      </a:endParaRPr>
                    </a:p>
                  </a:txBody>
                  <a:tcPr marT="63500" marB="63500" marR="63500" marL="63500">
                    <a:solidFill>
                      <a:srgbClr val="999999"/>
                    </a:solidFill>
                  </a:tcPr>
                </a:tc>
                <a:tc>
                  <a:txBody>
                    <a:bodyPr/>
                    <a:lstStyle/>
                    <a:p>
                      <a:pPr indent="0" lvl="0" marL="0" rtl="0" algn="l">
                        <a:spcBef>
                          <a:spcPts val="0"/>
                        </a:spcBef>
                        <a:spcAft>
                          <a:spcPts val="0"/>
                        </a:spcAft>
                        <a:buNone/>
                      </a:pPr>
                      <a:r>
                        <a:rPr b="1" lang="en-AU"/>
                        <a:t>Funding consortium access</a:t>
                      </a:r>
                      <a:endParaRPr b="1"/>
                    </a:p>
                  </a:txBody>
                  <a:tcPr marT="63500" marB="63500" marR="63500" marL="63500">
                    <a:solidFill>
                      <a:srgbClr val="D9EAD3"/>
                    </a:solidFill>
                  </a:tcPr>
                </a:tc>
                <a:tc>
                  <a:txBody>
                    <a:bodyPr/>
                    <a:lstStyle/>
                    <a:p>
                      <a:pPr indent="0" lvl="0" marL="0" rtl="0" algn="l">
                        <a:spcBef>
                          <a:spcPts val="0"/>
                        </a:spcBef>
                        <a:spcAft>
                          <a:spcPts val="0"/>
                        </a:spcAft>
                        <a:buNone/>
                      </a:pPr>
                      <a:r>
                        <a:rPr b="1" lang="en-AU"/>
                        <a:t>Discontinue ARDC local systems</a:t>
                      </a:r>
                      <a:endParaRPr b="1"/>
                    </a:p>
                  </a:txBody>
                  <a:tcPr marT="63500" marB="63500" marR="63500" marL="63500">
                    <a:solidFill>
                      <a:srgbClr val="F4CCCC"/>
                    </a:solidFill>
                  </a:tcPr>
                </a:tc>
                <a:tc>
                  <a:txBody>
                    <a:bodyPr/>
                    <a:lstStyle/>
                    <a:p>
                      <a:pPr indent="0" lvl="0" marL="0" rtl="0" algn="l">
                        <a:spcBef>
                          <a:spcPts val="0"/>
                        </a:spcBef>
                        <a:spcAft>
                          <a:spcPts val="0"/>
                        </a:spcAft>
                        <a:buNone/>
                      </a:pPr>
                      <a:r>
                        <a:rPr b="1" lang="en-AU"/>
                        <a:t>Long term consortium model</a:t>
                      </a:r>
                      <a:endParaRPr b="1"/>
                    </a:p>
                  </a:txBody>
                  <a:tcPr marT="63500" marB="63500" marR="63500" marL="63500">
                    <a:solidFill>
                      <a:srgbClr val="FCE5CD"/>
                    </a:solidFill>
                  </a:tcPr>
                </a:tc>
                <a:tc>
                  <a:txBody>
                    <a:bodyPr/>
                    <a:lstStyle/>
                    <a:p>
                      <a:pPr indent="0" lvl="0" marL="0" rtl="0" algn="l">
                        <a:spcBef>
                          <a:spcPts val="0"/>
                        </a:spcBef>
                        <a:spcAft>
                          <a:spcPts val="0"/>
                        </a:spcAft>
                        <a:buNone/>
                      </a:pPr>
                      <a:r>
                        <a:rPr b="1" lang="en-AU"/>
                        <a:t>Outcome and impact tracking</a:t>
                      </a:r>
                      <a:endParaRPr b="1"/>
                    </a:p>
                  </a:txBody>
                  <a:tcPr marT="63500" marB="63500" marR="63500" marL="63500">
                    <a:solidFill>
                      <a:srgbClr val="CFE2F3"/>
                    </a:solidFill>
                  </a:tcPr>
                </a:tc>
              </a:tr>
              <a:tr h="965625">
                <a:tc>
                  <a:txBody>
                    <a:bodyPr/>
                    <a:lstStyle/>
                    <a:p>
                      <a:pPr indent="0" lvl="0" marL="0" rtl="0" algn="l">
                        <a:spcBef>
                          <a:spcPts val="0"/>
                        </a:spcBef>
                        <a:spcAft>
                          <a:spcPts val="0"/>
                        </a:spcAft>
                        <a:buNone/>
                      </a:pPr>
                      <a:r>
                        <a:rPr b="1" lang="en-AU">
                          <a:solidFill>
                            <a:srgbClr val="FFFFFF"/>
                          </a:solidFill>
                        </a:rPr>
                        <a:t>3</a:t>
                      </a:r>
                      <a:endParaRPr b="1">
                        <a:solidFill>
                          <a:srgbClr val="FFFFFF"/>
                        </a:solidFill>
                      </a:endParaRPr>
                    </a:p>
                  </a:txBody>
                  <a:tcPr marT="63500" marB="63500" marR="63500" marL="63500">
                    <a:solidFill>
                      <a:srgbClr val="999999"/>
                    </a:solidFill>
                  </a:tcPr>
                </a:tc>
                <a:tc>
                  <a:txBody>
                    <a:bodyPr/>
                    <a:lstStyle/>
                    <a:p>
                      <a:pPr indent="0" lvl="0" marL="0" rtl="0" algn="l">
                        <a:spcBef>
                          <a:spcPts val="0"/>
                        </a:spcBef>
                        <a:spcAft>
                          <a:spcPts val="0"/>
                        </a:spcAft>
                        <a:buNone/>
                      </a:pPr>
                      <a:r>
                        <a:rPr b="1" lang="en-AU" sz="1800">
                          <a:solidFill>
                            <a:srgbClr val="FFFFFF"/>
                          </a:solidFill>
                        </a:rPr>
                        <a:t>RAID</a:t>
                      </a:r>
                      <a:endParaRPr b="1" sz="1800">
                        <a:solidFill>
                          <a:srgbClr val="FFFFFF"/>
                        </a:solidFill>
                      </a:endParaRPr>
                    </a:p>
                  </a:txBody>
                  <a:tcPr marT="63500" marB="63500" marR="63500" marL="63500">
                    <a:solidFill>
                      <a:srgbClr val="999999"/>
                    </a:solidFill>
                  </a:tcPr>
                </a:tc>
                <a:tc>
                  <a:txBody>
                    <a:bodyPr/>
                    <a:lstStyle/>
                    <a:p>
                      <a:pPr indent="0" lvl="0" marL="0" rtl="0" algn="l">
                        <a:spcBef>
                          <a:spcPts val="0"/>
                        </a:spcBef>
                        <a:spcAft>
                          <a:spcPts val="0"/>
                        </a:spcAft>
                        <a:buNone/>
                      </a:pPr>
                      <a:r>
                        <a:rPr b="1" lang="en-AU"/>
                        <a:t>Support of Australian uptake</a:t>
                      </a:r>
                      <a:endParaRPr b="1"/>
                    </a:p>
                  </a:txBody>
                  <a:tcPr marT="63500" marB="63500" marR="63500" marL="63500">
                    <a:solidFill>
                      <a:srgbClr val="D9EAD3"/>
                    </a:solidFill>
                  </a:tcPr>
                </a:tc>
                <a:tc>
                  <a:txBody>
                    <a:bodyPr/>
                    <a:lstStyle/>
                    <a:p>
                      <a:pPr indent="0" lvl="0" marL="0" rtl="0" algn="l">
                        <a:spcBef>
                          <a:spcPts val="0"/>
                        </a:spcBef>
                        <a:spcAft>
                          <a:spcPts val="0"/>
                        </a:spcAft>
                        <a:buNone/>
                      </a:pPr>
                      <a:r>
                        <a:t/>
                      </a:r>
                      <a:endParaRPr b="1"/>
                    </a:p>
                  </a:txBody>
                  <a:tcPr marT="63500" marB="63500" marR="63500" marL="63500">
                    <a:solidFill>
                      <a:srgbClr val="F4CCCC"/>
                    </a:solidFill>
                  </a:tcPr>
                </a:tc>
                <a:tc>
                  <a:txBody>
                    <a:bodyPr/>
                    <a:lstStyle/>
                    <a:p>
                      <a:pPr indent="0" lvl="0" marL="0" rtl="0" algn="l">
                        <a:spcBef>
                          <a:spcPts val="0"/>
                        </a:spcBef>
                        <a:spcAft>
                          <a:spcPts val="0"/>
                        </a:spcAft>
                        <a:buNone/>
                      </a:pPr>
                      <a:r>
                        <a:rPr b="1" lang="en-AU"/>
                        <a:t>3 year transition to international organisation</a:t>
                      </a:r>
                      <a:endParaRPr b="1"/>
                    </a:p>
                  </a:txBody>
                  <a:tcPr marT="63500" marB="63500" marR="63500" marL="63500">
                    <a:solidFill>
                      <a:srgbClr val="FCE5CD"/>
                    </a:solidFill>
                  </a:tcPr>
                </a:tc>
                <a:tc>
                  <a:txBody>
                    <a:bodyPr/>
                    <a:lstStyle/>
                    <a:p>
                      <a:pPr indent="0" lvl="0" marL="0" rtl="0" algn="l">
                        <a:spcBef>
                          <a:spcPts val="0"/>
                        </a:spcBef>
                        <a:spcAft>
                          <a:spcPts val="0"/>
                        </a:spcAft>
                        <a:buNone/>
                      </a:pPr>
                      <a:r>
                        <a:rPr b="1" lang="en-AU"/>
                        <a:t>3 year establishment investment</a:t>
                      </a:r>
                      <a:endParaRPr b="1"/>
                    </a:p>
                  </a:txBody>
                  <a:tcPr marT="63500" marB="63500" marR="63500" marL="63500">
                    <a:solidFill>
                      <a:srgbClr val="CFE2F3"/>
                    </a:solidFill>
                  </a:tcPr>
                </a:tc>
              </a:tr>
              <a:tr h="558250">
                <a:tc>
                  <a:txBody>
                    <a:bodyPr/>
                    <a:lstStyle/>
                    <a:p>
                      <a:pPr indent="0" lvl="0" marL="0" rtl="0" algn="l">
                        <a:spcBef>
                          <a:spcPts val="0"/>
                        </a:spcBef>
                        <a:spcAft>
                          <a:spcPts val="0"/>
                        </a:spcAft>
                        <a:buNone/>
                      </a:pPr>
                      <a:r>
                        <a:rPr b="1" lang="en-AU">
                          <a:solidFill>
                            <a:srgbClr val="FFFFFF"/>
                          </a:solidFill>
                        </a:rPr>
                        <a:t>4</a:t>
                      </a:r>
                      <a:endParaRPr b="1">
                        <a:solidFill>
                          <a:srgbClr val="FFFFFF"/>
                        </a:solidFill>
                      </a:endParaRPr>
                    </a:p>
                  </a:txBody>
                  <a:tcPr marT="63500" marB="63500" marR="63500" marL="63500">
                    <a:solidFill>
                      <a:srgbClr val="999999"/>
                    </a:solidFill>
                  </a:tcPr>
                </a:tc>
                <a:tc>
                  <a:txBody>
                    <a:bodyPr/>
                    <a:lstStyle/>
                    <a:p>
                      <a:pPr indent="0" lvl="0" marL="0" rtl="0" algn="l">
                        <a:spcBef>
                          <a:spcPts val="0"/>
                        </a:spcBef>
                        <a:spcAft>
                          <a:spcPts val="0"/>
                        </a:spcAft>
                        <a:buNone/>
                      </a:pPr>
                      <a:r>
                        <a:rPr b="1" lang="en-AU" sz="1800">
                          <a:solidFill>
                            <a:srgbClr val="FFFFFF"/>
                          </a:solidFill>
                        </a:rPr>
                        <a:t>Handle</a:t>
                      </a:r>
                      <a:endParaRPr b="1" sz="1800">
                        <a:solidFill>
                          <a:srgbClr val="FFFFFF"/>
                        </a:solidFill>
                      </a:endParaRPr>
                    </a:p>
                  </a:txBody>
                  <a:tcPr marT="63500" marB="63500" marR="63500" marL="63500">
                    <a:solidFill>
                      <a:srgbClr val="999999"/>
                    </a:solidFill>
                  </a:tcPr>
                </a:tc>
                <a:tc>
                  <a:txBody>
                    <a:bodyPr/>
                    <a:lstStyle/>
                    <a:p>
                      <a:pPr indent="0" lvl="0" marL="0" rtl="0" algn="l">
                        <a:spcBef>
                          <a:spcPts val="0"/>
                        </a:spcBef>
                        <a:spcAft>
                          <a:spcPts val="0"/>
                        </a:spcAft>
                        <a:buNone/>
                      </a:pPr>
                      <a:r>
                        <a:rPr b="1" lang="en-AU"/>
                        <a:t>Stable operation</a:t>
                      </a:r>
                      <a:endParaRPr b="1"/>
                    </a:p>
                  </a:txBody>
                  <a:tcPr marT="63500" marB="63500" marR="63500" marL="63500">
                    <a:solidFill>
                      <a:srgbClr val="D9EAD3"/>
                    </a:solidFill>
                  </a:tcPr>
                </a:tc>
                <a:tc>
                  <a:txBody>
                    <a:bodyPr/>
                    <a:lstStyle/>
                    <a:p>
                      <a:pPr indent="0" lvl="0" marL="0" rtl="0" algn="l">
                        <a:spcBef>
                          <a:spcPts val="0"/>
                        </a:spcBef>
                        <a:spcAft>
                          <a:spcPts val="0"/>
                        </a:spcAft>
                        <a:buNone/>
                      </a:pPr>
                      <a:r>
                        <a:t/>
                      </a:r>
                      <a:endParaRPr b="1"/>
                    </a:p>
                  </a:txBody>
                  <a:tcPr marT="63500" marB="63500" marR="63500" marL="63500">
                    <a:solidFill>
                      <a:srgbClr val="F4CCCC"/>
                    </a:solidFill>
                  </a:tcPr>
                </a:tc>
                <a:tc>
                  <a:txBody>
                    <a:bodyPr/>
                    <a:lstStyle/>
                    <a:p>
                      <a:pPr indent="0" lvl="0" marL="0" rtl="0" algn="l">
                        <a:spcBef>
                          <a:spcPts val="0"/>
                        </a:spcBef>
                        <a:spcAft>
                          <a:spcPts val="0"/>
                        </a:spcAft>
                        <a:buNone/>
                      </a:pPr>
                      <a:r>
                        <a:rPr b="1" lang="en-AU"/>
                        <a:t>Join global consortium</a:t>
                      </a:r>
                      <a:endParaRPr b="1"/>
                    </a:p>
                  </a:txBody>
                  <a:tcPr marT="63500" marB="63500" marR="63500" marL="63500">
                    <a:solidFill>
                      <a:srgbClr val="FCE5CD"/>
                    </a:solidFill>
                  </a:tcPr>
                </a:tc>
                <a:tc>
                  <a:txBody>
                    <a:bodyPr/>
                    <a:lstStyle/>
                    <a:p>
                      <a:pPr indent="0" lvl="0" marL="0" rtl="0" algn="l">
                        <a:spcBef>
                          <a:spcPts val="0"/>
                        </a:spcBef>
                        <a:spcAft>
                          <a:spcPts val="0"/>
                        </a:spcAft>
                        <a:buNone/>
                      </a:pPr>
                      <a:r>
                        <a:t/>
                      </a:r>
                      <a:endParaRPr b="1"/>
                    </a:p>
                  </a:txBody>
                  <a:tcPr marT="63500" marB="63500" marR="63500" marL="63500">
                    <a:solidFill>
                      <a:srgbClr val="CFE2F3"/>
                    </a:solidFill>
                  </a:tcPr>
                </a:tc>
              </a:tr>
              <a:tr h="761125">
                <a:tc>
                  <a:txBody>
                    <a:bodyPr/>
                    <a:lstStyle/>
                    <a:p>
                      <a:pPr indent="0" lvl="0" marL="0" rtl="0" algn="l">
                        <a:spcBef>
                          <a:spcPts val="0"/>
                        </a:spcBef>
                        <a:spcAft>
                          <a:spcPts val="0"/>
                        </a:spcAft>
                        <a:buNone/>
                      </a:pPr>
                      <a:r>
                        <a:rPr b="1" lang="en-AU">
                          <a:solidFill>
                            <a:srgbClr val="FFFFFF"/>
                          </a:solidFill>
                        </a:rPr>
                        <a:t>5</a:t>
                      </a:r>
                      <a:endParaRPr b="1">
                        <a:solidFill>
                          <a:srgbClr val="FFFFFF"/>
                        </a:solidFill>
                      </a:endParaRPr>
                    </a:p>
                  </a:txBody>
                  <a:tcPr marT="63500" marB="63500" marR="63500" marL="63500">
                    <a:solidFill>
                      <a:srgbClr val="999999"/>
                    </a:solidFill>
                  </a:tcPr>
                </a:tc>
                <a:tc>
                  <a:txBody>
                    <a:bodyPr/>
                    <a:lstStyle/>
                    <a:p>
                      <a:pPr indent="0" lvl="0" marL="0" rtl="0" algn="l">
                        <a:spcBef>
                          <a:spcPts val="0"/>
                        </a:spcBef>
                        <a:spcAft>
                          <a:spcPts val="0"/>
                        </a:spcAft>
                        <a:buNone/>
                      </a:pPr>
                      <a:r>
                        <a:rPr b="1" lang="en-AU" sz="1800">
                          <a:solidFill>
                            <a:srgbClr val="FFFFFF"/>
                          </a:solidFill>
                        </a:rPr>
                        <a:t>IGSN</a:t>
                      </a:r>
                      <a:endParaRPr b="1" sz="1800">
                        <a:solidFill>
                          <a:srgbClr val="FFFFFF"/>
                        </a:solidFill>
                      </a:endParaRPr>
                    </a:p>
                  </a:txBody>
                  <a:tcPr marT="63500" marB="63500" marR="63500" marL="63500">
                    <a:solidFill>
                      <a:srgbClr val="999999"/>
                    </a:solidFill>
                  </a:tcPr>
                </a:tc>
                <a:tc>
                  <a:txBody>
                    <a:bodyPr/>
                    <a:lstStyle/>
                    <a:p>
                      <a:pPr indent="0" lvl="0" marL="0" rtl="0" algn="l">
                        <a:spcBef>
                          <a:spcPts val="0"/>
                        </a:spcBef>
                        <a:spcAft>
                          <a:spcPts val="0"/>
                        </a:spcAft>
                        <a:buNone/>
                      </a:pPr>
                      <a:r>
                        <a:rPr b="1" lang="en-AU"/>
                        <a:t>Support for Australian uptake</a:t>
                      </a:r>
                      <a:endParaRPr b="1"/>
                    </a:p>
                  </a:txBody>
                  <a:tcPr marT="63500" marB="63500" marR="63500" marL="63500">
                    <a:solidFill>
                      <a:srgbClr val="D9EAD3"/>
                    </a:solidFill>
                  </a:tcPr>
                </a:tc>
                <a:tc>
                  <a:txBody>
                    <a:bodyPr/>
                    <a:lstStyle/>
                    <a:p>
                      <a:pPr indent="0" lvl="0" marL="0" rtl="0" algn="l">
                        <a:spcBef>
                          <a:spcPts val="0"/>
                        </a:spcBef>
                        <a:spcAft>
                          <a:spcPts val="0"/>
                        </a:spcAft>
                        <a:buNone/>
                      </a:pPr>
                      <a:r>
                        <a:rPr b="1" lang="en-AU"/>
                        <a:t>Existing system</a:t>
                      </a:r>
                      <a:endParaRPr b="1"/>
                    </a:p>
                  </a:txBody>
                  <a:tcPr marT="63500" marB="63500" marR="63500" marL="63500">
                    <a:solidFill>
                      <a:srgbClr val="F4CCCC"/>
                    </a:solidFill>
                  </a:tcPr>
                </a:tc>
                <a:tc>
                  <a:txBody>
                    <a:bodyPr/>
                    <a:lstStyle/>
                    <a:p>
                      <a:pPr indent="0" lvl="0" marL="0" rtl="0" algn="l">
                        <a:spcBef>
                          <a:spcPts val="0"/>
                        </a:spcBef>
                        <a:spcAft>
                          <a:spcPts val="0"/>
                        </a:spcAft>
                        <a:buNone/>
                      </a:pPr>
                      <a:r>
                        <a:rPr b="1" lang="en-AU"/>
                        <a:t>New system with int. collaborators</a:t>
                      </a:r>
                      <a:endParaRPr b="1"/>
                    </a:p>
                  </a:txBody>
                  <a:tcPr marT="63500" marB="63500" marR="63500" marL="63500">
                    <a:solidFill>
                      <a:srgbClr val="FCE5CD"/>
                    </a:solidFill>
                  </a:tcPr>
                </a:tc>
                <a:tc>
                  <a:txBody>
                    <a:bodyPr/>
                    <a:lstStyle/>
                    <a:p>
                      <a:pPr indent="0" lvl="0" marL="0" rtl="0" algn="l">
                        <a:spcBef>
                          <a:spcPts val="0"/>
                        </a:spcBef>
                        <a:spcAft>
                          <a:spcPts val="0"/>
                        </a:spcAft>
                        <a:buNone/>
                      </a:pPr>
                      <a:r>
                        <a:rPr b="1" lang="en-AU"/>
                        <a:t>“IGSN 2040” architecture</a:t>
                      </a:r>
                      <a:endParaRPr b="1"/>
                    </a:p>
                  </a:txBody>
                  <a:tcPr marT="63500" marB="63500" marR="63500" marL="63500">
                    <a:solidFill>
                      <a:srgbClr val="CFE2F3"/>
                    </a:solidFill>
                  </a:tcPr>
                </a:tc>
              </a:tr>
              <a:tr h="799600">
                <a:tc>
                  <a:txBody>
                    <a:bodyPr/>
                    <a:lstStyle/>
                    <a:p>
                      <a:pPr indent="0" lvl="0" marL="0" rtl="0" algn="l">
                        <a:spcBef>
                          <a:spcPts val="0"/>
                        </a:spcBef>
                        <a:spcAft>
                          <a:spcPts val="0"/>
                        </a:spcAft>
                        <a:buNone/>
                      </a:pPr>
                      <a:r>
                        <a:rPr b="1" lang="en-AU">
                          <a:solidFill>
                            <a:srgbClr val="FFFFFF"/>
                          </a:solidFill>
                        </a:rPr>
                        <a:t>6</a:t>
                      </a:r>
                      <a:endParaRPr b="1">
                        <a:solidFill>
                          <a:srgbClr val="FFFFFF"/>
                        </a:solidFill>
                      </a:endParaRPr>
                    </a:p>
                  </a:txBody>
                  <a:tcPr marT="63500" marB="63500" marR="63500" marL="63500">
                    <a:solidFill>
                      <a:srgbClr val="999999"/>
                    </a:solidFill>
                  </a:tcPr>
                </a:tc>
                <a:tc>
                  <a:txBody>
                    <a:bodyPr/>
                    <a:lstStyle/>
                    <a:p>
                      <a:pPr indent="0" lvl="0" marL="0" rtl="0" algn="l">
                        <a:spcBef>
                          <a:spcPts val="0"/>
                        </a:spcBef>
                        <a:spcAft>
                          <a:spcPts val="0"/>
                        </a:spcAft>
                        <a:buNone/>
                      </a:pPr>
                      <a:r>
                        <a:rPr b="1" lang="en-AU" sz="1800">
                          <a:solidFill>
                            <a:srgbClr val="FFFFFF"/>
                          </a:solidFill>
                        </a:rPr>
                        <a:t>AGLDWG</a:t>
                      </a:r>
                      <a:endParaRPr b="1" sz="1800">
                        <a:solidFill>
                          <a:srgbClr val="FFFFFF"/>
                        </a:solidFill>
                      </a:endParaRPr>
                    </a:p>
                  </a:txBody>
                  <a:tcPr marT="63500" marB="63500" marR="63500" marL="63500">
                    <a:solidFill>
                      <a:srgbClr val="999999"/>
                    </a:solidFill>
                  </a:tcPr>
                </a:tc>
                <a:tc>
                  <a:txBody>
                    <a:bodyPr/>
                    <a:lstStyle/>
                    <a:p>
                      <a:pPr indent="0" lvl="0" marL="0" rtl="0" algn="l">
                        <a:spcBef>
                          <a:spcPts val="0"/>
                        </a:spcBef>
                        <a:spcAft>
                          <a:spcPts val="0"/>
                        </a:spcAft>
                        <a:buNone/>
                      </a:pPr>
                      <a:r>
                        <a:t/>
                      </a:r>
                      <a:endParaRPr b="1"/>
                    </a:p>
                  </a:txBody>
                  <a:tcPr marT="63500" marB="63500" marR="63500" marL="63500">
                    <a:solidFill>
                      <a:srgbClr val="D9EAD3"/>
                    </a:solidFill>
                  </a:tcPr>
                </a:tc>
                <a:tc>
                  <a:txBody>
                    <a:bodyPr/>
                    <a:lstStyle/>
                    <a:p>
                      <a:pPr indent="0" lvl="0" marL="0" rtl="0" algn="l">
                        <a:spcBef>
                          <a:spcPts val="0"/>
                        </a:spcBef>
                        <a:spcAft>
                          <a:spcPts val="0"/>
                        </a:spcAft>
                        <a:buNone/>
                      </a:pPr>
                      <a:r>
                        <a:t/>
                      </a:r>
                      <a:endParaRPr b="1"/>
                    </a:p>
                  </a:txBody>
                  <a:tcPr marT="63500" marB="63500" marR="63500" marL="63500">
                    <a:solidFill>
                      <a:srgbClr val="F4CCCC"/>
                    </a:solidFill>
                  </a:tcPr>
                </a:tc>
                <a:tc>
                  <a:txBody>
                    <a:bodyPr/>
                    <a:lstStyle/>
                    <a:p>
                      <a:pPr indent="0" lvl="0" marL="0" rtl="0" algn="l">
                        <a:spcBef>
                          <a:spcPts val="0"/>
                        </a:spcBef>
                        <a:spcAft>
                          <a:spcPts val="0"/>
                        </a:spcAft>
                        <a:buNone/>
                      </a:pPr>
                      <a:r>
                        <a:t/>
                      </a:r>
                      <a:endParaRPr b="1"/>
                    </a:p>
                  </a:txBody>
                  <a:tcPr marT="63500" marB="63500" marR="63500" marL="63500">
                    <a:solidFill>
                      <a:srgbClr val="FCE5CD"/>
                    </a:solidFill>
                  </a:tcPr>
                </a:tc>
                <a:tc>
                  <a:txBody>
                    <a:bodyPr/>
                    <a:lstStyle/>
                    <a:p>
                      <a:pPr indent="0" lvl="0" marL="0" rtl="0" algn="l">
                        <a:spcBef>
                          <a:spcPts val="0"/>
                        </a:spcBef>
                        <a:spcAft>
                          <a:spcPts val="0"/>
                        </a:spcAft>
                        <a:buNone/>
                      </a:pPr>
                      <a:r>
                        <a:rPr b="1" lang="en-AU"/>
                        <a:t>ARDC operation of AGLDWG service</a:t>
                      </a:r>
                      <a:endParaRPr b="1"/>
                    </a:p>
                  </a:txBody>
                  <a:tcPr marT="63500" marB="63500" marR="63500" marL="63500">
                    <a:solidFill>
                      <a:srgbClr val="CFE2F3"/>
                    </a:solid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37"/>
          <p:cNvSpPr txBox="1"/>
          <p:nvPr>
            <p:ph idx="12" type="sldNum"/>
          </p:nvPr>
        </p:nvSpPr>
        <p:spPr>
          <a:xfrm>
            <a:off x="7685194" y="4767263"/>
            <a:ext cx="1321200" cy="273900"/>
          </a:xfrm>
          <a:prstGeom prst="rect">
            <a:avLst/>
          </a:prstGeom>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AU"/>
              <a:t>‹#›</a:t>
            </a:fld>
            <a:endParaRPr/>
          </a:p>
        </p:txBody>
      </p:sp>
      <p:graphicFrame>
        <p:nvGraphicFramePr>
          <p:cNvPr id="280" name="Google Shape;280;p37"/>
          <p:cNvGraphicFramePr/>
          <p:nvPr/>
        </p:nvGraphicFramePr>
        <p:xfrm>
          <a:off x="152425" y="1135625"/>
          <a:ext cx="3000000" cy="3000000"/>
        </p:xfrm>
        <a:graphic>
          <a:graphicData uri="http://schemas.openxmlformats.org/drawingml/2006/table">
            <a:tbl>
              <a:tblPr>
                <a:noFill/>
                <a:tableStyleId>{04175D2E-9598-4700-BD0F-B7FDA652F601}</a:tableStyleId>
              </a:tblPr>
              <a:tblGrid>
                <a:gridCol w="504325"/>
                <a:gridCol w="1556250"/>
                <a:gridCol w="2060575"/>
                <a:gridCol w="1585050"/>
                <a:gridCol w="1628275"/>
                <a:gridCol w="1657100"/>
              </a:tblGrid>
              <a:tr h="807650">
                <a:tc>
                  <a:txBody>
                    <a:bodyPr/>
                    <a:lstStyle/>
                    <a:p>
                      <a:pPr indent="0" lvl="0" marL="0" rtl="0" algn="l">
                        <a:spcBef>
                          <a:spcPts val="0"/>
                        </a:spcBef>
                        <a:spcAft>
                          <a:spcPts val="0"/>
                        </a:spcAft>
                        <a:buNone/>
                      </a:pPr>
                      <a:r>
                        <a:rPr b="1" lang="en-AU" sz="1600">
                          <a:solidFill>
                            <a:srgbClr val="FFFFFF"/>
                          </a:solidFill>
                        </a:rPr>
                        <a:t>7</a:t>
                      </a:r>
                      <a:endParaRPr b="1" sz="1600">
                        <a:solidFill>
                          <a:srgbClr val="FFFFFF"/>
                        </a:solidFill>
                      </a:endParaRPr>
                    </a:p>
                  </a:txBody>
                  <a:tcPr marT="63500" marB="63500" marR="63500" marL="63500">
                    <a:solidFill>
                      <a:srgbClr val="B7B7B7"/>
                    </a:solidFill>
                  </a:tcPr>
                </a:tc>
                <a:tc>
                  <a:txBody>
                    <a:bodyPr/>
                    <a:lstStyle/>
                    <a:p>
                      <a:pPr indent="0" lvl="0" marL="0" rtl="0" algn="l">
                        <a:spcBef>
                          <a:spcPts val="0"/>
                        </a:spcBef>
                        <a:spcAft>
                          <a:spcPts val="0"/>
                        </a:spcAft>
                        <a:buNone/>
                      </a:pPr>
                      <a:r>
                        <a:rPr b="1" lang="en-AU" sz="1600">
                          <a:solidFill>
                            <a:srgbClr val="FFFFFF"/>
                          </a:solidFill>
                        </a:rPr>
                        <a:t>ORCID</a:t>
                      </a:r>
                      <a:endParaRPr b="1" sz="1600">
                        <a:solidFill>
                          <a:srgbClr val="FFFFFF"/>
                        </a:solidFill>
                      </a:endParaRPr>
                    </a:p>
                  </a:txBody>
                  <a:tcPr marT="63500" marB="63500" marR="63500" marL="63500">
                    <a:solidFill>
                      <a:srgbClr val="B7B7B7"/>
                    </a:solidFill>
                  </a:tcPr>
                </a:tc>
                <a:tc>
                  <a:txBody>
                    <a:bodyPr/>
                    <a:lstStyle/>
                    <a:p>
                      <a:pPr indent="0" lvl="0" marL="0" rtl="0" algn="l">
                        <a:spcBef>
                          <a:spcPts val="0"/>
                        </a:spcBef>
                        <a:spcAft>
                          <a:spcPts val="0"/>
                        </a:spcAft>
                        <a:buNone/>
                      </a:pPr>
                      <a:r>
                        <a:rPr b="1" lang="en-AU" sz="1500"/>
                        <a:t>Support for Australian uptake</a:t>
                      </a:r>
                      <a:endParaRPr b="1" sz="1500"/>
                    </a:p>
                  </a:txBody>
                  <a:tcPr marT="63500" marB="63500" marR="63500" marL="63500">
                    <a:solidFill>
                      <a:srgbClr val="D9EAD3"/>
                    </a:solidFill>
                  </a:tcPr>
                </a:tc>
                <a:tc>
                  <a:txBody>
                    <a:bodyPr/>
                    <a:lstStyle/>
                    <a:p>
                      <a:pPr indent="0" lvl="0" marL="0" rtl="0" algn="l">
                        <a:spcBef>
                          <a:spcPts val="0"/>
                        </a:spcBef>
                        <a:spcAft>
                          <a:spcPts val="0"/>
                        </a:spcAft>
                        <a:buNone/>
                      </a:pPr>
                      <a:r>
                        <a:t/>
                      </a:r>
                      <a:endParaRPr b="1" sz="1500"/>
                    </a:p>
                  </a:txBody>
                  <a:tcPr marT="63500" marB="63500" marR="63500" marL="63500">
                    <a:solidFill>
                      <a:srgbClr val="F4CCCC"/>
                    </a:solidFill>
                  </a:tcPr>
                </a:tc>
                <a:tc>
                  <a:txBody>
                    <a:bodyPr/>
                    <a:lstStyle/>
                    <a:p>
                      <a:pPr indent="0" lvl="0" marL="0" rtl="0" algn="l">
                        <a:spcBef>
                          <a:spcPts val="0"/>
                        </a:spcBef>
                        <a:spcAft>
                          <a:spcPts val="0"/>
                        </a:spcAft>
                        <a:buNone/>
                      </a:pPr>
                      <a:r>
                        <a:t/>
                      </a:r>
                      <a:endParaRPr b="1" sz="1500"/>
                    </a:p>
                  </a:txBody>
                  <a:tcPr marT="63500" marB="63500" marR="63500" marL="63500">
                    <a:solidFill>
                      <a:srgbClr val="FCE5CD"/>
                    </a:solidFill>
                  </a:tcPr>
                </a:tc>
                <a:tc>
                  <a:txBody>
                    <a:bodyPr/>
                    <a:lstStyle/>
                    <a:p>
                      <a:pPr indent="0" lvl="0" marL="0" rtl="0" algn="l">
                        <a:spcBef>
                          <a:spcPts val="0"/>
                        </a:spcBef>
                        <a:spcAft>
                          <a:spcPts val="0"/>
                        </a:spcAft>
                        <a:buNone/>
                      </a:pPr>
                      <a:r>
                        <a:rPr b="1" lang="en-AU" sz="1500"/>
                        <a:t>Outcome and impact tracking</a:t>
                      </a:r>
                      <a:endParaRPr b="1" sz="1500"/>
                    </a:p>
                  </a:txBody>
                  <a:tcPr marT="63500" marB="63500" marR="63500" marL="63500">
                    <a:solidFill>
                      <a:srgbClr val="CFE2F3"/>
                    </a:solidFill>
                  </a:tcPr>
                </a:tc>
              </a:tr>
              <a:tr h="807650">
                <a:tc>
                  <a:txBody>
                    <a:bodyPr/>
                    <a:lstStyle/>
                    <a:p>
                      <a:pPr indent="0" lvl="0" marL="0" rtl="0" algn="l">
                        <a:spcBef>
                          <a:spcPts val="0"/>
                        </a:spcBef>
                        <a:spcAft>
                          <a:spcPts val="0"/>
                        </a:spcAft>
                        <a:buNone/>
                      </a:pPr>
                      <a:r>
                        <a:rPr b="1" lang="en-AU" sz="1600">
                          <a:solidFill>
                            <a:srgbClr val="FFFFFF"/>
                          </a:solidFill>
                        </a:rPr>
                        <a:t>8</a:t>
                      </a:r>
                      <a:endParaRPr b="1" sz="1600">
                        <a:solidFill>
                          <a:srgbClr val="FFFFFF"/>
                        </a:solidFill>
                      </a:endParaRPr>
                    </a:p>
                  </a:txBody>
                  <a:tcPr marT="63500" marB="63500" marR="63500" marL="63500">
                    <a:solidFill>
                      <a:srgbClr val="B7B7B7"/>
                    </a:solidFill>
                  </a:tcPr>
                </a:tc>
                <a:tc>
                  <a:txBody>
                    <a:bodyPr/>
                    <a:lstStyle/>
                    <a:p>
                      <a:pPr indent="0" lvl="0" marL="0" rtl="0" algn="l">
                        <a:spcBef>
                          <a:spcPts val="0"/>
                        </a:spcBef>
                        <a:spcAft>
                          <a:spcPts val="0"/>
                        </a:spcAft>
                        <a:buNone/>
                      </a:pPr>
                      <a:r>
                        <a:rPr b="1" lang="en-AU" sz="1600">
                          <a:solidFill>
                            <a:srgbClr val="FFFFFF"/>
                          </a:solidFill>
                        </a:rPr>
                        <a:t>ROR</a:t>
                      </a:r>
                      <a:endParaRPr b="1" sz="1600">
                        <a:solidFill>
                          <a:srgbClr val="FFFFFF"/>
                        </a:solidFill>
                      </a:endParaRPr>
                    </a:p>
                  </a:txBody>
                  <a:tcPr marT="63500" marB="63500" marR="63500" marL="63500">
                    <a:solidFill>
                      <a:srgbClr val="B7B7B7"/>
                    </a:solidFill>
                  </a:tcPr>
                </a:tc>
                <a:tc>
                  <a:txBody>
                    <a:bodyPr/>
                    <a:lstStyle/>
                    <a:p>
                      <a:pPr indent="0" lvl="0" marL="0" rtl="0" algn="l">
                        <a:spcBef>
                          <a:spcPts val="0"/>
                        </a:spcBef>
                        <a:spcAft>
                          <a:spcPts val="0"/>
                        </a:spcAft>
                        <a:buNone/>
                      </a:pPr>
                      <a:r>
                        <a:rPr b="1" lang="en-AU" sz="1500"/>
                        <a:t>Support for Australian uptake</a:t>
                      </a:r>
                      <a:endParaRPr b="1" sz="1500"/>
                    </a:p>
                  </a:txBody>
                  <a:tcPr marT="63500" marB="63500" marR="63500" marL="63500">
                    <a:solidFill>
                      <a:srgbClr val="D9EAD3"/>
                    </a:solidFill>
                  </a:tcPr>
                </a:tc>
                <a:tc>
                  <a:txBody>
                    <a:bodyPr/>
                    <a:lstStyle/>
                    <a:p>
                      <a:pPr indent="0" lvl="0" marL="0" rtl="0" algn="l">
                        <a:spcBef>
                          <a:spcPts val="0"/>
                        </a:spcBef>
                        <a:spcAft>
                          <a:spcPts val="0"/>
                        </a:spcAft>
                        <a:buNone/>
                      </a:pPr>
                      <a:r>
                        <a:t/>
                      </a:r>
                      <a:endParaRPr b="1" sz="1500"/>
                    </a:p>
                  </a:txBody>
                  <a:tcPr marT="63500" marB="63500" marR="63500" marL="63500">
                    <a:solidFill>
                      <a:srgbClr val="F4CCCC"/>
                    </a:solidFill>
                  </a:tcPr>
                </a:tc>
                <a:tc>
                  <a:txBody>
                    <a:bodyPr/>
                    <a:lstStyle/>
                    <a:p>
                      <a:pPr indent="0" lvl="0" marL="0" rtl="0" algn="l">
                        <a:spcBef>
                          <a:spcPts val="0"/>
                        </a:spcBef>
                        <a:spcAft>
                          <a:spcPts val="0"/>
                        </a:spcAft>
                        <a:buNone/>
                      </a:pPr>
                      <a:r>
                        <a:t/>
                      </a:r>
                      <a:endParaRPr b="1" sz="1500"/>
                    </a:p>
                  </a:txBody>
                  <a:tcPr marT="63500" marB="63500" marR="63500" marL="63500">
                    <a:solidFill>
                      <a:srgbClr val="FCE5CD"/>
                    </a:solidFill>
                  </a:tcPr>
                </a:tc>
                <a:tc>
                  <a:txBody>
                    <a:bodyPr/>
                    <a:lstStyle/>
                    <a:p>
                      <a:pPr indent="0" lvl="0" marL="0" rtl="0" algn="l">
                        <a:spcBef>
                          <a:spcPts val="0"/>
                        </a:spcBef>
                        <a:spcAft>
                          <a:spcPts val="0"/>
                        </a:spcAft>
                        <a:buNone/>
                      </a:pPr>
                      <a:r>
                        <a:rPr b="1" lang="en-AU" sz="1500"/>
                        <a:t>Integrate into ARDC systems</a:t>
                      </a:r>
                      <a:endParaRPr b="1" sz="1500"/>
                    </a:p>
                  </a:txBody>
                  <a:tcPr marT="63500" marB="63500" marR="63500" marL="63500">
                    <a:solidFill>
                      <a:srgbClr val="CFE2F3"/>
                    </a:solidFill>
                  </a:tcPr>
                </a:tc>
              </a:tr>
              <a:tr h="1397025">
                <a:tc>
                  <a:txBody>
                    <a:bodyPr/>
                    <a:lstStyle/>
                    <a:p>
                      <a:pPr indent="0" lvl="0" marL="0" rtl="0" algn="l">
                        <a:spcBef>
                          <a:spcPts val="0"/>
                        </a:spcBef>
                        <a:spcAft>
                          <a:spcPts val="0"/>
                        </a:spcAft>
                        <a:buNone/>
                      </a:pPr>
                      <a:r>
                        <a:rPr b="1" lang="en-AU" sz="1600">
                          <a:solidFill>
                            <a:srgbClr val="FFFFFF"/>
                          </a:solidFill>
                        </a:rPr>
                        <a:t>9</a:t>
                      </a:r>
                      <a:endParaRPr b="1" sz="1600">
                        <a:solidFill>
                          <a:srgbClr val="FFFFFF"/>
                        </a:solidFill>
                      </a:endParaRPr>
                    </a:p>
                  </a:txBody>
                  <a:tcPr marT="63500" marB="63500" marR="63500" marL="63500">
                    <a:solidFill>
                      <a:srgbClr val="B7B7B7"/>
                    </a:solidFill>
                  </a:tcPr>
                </a:tc>
                <a:tc>
                  <a:txBody>
                    <a:bodyPr/>
                    <a:lstStyle/>
                    <a:p>
                      <a:pPr indent="0" lvl="0" marL="0" rtl="0" algn="l">
                        <a:spcBef>
                          <a:spcPts val="0"/>
                        </a:spcBef>
                        <a:spcAft>
                          <a:spcPts val="0"/>
                        </a:spcAft>
                        <a:buNone/>
                      </a:pPr>
                      <a:r>
                        <a:rPr b="1" lang="en-AU" sz="1600">
                          <a:solidFill>
                            <a:srgbClr val="FFFFFF"/>
                          </a:solidFill>
                        </a:rPr>
                        <a:t>Instruments</a:t>
                      </a:r>
                      <a:endParaRPr b="1" sz="1600">
                        <a:solidFill>
                          <a:srgbClr val="FFFFFF"/>
                        </a:solidFill>
                      </a:endParaRPr>
                    </a:p>
                  </a:txBody>
                  <a:tcPr marT="63500" marB="63500" marR="63500" marL="63500">
                    <a:solidFill>
                      <a:srgbClr val="B7B7B7"/>
                    </a:solidFill>
                  </a:tcPr>
                </a:tc>
                <a:tc>
                  <a:txBody>
                    <a:bodyPr/>
                    <a:lstStyle/>
                    <a:p>
                      <a:pPr indent="0" lvl="0" marL="0" rtl="0" algn="l">
                        <a:spcBef>
                          <a:spcPts val="0"/>
                        </a:spcBef>
                        <a:spcAft>
                          <a:spcPts val="0"/>
                        </a:spcAft>
                        <a:buNone/>
                      </a:pPr>
                      <a:r>
                        <a:rPr b="1" lang="en-AU" sz="1500"/>
                        <a:t>Support for Australian uptake</a:t>
                      </a:r>
                      <a:endParaRPr b="1" sz="1500"/>
                    </a:p>
                  </a:txBody>
                  <a:tcPr marT="63500" marB="63500" marR="63500" marL="63500">
                    <a:solidFill>
                      <a:srgbClr val="D9EAD3"/>
                    </a:solidFill>
                  </a:tcPr>
                </a:tc>
                <a:tc>
                  <a:txBody>
                    <a:bodyPr/>
                    <a:lstStyle/>
                    <a:p>
                      <a:pPr indent="0" lvl="0" marL="0" rtl="0" algn="l">
                        <a:spcBef>
                          <a:spcPts val="0"/>
                        </a:spcBef>
                        <a:spcAft>
                          <a:spcPts val="0"/>
                        </a:spcAft>
                        <a:buNone/>
                      </a:pPr>
                      <a:r>
                        <a:t/>
                      </a:r>
                      <a:endParaRPr b="1" sz="1500"/>
                    </a:p>
                  </a:txBody>
                  <a:tcPr marT="63500" marB="63500" marR="63500" marL="63500">
                    <a:solidFill>
                      <a:srgbClr val="F4CCCC"/>
                    </a:solidFill>
                  </a:tcPr>
                </a:tc>
                <a:tc>
                  <a:txBody>
                    <a:bodyPr/>
                    <a:lstStyle/>
                    <a:p>
                      <a:pPr indent="0" lvl="0" marL="0" rtl="0" algn="l">
                        <a:spcBef>
                          <a:spcPts val="0"/>
                        </a:spcBef>
                        <a:spcAft>
                          <a:spcPts val="0"/>
                        </a:spcAft>
                        <a:buNone/>
                      </a:pPr>
                      <a:r>
                        <a:t/>
                      </a:r>
                      <a:endParaRPr b="1" sz="1500"/>
                    </a:p>
                  </a:txBody>
                  <a:tcPr marT="63500" marB="63500" marR="63500" marL="63500">
                    <a:solidFill>
                      <a:srgbClr val="FCE5CD"/>
                    </a:solidFill>
                  </a:tcPr>
                </a:tc>
                <a:tc>
                  <a:txBody>
                    <a:bodyPr/>
                    <a:lstStyle/>
                    <a:p>
                      <a:pPr indent="0" lvl="0" marL="0" rtl="0" algn="l">
                        <a:spcBef>
                          <a:spcPts val="0"/>
                        </a:spcBef>
                        <a:spcAft>
                          <a:spcPts val="0"/>
                        </a:spcAft>
                        <a:buNone/>
                      </a:pPr>
                      <a:r>
                        <a:rPr b="1" lang="en-AU" sz="1500"/>
                        <a:t>Support the establishment of global initiative</a:t>
                      </a:r>
                      <a:endParaRPr b="1" sz="1500"/>
                    </a:p>
                  </a:txBody>
                  <a:tcPr marT="63500" marB="63500" marR="63500" marL="63500">
                    <a:solidFill>
                      <a:srgbClr val="CFE2F3"/>
                    </a:solidFill>
                  </a:tcPr>
                </a:tc>
              </a:tr>
            </a:tbl>
          </a:graphicData>
        </a:graphic>
      </p:graphicFrame>
      <p:graphicFrame>
        <p:nvGraphicFramePr>
          <p:cNvPr id="281" name="Google Shape;281;p37"/>
          <p:cNvGraphicFramePr/>
          <p:nvPr/>
        </p:nvGraphicFramePr>
        <p:xfrm>
          <a:off x="656775" y="642875"/>
          <a:ext cx="3000000" cy="3000000"/>
        </p:xfrm>
        <a:graphic>
          <a:graphicData uri="http://schemas.openxmlformats.org/drawingml/2006/table">
            <a:tbl>
              <a:tblPr>
                <a:noFill/>
                <a:tableStyleId>{04175D2E-9598-4700-BD0F-B7FDA652F601}</a:tableStyleId>
              </a:tblPr>
              <a:tblGrid>
                <a:gridCol w="374525"/>
                <a:gridCol w="1181700"/>
                <a:gridCol w="2060575"/>
                <a:gridCol w="1585050"/>
                <a:gridCol w="1628275"/>
                <a:gridCol w="1657100"/>
              </a:tblGrid>
              <a:tr h="492750">
                <a:tc>
                  <a:txBody>
                    <a:bodyPr/>
                    <a:lstStyle/>
                    <a:p>
                      <a:pPr indent="0" lvl="0" marL="0" rtl="0" algn="l">
                        <a:spcBef>
                          <a:spcPts val="0"/>
                        </a:spcBef>
                        <a:spcAft>
                          <a:spcPts val="0"/>
                        </a:spcAft>
                        <a:buNone/>
                      </a:pPr>
                      <a:r>
                        <a:t/>
                      </a:r>
                      <a:endParaRPr b="1">
                        <a:solidFill>
                          <a:srgbClr val="FFFFFF"/>
                        </a:solidFill>
                      </a:endParaRPr>
                    </a:p>
                  </a:txBody>
                  <a:tcPr marT="63500" marB="63500" marR="63500" marL="63500">
                    <a:solidFill>
                      <a:srgbClr val="999999"/>
                    </a:solidFill>
                  </a:tcPr>
                </a:tc>
                <a:tc>
                  <a:txBody>
                    <a:bodyPr/>
                    <a:lstStyle/>
                    <a:p>
                      <a:pPr indent="0" lvl="0" marL="0" rtl="0" algn="l">
                        <a:spcBef>
                          <a:spcPts val="0"/>
                        </a:spcBef>
                        <a:spcAft>
                          <a:spcPts val="0"/>
                        </a:spcAft>
                        <a:buNone/>
                      </a:pPr>
                      <a:r>
                        <a:t/>
                      </a:r>
                      <a:endParaRPr b="1" sz="2400">
                        <a:solidFill>
                          <a:srgbClr val="FFFFFF"/>
                        </a:solidFill>
                      </a:endParaRPr>
                    </a:p>
                  </a:txBody>
                  <a:tcPr marT="63500" marB="63500" marR="63500" marL="63500">
                    <a:solidFill>
                      <a:srgbClr val="999999"/>
                    </a:solidFill>
                  </a:tcPr>
                </a:tc>
                <a:tc>
                  <a:txBody>
                    <a:bodyPr/>
                    <a:lstStyle/>
                    <a:p>
                      <a:pPr indent="0" lvl="0" marL="0" rtl="0" algn="l">
                        <a:spcBef>
                          <a:spcPts val="0"/>
                        </a:spcBef>
                        <a:spcAft>
                          <a:spcPts val="0"/>
                        </a:spcAft>
                        <a:buNone/>
                      </a:pPr>
                      <a:r>
                        <a:rPr b="1" lang="en-AU" sz="2400"/>
                        <a:t>Keep</a:t>
                      </a:r>
                      <a:endParaRPr b="1" sz="2400"/>
                    </a:p>
                  </a:txBody>
                  <a:tcPr marT="63500" marB="63500" marR="63500" marL="63500">
                    <a:solidFill>
                      <a:srgbClr val="D9EAD3"/>
                    </a:solidFill>
                  </a:tcPr>
                </a:tc>
                <a:tc>
                  <a:txBody>
                    <a:bodyPr/>
                    <a:lstStyle/>
                    <a:p>
                      <a:pPr indent="0" lvl="0" marL="0" rtl="0" algn="l">
                        <a:spcBef>
                          <a:spcPts val="0"/>
                        </a:spcBef>
                        <a:spcAft>
                          <a:spcPts val="0"/>
                        </a:spcAft>
                        <a:buNone/>
                      </a:pPr>
                      <a:r>
                        <a:rPr b="1" lang="en-AU" sz="2400"/>
                        <a:t>Chuck</a:t>
                      </a:r>
                      <a:endParaRPr b="1" sz="2400"/>
                    </a:p>
                  </a:txBody>
                  <a:tcPr marT="63500" marB="63500" marR="63500" marL="63500">
                    <a:solidFill>
                      <a:srgbClr val="F4CCCC"/>
                    </a:solidFill>
                  </a:tcPr>
                </a:tc>
                <a:tc>
                  <a:txBody>
                    <a:bodyPr/>
                    <a:lstStyle/>
                    <a:p>
                      <a:pPr indent="0" lvl="0" marL="0" rtl="0" algn="l">
                        <a:spcBef>
                          <a:spcPts val="0"/>
                        </a:spcBef>
                        <a:spcAft>
                          <a:spcPts val="0"/>
                        </a:spcAft>
                        <a:buNone/>
                      </a:pPr>
                      <a:r>
                        <a:rPr b="1" lang="en-AU" sz="2400"/>
                        <a:t>Change</a:t>
                      </a:r>
                      <a:endParaRPr b="1" sz="2400"/>
                    </a:p>
                  </a:txBody>
                  <a:tcPr marT="63500" marB="63500" marR="63500" marL="63500">
                    <a:solidFill>
                      <a:srgbClr val="FCE5CD"/>
                    </a:solidFill>
                  </a:tcPr>
                </a:tc>
                <a:tc>
                  <a:txBody>
                    <a:bodyPr/>
                    <a:lstStyle/>
                    <a:p>
                      <a:pPr indent="0" lvl="0" marL="0" rtl="0" algn="l">
                        <a:spcBef>
                          <a:spcPts val="0"/>
                        </a:spcBef>
                        <a:spcAft>
                          <a:spcPts val="0"/>
                        </a:spcAft>
                        <a:buNone/>
                      </a:pPr>
                      <a:r>
                        <a:rPr b="1" lang="en-AU" sz="2400"/>
                        <a:t>Add</a:t>
                      </a:r>
                      <a:endParaRPr b="1" sz="2400"/>
                    </a:p>
                  </a:txBody>
                  <a:tcPr marT="63500" marB="63500" marR="63500" marL="63500">
                    <a:solidFill>
                      <a:srgbClr val="CFE2F3"/>
                    </a:solid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38"/>
          <p:cNvSpPr txBox="1"/>
          <p:nvPr>
            <p:ph idx="1" type="body"/>
          </p:nvPr>
        </p:nvSpPr>
        <p:spPr>
          <a:xfrm>
            <a:off x="600075" y="2495100"/>
            <a:ext cx="6873300" cy="11406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800"/>
              </a:spcBef>
              <a:spcAft>
                <a:spcPts val="0"/>
              </a:spcAft>
              <a:buClr>
                <a:schemeClr val="lt1"/>
              </a:buClr>
              <a:buSzPts val="1100"/>
              <a:buNone/>
            </a:pPr>
            <a:r>
              <a:rPr lang="en-AU"/>
              <a:t>Adrian Burton						Natasha Simons</a:t>
            </a:r>
            <a:endParaRPr/>
          </a:p>
          <a:p>
            <a:pPr indent="0" lvl="0" marL="0" rtl="0" algn="l">
              <a:lnSpc>
                <a:spcPct val="90000"/>
              </a:lnSpc>
              <a:spcBef>
                <a:spcPts val="800"/>
              </a:spcBef>
              <a:spcAft>
                <a:spcPts val="0"/>
              </a:spcAft>
              <a:buClr>
                <a:schemeClr val="lt1"/>
              </a:buClr>
              <a:buSzPts val="1100"/>
              <a:buNone/>
            </a:pPr>
            <a:r>
              <a:rPr lang="en-AU"/>
              <a:t>Director, Data Policy and Services			Associate Director, Data and Services</a:t>
            </a:r>
            <a:endParaRPr/>
          </a:p>
          <a:p>
            <a:pPr indent="0" lvl="0" marL="0" rtl="0" algn="l">
              <a:lnSpc>
                <a:spcPct val="90000"/>
              </a:lnSpc>
              <a:spcBef>
                <a:spcPts val="800"/>
              </a:spcBef>
              <a:spcAft>
                <a:spcPts val="0"/>
              </a:spcAft>
              <a:buClr>
                <a:schemeClr val="lt1"/>
              </a:buClr>
              <a:buSzPts val="1100"/>
              <a:buNone/>
            </a:pPr>
            <a:r>
              <a:rPr lang="en-AU"/>
              <a:t>ARDC Canberra						ARDC Brisbane</a:t>
            </a:r>
            <a:endParaRPr/>
          </a:p>
          <a:p>
            <a:pPr indent="0" lvl="0" marL="0" rtl="0" algn="l">
              <a:lnSpc>
                <a:spcPct val="90000"/>
              </a:lnSpc>
              <a:spcBef>
                <a:spcPts val="800"/>
              </a:spcBef>
              <a:spcAft>
                <a:spcPts val="0"/>
              </a:spcAft>
              <a:buClr>
                <a:schemeClr val="lt1"/>
              </a:buClr>
              <a:buSzPts val="1100"/>
              <a:buNone/>
            </a:pPr>
            <a:r>
              <a:rPr lang="en-AU" u="sng">
                <a:solidFill>
                  <a:srgbClr val="FFFFFF"/>
                </a:solidFill>
                <a:hlinkClick r:id="rId3">
                  <a:extLst>
                    <a:ext uri="{A12FA001-AC4F-418D-AE19-62706E023703}">
                      <ahyp:hlinkClr val="tx"/>
                    </a:ext>
                  </a:extLst>
                </a:hlinkClick>
              </a:rPr>
              <a:t>adrian.burton@ardc.edu.au</a:t>
            </a:r>
            <a:r>
              <a:rPr lang="en-AU">
                <a:solidFill>
                  <a:srgbClr val="FFFFFF"/>
                </a:solidFill>
              </a:rPr>
              <a:t> 				</a:t>
            </a:r>
            <a:r>
              <a:rPr lang="en-AU" u="sng">
                <a:solidFill>
                  <a:srgbClr val="FFFFFF"/>
                </a:solidFill>
                <a:hlinkClick r:id="rId4">
                  <a:extLst>
                    <a:ext uri="{A12FA001-AC4F-418D-AE19-62706E023703}">
                      <ahyp:hlinkClr val="tx"/>
                    </a:ext>
                  </a:extLst>
                </a:hlinkClick>
              </a:rPr>
              <a:t>natasha.simons@ardc.edu.au</a:t>
            </a:r>
            <a:r>
              <a:rPr lang="en-AU">
                <a:solidFill>
                  <a:srgbClr val="FFFFFF"/>
                </a:solidFill>
              </a:rPr>
              <a:t> </a:t>
            </a:r>
            <a:endParaRPr>
              <a:solidFill>
                <a:srgbClr val="FFFFFF"/>
              </a:solidFill>
            </a:endParaRPr>
          </a:p>
          <a:p>
            <a:pPr indent="0" lvl="0" marL="0" rtl="0" algn="l">
              <a:lnSpc>
                <a:spcPct val="90000"/>
              </a:lnSpc>
              <a:spcBef>
                <a:spcPts val="800"/>
              </a:spcBef>
              <a:spcAft>
                <a:spcPts val="0"/>
              </a:spcAft>
              <a:buClr>
                <a:schemeClr val="lt1"/>
              </a:buClr>
              <a:buSzPts val="1100"/>
              <a:buNone/>
            </a:pPr>
            <a:r>
              <a:t/>
            </a:r>
            <a:endParaRPr/>
          </a:p>
          <a:p>
            <a:pPr indent="0" lvl="0" marL="0" rtl="0" algn="l">
              <a:lnSpc>
                <a:spcPct val="90000"/>
              </a:lnSpc>
              <a:spcBef>
                <a:spcPts val="800"/>
              </a:spcBef>
              <a:spcAft>
                <a:spcPts val="0"/>
              </a:spcAft>
              <a:buClr>
                <a:schemeClr val="lt1"/>
              </a:buClr>
              <a:buSzPts val="1100"/>
              <a:buNone/>
            </a:pPr>
            <a:r>
              <a:t/>
            </a:r>
            <a:endParaRPr/>
          </a:p>
        </p:txBody>
      </p:sp>
      <p:pic>
        <p:nvPicPr>
          <p:cNvPr id="287" name="Google Shape;287;p38"/>
          <p:cNvPicPr preferRelativeResize="0"/>
          <p:nvPr/>
        </p:nvPicPr>
        <p:blipFill>
          <a:blip r:embed="rId5">
            <a:alphaModFix/>
          </a:blip>
          <a:stretch>
            <a:fillRect/>
          </a:stretch>
        </p:blipFill>
        <p:spPr>
          <a:xfrm>
            <a:off x="6377475" y="1970250"/>
            <a:ext cx="2124674" cy="2190297"/>
          </a:xfrm>
          <a:prstGeom prst="rect">
            <a:avLst/>
          </a:prstGeom>
          <a:noFill/>
          <a:ln>
            <a:noFill/>
          </a:ln>
        </p:spPr>
      </p:pic>
      <p:sp>
        <p:nvSpPr>
          <p:cNvPr id="288" name="Google Shape;288;p38"/>
          <p:cNvSpPr txBox="1"/>
          <p:nvPr/>
        </p:nvSpPr>
        <p:spPr>
          <a:xfrm>
            <a:off x="6683663" y="4202700"/>
            <a:ext cx="15123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AU" sz="900">
                <a:solidFill>
                  <a:srgbClr val="FFFFFF"/>
                </a:solidFill>
                <a:latin typeface="Calibri"/>
                <a:ea typeface="Calibri"/>
                <a:cs typeface="Calibri"/>
                <a:sym typeface="Calibri"/>
              </a:rPr>
              <a:t>PIDapalooza Dublin 2019</a:t>
            </a:r>
            <a:endParaRPr sz="900">
              <a:solidFill>
                <a:srgbClr val="FFFFFF"/>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6"/>
          <p:cNvSpPr txBox="1"/>
          <p:nvPr>
            <p:ph idx="1" type="body"/>
          </p:nvPr>
        </p:nvSpPr>
        <p:spPr>
          <a:xfrm>
            <a:off x="406624" y="1403300"/>
            <a:ext cx="5030700" cy="2261400"/>
          </a:xfrm>
          <a:prstGeom prst="rect">
            <a:avLst/>
          </a:prstGeom>
        </p:spPr>
        <p:txBody>
          <a:bodyPr anchorCtr="0" anchor="t" bIns="0" lIns="0" spcFirstLastPara="1" rIns="0" wrap="square" tIns="0">
            <a:noAutofit/>
          </a:bodyPr>
          <a:lstStyle/>
          <a:p>
            <a:pPr indent="0" lvl="0" marL="0" rtl="0" algn="l">
              <a:spcBef>
                <a:spcPts val="800"/>
              </a:spcBef>
              <a:spcAft>
                <a:spcPts val="0"/>
              </a:spcAft>
              <a:buNone/>
            </a:pPr>
            <a:r>
              <a:rPr lang="en-AU"/>
              <a:t>“...nationally significant assets, facilities and services to support leading edge research...”</a:t>
            </a:r>
            <a:endParaRPr/>
          </a:p>
        </p:txBody>
      </p:sp>
      <p:sp>
        <p:nvSpPr>
          <p:cNvPr id="184" name="Google Shape;184;p26"/>
          <p:cNvSpPr txBox="1"/>
          <p:nvPr>
            <p:ph idx="4294967295" type="body"/>
          </p:nvPr>
        </p:nvSpPr>
        <p:spPr>
          <a:xfrm>
            <a:off x="1981179" y="4184258"/>
            <a:ext cx="5760600" cy="155400"/>
          </a:xfrm>
          <a:prstGeom prst="rect">
            <a:avLst/>
          </a:prstGeom>
        </p:spPr>
        <p:txBody>
          <a:bodyPr anchorCtr="0" anchor="t" bIns="34275" lIns="68575" spcFirstLastPara="1" rIns="68575" wrap="square" tIns="34275">
            <a:noAutofit/>
          </a:bodyPr>
          <a:lstStyle/>
          <a:p>
            <a:pPr indent="0" lvl="0" marL="0" rtl="0" algn="l">
              <a:spcBef>
                <a:spcPts val="800"/>
              </a:spcBef>
              <a:spcAft>
                <a:spcPts val="0"/>
              </a:spcAft>
              <a:buNone/>
            </a:pPr>
            <a:r>
              <a:rPr b="0" lang="en-AU" sz="800" u="sng">
                <a:solidFill>
                  <a:schemeClr val="hlink"/>
                </a:solidFill>
                <a:latin typeface="Arial"/>
                <a:ea typeface="Arial"/>
                <a:cs typeface="Arial"/>
                <a:sym typeface="Arial"/>
                <a:hlinkClick r:id="rId3"/>
              </a:rPr>
              <a:t>https://docs.education.gov.au/node/43736</a:t>
            </a:r>
            <a:endParaRPr/>
          </a:p>
        </p:txBody>
      </p:sp>
      <p:sp>
        <p:nvSpPr>
          <p:cNvPr id="185" name="Google Shape;185;p26"/>
          <p:cNvSpPr txBox="1"/>
          <p:nvPr>
            <p:ph type="title"/>
          </p:nvPr>
        </p:nvSpPr>
        <p:spPr>
          <a:xfrm>
            <a:off x="82676" y="211250"/>
            <a:ext cx="5565900" cy="468000"/>
          </a:xfrm>
          <a:prstGeom prst="rect">
            <a:avLst/>
          </a:prstGeom>
          <a:no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rPr b="1" lang="en-AU" sz="1600">
                <a:solidFill>
                  <a:srgbClr val="00BCDB"/>
                </a:solidFill>
              </a:rPr>
              <a:t>Australian National Research Infrastructure Roadmap </a:t>
            </a:r>
            <a:endParaRPr b="1" sz="1600">
              <a:solidFill>
                <a:srgbClr val="00BCDB"/>
              </a:solidFill>
            </a:endParaRPr>
          </a:p>
          <a:p>
            <a:pPr indent="0" lvl="0" marL="0" rtl="0" algn="l">
              <a:spcBef>
                <a:spcPts val="0"/>
              </a:spcBef>
              <a:spcAft>
                <a:spcPts val="0"/>
              </a:spcAft>
              <a:buNone/>
            </a:pPr>
            <a:r>
              <a:t/>
            </a:r>
            <a:endParaRPr sz="1100"/>
          </a:p>
        </p:txBody>
      </p:sp>
      <p:pic>
        <p:nvPicPr>
          <p:cNvPr id="186" name="Google Shape;186;p26"/>
          <p:cNvPicPr preferRelativeResize="0"/>
          <p:nvPr/>
        </p:nvPicPr>
        <p:blipFill rotWithShape="1">
          <a:blip r:embed="rId4">
            <a:alphaModFix/>
          </a:blip>
          <a:srcRect b="2350" l="0" r="4278" t="14881"/>
          <a:stretch/>
        </p:blipFill>
        <p:spPr>
          <a:xfrm>
            <a:off x="5779800" y="211250"/>
            <a:ext cx="3325674" cy="4368332"/>
          </a:xfrm>
          <a:prstGeom prst="rect">
            <a:avLst/>
          </a:prstGeom>
          <a:noFill/>
          <a:ln>
            <a:noFill/>
          </a:ln>
        </p:spPr>
      </p:pic>
      <p:sp>
        <p:nvSpPr>
          <p:cNvPr id="187" name="Google Shape;187;p26"/>
          <p:cNvSpPr txBox="1"/>
          <p:nvPr>
            <p:ph idx="4294967295" type="sldNum"/>
          </p:nvPr>
        </p:nvSpPr>
        <p:spPr>
          <a:xfrm>
            <a:off x="8556784" y="4749851"/>
            <a:ext cx="548700" cy="393600"/>
          </a:xfrm>
          <a:prstGeom prst="rect">
            <a:avLst/>
          </a:prstGeom>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AU"/>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3"/>
                                        </p:tgtEl>
                                        <p:attrNameLst>
                                          <p:attrName>style.visibility</p:attrName>
                                        </p:attrNameLst>
                                      </p:cBhvr>
                                      <p:to>
                                        <p:strVal val="visible"/>
                                      </p:to>
                                    </p:set>
                                    <p:animEffect filter="fade" transition="in">
                                      <p:cBhvr>
                                        <p:cTn dur="1000"/>
                                        <p:tgtEl>
                                          <p:spTgt spid="18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pic>
        <p:nvPicPr>
          <p:cNvPr id="192" name="Google Shape;192;p27"/>
          <p:cNvPicPr preferRelativeResize="0"/>
          <p:nvPr/>
        </p:nvPicPr>
        <p:blipFill>
          <a:blip r:embed="rId3">
            <a:alphaModFix/>
          </a:blip>
          <a:stretch>
            <a:fillRect/>
          </a:stretch>
        </p:blipFill>
        <p:spPr>
          <a:xfrm>
            <a:off x="158525" y="3715959"/>
            <a:ext cx="1957388" cy="1314450"/>
          </a:xfrm>
          <a:prstGeom prst="rect">
            <a:avLst/>
          </a:prstGeom>
          <a:noFill/>
          <a:ln>
            <a:noFill/>
          </a:ln>
        </p:spPr>
      </p:pic>
      <p:pic>
        <p:nvPicPr>
          <p:cNvPr id="193" name="Google Shape;193;p27"/>
          <p:cNvPicPr preferRelativeResize="0"/>
          <p:nvPr/>
        </p:nvPicPr>
        <p:blipFill>
          <a:blip r:embed="rId4">
            <a:alphaModFix/>
          </a:blip>
          <a:stretch>
            <a:fillRect/>
          </a:stretch>
        </p:blipFill>
        <p:spPr>
          <a:xfrm>
            <a:off x="4165434" y="1810291"/>
            <a:ext cx="1964531" cy="1307306"/>
          </a:xfrm>
          <a:prstGeom prst="rect">
            <a:avLst/>
          </a:prstGeom>
          <a:noFill/>
          <a:ln>
            <a:noFill/>
          </a:ln>
        </p:spPr>
      </p:pic>
      <p:pic>
        <p:nvPicPr>
          <p:cNvPr id="194" name="Google Shape;194;p27"/>
          <p:cNvPicPr preferRelativeResize="0"/>
          <p:nvPr/>
        </p:nvPicPr>
        <p:blipFill>
          <a:blip r:embed="rId5">
            <a:alphaModFix/>
          </a:blip>
          <a:stretch>
            <a:fillRect/>
          </a:stretch>
        </p:blipFill>
        <p:spPr>
          <a:xfrm>
            <a:off x="232125" y="234469"/>
            <a:ext cx="2143125" cy="1200150"/>
          </a:xfrm>
          <a:prstGeom prst="rect">
            <a:avLst/>
          </a:prstGeom>
          <a:noFill/>
          <a:ln>
            <a:noFill/>
          </a:ln>
        </p:spPr>
      </p:pic>
      <p:pic>
        <p:nvPicPr>
          <p:cNvPr id="195" name="Google Shape;195;p27"/>
          <p:cNvPicPr preferRelativeResize="0"/>
          <p:nvPr/>
        </p:nvPicPr>
        <p:blipFill>
          <a:blip r:embed="rId6">
            <a:alphaModFix/>
          </a:blip>
          <a:stretch>
            <a:fillRect/>
          </a:stretch>
        </p:blipFill>
        <p:spPr>
          <a:xfrm>
            <a:off x="4043531" y="251756"/>
            <a:ext cx="1293019" cy="1293019"/>
          </a:xfrm>
          <a:prstGeom prst="rect">
            <a:avLst/>
          </a:prstGeom>
          <a:noFill/>
          <a:ln>
            <a:noFill/>
          </a:ln>
        </p:spPr>
      </p:pic>
      <p:pic>
        <p:nvPicPr>
          <p:cNvPr id="196" name="Google Shape;196;p27"/>
          <p:cNvPicPr preferRelativeResize="0"/>
          <p:nvPr/>
        </p:nvPicPr>
        <p:blipFill>
          <a:blip r:embed="rId7">
            <a:alphaModFix/>
          </a:blip>
          <a:stretch>
            <a:fillRect/>
          </a:stretch>
        </p:blipFill>
        <p:spPr>
          <a:xfrm>
            <a:off x="6195054" y="382904"/>
            <a:ext cx="2667875" cy="1600699"/>
          </a:xfrm>
          <a:prstGeom prst="rect">
            <a:avLst/>
          </a:prstGeom>
          <a:noFill/>
          <a:ln>
            <a:noFill/>
          </a:ln>
        </p:spPr>
      </p:pic>
      <p:pic>
        <p:nvPicPr>
          <p:cNvPr id="197" name="Google Shape;197;p27"/>
          <p:cNvPicPr preferRelativeResize="0"/>
          <p:nvPr/>
        </p:nvPicPr>
        <p:blipFill>
          <a:blip r:embed="rId8">
            <a:alphaModFix/>
          </a:blip>
          <a:stretch>
            <a:fillRect/>
          </a:stretch>
        </p:blipFill>
        <p:spPr>
          <a:xfrm>
            <a:off x="381558" y="1894534"/>
            <a:ext cx="2007394" cy="1285875"/>
          </a:xfrm>
          <a:prstGeom prst="rect">
            <a:avLst/>
          </a:prstGeom>
          <a:noFill/>
          <a:ln>
            <a:noFill/>
          </a:ln>
        </p:spPr>
      </p:pic>
      <p:pic>
        <p:nvPicPr>
          <p:cNvPr id="198" name="Google Shape;198;p27"/>
          <p:cNvPicPr preferRelativeResize="0"/>
          <p:nvPr/>
        </p:nvPicPr>
        <p:blipFill>
          <a:blip r:embed="rId9">
            <a:alphaModFix/>
          </a:blip>
          <a:stretch>
            <a:fillRect/>
          </a:stretch>
        </p:blipFill>
        <p:spPr>
          <a:xfrm>
            <a:off x="6338932" y="3117600"/>
            <a:ext cx="2667860" cy="1779601"/>
          </a:xfrm>
          <a:prstGeom prst="rect">
            <a:avLst/>
          </a:prstGeom>
          <a:noFill/>
          <a:ln>
            <a:noFill/>
          </a:ln>
        </p:spPr>
      </p:pic>
      <p:pic>
        <p:nvPicPr>
          <p:cNvPr id="199" name="Google Shape;199;p27"/>
          <p:cNvPicPr preferRelativeResize="0"/>
          <p:nvPr/>
        </p:nvPicPr>
        <p:blipFill rotWithShape="1">
          <a:blip r:embed="rId10">
            <a:alphaModFix/>
          </a:blip>
          <a:srcRect b="0" l="0" r="0" t="0"/>
          <a:stretch/>
        </p:blipFill>
        <p:spPr>
          <a:xfrm>
            <a:off x="2716400" y="762951"/>
            <a:ext cx="1121575" cy="2293200"/>
          </a:xfrm>
          <a:prstGeom prst="rect">
            <a:avLst/>
          </a:prstGeom>
          <a:noFill/>
          <a:ln>
            <a:noFill/>
          </a:ln>
        </p:spPr>
      </p:pic>
      <p:pic>
        <p:nvPicPr>
          <p:cNvPr id="200" name="Google Shape;200;p27"/>
          <p:cNvPicPr preferRelativeResize="0"/>
          <p:nvPr/>
        </p:nvPicPr>
        <p:blipFill>
          <a:blip r:embed="rId11">
            <a:alphaModFix/>
          </a:blip>
          <a:stretch>
            <a:fillRect/>
          </a:stretch>
        </p:blipFill>
        <p:spPr>
          <a:xfrm>
            <a:off x="3147488" y="3314710"/>
            <a:ext cx="2438400" cy="182879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8"/>
          <p:cNvSpPr txBox="1"/>
          <p:nvPr>
            <p:ph idx="12" type="sldNum"/>
          </p:nvPr>
        </p:nvSpPr>
        <p:spPr>
          <a:xfrm>
            <a:off x="5763896" y="3575447"/>
            <a:ext cx="990900" cy="205500"/>
          </a:xfrm>
          <a:prstGeom prst="rect">
            <a:avLst/>
          </a:prstGeom>
        </p:spPr>
        <p:txBody>
          <a:bodyPr anchorCtr="0" anchor="ctr" bIns="34275" lIns="68575" spcFirstLastPara="1" rIns="68575" wrap="square" tIns="34275">
            <a:noAutofit/>
          </a:bodyPr>
          <a:lstStyle/>
          <a:p>
            <a:pPr indent="0" lvl="0" marL="0" rtl="0" algn="r">
              <a:spcBef>
                <a:spcPts val="0"/>
              </a:spcBef>
              <a:spcAft>
                <a:spcPts val="0"/>
              </a:spcAft>
              <a:buClr>
                <a:srgbClr val="000000"/>
              </a:buClr>
              <a:buFont typeface="Arial"/>
              <a:buNone/>
            </a:pPr>
            <a:fld id="{00000000-1234-1234-1234-123412341234}" type="slidenum">
              <a:rPr lang="en-AU"/>
              <a:t>‹#›</a:t>
            </a:fld>
            <a:endParaRPr/>
          </a:p>
        </p:txBody>
      </p:sp>
      <p:pic>
        <p:nvPicPr>
          <p:cNvPr id="207" name="Google Shape;207;p28"/>
          <p:cNvPicPr preferRelativeResize="0"/>
          <p:nvPr/>
        </p:nvPicPr>
        <p:blipFill>
          <a:blip r:embed="rId3">
            <a:alphaModFix/>
          </a:blip>
          <a:stretch>
            <a:fillRect/>
          </a:stretch>
        </p:blipFill>
        <p:spPr>
          <a:xfrm>
            <a:off x="3672225" y="40558"/>
            <a:ext cx="4822170" cy="4914904"/>
          </a:xfrm>
          <a:prstGeom prst="rect">
            <a:avLst/>
          </a:prstGeom>
          <a:noFill/>
          <a:ln>
            <a:noFill/>
          </a:ln>
        </p:spPr>
      </p:pic>
      <p:sp>
        <p:nvSpPr>
          <p:cNvPr id="208" name="Google Shape;208;p28"/>
          <p:cNvSpPr txBox="1"/>
          <p:nvPr>
            <p:ph type="title"/>
          </p:nvPr>
        </p:nvSpPr>
        <p:spPr>
          <a:xfrm>
            <a:off x="472375" y="257175"/>
            <a:ext cx="3104100" cy="900000"/>
          </a:xfrm>
          <a:prstGeom prst="rect">
            <a:avLst/>
          </a:prstGeom>
        </p:spPr>
        <p:txBody>
          <a:bodyPr anchorCtr="0" anchor="b" bIns="34275" lIns="68575" spcFirstLastPara="1" rIns="68575" wrap="square" tIns="34275">
            <a:noAutofit/>
          </a:bodyPr>
          <a:lstStyle/>
          <a:p>
            <a:pPr indent="0" lvl="0" marL="0" rtl="0" algn="l">
              <a:spcBef>
                <a:spcPts val="0"/>
              </a:spcBef>
              <a:spcAft>
                <a:spcPts val="0"/>
              </a:spcAft>
              <a:buNone/>
            </a:pPr>
            <a:r>
              <a:rPr lang="en-AU"/>
              <a:t>Australian Research Data Commons</a:t>
            </a:r>
            <a:endParaRPr/>
          </a:p>
        </p:txBody>
      </p:sp>
      <p:sp>
        <p:nvSpPr>
          <p:cNvPr id="209" name="Google Shape;209;p28"/>
          <p:cNvSpPr txBox="1"/>
          <p:nvPr>
            <p:ph idx="2" type="body"/>
          </p:nvPr>
        </p:nvSpPr>
        <p:spPr>
          <a:xfrm>
            <a:off x="472373" y="1499700"/>
            <a:ext cx="2833800" cy="2144100"/>
          </a:xfrm>
          <a:prstGeom prst="rect">
            <a:avLst/>
          </a:prstGeom>
        </p:spPr>
        <p:txBody>
          <a:bodyPr anchorCtr="0" anchor="t" bIns="34275" lIns="68575" spcFirstLastPara="1" rIns="68575" wrap="square" tIns="34275">
            <a:noAutofit/>
          </a:bodyPr>
          <a:lstStyle/>
          <a:p>
            <a:pPr indent="0" lvl="0" marL="0" rtl="0" algn="ctr">
              <a:lnSpc>
                <a:spcPct val="125000"/>
              </a:lnSpc>
              <a:spcBef>
                <a:spcPts val="0"/>
              </a:spcBef>
              <a:spcAft>
                <a:spcPts val="0"/>
              </a:spcAft>
              <a:buNone/>
            </a:pPr>
            <a:r>
              <a:t/>
            </a:r>
            <a:endParaRPr sz="1800">
              <a:solidFill>
                <a:srgbClr val="000000"/>
              </a:solidFill>
              <a:latin typeface="Spectral"/>
              <a:ea typeface="Spectral"/>
              <a:cs typeface="Spectral"/>
              <a:sym typeface="Spectral"/>
            </a:endParaRPr>
          </a:p>
          <a:p>
            <a:pPr indent="0" lvl="0" marL="0" rtl="0" algn="ctr">
              <a:lnSpc>
                <a:spcPct val="125000"/>
              </a:lnSpc>
              <a:spcBef>
                <a:spcPts val="800"/>
              </a:spcBef>
              <a:spcAft>
                <a:spcPts val="0"/>
              </a:spcAft>
              <a:buNone/>
            </a:pPr>
            <a:r>
              <a:rPr lang="en-AU" sz="1800">
                <a:solidFill>
                  <a:srgbClr val="000000"/>
                </a:solidFill>
                <a:latin typeface="Spectral"/>
                <a:ea typeface="Spectral"/>
                <a:cs typeface="Spectral"/>
                <a:sym typeface="Spectral"/>
              </a:rPr>
              <a:t>...transforming digital infrastructure to support leading edge research and innovation....</a:t>
            </a:r>
            <a:endParaRPr sz="1800">
              <a:solidFill>
                <a:srgbClr val="000000"/>
              </a:solidFill>
              <a:latin typeface="Spectral"/>
              <a:ea typeface="Spectral"/>
              <a:cs typeface="Spectral"/>
              <a:sym typeface="Spectral"/>
            </a:endParaRPr>
          </a:p>
          <a:p>
            <a:pPr indent="0" lvl="0" marL="0" rtl="0" algn="l">
              <a:spcBef>
                <a:spcPts val="800"/>
              </a:spcBef>
              <a:spcAft>
                <a:spcPts val="0"/>
              </a:spcAft>
              <a:buNone/>
            </a:pPr>
            <a:r>
              <a:t/>
            </a:r>
            <a:endParaRPr/>
          </a:p>
        </p:txBody>
      </p:sp>
      <p:pic>
        <p:nvPicPr>
          <p:cNvPr id="210" name="Google Shape;210;p28"/>
          <p:cNvPicPr preferRelativeResize="0"/>
          <p:nvPr/>
        </p:nvPicPr>
        <p:blipFill>
          <a:blip r:embed="rId4">
            <a:alphaModFix/>
          </a:blip>
          <a:stretch>
            <a:fillRect/>
          </a:stretch>
        </p:blipFill>
        <p:spPr>
          <a:xfrm>
            <a:off x="7822577" y="4187468"/>
            <a:ext cx="1321425" cy="9560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29"/>
          <p:cNvSpPr txBox="1"/>
          <p:nvPr>
            <p:ph type="title"/>
          </p:nvPr>
        </p:nvSpPr>
        <p:spPr>
          <a:xfrm>
            <a:off x="1031402" y="164350"/>
            <a:ext cx="6663300" cy="422700"/>
          </a:xfrm>
          <a:prstGeom prst="rect">
            <a:avLst/>
          </a:prstGeom>
          <a:noFill/>
          <a:ln>
            <a:noFill/>
          </a:ln>
        </p:spPr>
        <p:txBody>
          <a:bodyPr anchorCtr="0" anchor="b" bIns="34275" lIns="68575" spcFirstLastPara="1" rIns="68575" wrap="square" tIns="34275">
            <a:noAutofit/>
          </a:bodyPr>
          <a:lstStyle/>
          <a:p>
            <a:pPr indent="0" lvl="0" marL="0" rtl="0" algn="l">
              <a:lnSpc>
                <a:spcPct val="90000"/>
              </a:lnSpc>
              <a:spcBef>
                <a:spcPts val="0"/>
              </a:spcBef>
              <a:spcAft>
                <a:spcPts val="0"/>
              </a:spcAft>
              <a:buClr>
                <a:srgbClr val="00B0D5"/>
              </a:buClr>
              <a:buSzPts val="2400"/>
              <a:buFont typeface="Calibri"/>
              <a:buNone/>
            </a:pPr>
            <a:r>
              <a:rPr lang="en-AU"/>
              <a:t>ARDC National Information Infrastructure</a:t>
            </a:r>
            <a:endParaRPr/>
          </a:p>
        </p:txBody>
      </p:sp>
      <p:pic>
        <p:nvPicPr>
          <p:cNvPr id="216" name="Google Shape;216;p29"/>
          <p:cNvPicPr preferRelativeResize="0"/>
          <p:nvPr/>
        </p:nvPicPr>
        <p:blipFill rotWithShape="1">
          <a:blip r:embed="rId3">
            <a:alphaModFix/>
          </a:blip>
          <a:srcRect b="18716" l="28428" r="8014" t="25958"/>
          <a:stretch/>
        </p:blipFill>
        <p:spPr>
          <a:xfrm>
            <a:off x="294968" y="735225"/>
            <a:ext cx="7944154" cy="440827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30"/>
          <p:cNvSpPr txBox="1"/>
          <p:nvPr>
            <p:ph idx="1" type="body"/>
          </p:nvPr>
        </p:nvSpPr>
        <p:spPr>
          <a:xfrm>
            <a:off x="621000" y="1782000"/>
            <a:ext cx="4700700" cy="1560900"/>
          </a:xfrm>
          <a:prstGeom prst="rect">
            <a:avLst/>
          </a:prstGeom>
          <a:noFill/>
          <a:ln>
            <a:noFill/>
          </a:ln>
        </p:spPr>
        <p:txBody>
          <a:bodyPr anchorCtr="0" anchor="t" bIns="0" lIns="0" spcFirstLastPara="1" rIns="0" wrap="square" tIns="0">
            <a:noAutofit/>
          </a:bodyPr>
          <a:lstStyle/>
          <a:p>
            <a:pPr indent="-374650" lvl="0" marL="457200" rtl="0" algn="l">
              <a:lnSpc>
                <a:spcPct val="120000"/>
              </a:lnSpc>
              <a:spcBef>
                <a:spcPts val="0"/>
              </a:spcBef>
              <a:spcAft>
                <a:spcPts val="0"/>
              </a:spcAft>
              <a:buSzPts val="2300"/>
              <a:buChar char="●"/>
            </a:pPr>
            <a:r>
              <a:rPr lang="en-AU" sz="2300"/>
              <a:t>national adoption and coverage</a:t>
            </a:r>
            <a:endParaRPr sz="2300"/>
          </a:p>
          <a:p>
            <a:pPr indent="-374650" lvl="0" marL="457200" rtl="0" algn="l">
              <a:lnSpc>
                <a:spcPct val="120000"/>
              </a:lnSpc>
              <a:spcBef>
                <a:spcPts val="0"/>
              </a:spcBef>
              <a:spcAft>
                <a:spcPts val="0"/>
              </a:spcAft>
              <a:buSzPts val="2300"/>
              <a:buChar char="●"/>
            </a:pPr>
            <a:r>
              <a:rPr lang="en-AU" sz="2300"/>
              <a:t>efficient national provision</a:t>
            </a:r>
            <a:endParaRPr sz="2300"/>
          </a:p>
          <a:p>
            <a:pPr indent="-374650" lvl="0" marL="457200" rtl="0" algn="l">
              <a:lnSpc>
                <a:spcPct val="120000"/>
              </a:lnSpc>
              <a:spcBef>
                <a:spcPts val="0"/>
              </a:spcBef>
              <a:spcAft>
                <a:spcPts val="0"/>
              </a:spcAft>
              <a:buSzPts val="2300"/>
              <a:buChar char="●"/>
            </a:pPr>
            <a:r>
              <a:rPr lang="en-AU" sz="2300"/>
              <a:t>strategic national direction</a:t>
            </a:r>
            <a:endParaRPr sz="2300"/>
          </a:p>
        </p:txBody>
      </p:sp>
      <p:sp>
        <p:nvSpPr>
          <p:cNvPr id="222" name="Google Shape;222;p30"/>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AU"/>
              <a:t>‹#›</a:t>
            </a:fld>
            <a:endParaRPr/>
          </a:p>
        </p:txBody>
      </p:sp>
      <p:sp>
        <p:nvSpPr>
          <p:cNvPr id="223" name="Google Shape;223;p30"/>
          <p:cNvSpPr txBox="1"/>
          <p:nvPr>
            <p:ph type="title"/>
          </p:nvPr>
        </p:nvSpPr>
        <p:spPr>
          <a:xfrm>
            <a:off x="628650" y="623700"/>
            <a:ext cx="7886700" cy="847800"/>
          </a:xfrm>
          <a:prstGeom prst="rect">
            <a:avLst/>
          </a:prstGeom>
          <a:noFill/>
          <a:ln>
            <a:noFill/>
          </a:ln>
        </p:spPr>
        <p:txBody>
          <a:bodyPr anchorCtr="0" anchor="t" bIns="34275" lIns="0" spcFirstLastPara="1" rIns="0" wrap="square" tIns="0">
            <a:noAutofit/>
          </a:bodyPr>
          <a:lstStyle/>
          <a:p>
            <a:pPr indent="0" lvl="0" marL="0" rtl="0" algn="l">
              <a:lnSpc>
                <a:spcPct val="90000"/>
              </a:lnSpc>
              <a:spcBef>
                <a:spcPts val="0"/>
              </a:spcBef>
              <a:spcAft>
                <a:spcPts val="0"/>
              </a:spcAft>
              <a:buClr>
                <a:schemeClr val="accent1"/>
              </a:buClr>
              <a:buSzPts val="2700"/>
              <a:buFont typeface="Calibri"/>
              <a:buNone/>
            </a:pPr>
            <a:r>
              <a:rPr lang="en-AU"/>
              <a:t>Persistent Identifiers as National Infrastructure</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31"/>
          <p:cNvSpPr txBox="1"/>
          <p:nvPr>
            <p:ph type="title"/>
          </p:nvPr>
        </p:nvSpPr>
        <p:spPr>
          <a:xfrm>
            <a:off x="472381" y="257175"/>
            <a:ext cx="2211900" cy="900000"/>
          </a:xfrm>
          <a:prstGeom prst="rect">
            <a:avLst/>
          </a:prstGeom>
          <a:noFill/>
          <a:ln>
            <a:noFill/>
          </a:ln>
        </p:spPr>
        <p:txBody>
          <a:bodyPr anchorCtr="0" anchor="b" bIns="34275" lIns="68575" spcFirstLastPara="1" rIns="68575" wrap="square" tIns="34275">
            <a:noAutofit/>
          </a:bodyPr>
          <a:lstStyle/>
          <a:p>
            <a:pPr indent="0" lvl="0" marL="0" rtl="0" algn="l">
              <a:lnSpc>
                <a:spcPct val="90000"/>
              </a:lnSpc>
              <a:spcBef>
                <a:spcPts val="0"/>
              </a:spcBef>
              <a:spcAft>
                <a:spcPts val="0"/>
              </a:spcAft>
              <a:buClr>
                <a:srgbClr val="00B0D5"/>
              </a:buClr>
              <a:buSzPts val="2400"/>
              <a:buFont typeface="Calibri"/>
              <a:buNone/>
            </a:pPr>
            <a:r>
              <a:t/>
            </a:r>
            <a:endParaRPr/>
          </a:p>
        </p:txBody>
      </p:sp>
      <p:sp>
        <p:nvSpPr>
          <p:cNvPr id="229" name="Google Shape;229;p31"/>
          <p:cNvSpPr txBox="1"/>
          <p:nvPr>
            <p:ph idx="2" type="body"/>
          </p:nvPr>
        </p:nvSpPr>
        <p:spPr>
          <a:xfrm>
            <a:off x="472381" y="1157288"/>
            <a:ext cx="2211900" cy="21441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200"/>
              <a:buNone/>
            </a:pPr>
            <a:r>
              <a:t/>
            </a:r>
            <a:endParaRPr/>
          </a:p>
        </p:txBody>
      </p:sp>
      <p:sp>
        <p:nvSpPr>
          <p:cNvPr id="230" name="Google Shape;230;p31"/>
          <p:cNvSpPr txBox="1"/>
          <p:nvPr/>
        </p:nvSpPr>
        <p:spPr>
          <a:xfrm>
            <a:off x="7114594" y="3796875"/>
            <a:ext cx="1560000" cy="524400"/>
          </a:xfrm>
          <a:prstGeom prst="rect">
            <a:avLst/>
          </a:prstGeom>
          <a:noFill/>
          <a:ln cap="flat" cmpd="sng" w="9525">
            <a:solidFill>
              <a:srgbClr val="000000"/>
            </a:solidFill>
            <a:prstDash val="solid"/>
            <a:round/>
            <a:headEnd len="sm" w="sm" type="none"/>
            <a:tailEnd len="sm" w="sm" type="none"/>
          </a:ln>
        </p:spPr>
        <p:txBody>
          <a:bodyPr anchorCtr="0" anchor="t" bIns="68575" lIns="68575" spcFirstLastPara="1" rIns="68575" wrap="square" tIns="68575">
            <a:noAutofit/>
          </a:bodyPr>
          <a:lstStyle/>
          <a:p>
            <a:pPr indent="0" lvl="0" marL="0" rtl="0" algn="l">
              <a:spcBef>
                <a:spcPts val="0"/>
              </a:spcBef>
              <a:spcAft>
                <a:spcPts val="0"/>
              </a:spcAft>
              <a:buNone/>
            </a:pPr>
            <a:r>
              <a:rPr lang="en-AU" sz="1100" u="sng">
                <a:solidFill>
                  <a:schemeClr val="hlink"/>
                </a:solidFill>
                <a:latin typeface="Calibri"/>
                <a:ea typeface="Calibri"/>
                <a:cs typeface="Calibri"/>
                <a:sym typeface="Calibri"/>
                <a:hlinkClick r:id="rId3"/>
              </a:rPr>
              <a:t>Josh </a:t>
            </a:r>
            <a:r>
              <a:rPr lang="en-AU" sz="1100">
                <a:latin typeface="Calibri"/>
                <a:ea typeface="Calibri"/>
                <a:cs typeface="Calibri"/>
                <a:sym typeface="Calibri"/>
              </a:rPr>
              <a:t>and </a:t>
            </a:r>
            <a:r>
              <a:rPr lang="en-AU" sz="1100" u="sng">
                <a:solidFill>
                  <a:schemeClr val="hlink"/>
                </a:solidFill>
                <a:latin typeface="Calibri"/>
                <a:ea typeface="Calibri"/>
                <a:cs typeface="Calibri"/>
                <a:sym typeface="Calibri"/>
                <a:hlinkClick r:id="rId4"/>
              </a:rPr>
              <a:t>Natasha </a:t>
            </a:r>
            <a:r>
              <a:rPr lang="en-AU" sz="1100">
                <a:latin typeface="Calibri"/>
                <a:ea typeface="Calibri"/>
                <a:cs typeface="Calibri"/>
                <a:sym typeface="Calibri"/>
              </a:rPr>
              <a:t>made this graphic. Ta!</a:t>
            </a:r>
            <a:endParaRPr sz="1100">
              <a:latin typeface="Calibri"/>
              <a:ea typeface="Calibri"/>
              <a:cs typeface="Calibri"/>
              <a:sym typeface="Calibri"/>
            </a:endParaRPr>
          </a:p>
        </p:txBody>
      </p:sp>
      <p:pic>
        <p:nvPicPr>
          <p:cNvPr id="231" name="Google Shape;231;p31"/>
          <p:cNvPicPr preferRelativeResize="0"/>
          <p:nvPr/>
        </p:nvPicPr>
        <p:blipFill>
          <a:blip r:embed="rId5">
            <a:alphaModFix/>
          </a:blip>
          <a:stretch>
            <a:fillRect/>
          </a:stretch>
        </p:blipFill>
        <p:spPr>
          <a:xfrm>
            <a:off x="1227994" y="1695900"/>
            <a:ext cx="524306" cy="524306"/>
          </a:xfrm>
          <a:prstGeom prst="rect">
            <a:avLst/>
          </a:prstGeom>
          <a:noFill/>
          <a:ln>
            <a:noFill/>
          </a:ln>
        </p:spPr>
      </p:pic>
      <p:pic>
        <p:nvPicPr>
          <p:cNvPr id="232" name="Google Shape;232;p31"/>
          <p:cNvPicPr preferRelativeResize="0"/>
          <p:nvPr/>
        </p:nvPicPr>
        <p:blipFill>
          <a:blip r:embed="rId6">
            <a:alphaModFix/>
          </a:blip>
          <a:stretch>
            <a:fillRect/>
          </a:stretch>
        </p:blipFill>
        <p:spPr>
          <a:xfrm>
            <a:off x="-1" y="0"/>
            <a:ext cx="7114595" cy="514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2"/>
          <p:cNvSpPr txBox="1"/>
          <p:nvPr>
            <p:ph idx="1" type="body"/>
          </p:nvPr>
        </p:nvSpPr>
        <p:spPr>
          <a:xfrm>
            <a:off x="621000" y="1782000"/>
            <a:ext cx="7886700" cy="2011200"/>
          </a:xfrm>
          <a:prstGeom prst="rect">
            <a:avLst/>
          </a:prstGeom>
        </p:spPr>
        <p:txBody>
          <a:bodyPr anchorCtr="0" anchor="t" bIns="0" lIns="0" spcFirstLastPara="1" rIns="0" wrap="square" tIns="0">
            <a:noAutofit/>
          </a:bodyPr>
          <a:lstStyle/>
          <a:p>
            <a:pPr indent="-342900" lvl="0" marL="457200" rtl="0" algn="l">
              <a:spcBef>
                <a:spcPts val="1500"/>
              </a:spcBef>
              <a:spcAft>
                <a:spcPts val="0"/>
              </a:spcAft>
              <a:buSzPts val="1800"/>
              <a:buChar char="●"/>
            </a:pPr>
            <a:r>
              <a:rPr lang="en-AU" sz="1800"/>
              <a:t>coverage of key elements of research: eg people, publications, data, samples, projects, etc</a:t>
            </a:r>
            <a:endParaRPr sz="1800"/>
          </a:p>
          <a:p>
            <a:pPr indent="-342900" lvl="0" marL="457200" rtl="0" algn="l">
              <a:spcBef>
                <a:spcPts val="0"/>
              </a:spcBef>
              <a:spcAft>
                <a:spcPts val="0"/>
              </a:spcAft>
              <a:buSzPts val="1800"/>
              <a:buChar char="●"/>
            </a:pPr>
            <a:r>
              <a:rPr lang="en-AU" sz="1800"/>
              <a:t>spectrum of PID technical approaches: eg Handle, DOI, Linked data</a:t>
            </a:r>
            <a:endParaRPr sz="1800"/>
          </a:p>
          <a:p>
            <a:pPr indent="-342900" lvl="0" marL="457200" rtl="0" algn="l">
              <a:spcBef>
                <a:spcPts val="0"/>
              </a:spcBef>
              <a:spcAft>
                <a:spcPts val="0"/>
              </a:spcAft>
              <a:buSzPts val="1800"/>
              <a:buChar char="●"/>
            </a:pPr>
            <a:r>
              <a:rPr lang="en-AU" sz="1800"/>
              <a:t>operation and </a:t>
            </a:r>
            <a:r>
              <a:rPr lang="en-AU" sz="1800"/>
              <a:t>facilitation</a:t>
            </a:r>
            <a:endParaRPr sz="1800"/>
          </a:p>
          <a:p>
            <a:pPr indent="-342900" lvl="0" marL="457200" rtl="0" algn="l">
              <a:spcBef>
                <a:spcPts val="0"/>
              </a:spcBef>
              <a:spcAft>
                <a:spcPts val="0"/>
              </a:spcAft>
              <a:buSzPts val="1800"/>
              <a:buChar char="●"/>
            </a:pPr>
            <a:r>
              <a:rPr lang="en-AU" sz="1800"/>
              <a:t>attributes of “good” PID systems (more on that in below in Policy)</a:t>
            </a:r>
            <a:endParaRPr sz="1800"/>
          </a:p>
        </p:txBody>
      </p:sp>
      <p:sp>
        <p:nvSpPr>
          <p:cNvPr id="239" name="Google Shape;239;p32"/>
          <p:cNvSpPr txBox="1"/>
          <p:nvPr>
            <p:ph idx="12" type="sldNum"/>
          </p:nvPr>
        </p:nvSpPr>
        <p:spPr>
          <a:xfrm>
            <a:off x="7685194" y="4767263"/>
            <a:ext cx="1321200" cy="273900"/>
          </a:xfrm>
          <a:prstGeom prst="rect">
            <a:avLst/>
          </a:prstGeom>
        </p:spPr>
        <p:txBody>
          <a:bodyPr anchorCtr="0" anchor="ctr" bIns="34275" lIns="68575" spcFirstLastPara="1" rIns="68575" wrap="square" tIns="34275">
            <a:noAutofit/>
          </a:bodyPr>
          <a:lstStyle/>
          <a:p>
            <a:pPr indent="0" lvl="0" marL="0" rtl="0" algn="r">
              <a:spcBef>
                <a:spcPts val="0"/>
              </a:spcBef>
              <a:spcAft>
                <a:spcPts val="0"/>
              </a:spcAft>
              <a:buClr>
                <a:srgbClr val="000000"/>
              </a:buClr>
              <a:buFont typeface="Arial"/>
              <a:buNone/>
            </a:pPr>
            <a:fld id="{00000000-1234-1234-1234-123412341234}" type="slidenum">
              <a:rPr lang="en-AU"/>
              <a:t>‹#›</a:t>
            </a:fld>
            <a:endParaRPr/>
          </a:p>
        </p:txBody>
      </p:sp>
      <p:sp>
        <p:nvSpPr>
          <p:cNvPr id="240" name="Google Shape;240;p32"/>
          <p:cNvSpPr txBox="1"/>
          <p:nvPr>
            <p:ph type="title"/>
          </p:nvPr>
        </p:nvSpPr>
        <p:spPr>
          <a:xfrm>
            <a:off x="628650" y="623700"/>
            <a:ext cx="7886700" cy="847800"/>
          </a:xfrm>
          <a:prstGeom prst="rect">
            <a:avLst/>
          </a:prstGeom>
        </p:spPr>
        <p:txBody>
          <a:bodyPr anchorCtr="0" anchor="t" bIns="34275" lIns="0" spcFirstLastPara="1" rIns="0" wrap="square" tIns="0">
            <a:noAutofit/>
          </a:bodyPr>
          <a:lstStyle/>
          <a:p>
            <a:pPr indent="0" lvl="0" marL="0" rtl="0" algn="l">
              <a:spcBef>
                <a:spcPts val="0"/>
              </a:spcBef>
              <a:spcAft>
                <a:spcPts val="0"/>
              </a:spcAft>
              <a:buNone/>
            </a:pPr>
            <a:r>
              <a:rPr lang="en-AU"/>
              <a:t>PID Service Portfolio Considerations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33"/>
          <p:cNvSpPr txBox="1"/>
          <p:nvPr>
            <p:ph idx="1" type="body"/>
          </p:nvPr>
        </p:nvSpPr>
        <p:spPr>
          <a:xfrm>
            <a:off x="621000" y="1782000"/>
            <a:ext cx="4700700" cy="995700"/>
          </a:xfrm>
          <a:prstGeom prst="rect">
            <a:avLst/>
          </a:prstGeom>
          <a:noFill/>
          <a:ln>
            <a:noFill/>
          </a:ln>
        </p:spPr>
        <p:txBody>
          <a:bodyPr anchorCtr="0" anchor="t" bIns="0" lIns="0" spcFirstLastPara="1" rIns="0" wrap="square" tIns="0">
            <a:noAutofit/>
          </a:bodyPr>
          <a:lstStyle/>
          <a:p>
            <a:pPr indent="-374650" lvl="0" marL="457200" rtl="0" algn="l">
              <a:lnSpc>
                <a:spcPct val="120000"/>
              </a:lnSpc>
              <a:spcBef>
                <a:spcPts val="0"/>
              </a:spcBef>
              <a:spcAft>
                <a:spcPts val="0"/>
              </a:spcAft>
              <a:buSzPts val="2300"/>
              <a:buChar char="●"/>
            </a:pPr>
            <a:r>
              <a:rPr lang="en-AU" sz="2300"/>
              <a:t>ARDC PID </a:t>
            </a:r>
            <a:r>
              <a:rPr lang="en-AU" sz="2300" u="sng">
                <a:solidFill>
                  <a:schemeClr val="hlink"/>
                </a:solidFill>
                <a:hlinkClick r:id="rId3"/>
              </a:rPr>
              <a:t>Policy</a:t>
            </a:r>
            <a:endParaRPr sz="2300"/>
          </a:p>
          <a:p>
            <a:pPr indent="-374650" lvl="0" marL="457200" rtl="0" algn="l">
              <a:lnSpc>
                <a:spcPct val="120000"/>
              </a:lnSpc>
              <a:spcBef>
                <a:spcPts val="0"/>
              </a:spcBef>
              <a:spcAft>
                <a:spcPts val="0"/>
              </a:spcAft>
              <a:buSzPts val="2300"/>
              <a:buChar char="●"/>
            </a:pPr>
            <a:r>
              <a:rPr lang="en-AU" sz="2300"/>
              <a:t>ARDC PID Roadmap</a:t>
            </a:r>
            <a:endParaRPr sz="2300"/>
          </a:p>
          <a:p>
            <a:pPr indent="0" lvl="0" marL="0" rtl="0" algn="l">
              <a:lnSpc>
                <a:spcPct val="120000"/>
              </a:lnSpc>
              <a:spcBef>
                <a:spcPts val="0"/>
              </a:spcBef>
              <a:spcAft>
                <a:spcPts val="0"/>
              </a:spcAft>
              <a:buNone/>
            </a:pPr>
            <a:r>
              <a:t/>
            </a:r>
            <a:endParaRPr sz="2300"/>
          </a:p>
        </p:txBody>
      </p:sp>
      <p:sp>
        <p:nvSpPr>
          <p:cNvPr id="246" name="Google Shape;246;p33"/>
          <p:cNvSpPr txBox="1"/>
          <p:nvPr>
            <p:ph idx="12" type="sldNum"/>
          </p:nvPr>
        </p:nvSpPr>
        <p:spPr>
          <a:xfrm>
            <a:off x="7685194" y="4767263"/>
            <a:ext cx="1321200" cy="273900"/>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AU"/>
              <a:t>‹#›</a:t>
            </a:fld>
            <a:endParaRPr/>
          </a:p>
        </p:txBody>
      </p:sp>
      <p:sp>
        <p:nvSpPr>
          <p:cNvPr id="247" name="Google Shape;247;p33"/>
          <p:cNvSpPr txBox="1"/>
          <p:nvPr>
            <p:ph type="title"/>
          </p:nvPr>
        </p:nvSpPr>
        <p:spPr>
          <a:xfrm>
            <a:off x="1880425" y="623700"/>
            <a:ext cx="2175300" cy="847800"/>
          </a:xfrm>
          <a:prstGeom prst="rect">
            <a:avLst/>
          </a:prstGeom>
          <a:noFill/>
          <a:ln>
            <a:noFill/>
          </a:ln>
        </p:spPr>
        <p:txBody>
          <a:bodyPr anchorCtr="0" anchor="t" bIns="34275" lIns="0" spcFirstLastPara="1" rIns="0" wrap="square" tIns="0">
            <a:noAutofit/>
          </a:bodyPr>
          <a:lstStyle/>
          <a:p>
            <a:pPr indent="0" lvl="0" marL="0" rtl="0" algn="l">
              <a:lnSpc>
                <a:spcPct val="90000"/>
              </a:lnSpc>
              <a:spcBef>
                <a:spcPts val="0"/>
              </a:spcBef>
              <a:spcAft>
                <a:spcPts val="0"/>
              </a:spcAft>
              <a:buClr>
                <a:schemeClr val="accent1"/>
              </a:buClr>
              <a:buSzPts val="2700"/>
              <a:buFont typeface="Calibri"/>
              <a:buNone/>
            </a:pPr>
            <a:r>
              <a:rPr lang="en-AU"/>
              <a:t>New in 2020</a:t>
            </a:r>
            <a:endParaRPr/>
          </a:p>
        </p:txBody>
      </p:sp>
      <p:pic>
        <p:nvPicPr>
          <p:cNvPr id="248" name="Google Shape;248;p33"/>
          <p:cNvPicPr preferRelativeResize="0"/>
          <p:nvPr/>
        </p:nvPicPr>
        <p:blipFill>
          <a:blip r:embed="rId4">
            <a:alphaModFix/>
          </a:blip>
          <a:stretch>
            <a:fillRect/>
          </a:stretch>
        </p:blipFill>
        <p:spPr>
          <a:xfrm>
            <a:off x="4957925" y="2706275"/>
            <a:ext cx="3663999" cy="2060999"/>
          </a:xfrm>
          <a:prstGeom prst="rect">
            <a:avLst/>
          </a:prstGeom>
          <a:noFill/>
          <a:ln>
            <a:noFill/>
          </a:ln>
        </p:spPr>
      </p:pic>
      <p:pic>
        <p:nvPicPr>
          <p:cNvPr id="249" name="Google Shape;249;p33"/>
          <p:cNvPicPr preferRelativeResize="0"/>
          <p:nvPr/>
        </p:nvPicPr>
        <p:blipFill>
          <a:blip r:embed="rId5">
            <a:alphaModFix/>
          </a:blip>
          <a:stretch>
            <a:fillRect/>
          </a:stretch>
        </p:blipFill>
        <p:spPr>
          <a:xfrm>
            <a:off x="5426288" y="319250"/>
            <a:ext cx="2727275" cy="225249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ARDC colours">
      <a:dk1>
        <a:srgbClr val="1F1F1F"/>
      </a:dk1>
      <a:lt1>
        <a:srgbClr val="FFFFFF"/>
      </a:lt1>
      <a:dk2>
        <a:srgbClr val="444444"/>
      </a:dk2>
      <a:lt2>
        <a:srgbClr val="E7E6E6"/>
      </a:lt2>
      <a:accent1>
        <a:srgbClr val="00B0D5"/>
      </a:accent1>
      <a:accent2>
        <a:srgbClr val="F8B20E"/>
      </a:accent2>
      <a:accent3>
        <a:srgbClr val="8E489B"/>
      </a:accent3>
      <a:accent4>
        <a:srgbClr val="E51875"/>
      </a:accent4>
      <a:accent5>
        <a:srgbClr val="666666"/>
      </a:accent5>
      <a:accent6>
        <a:srgbClr val="999999"/>
      </a:accent6>
      <a:hlink>
        <a:srgbClr val="00B0D5"/>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