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2" r:id="rId3"/>
    <p:sldMasterId id="2147483703" r:id="rId4"/>
    <p:sldMasterId id="2147483704" r:id="rId5"/>
    <p:sldMasterId id="2147483705" r:id="rId6"/>
    <p:sldMasterId id="214748370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Lst>
  <p:sldSz cy="5143500" cx="9144000"/>
  <p:notesSz cx="6858000" cy="9144000"/>
  <p:embeddedFontLst>
    <p:embeddedFont>
      <p:font typeface="Ubuntu"/>
      <p:regular r:id="rId49"/>
      <p:bold r:id="rId50"/>
      <p:italic r:id="rId51"/>
      <p:boldItalic r:id="rId52"/>
    </p:embeddedFont>
    <p:embeddedFont>
      <p:font typeface="Open Sans SemiBold"/>
      <p:regular r:id="rId53"/>
      <p:bold r:id="rId54"/>
      <p:italic r:id="rId55"/>
      <p:boldItalic r:id="rId56"/>
    </p:embeddedFont>
    <p:embeddedFont>
      <p:font typeface="Helvetica Neue"/>
      <p:regular r:id="rId57"/>
      <p:bold r:id="rId58"/>
      <p:italic r:id="rId59"/>
      <p:boldItalic r:id="rId60"/>
    </p:embeddedFont>
    <p:embeddedFont>
      <p:font typeface="Open Sans Light"/>
      <p:regular r:id="rId61"/>
      <p:bold r:id="rId62"/>
      <p:italic r:id="rId63"/>
      <p:boldItalic r:id="rId64"/>
    </p:embeddedFont>
    <p:embeddedFont>
      <p:font typeface="Open Sans"/>
      <p:regular r:id="rId65"/>
      <p:bold r:id="rId66"/>
      <p:italic r:id="rId67"/>
      <p:boldItalic r:id="rId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font" Target="fonts/Ubuntu-regular.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slideMaster" Target="slideMasters/slideMaster5.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OpenSansLight-bold.fntdata"/><Relationship Id="rId61" Type="http://schemas.openxmlformats.org/officeDocument/2006/relationships/font" Target="fonts/OpenSansLight-regular.fntdata"/><Relationship Id="rId20" Type="http://schemas.openxmlformats.org/officeDocument/2006/relationships/slide" Target="slides/slide12.xml"/><Relationship Id="rId64" Type="http://schemas.openxmlformats.org/officeDocument/2006/relationships/font" Target="fonts/OpenSansLight-boldItalic.fntdata"/><Relationship Id="rId63" Type="http://schemas.openxmlformats.org/officeDocument/2006/relationships/font" Target="fonts/OpenSansLight-italic.fntdata"/><Relationship Id="rId22" Type="http://schemas.openxmlformats.org/officeDocument/2006/relationships/slide" Target="slides/slide14.xml"/><Relationship Id="rId66" Type="http://schemas.openxmlformats.org/officeDocument/2006/relationships/font" Target="fonts/OpenSans-bold.fntdata"/><Relationship Id="rId21" Type="http://schemas.openxmlformats.org/officeDocument/2006/relationships/slide" Target="slides/slide13.xml"/><Relationship Id="rId65" Type="http://schemas.openxmlformats.org/officeDocument/2006/relationships/font" Target="fonts/OpenSans-regular.fntdata"/><Relationship Id="rId24" Type="http://schemas.openxmlformats.org/officeDocument/2006/relationships/slide" Target="slides/slide16.xml"/><Relationship Id="rId68" Type="http://schemas.openxmlformats.org/officeDocument/2006/relationships/font" Target="fonts/OpenSans-boldItalic.fntdata"/><Relationship Id="rId23" Type="http://schemas.openxmlformats.org/officeDocument/2006/relationships/slide" Target="slides/slide15.xml"/><Relationship Id="rId67" Type="http://schemas.openxmlformats.org/officeDocument/2006/relationships/font" Target="fonts/OpenSans-italic.fntdata"/><Relationship Id="rId60" Type="http://schemas.openxmlformats.org/officeDocument/2006/relationships/font" Target="fonts/HelveticaNeue-boldItalic.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Ubuntu-italic.fntdata"/><Relationship Id="rId50" Type="http://schemas.openxmlformats.org/officeDocument/2006/relationships/font" Target="fonts/Ubuntu-bold.fntdata"/><Relationship Id="rId53" Type="http://schemas.openxmlformats.org/officeDocument/2006/relationships/font" Target="fonts/OpenSansSemiBold-regular.fntdata"/><Relationship Id="rId52" Type="http://schemas.openxmlformats.org/officeDocument/2006/relationships/font" Target="fonts/Ubuntu-boldItalic.fntdata"/><Relationship Id="rId11" Type="http://schemas.openxmlformats.org/officeDocument/2006/relationships/slide" Target="slides/slide3.xml"/><Relationship Id="rId55" Type="http://schemas.openxmlformats.org/officeDocument/2006/relationships/font" Target="fonts/OpenSansSemiBold-italic.fntdata"/><Relationship Id="rId10" Type="http://schemas.openxmlformats.org/officeDocument/2006/relationships/slide" Target="slides/slide2.xml"/><Relationship Id="rId54" Type="http://schemas.openxmlformats.org/officeDocument/2006/relationships/font" Target="fonts/OpenSansSemiBold-bold.fntdata"/><Relationship Id="rId13" Type="http://schemas.openxmlformats.org/officeDocument/2006/relationships/slide" Target="slides/slide5.xml"/><Relationship Id="rId57" Type="http://schemas.openxmlformats.org/officeDocument/2006/relationships/font" Target="fonts/HelveticaNeue-regular.fntdata"/><Relationship Id="rId12" Type="http://schemas.openxmlformats.org/officeDocument/2006/relationships/slide" Target="slides/slide4.xml"/><Relationship Id="rId56" Type="http://schemas.openxmlformats.org/officeDocument/2006/relationships/font" Target="fonts/OpenSansSemiBold-boldItalic.fntdata"/><Relationship Id="rId15" Type="http://schemas.openxmlformats.org/officeDocument/2006/relationships/slide" Target="slides/slide7.xml"/><Relationship Id="rId59" Type="http://schemas.openxmlformats.org/officeDocument/2006/relationships/font" Target="fonts/HelveticaNeue-italic.fntdata"/><Relationship Id="rId14" Type="http://schemas.openxmlformats.org/officeDocument/2006/relationships/slide" Target="slides/slide6.xml"/><Relationship Id="rId58" Type="http://schemas.openxmlformats.org/officeDocument/2006/relationships/font" Target="fonts/HelveticaNeue-bold.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europeana.eu/portal/record/09102/_CM_0161930.html" TargetMode="External"/><Relationship Id="rId3" Type="http://schemas.openxmlformats.org/officeDocument/2006/relationships/hyperlink" Target="http://pro.europeana.eu/blogpost/the-europeana-data-model-a-living-model-5-years-on#sthash.9HetKLZU.dpuf" TargetMode="External"/><Relationship Id="rId4" Type="http://schemas.openxmlformats.org/officeDocument/2006/relationships/hyperlink" Target="http://pro.europeana.eu/blogpost/the-europeana-data-model-a-living-model-5-years-on"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europeana.eu/portal/record/92072/EC8DA5BD01017CB3AD4CBFD5A9748E40F1D570B5.html"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ro.europeana.eu/project/enrich-europeana"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uropeana.eu/portal/search?f%5BPROVIDER%5D%5B%5D=Europeana%201989" TargetMode="External"/><Relationship Id="rId3" Type="http://schemas.openxmlformats.org/officeDocument/2006/relationships/hyperlink" Target="https://89voices-blog.tumblr.com/"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europeana.eu/portal/record/9200365/BibliographicResource_1000055595328.html" TargetMode="External"/><Relationship Id="rId3" Type="http://schemas.openxmlformats.org/officeDocument/2006/relationships/hyperlink" Target="http://www.europeana.eu/portal/record/9200365/BibliographicResource_1000055595328.html" TargetMode="External"/><Relationship Id="rId4" Type="http://schemas.openxmlformats.org/officeDocument/2006/relationships/hyperlink" Target="http://creativecommons.org/publicdomain/mark/1.0/"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ro.europeana.eu/files/Europeana_Professional/Europeana_Network/Association_Updates/Governance_documents/europeana-network-association-statutes.pdf" TargetMode="External"/><Relationship Id="rId3" Type="http://schemas.openxmlformats.org/officeDocument/2006/relationships/hyperlink" Target="https://pro.europeana.eu/files/Europeana_Professional/Europeana_Network/Association_Updates/Governance_documents/europeana-network-association-statutes.pdf" TargetMode="External"/><Relationship Id="rId4" Type="http://schemas.openxmlformats.org/officeDocument/2006/relationships/hyperlink" Target="https://pro.europeana.eu/files/Europeana_Professional/Europeana_Network/Association_Updates/Governance_documents/europeana-network-association-bylaws.pdf" TargetMode="External"/><Relationship Id="rId5" Type="http://schemas.openxmlformats.org/officeDocument/2006/relationships/hyperlink" Target="https://pro.europeana.eu/files/Europeana_Professional/Europeana_Network/Association_Updates/Governance_documents/europeana-network-association-bylaws.pdf" TargetMode="External"/><Relationship Id="rId6" Type="http://schemas.openxmlformats.org/officeDocument/2006/relationships/hyperlink" Target="https://pro.europeana.eu/files/Europeana_Professional/Europeana_Network/Elections%20documents/Europeana%20Network%20Association%20Procedures.pdf?984152f69e" TargetMode="External"/><Relationship Id="rId7" Type="http://schemas.openxmlformats.org/officeDocument/2006/relationships/hyperlink" Target="https://pro.europeana.eu/network-association/members-council" TargetMode="External"/><Relationship Id="rId8" Type="http://schemas.openxmlformats.org/officeDocument/2006/relationships/hyperlink" Target="https://pro.europeana.eu/network-association/management-board"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ro.europeana.eu/page/aggregators"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a75e69194_0_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17999"/>
              </a:lnSpc>
              <a:spcBef>
                <a:spcPts val="0"/>
              </a:spcBef>
              <a:spcAft>
                <a:spcPts val="0"/>
              </a:spcAft>
              <a:buClr>
                <a:schemeClr val="dk1"/>
              </a:buClr>
              <a:buFont typeface="Helvetica Neue"/>
              <a:buNone/>
            </a:pPr>
            <a:r>
              <a:t/>
            </a:r>
            <a:endParaRPr b="0" i="0" sz="2200" u="none" cap="none" strike="noStrike">
              <a:solidFill>
                <a:schemeClr val="dk1"/>
              </a:solidFill>
              <a:latin typeface="Helvetica Neue"/>
              <a:ea typeface="Helvetica Neue"/>
              <a:cs typeface="Helvetica Neue"/>
              <a:sym typeface="Helvetica Neue"/>
            </a:endParaRPr>
          </a:p>
        </p:txBody>
      </p:sp>
      <p:sp>
        <p:nvSpPr>
          <p:cNvPr id="263" name="Google Shape;263;g1a75e6919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ac18106c9b_0_6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ac18106c9b_0_6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23850" lvl="0" marL="457200" rtl="0" algn="l">
              <a:lnSpc>
                <a:spcPct val="115000"/>
              </a:lnSpc>
              <a:spcBef>
                <a:spcPts val="0"/>
              </a:spcBef>
              <a:spcAft>
                <a:spcPts val="1000"/>
              </a:spcAft>
              <a:buClr>
                <a:schemeClr val="dk1"/>
              </a:buClr>
              <a:buSzPts val="1500"/>
              <a:buFont typeface="Open Sans"/>
              <a:buChar char="●"/>
            </a:pPr>
            <a:r>
              <a:rPr lang="en-GB" sz="1500">
                <a:solidFill>
                  <a:schemeClr val="dk1"/>
                </a:solidFill>
                <a:latin typeface="Open Sans"/>
                <a:ea typeface="Open Sans"/>
                <a:cs typeface="Open Sans"/>
                <a:sym typeface="Open Sans"/>
              </a:rPr>
              <a:t>The two most active type of organisations are libraries and universities. </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ac2853361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ac2853361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We have three primary target audiences that we cater to with the Europeana collections website.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Cultural enthusiast - wants to be inspired and learn about European cultural heritage. </a:t>
            </a:r>
            <a:endParaRPr/>
          </a:p>
          <a:p>
            <a:pPr indent="0" lvl="0" marL="0" rtl="0" algn="l">
              <a:spcBef>
                <a:spcPts val="0"/>
              </a:spcBef>
              <a:spcAft>
                <a:spcPts val="0"/>
              </a:spcAft>
              <a:buNone/>
            </a:pPr>
            <a:r>
              <a:rPr lang="en-GB"/>
              <a:t>Educator -  wants to find information and resources for their learning scenarios. </a:t>
            </a:r>
            <a:endParaRPr/>
          </a:p>
          <a:p>
            <a:pPr indent="0" lvl="0" marL="0" rtl="0" algn="l">
              <a:spcBef>
                <a:spcPts val="0"/>
              </a:spcBef>
              <a:spcAft>
                <a:spcPts val="0"/>
              </a:spcAft>
              <a:buNone/>
            </a:pPr>
            <a:r>
              <a:rPr lang="en-GB"/>
              <a:t>Academic researcher - wants to dive deep into a particular topic.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ac18106c9b_0_7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ac18106c9b_0_7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ac18106c9b_0_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ac18106c9b_0_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150">
                <a:solidFill>
                  <a:srgbClr val="1D1C1D"/>
                </a:solidFill>
                <a:highlight>
                  <a:srgbClr val="F8F8F8"/>
                </a:highlight>
              </a:rPr>
              <a:t>The first month we got more than 18,000 visits to the Classroom page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ac18106c9b_0_8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ac18106c9b_0_8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lnSpc>
                <a:spcPct val="125000"/>
              </a:lnSpc>
              <a:spcBef>
                <a:spcPts val="0"/>
              </a:spcBef>
              <a:spcAft>
                <a:spcPts val="0"/>
              </a:spcAft>
              <a:buNone/>
            </a:pPr>
            <a:r>
              <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ac18106c9b_0_8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ac18106c9b_0_8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1" marL="0" rtl="0" algn="l">
              <a:spcBef>
                <a:spcPts val="0"/>
              </a:spcBef>
              <a:spcAft>
                <a:spcPts val="0"/>
              </a:spcAft>
              <a:buClr>
                <a:srgbClr val="000000"/>
              </a:buClr>
              <a:buFont typeface="Arial"/>
              <a:buNone/>
            </a:pPr>
            <a:r>
              <a:rPr b="1" lang="en-GB" sz="1400" u="sng">
                <a:solidFill>
                  <a:srgbClr val="0000FF"/>
                </a:solidFill>
                <a:latin typeface="Open Sans"/>
                <a:ea typeface="Open Sans"/>
                <a:cs typeface="Open Sans"/>
                <a:sym typeface="Open Sans"/>
                <a:hlinkClick r:id="rId2">
                  <a:extLst>
                    <a:ext uri="{A12FA001-AC4F-418D-AE19-62706E023703}">
                      <ahyp:hlinkClr val="tx"/>
                    </a:ext>
                  </a:extLst>
                </a:hlinkClick>
              </a:rPr>
              <a:t>Clavecin</a:t>
            </a:r>
            <a:r>
              <a:rPr b="1" lang="en-GB" sz="1400">
                <a:solidFill>
                  <a:srgbClr val="1F2935"/>
                </a:solidFill>
                <a:latin typeface="Open Sans"/>
                <a:ea typeface="Open Sans"/>
                <a:cs typeface="Open Sans"/>
                <a:sym typeface="Open Sans"/>
              </a:rPr>
              <a:t>, Bartolomeo Cristofori</a:t>
            </a:r>
            <a:r>
              <a:rPr lang="en-GB" sz="1400">
                <a:solidFill>
                  <a:srgbClr val="1F2935"/>
                </a:solidFill>
                <a:latin typeface="Open Sans"/>
                <a:ea typeface="Open Sans"/>
                <a:cs typeface="Open Sans"/>
                <a:sym typeface="Open Sans"/>
              </a:rPr>
              <a:t> </a:t>
            </a:r>
            <a:br>
              <a:rPr lang="en-GB" sz="1400">
                <a:solidFill>
                  <a:srgbClr val="1F2935"/>
                </a:solidFill>
                <a:latin typeface="Open Sans"/>
                <a:ea typeface="Open Sans"/>
                <a:cs typeface="Open Sans"/>
                <a:sym typeface="Open Sans"/>
              </a:rPr>
            </a:br>
            <a:r>
              <a:rPr lang="en-GB" sz="1400">
                <a:solidFill>
                  <a:srgbClr val="1F2935"/>
                </a:solidFill>
                <a:latin typeface="Open Sans"/>
                <a:ea typeface="Open Sans"/>
                <a:cs typeface="Open Sans"/>
                <a:sym typeface="Open Sans"/>
              </a:rPr>
              <a:t>Cite de la Musique, </a:t>
            </a:r>
            <a:br>
              <a:rPr lang="en-GB" sz="1400">
                <a:solidFill>
                  <a:srgbClr val="1F2935"/>
                </a:solidFill>
                <a:latin typeface="Open Sans"/>
                <a:ea typeface="Open Sans"/>
                <a:cs typeface="Open Sans"/>
                <a:sym typeface="Open Sans"/>
              </a:rPr>
            </a:br>
            <a:r>
              <a:rPr lang="en-GB" sz="1400">
                <a:solidFill>
                  <a:srgbClr val="1F2935"/>
                </a:solidFill>
                <a:latin typeface="Open Sans"/>
                <a:ea typeface="Open Sans"/>
                <a:cs typeface="Open Sans"/>
                <a:sym typeface="Open Sans"/>
              </a:rPr>
              <a:t>MIMO - Musical Instruments Museums Online</a:t>
            </a:r>
            <a:r>
              <a:rPr b="1" lang="en-GB" sz="1400">
                <a:solidFill>
                  <a:srgbClr val="1F2935"/>
                </a:solidFill>
                <a:latin typeface="Open Sans"/>
                <a:ea typeface="Open Sans"/>
                <a:cs typeface="Open Sans"/>
                <a:sym typeface="Open Sans"/>
              </a:rPr>
              <a:t>|</a:t>
            </a:r>
            <a:r>
              <a:rPr lang="en-GB" sz="1400">
                <a:solidFill>
                  <a:srgbClr val="1F2935"/>
                </a:solidFill>
                <a:latin typeface="Open Sans"/>
                <a:ea typeface="Open Sans"/>
                <a:cs typeface="Open Sans"/>
                <a:sym typeface="Open Sans"/>
              </a:rPr>
              <a:t>CC BY-NC-SA</a:t>
            </a:r>
            <a:endParaRPr sz="1400"/>
          </a:p>
          <a:p>
            <a:pPr indent="0" lvl="0" marL="457200" rtl="0" algn="l">
              <a:spcBef>
                <a:spcPts val="0"/>
              </a:spcBef>
              <a:spcAft>
                <a:spcPts val="0"/>
              </a:spcAft>
              <a:buNone/>
            </a:pPr>
            <a:r>
              <a:t/>
            </a:r>
            <a:endParaRPr/>
          </a:p>
          <a:p>
            <a:pPr indent="0" lvl="0" marL="457200" rtl="0" algn="l">
              <a:spcBef>
                <a:spcPts val="0"/>
              </a:spcBef>
              <a:spcAft>
                <a:spcPts val="0"/>
              </a:spcAft>
              <a:buNone/>
            </a:pPr>
            <a:r>
              <a:t/>
            </a:r>
            <a:endParaRPr/>
          </a:p>
          <a:p>
            <a:pPr indent="0" lvl="0" marL="457200" rtl="0" algn="l">
              <a:spcBef>
                <a:spcPts val="0"/>
              </a:spcBef>
              <a:spcAft>
                <a:spcPts val="0"/>
              </a:spcAft>
              <a:buNone/>
            </a:pPr>
            <a:r>
              <a:rPr b="1" lang="en-GB" sz="1400" u="sng">
                <a:solidFill>
                  <a:srgbClr val="0000FF"/>
                </a:solidFill>
                <a:latin typeface="Open Sans"/>
                <a:ea typeface="Open Sans"/>
                <a:cs typeface="Open Sans"/>
                <a:sym typeface="Open Sans"/>
                <a:hlinkClick r:id="rId3">
                  <a:extLst>
                    <a:ext uri="{A12FA001-AC4F-418D-AE19-62706E023703}">
                      <ahyp:hlinkClr val="tx"/>
                    </a:ext>
                  </a:extLst>
                </a:hlinkClick>
              </a:rPr>
              <a:t>Europeana Data Model example</a:t>
            </a:r>
            <a:br>
              <a:rPr lang="en-GB" sz="1400">
                <a:solidFill>
                  <a:srgbClr val="1F2935"/>
                </a:solidFill>
                <a:latin typeface="Open Sans"/>
                <a:ea typeface="Open Sans"/>
                <a:cs typeface="Open Sans"/>
                <a:sym typeface="Open Sans"/>
              </a:rPr>
            </a:br>
            <a:r>
              <a:rPr lang="en-GB" sz="1400">
                <a:solidFill>
                  <a:srgbClr val="1F2935"/>
                </a:solidFill>
                <a:latin typeface="Open Sans"/>
                <a:ea typeface="Open Sans"/>
                <a:cs typeface="Open Sans"/>
                <a:sym typeface="Open Sans"/>
              </a:rPr>
              <a:t>Europeana</a:t>
            </a:r>
            <a:r>
              <a:rPr b="1" lang="en-GB" sz="1400">
                <a:solidFill>
                  <a:srgbClr val="1F2935"/>
                </a:solidFill>
                <a:latin typeface="Open Sans"/>
                <a:ea typeface="Open Sans"/>
                <a:cs typeface="Open Sans"/>
                <a:sym typeface="Open Sans"/>
              </a:rPr>
              <a:t>| </a:t>
            </a:r>
            <a:r>
              <a:rPr lang="en-GB" sz="1400">
                <a:solidFill>
                  <a:srgbClr val="1F2935"/>
                </a:solidFill>
                <a:latin typeface="Open Sans"/>
                <a:ea typeface="Open Sans"/>
                <a:cs typeface="Open Sans"/>
                <a:sym typeface="Open Sans"/>
              </a:rPr>
              <a:t>CC BY-SA</a:t>
            </a:r>
            <a:endParaRPr sz="1400">
              <a:solidFill>
                <a:srgbClr val="1F2935"/>
              </a:solidFill>
              <a:latin typeface="Open Sans"/>
              <a:ea typeface="Open Sans"/>
              <a:cs typeface="Open Sans"/>
              <a:sym typeface="Open Sans"/>
            </a:endParaRPr>
          </a:p>
          <a:p>
            <a:pPr indent="-305435" lvl="0" marL="457200" rtl="0" algn="l">
              <a:lnSpc>
                <a:spcPct val="97999"/>
              </a:lnSpc>
              <a:spcBef>
                <a:spcPts val="0"/>
              </a:spcBef>
              <a:spcAft>
                <a:spcPts val="0"/>
              </a:spcAft>
              <a:buClr>
                <a:schemeClr val="dk2"/>
              </a:buClr>
              <a:buSzPts val="1210"/>
              <a:buFont typeface="Helvetica Neue"/>
              <a:buChar char="●"/>
            </a:pPr>
            <a:r>
              <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r>
              <a:rPr lang="en-GB" sz="1210">
                <a:latin typeface="Helvetica Neue"/>
                <a:ea typeface="Helvetica Neue"/>
                <a:cs typeface="Helvetica Neue"/>
                <a:sym typeface="Helvetica Neue"/>
              </a:rPr>
              <a:t>Europeana works with data experts around the world to ensure that the Europeana Data Model describes our cultural heritage material in the best possible way, and in a way that means it can link in with other systems. </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br>
              <a:rPr lang="en-GB" sz="1210">
                <a:latin typeface="Helvetica Neue"/>
                <a:ea typeface="Helvetica Neue"/>
                <a:cs typeface="Helvetica Neue"/>
                <a:sym typeface="Helvetica Neue"/>
              </a:rPr>
            </a:br>
            <a:r>
              <a:rPr b="1" lang="en-GB" sz="1210">
                <a:latin typeface="Helvetica Neue"/>
                <a:ea typeface="Helvetica Neue"/>
                <a:cs typeface="Helvetica Neue"/>
                <a:sym typeface="Helvetica Neue"/>
              </a:rPr>
              <a:t>Europeana Data Model</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r>
              <a:rPr lang="en-GB" sz="1210">
                <a:latin typeface="Helvetica Neue"/>
                <a:ea typeface="Helvetica Neue"/>
                <a:cs typeface="Helvetica Neue"/>
                <a:sym typeface="Helvetica Neue"/>
              </a:rPr>
              <a:t>Information about digital cultural heritage comes in a variety of formats. Europeana has developed the Europeana Data Model to ensure that collections from any organisation are treated and displayed in the same ways in Europeana’s systems and services. Data partners often hold their data in a local or standard metadata format in their own systems. That data needs to be mapped, transformed and exported from those systems to EDM for use in Europeana’s systems. EDM has now become an industry standard for cultural heritage data.</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br>
              <a:rPr lang="en-GB" sz="1210">
                <a:latin typeface="Helvetica Neue"/>
                <a:ea typeface="Helvetica Neue"/>
                <a:cs typeface="Helvetica Neue"/>
                <a:sym typeface="Helvetica Neue"/>
              </a:rPr>
            </a:br>
            <a:r>
              <a:rPr lang="en-GB" sz="1210">
                <a:latin typeface="Helvetica Neue"/>
                <a:ea typeface="Helvetica Neue"/>
                <a:cs typeface="Helvetica Neue"/>
                <a:sym typeface="Helvetica Neue"/>
              </a:rPr>
              <a:t>Since its original release, EDM has permeated the entire portfolio of Europeana products: we ingest, store, enrich and exchange data following a richer, more semantic (and more multilingual!) approach. This work continues, for example, as Europeana prepares to handle more data enrichment, including user annotations. EDM has also been extended to meet the data needs of specific domain aggregators, like Europeana Sounds, and address the requirements of new data services and enrichment in Europeana's main platform. EDM is now used by Europeana and several other cultural aggregators, such as DPLA and DDB. In true linked data fashion, EDM "profiles" can be developed without Europeana having to update the core model anymore. Exploiting the data expressed with these profiles across different systems still requires work. But it is no longer impossible to realise the vision where the design of data models is decentralised and tailored to specific applications, while the data created and exchanged with them still forms together a vast, semantically interoperable knowledge environment.  </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r>
              <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r>
              <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br>
              <a:rPr lang="en-GB" sz="1210">
                <a:latin typeface="Helvetica Neue"/>
                <a:ea typeface="Helvetica Neue"/>
                <a:cs typeface="Helvetica Neue"/>
                <a:sym typeface="Helvetica Neue"/>
              </a:rPr>
            </a:br>
            <a:r>
              <a:rPr lang="en-GB" sz="1210">
                <a:latin typeface="Helvetica Neue"/>
                <a:ea typeface="Helvetica Neue"/>
                <a:cs typeface="Helvetica Neue"/>
                <a:sym typeface="Helvetica Neue"/>
              </a:rPr>
              <a:t>See more at: </a:t>
            </a:r>
            <a:r>
              <a:rPr lang="en-GB" sz="1210" u="sng">
                <a:solidFill>
                  <a:srgbClr val="0000FF"/>
                </a:solidFill>
                <a:latin typeface="Helvetica Neue"/>
                <a:ea typeface="Helvetica Neue"/>
                <a:cs typeface="Helvetica Neue"/>
                <a:sym typeface="Helvetica Neue"/>
                <a:hlinkClick r:id="rId4">
                  <a:extLst>
                    <a:ext uri="{A12FA001-AC4F-418D-AE19-62706E023703}">
                      <ahyp:hlinkClr val="tx"/>
                    </a:ext>
                  </a:extLst>
                </a:hlinkClick>
              </a:rPr>
              <a:t>http://pro.europeana.eu/blogpost/the-europeana-data-model-a-living-model-5-years-on#sthash.9HetKLZU.dpuf</a:t>
            </a: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br>
              <a:rPr lang="en-GB" sz="1210">
                <a:latin typeface="Helvetica Neue"/>
                <a:ea typeface="Helvetica Neue"/>
                <a:cs typeface="Helvetica Neue"/>
                <a:sym typeface="Helvetica Neue"/>
              </a:rPr>
            </a:br>
            <a:endParaRPr sz="1210">
              <a:latin typeface="Helvetica Neue"/>
              <a:ea typeface="Helvetica Neue"/>
              <a:cs typeface="Helvetica Neue"/>
              <a:sym typeface="Helvetica Neue"/>
            </a:endParaRPr>
          </a:p>
          <a:p>
            <a:pPr indent="-314325" lvl="0" marL="457200" rtl="0" algn="l">
              <a:lnSpc>
                <a:spcPct val="97999"/>
              </a:lnSpc>
              <a:spcBef>
                <a:spcPts val="0"/>
              </a:spcBef>
              <a:spcAft>
                <a:spcPts val="0"/>
              </a:spcAft>
              <a:buClr>
                <a:srgbClr val="1A1A1A"/>
              </a:buClr>
              <a:buSzPts val="1350"/>
              <a:buFont typeface="Open Sans"/>
              <a:buChar char="●"/>
            </a:pPr>
            <a:br>
              <a:rPr lang="en-GB" sz="1210">
                <a:latin typeface="Helvetica Neue"/>
                <a:ea typeface="Helvetica Neue"/>
                <a:cs typeface="Helvetica Neue"/>
                <a:sym typeface="Helvetica Neue"/>
              </a:rPr>
            </a:br>
            <a:br>
              <a:rPr lang="en-GB" sz="1210">
                <a:latin typeface="Helvetica Neue"/>
                <a:ea typeface="Helvetica Neue"/>
                <a:cs typeface="Helvetica Neue"/>
                <a:sym typeface="Helvetica Neue"/>
              </a:rPr>
            </a:br>
            <a:endParaRPr sz="1210">
              <a:latin typeface="Helvetica Neue"/>
              <a:ea typeface="Helvetica Neue"/>
              <a:cs typeface="Helvetica Neue"/>
              <a:sym typeface="Helvetica Neue"/>
            </a:endParaRPr>
          </a:p>
          <a:p>
            <a:pPr indent="-314325" lvl="0" marL="457200" rtl="0" algn="l">
              <a:spcBef>
                <a:spcPts val="0"/>
              </a:spcBef>
              <a:spcAft>
                <a:spcPts val="0"/>
              </a:spcAft>
              <a:buClr>
                <a:srgbClr val="1A1A1A"/>
              </a:buClr>
              <a:buSzPts val="1350"/>
              <a:buFont typeface="Open Sans"/>
              <a:buChar char="●"/>
            </a:pPr>
            <a:r>
              <a:t/>
            </a:r>
            <a:endParaRPr b="1" sz="2400">
              <a:solidFill>
                <a:srgbClr val="4D4D4D"/>
              </a:solidFill>
              <a:highlight>
                <a:schemeClr val="lt1"/>
              </a:highlight>
              <a:latin typeface="Open Sans"/>
              <a:ea typeface="Open Sans"/>
              <a:cs typeface="Open Sans"/>
              <a:sym typeface="Open Sans"/>
            </a:endParaRPr>
          </a:p>
          <a:p>
            <a:pPr indent="-314325" lvl="0" marL="457200" rtl="0" algn="l">
              <a:lnSpc>
                <a:spcPct val="125000"/>
              </a:lnSpc>
              <a:spcBef>
                <a:spcPts val="0"/>
              </a:spcBef>
              <a:spcAft>
                <a:spcPts val="0"/>
              </a:spcAft>
              <a:buClr>
                <a:srgbClr val="1A1A1A"/>
              </a:buClr>
              <a:buSzPts val="1350"/>
              <a:buFont typeface="Open Sans"/>
              <a:buChar char="●"/>
            </a:pPr>
            <a:r>
              <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ac18106c9b_0_8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ac18106c9b_0_8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28600" lvl="1" marL="0" rtl="0" algn="r">
              <a:spcBef>
                <a:spcPts val="0"/>
              </a:spcBef>
              <a:spcAft>
                <a:spcPts val="0"/>
              </a:spcAft>
              <a:buClr>
                <a:srgbClr val="000000"/>
              </a:buClr>
              <a:buFont typeface="Arial"/>
              <a:buNone/>
            </a:pPr>
            <a:r>
              <a:rPr b="1" lang="en-GB" sz="1400" u="sng">
                <a:solidFill>
                  <a:srgbClr val="0000FF"/>
                </a:solidFill>
                <a:latin typeface="Open Sans"/>
                <a:ea typeface="Open Sans"/>
                <a:cs typeface="Open Sans"/>
                <a:sym typeface="Open Sans"/>
                <a:hlinkClick r:id="rId2">
                  <a:extLst>
                    <a:ext uri="{A12FA001-AC4F-418D-AE19-62706E023703}">
                      <ahyp:hlinkClr val="tx"/>
                    </a:ext>
                  </a:extLst>
                </a:hlinkClick>
              </a:rPr>
              <a:t>Latvijas dzelzceļu karte</a:t>
            </a:r>
            <a:endParaRPr sz="1400"/>
          </a:p>
          <a:p>
            <a:pPr indent="228600" lvl="1" marL="0" rtl="0" algn="r">
              <a:spcBef>
                <a:spcPts val="0"/>
              </a:spcBef>
              <a:spcAft>
                <a:spcPts val="0"/>
              </a:spcAft>
              <a:buClr>
                <a:srgbClr val="000000"/>
              </a:buClr>
              <a:buFont typeface="Arial"/>
              <a:buNone/>
            </a:pPr>
            <a:r>
              <a:rPr lang="en-GB" sz="1400">
                <a:solidFill>
                  <a:srgbClr val="1F2935"/>
                </a:solidFill>
                <a:latin typeface="Open Sans"/>
                <a:ea typeface="Open Sans"/>
                <a:cs typeface="Open Sans"/>
                <a:sym typeface="Open Sans"/>
              </a:rPr>
              <a:t>1937,  National Library of Latvia, Latvia </a:t>
            </a:r>
            <a:r>
              <a:rPr b="1" lang="en-GB" sz="1400">
                <a:solidFill>
                  <a:srgbClr val="1F2935"/>
                </a:solidFill>
                <a:latin typeface="Open Sans"/>
                <a:ea typeface="Open Sans"/>
                <a:cs typeface="Open Sans"/>
                <a:sym typeface="Open Sans"/>
              </a:rPr>
              <a:t>|</a:t>
            </a:r>
            <a:r>
              <a:rPr lang="en-GB" sz="1400">
                <a:solidFill>
                  <a:srgbClr val="1F2935"/>
                </a:solidFill>
                <a:latin typeface="Open Sans"/>
                <a:ea typeface="Open Sans"/>
                <a:cs typeface="Open Sans"/>
                <a:sym typeface="Open Sans"/>
              </a:rPr>
              <a:t> Public Domain</a:t>
            </a:r>
            <a:endParaRPr sz="1400"/>
          </a:p>
          <a:p>
            <a:pPr indent="0" lvl="0" marL="0" rtl="0" algn="l">
              <a:lnSpc>
                <a:spcPct val="97999"/>
              </a:lnSpc>
              <a:spcBef>
                <a:spcPts val="0"/>
              </a:spcBef>
              <a:spcAft>
                <a:spcPts val="0"/>
              </a:spcAft>
              <a:buNone/>
            </a:pPr>
            <a:r>
              <a:t/>
            </a:r>
            <a:endParaRPr sz="1210">
              <a:latin typeface="Helvetica Neue"/>
              <a:ea typeface="Helvetica Neue"/>
              <a:cs typeface="Helvetica Neue"/>
              <a:sym typeface="Helvetica Neue"/>
            </a:endParaRPr>
          </a:p>
          <a:p>
            <a:pPr indent="0" lvl="0" marL="0" rtl="0" algn="l">
              <a:lnSpc>
                <a:spcPct val="97999"/>
              </a:lnSpc>
              <a:spcBef>
                <a:spcPts val="0"/>
              </a:spcBef>
              <a:spcAft>
                <a:spcPts val="0"/>
              </a:spcAft>
              <a:buNone/>
            </a:pPr>
            <a:r>
              <a:t/>
            </a:r>
            <a:endParaRPr sz="1210">
              <a:latin typeface="Helvetica Neue"/>
              <a:ea typeface="Helvetica Neue"/>
              <a:cs typeface="Helvetica Neue"/>
              <a:sym typeface="Helvetica Neue"/>
            </a:endParaRPr>
          </a:p>
          <a:p>
            <a:pPr indent="0" lvl="0" marL="0" rtl="0" algn="l">
              <a:lnSpc>
                <a:spcPct val="97999"/>
              </a:lnSpc>
              <a:spcBef>
                <a:spcPts val="0"/>
              </a:spcBef>
              <a:spcAft>
                <a:spcPts val="0"/>
              </a:spcAft>
              <a:buNone/>
            </a:pPr>
            <a:r>
              <a:rPr lang="en-GB" sz="1210">
                <a:latin typeface="Helvetica Neue"/>
                <a:ea typeface="Helvetica Neue"/>
                <a:cs typeface="Helvetica Neue"/>
                <a:sym typeface="Helvetica Neue"/>
              </a:rPr>
              <a:t>The story doesn’t end once a record has been added to the Europeana dataset. We can still work to enrich that record once it’s been ingested, for example, by adding geo-coordinates, or semantic enrichments.</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br>
              <a:rPr lang="en-GB" sz="1210">
                <a:latin typeface="Helvetica Neue"/>
                <a:ea typeface="Helvetica Neue"/>
                <a:cs typeface="Helvetica Neue"/>
                <a:sym typeface="Helvetica Neue"/>
              </a:rPr>
            </a:br>
            <a:r>
              <a:rPr lang="en-GB" sz="1210">
                <a:latin typeface="Helvetica Neue"/>
                <a:ea typeface="Helvetica Neue"/>
                <a:cs typeface="Helvetica Neue"/>
                <a:sym typeface="Helvetica Neue"/>
              </a:rPr>
              <a:t>A semantic enrichment is additional information that is added to the data. Semantic enrichments can be interpreted by the system and should also be understood by the real people using Europeana. Enrichments are visible in Europeana’s display as links and auto-generated tags. The Europeana development team is working on improving both the display of the semantic enrichments and the contextual entities provided by our partners. </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br>
              <a:rPr lang="en-GB" sz="1210">
                <a:latin typeface="Helvetica Neue"/>
                <a:ea typeface="Helvetica Neue"/>
                <a:cs typeface="Helvetica Neue"/>
                <a:sym typeface="Helvetica Neue"/>
              </a:rPr>
            </a:br>
            <a:r>
              <a:rPr lang="en-GB" sz="1210">
                <a:latin typeface="Helvetica Neue"/>
                <a:ea typeface="Helvetica Neue"/>
                <a:cs typeface="Helvetica Neue"/>
                <a:sym typeface="Helvetica Neue"/>
              </a:rPr>
              <a:t>Adding geo-coordinates to the data is of particular use to location-based re-use, such as tourism apps that rely on giving people information about where they are at a moment in time.</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r>
              <a:rPr lang="en-GB" sz="1210">
                <a:latin typeface="Helvetica Neue"/>
                <a:ea typeface="Helvetica Neue"/>
                <a:cs typeface="Helvetica Neue"/>
                <a:sym typeface="Helvetica Neue"/>
              </a:rPr>
              <a:t>Linked Open Data is a way of publishing structured data that allows metadata to be connected and enriched, so that different representations of the same content can be found, and links made between related resources. All Europeana datasets can be explored and queried through an SPARQL endpoint.</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br>
              <a:rPr lang="en-GB" sz="1210">
                <a:latin typeface="Helvetica Neue"/>
                <a:ea typeface="Helvetica Neue"/>
                <a:cs typeface="Helvetica Neue"/>
                <a:sym typeface="Helvetica Neue"/>
              </a:rPr>
            </a:br>
            <a:r>
              <a:rPr lang="en-GB" sz="1210">
                <a:latin typeface="Helvetica Neue"/>
                <a:ea typeface="Helvetica Neue"/>
                <a:cs typeface="Helvetica Neue"/>
                <a:sym typeface="Helvetica Neue"/>
              </a:rPr>
              <a:t>An example of the value of annotation: In 2013, the British Library released over one million public domain images onto Flickr Commons. 60,000 of these images were made available in Europeana but the metadata was sparse - showing only the title and author of the book. Fortunately, Flickr users began tagging the images, for example, by tagging an illustration of a bird with ‘fauna’ and the name of the species. One year later 2014, more than 100,000 contextual tags had been added. </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r>
              <a:rPr lang="en-GB" sz="1210">
                <a:latin typeface="Helvetica Neue"/>
                <a:ea typeface="Helvetica Neue"/>
                <a:cs typeface="Helvetica Neue"/>
                <a:sym typeface="Helvetica Neue"/>
              </a:rPr>
              <a:t>Recent 'transcribathons' for Europeana 1914-1918 show the value of crowdsourcing (for transcription of WWI-related manuscripts and letters) for us.</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r>
              <a:rPr lang="en-GB" sz="1210">
                <a:latin typeface="Helvetica Neue"/>
                <a:ea typeface="Helvetica Neue"/>
                <a:cs typeface="Helvetica Neue"/>
                <a:sym typeface="Helvetica Neue"/>
              </a:rPr>
              <a:t>In the Europeana Sounds project, we developed an annotation server that will allow us to pull this kind of data into Europeana. Europeana Sounds produced some prototypes for different types of annotations and domains.</a:t>
            </a:r>
            <a:endParaRPr sz="1210">
              <a:latin typeface="Helvetica Neue"/>
              <a:ea typeface="Helvetica Neue"/>
              <a:cs typeface="Helvetica Neue"/>
              <a:sym typeface="Helvetica Neue"/>
            </a:endParaRPr>
          </a:p>
          <a:p>
            <a:pPr indent="-323850" lvl="0" marL="457200" rtl="0" algn="l">
              <a:lnSpc>
                <a:spcPct val="97999"/>
              </a:lnSpc>
              <a:spcBef>
                <a:spcPts val="0"/>
              </a:spcBef>
              <a:spcAft>
                <a:spcPts val="0"/>
              </a:spcAft>
              <a:buClr>
                <a:srgbClr val="000000"/>
              </a:buClr>
              <a:buSzPts val="1500"/>
              <a:buFont typeface="Open Sans Light"/>
              <a:buChar char="●"/>
            </a:pPr>
            <a:br>
              <a:rPr lang="en-GB" sz="1210">
                <a:latin typeface="Helvetica Neue"/>
                <a:ea typeface="Helvetica Neue"/>
                <a:cs typeface="Helvetica Neue"/>
                <a:sym typeface="Helvetica Neue"/>
              </a:rPr>
            </a:br>
            <a:endParaRPr sz="1210">
              <a:latin typeface="Helvetica Neue"/>
              <a:ea typeface="Helvetica Neue"/>
              <a:cs typeface="Helvetica Neue"/>
              <a:sym typeface="Helvetica Neue"/>
            </a:endParaRPr>
          </a:p>
          <a:p>
            <a:pPr indent="-323850" lvl="0" marL="457200" rtl="0" algn="l">
              <a:spcBef>
                <a:spcPts val="0"/>
              </a:spcBef>
              <a:spcAft>
                <a:spcPts val="0"/>
              </a:spcAft>
              <a:buClr>
                <a:srgbClr val="000000"/>
              </a:buClr>
              <a:buSzPts val="1500"/>
              <a:buFont typeface="Open Sans Light"/>
              <a:buChar char="●"/>
            </a:pPr>
            <a:r>
              <a:t/>
            </a:r>
            <a:endParaRPr sz="1210">
              <a:latin typeface="Helvetica Neue"/>
              <a:ea typeface="Helvetica Neue"/>
              <a:cs typeface="Helvetica Neue"/>
              <a:sym typeface="Helvetica Neue"/>
            </a:endParaRPr>
          </a:p>
          <a:p>
            <a:pPr indent="-314325" lvl="0" marL="457200" rtl="0" algn="l">
              <a:lnSpc>
                <a:spcPct val="125000"/>
              </a:lnSpc>
              <a:spcBef>
                <a:spcPts val="0"/>
              </a:spcBef>
              <a:spcAft>
                <a:spcPts val="0"/>
              </a:spcAft>
              <a:buClr>
                <a:srgbClr val="1A1A1A"/>
              </a:buClr>
              <a:buSzPts val="1350"/>
              <a:buFont typeface="Open Sans"/>
              <a:buChar char="●"/>
            </a:pPr>
            <a:r>
              <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ac18106c9b_0_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ac18106c9b_0_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Clr>
                <a:srgbClr val="000000"/>
              </a:buClr>
              <a:buSzPts val="1500"/>
              <a:buFont typeface="Open Sans Light"/>
              <a:buChar char="●"/>
            </a:pPr>
            <a:r>
              <a:rPr lang="en-GB" sz="1500">
                <a:latin typeface="Open Sans Light"/>
                <a:ea typeface="Open Sans Light"/>
                <a:cs typeface="Open Sans Light"/>
                <a:sym typeface="Open Sans Light"/>
              </a:rPr>
              <a:t>Transcribathons -  join in (either at home online, or at a physical event) and type up the contents of often handwritten text documents so that they can then be more easily accessed and searched, and machine-translated. In the last year, five transcribathons were organised in cooperation with heritage institutions throughout Europe (Germany, Italy, Belgium, Austria, Romania) and almost 3,000 documents related to the First World War were transcribed.</a:t>
            </a:r>
            <a:endParaRPr sz="1500">
              <a:latin typeface="Open Sans Light"/>
              <a:ea typeface="Open Sans Light"/>
              <a:cs typeface="Open Sans Light"/>
              <a:sym typeface="Open Sans Light"/>
            </a:endParaRPr>
          </a:p>
          <a:p>
            <a:pPr indent="0" lvl="0" marL="0" rtl="0" algn="l">
              <a:lnSpc>
                <a:spcPct val="125000"/>
              </a:lnSpc>
              <a:spcBef>
                <a:spcPts val="0"/>
              </a:spcBef>
              <a:spcAft>
                <a:spcPts val="0"/>
              </a:spcAft>
              <a:buNone/>
            </a:pPr>
            <a:r>
              <a:rPr lang="en-GB" u="sng">
                <a:solidFill>
                  <a:schemeClr val="hlink"/>
                </a:solidFill>
                <a:hlinkClick r:id="rId2"/>
              </a:rPr>
              <a:t>https://pro.europeana.eu/project/enrich-europeana</a:t>
            </a:r>
            <a:endParaRPr sz="1500">
              <a:latin typeface="Open Sans Light"/>
              <a:ea typeface="Open Sans Light"/>
              <a:cs typeface="Open Sans Light"/>
              <a:sym typeface="Open Sans Ligh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ac18106c9b_0_10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ac18106c9b_0_10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ac18106c9b_0_16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gac18106c9b_0_163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ac18106c9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ac18106c9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ac18106c9b_0_2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ac18106c9b_0_2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Officially launching the new Europeana 1914-1918 thematic collection, Europeana Transcribathon Campus Berlin 2017 marks the next milestone for the crowdsourcing digital archive dedicated to the historical conflict, and puts a spotlight on the involvement of its community.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 22 and 23 June, the Berlin State Library will host the Europeana Transcribathon Campus Berlin 2017. Over two days, teams from three generations and several European countries will compete to digitally transcribe as many World War One documents as possible, and link them to other historical sources such as early 20th century newspapers. Transcribathons gather people from across Europe and online to create digital versions of handwritten items found on Europeana 1914-1918. These innovative events are the latest crowdsourcing initiative enriching the Europeana 1914-1918 digital archive. Since their launch in November 2016, more than several million characters and 12,000 documents, from love letters to poems, have been transcribed.</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Frank Drauschke, of Europeana 1914-1918 project team says: “Most sources on Europeana 1914-1918 are written by hand, and often hard to decipher. Transcribathon aims to help us ‘polish’ a raw diamond by this making private memorabilia readable online. We utilise the power of our community to transcribe as many private stories and documents from diverse languages and regions of Europe and make them available to the public.”</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These unique resources found on Europeana 1914-1918 have been collected and digitized since 2011 during collection days and online uploads inviting people to submit their personal documents. During Europeana Transcribathon Campus Berlin 2017, Europeana 1914-1918, previously living on a separate website, will officially move platform and re-launch as a new Europeana thematic collection. This move onto the Collections site aims to broaden the current audience by opening up World War One related content to all Europeana visitors and to enrich their experience. People can now discover digital versions of testimonies handwritten 100 years ago, complemented by millions of digitized newspapers and documents provided by libraries and archives. Linking user generated content with other historical sources makes it possible to view them within the bigger picture. And thanks to the ability to search across the Europeana platform, people can now also easily access related items from the other four thematic collections: Europeana Art, Music, Fashion and Photography.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Harry Verwayen, Europeana Deputy Director, says "European 1914-1918's new site increases its potential to tell stories that really resonate with people, by helping them to make connections that otherwise might not be made. Launching it during the Transcribathon Campus highlights just how important personal contributions and the power of crowdsourcing alongside the work of museums and libraries continue to be to the development of this important archive."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Europeana Transcribathon Campus Berlin 2017 is organized by Europeana, Facts &amp; Files and the Berlin State Library, in cooperation with the German Digital Library and Wikimedia.</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ac18106c9b_0_14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1143000" rtl="0" algn="l">
              <a:lnSpc>
                <a:spcPct val="120000"/>
              </a:lnSpc>
              <a:spcBef>
                <a:spcPts val="0"/>
              </a:spcBef>
              <a:spcAft>
                <a:spcPts val="0"/>
              </a:spcAft>
              <a:buClr>
                <a:schemeClr val="dk1"/>
              </a:buClr>
              <a:buSzPts val="1100"/>
              <a:buFont typeface="Arial"/>
              <a:buNone/>
            </a:pPr>
            <a:r>
              <a:rPr b="1" lang="en-GB" sz="2400">
                <a:solidFill>
                  <a:srgbClr val="4D4D4D"/>
                </a:solidFill>
                <a:highlight>
                  <a:srgbClr val="FFFFFF"/>
                </a:highlight>
                <a:latin typeface="Open Sans"/>
                <a:ea typeface="Open Sans"/>
                <a:cs typeface="Open Sans"/>
                <a:sym typeface="Open Sans"/>
              </a:rPr>
              <a:t>Europeana 1989</a:t>
            </a:r>
            <a:endParaRPr b="1" sz="2400">
              <a:solidFill>
                <a:srgbClr val="4D4D4D"/>
              </a:solidFill>
              <a:highlight>
                <a:srgbClr val="FFFFFF"/>
              </a:highlight>
              <a:latin typeface="Open Sans"/>
              <a:ea typeface="Open Sans"/>
              <a:cs typeface="Open Sans"/>
              <a:sym typeface="Open Sans"/>
            </a:endParaRPr>
          </a:p>
          <a:p>
            <a:pPr indent="0" lvl="0" marL="0" rtl="0" algn="l">
              <a:lnSpc>
                <a:spcPct val="120000"/>
              </a:lnSpc>
              <a:spcBef>
                <a:spcPts val="600"/>
              </a:spcBef>
              <a:spcAft>
                <a:spcPts val="0"/>
              </a:spcAft>
              <a:buClr>
                <a:schemeClr val="dk1"/>
              </a:buClr>
              <a:buSzPts val="1100"/>
              <a:buFont typeface="Arial"/>
              <a:buNone/>
            </a:pPr>
            <a:r>
              <a:rPr b="1" lang="en-GB" sz="1800">
                <a:solidFill>
                  <a:srgbClr val="4D4D4D"/>
                </a:solidFill>
                <a:highlight>
                  <a:srgbClr val="FFFFFF"/>
                </a:highlight>
                <a:latin typeface="Open Sans"/>
                <a:ea typeface="Open Sans"/>
                <a:cs typeface="Open Sans"/>
                <a:sym typeface="Open Sans"/>
              </a:rPr>
              <a:t>We Made History!</a:t>
            </a:r>
            <a:endParaRPr b="1" sz="1800">
              <a:solidFill>
                <a:srgbClr val="4D4D4D"/>
              </a:solidFill>
              <a:highlight>
                <a:srgbClr val="FFFFFF"/>
              </a:highlight>
              <a:latin typeface="Open Sans"/>
              <a:ea typeface="Open Sans"/>
              <a:cs typeface="Open Sans"/>
              <a:sym typeface="Open Sans"/>
            </a:endParaRPr>
          </a:p>
          <a:p>
            <a:pPr indent="0" lvl="0" marL="0" marR="1143000" rtl="0" algn="l">
              <a:lnSpc>
                <a:spcPct val="115000"/>
              </a:lnSpc>
              <a:spcBef>
                <a:spcPts val="1800"/>
              </a:spcBef>
              <a:spcAft>
                <a:spcPts val="0"/>
              </a:spcAft>
              <a:buClr>
                <a:schemeClr val="dk1"/>
              </a:buClr>
              <a:buSzPts val="1100"/>
              <a:buFont typeface="Arial"/>
              <a:buNone/>
            </a:pPr>
            <a:r>
              <a:rPr lang="en-GB" sz="1200">
                <a:solidFill>
                  <a:srgbClr val="4D4D4D"/>
                </a:solidFill>
                <a:highlight>
                  <a:srgbClr val="FFFFFF"/>
                </a:highlight>
                <a:latin typeface="Open Sans"/>
                <a:ea typeface="Open Sans"/>
                <a:cs typeface="Open Sans"/>
                <a:sym typeface="Open Sans"/>
              </a:rPr>
              <a:t>Europeana 1989 was a pan-European project concerning the political and social changes in Central and Eastern Europe in the year 1989, commonly known as the Fall of the Iron Curtain.</a:t>
            </a:r>
            <a:endParaRPr sz="1200">
              <a:solidFill>
                <a:srgbClr val="4D4D4D"/>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a:solidFill>
                  <a:srgbClr val="1A1A1A"/>
                </a:solidFill>
                <a:highlight>
                  <a:srgbClr val="FFFFFF"/>
                </a:highlight>
                <a:latin typeface="Open Sans"/>
                <a:ea typeface="Open Sans"/>
                <a:cs typeface="Open Sans"/>
                <a:sym typeface="Open Sans"/>
              </a:rPr>
              <a:t>The project created a vivid and complete picture of the revolutionary events in Europe with stories, photos, videos and sound recordings from every country affected. Personal stories, memories and experiences can help others to better understand what it was like and to see events from a different perspective.</a:t>
            </a:r>
            <a:endParaRPr sz="1200">
              <a:solidFill>
                <a:srgbClr val="1A1A1A"/>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a:solidFill>
                  <a:srgbClr val="1A1A1A"/>
                </a:solidFill>
                <a:highlight>
                  <a:srgbClr val="FFFFFF"/>
                </a:highlight>
                <a:latin typeface="Open Sans"/>
                <a:ea typeface="Open Sans"/>
                <a:cs typeface="Open Sans"/>
                <a:sym typeface="Open Sans"/>
              </a:rPr>
              <a:t>By collecting personal memorabilia and stories from this period, and combining it with institutional collections, we aim to create an engaging user experience.</a:t>
            </a:r>
            <a:endParaRPr sz="1200">
              <a:solidFill>
                <a:srgbClr val="1A1A1A"/>
              </a:solidFill>
              <a:highlight>
                <a:srgbClr val="FFFFFF"/>
              </a:highlight>
              <a:latin typeface="Open Sans"/>
              <a:ea typeface="Open Sans"/>
              <a:cs typeface="Open Sans"/>
              <a:sym typeface="Open Sans"/>
            </a:endParaRPr>
          </a:p>
          <a:p>
            <a:pPr indent="0" lvl="0" marL="0" rtl="0" algn="l">
              <a:lnSpc>
                <a:spcPct val="120000"/>
              </a:lnSpc>
              <a:spcBef>
                <a:spcPts val="2400"/>
              </a:spcBef>
              <a:spcAft>
                <a:spcPts val="0"/>
              </a:spcAft>
              <a:buClr>
                <a:schemeClr val="dk1"/>
              </a:buClr>
              <a:buSzPts val="1100"/>
              <a:buFont typeface="Arial"/>
              <a:buNone/>
            </a:pPr>
            <a:r>
              <a:rPr b="1" lang="en-GB" sz="1400">
                <a:solidFill>
                  <a:srgbClr val="4D4D4D"/>
                </a:solidFill>
                <a:highlight>
                  <a:srgbClr val="FFFFFF"/>
                </a:highlight>
                <a:latin typeface="Open Sans"/>
                <a:ea typeface="Open Sans"/>
                <a:cs typeface="Open Sans"/>
                <a:sym typeface="Open Sans"/>
              </a:rPr>
              <a:t>Stories &amp; memories</a:t>
            </a:r>
            <a:endParaRPr b="1" sz="1400">
              <a:solidFill>
                <a:srgbClr val="4D4D4D"/>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a:solidFill>
                  <a:srgbClr val="1A1A1A"/>
                </a:solidFill>
                <a:highlight>
                  <a:srgbClr val="FFFFFF"/>
                </a:highlight>
                <a:latin typeface="Open Sans"/>
                <a:ea typeface="Open Sans"/>
                <a:cs typeface="Open Sans"/>
                <a:sym typeface="Open Sans"/>
              </a:rPr>
              <a:t>Explore the stories, interviews and memories shared during the project on </a:t>
            </a:r>
            <a:r>
              <a:rPr lang="en-GB" sz="1200" u="sng">
                <a:solidFill>
                  <a:srgbClr val="0A72CC"/>
                </a:solidFill>
                <a:highlight>
                  <a:srgbClr val="FFFFFF"/>
                </a:highlight>
                <a:latin typeface="Open Sans"/>
                <a:ea typeface="Open Sans"/>
                <a:cs typeface="Open Sans"/>
                <a:sym typeface="Open Sans"/>
                <a:hlinkClick r:id="rId2">
                  <a:extLst>
                    <a:ext uri="{A12FA001-AC4F-418D-AE19-62706E023703}">
                      <ahyp:hlinkClr val="tx"/>
                    </a:ext>
                  </a:extLst>
                </a:hlinkClick>
              </a:rPr>
              <a:t>Europeana</a:t>
            </a:r>
            <a:r>
              <a:rPr lang="en-GB" sz="1200">
                <a:solidFill>
                  <a:srgbClr val="1A1A1A"/>
                </a:solidFill>
                <a:highlight>
                  <a:srgbClr val="FFFFFF"/>
                </a:highlight>
                <a:latin typeface="Open Sans"/>
                <a:ea typeface="Open Sans"/>
                <a:cs typeface="Open Sans"/>
                <a:sym typeface="Open Sans"/>
              </a:rPr>
              <a:t> and </a:t>
            </a:r>
            <a:r>
              <a:rPr lang="en-GB" sz="1200" u="sng">
                <a:solidFill>
                  <a:srgbClr val="0A72CC"/>
                </a:solidFill>
                <a:highlight>
                  <a:srgbClr val="FFFFFF"/>
                </a:highlight>
                <a:latin typeface="Open Sans"/>
                <a:ea typeface="Open Sans"/>
                <a:cs typeface="Open Sans"/>
                <a:sym typeface="Open Sans"/>
                <a:hlinkClick r:id="rId3">
                  <a:extLst>
                    <a:ext uri="{A12FA001-AC4F-418D-AE19-62706E023703}">
                      <ahyp:hlinkClr val="tx"/>
                    </a:ext>
                  </a:extLst>
                </a:hlinkClick>
              </a:rPr>
              <a:t>89voices</a:t>
            </a:r>
            <a:endParaRPr sz="1200" u="sng">
              <a:solidFill>
                <a:srgbClr val="0A72CC"/>
              </a:solidFill>
              <a:highlight>
                <a:srgbClr val="FFFFFF"/>
              </a:highlight>
              <a:latin typeface="Open Sans"/>
              <a:ea typeface="Open Sans"/>
              <a:cs typeface="Open Sans"/>
              <a:sym typeface="Open Sans"/>
            </a:endParaRPr>
          </a:p>
          <a:p>
            <a:pPr indent="-323850" lvl="0" marL="457200" rtl="0" algn="l">
              <a:lnSpc>
                <a:spcPct val="125000"/>
              </a:lnSpc>
              <a:spcBef>
                <a:spcPts val="240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Poland – First free elections, 4 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Baltic States – Baltic Way, 23 August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Czech Republic – Velvet Revolution, 17 November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Germany – start of the Peaceful Revolution, 7 May 1989, </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Hungary – cutting of the Iron Curtain, May/June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Romania – Romanian Revolution, December 1989</a:t>
            </a:r>
            <a:endParaRPr sz="1500">
              <a:solidFill>
                <a:srgbClr val="1A1A1A"/>
              </a:solidFill>
              <a:latin typeface="Open Sans"/>
              <a:ea typeface="Open Sans"/>
              <a:cs typeface="Open Sans"/>
              <a:sym typeface="Open Sans"/>
            </a:endParaRPr>
          </a:p>
          <a:p>
            <a:pPr indent="0" lvl="0" marL="0" rtl="0" algn="l">
              <a:lnSpc>
                <a:spcPct val="125000"/>
              </a:lnSpc>
              <a:spcBef>
                <a:spcPts val="0"/>
              </a:spcBef>
              <a:spcAft>
                <a:spcPts val="0"/>
              </a:spcAft>
              <a:buClr>
                <a:schemeClr val="dk1"/>
              </a:buClr>
              <a:buSzPts val="1100"/>
              <a:buFont typeface="Arial"/>
              <a:buNone/>
            </a:pPr>
            <a:r>
              <a:t/>
            </a:r>
            <a:endParaRPr sz="1400">
              <a:solidFill>
                <a:srgbClr val="1A1A1A"/>
              </a:solidFill>
              <a:latin typeface="Open Sans Light"/>
              <a:ea typeface="Open Sans Light"/>
              <a:cs typeface="Open Sans Light"/>
              <a:sym typeface="Open Sans Light"/>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Poland – First free elections, 4 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Baltic States – Baltic Way, 23 August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Czech Republic – Velvet Revolution, 17 November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Germany – start of the Peaceful Revolution, 7 May 1989, </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Hungary – cutting of the Iron Curtain, May/June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Romania – Romanian Revolution, December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Poland – First free elections, 4 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Baltic States – Baltic Way, 23 August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Czech Republic – Velvet Revolution, 17 November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Germany – start of the Peaceful Revolution, 7 May 1989, </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Hungary – cutting of the Iron Curtain, May/June 1989</a:t>
            </a:r>
            <a:endParaRPr sz="1500">
              <a:solidFill>
                <a:srgbClr val="1A1A1A"/>
              </a:solidFill>
              <a:latin typeface="Open Sans"/>
              <a:ea typeface="Open Sans"/>
              <a:cs typeface="Open Sans"/>
              <a:sym typeface="Open Sans"/>
            </a:endParaRPr>
          </a:p>
          <a:p>
            <a:pPr indent="-323850" lvl="0" marL="457200" rtl="0" algn="l">
              <a:lnSpc>
                <a:spcPct val="125000"/>
              </a:lnSpc>
              <a:spcBef>
                <a:spcPts val="0"/>
              </a:spcBef>
              <a:spcAft>
                <a:spcPts val="0"/>
              </a:spcAft>
              <a:buClr>
                <a:srgbClr val="1A1A1A"/>
              </a:buClr>
              <a:buSzPts val="1500"/>
              <a:buFont typeface="Open Sans"/>
              <a:buChar char="●"/>
            </a:pPr>
            <a:r>
              <a:rPr lang="en-GB" sz="1500">
                <a:solidFill>
                  <a:srgbClr val="1A1A1A"/>
                </a:solidFill>
                <a:latin typeface="Open Sans"/>
                <a:ea typeface="Open Sans"/>
                <a:cs typeface="Open Sans"/>
                <a:sym typeface="Open Sans"/>
              </a:rPr>
              <a:t>Romania – Romanian Revolution, December 1989</a:t>
            </a:r>
            <a:endParaRPr sz="1500">
              <a:solidFill>
                <a:srgbClr val="1A1A1A"/>
              </a:solidFill>
              <a:latin typeface="Open Sans"/>
              <a:ea typeface="Open Sans"/>
              <a:cs typeface="Open Sans"/>
              <a:sym typeface="Open Sans"/>
            </a:endParaRPr>
          </a:p>
          <a:p>
            <a:pPr indent="0" lvl="0" marL="0" rtl="0" algn="l">
              <a:lnSpc>
                <a:spcPct val="125000"/>
              </a:lnSpc>
              <a:spcBef>
                <a:spcPts val="0"/>
              </a:spcBef>
              <a:spcAft>
                <a:spcPts val="0"/>
              </a:spcAft>
              <a:buClr>
                <a:schemeClr val="dk1"/>
              </a:buClr>
              <a:buSzPts val="1100"/>
              <a:buFont typeface="Arial"/>
              <a:buNone/>
            </a:pPr>
            <a:r>
              <a:t/>
            </a:r>
            <a:endParaRPr sz="1400">
              <a:solidFill>
                <a:srgbClr val="1A1A1A"/>
              </a:solidFill>
              <a:latin typeface="Open Sans Light"/>
              <a:ea typeface="Open Sans Light"/>
              <a:cs typeface="Open Sans Light"/>
              <a:sym typeface="Open Sans Light"/>
            </a:endParaRPr>
          </a:p>
          <a:p>
            <a:pPr indent="0" lvl="0" marL="0" rtl="0" algn="l">
              <a:lnSpc>
                <a:spcPct val="125000"/>
              </a:lnSpc>
              <a:spcBef>
                <a:spcPts val="0"/>
              </a:spcBef>
              <a:spcAft>
                <a:spcPts val="0"/>
              </a:spcAft>
              <a:buClr>
                <a:schemeClr val="dk1"/>
              </a:buClr>
              <a:buSzPts val="1100"/>
              <a:buFont typeface="Arial"/>
              <a:buNone/>
            </a:pPr>
            <a:r>
              <a:t/>
            </a:r>
            <a:endParaRPr sz="1400">
              <a:solidFill>
                <a:srgbClr val="1A1A1A"/>
              </a:solidFill>
              <a:latin typeface="Open Sans Light"/>
              <a:ea typeface="Open Sans Light"/>
              <a:cs typeface="Open Sans Light"/>
              <a:sym typeface="Open Sans Light"/>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UGC upload tool and repository (developed by project partner PSNC)</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7,333 records (ugc + institutional combined) </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Oral History initiative: 89 voices</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50+ recordings of personal interviews</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Dedicated page on Historypin</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7272 contributions or pins</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Dedicated Facebook page </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rPr lang="en-GB" sz="1200" u="sng">
                <a:solidFill>
                  <a:srgbClr val="0A72CC"/>
                </a:solidFill>
                <a:highlight>
                  <a:srgbClr val="FFFFFF"/>
                </a:highlight>
                <a:latin typeface="Open Sans"/>
                <a:ea typeface="Open Sans"/>
                <a:cs typeface="Open Sans"/>
                <a:sym typeface="Open Sans"/>
              </a:rPr>
              <a:t>4k followers</a:t>
            </a:r>
            <a:endParaRPr sz="1200" u="sng">
              <a:solidFill>
                <a:srgbClr val="0A72CC"/>
              </a:solidFill>
              <a:highlight>
                <a:srgbClr val="FFFFFF"/>
              </a:highlight>
              <a:latin typeface="Open Sans"/>
              <a:ea typeface="Open Sans"/>
              <a:cs typeface="Open Sans"/>
              <a:sym typeface="Open Sans"/>
            </a:endParaRPr>
          </a:p>
          <a:p>
            <a:pPr indent="0" lvl="0" marL="0" rtl="0" algn="l">
              <a:lnSpc>
                <a:spcPct val="115000"/>
              </a:lnSpc>
              <a:spcBef>
                <a:spcPts val="2400"/>
              </a:spcBef>
              <a:spcAft>
                <a:spcPts val="0"/>
              </a:spcAft>
              <a:buClr>
                <a:schemeClr val="dk1"/>
              </a:buClr>
              <a:buSzPts val="1100"/>
              <a:buFont typeface="Arial"/>
              <a:buNone/>
            </a:pPr>
            <a:r>
              <a:t/>
            </a:r>
            <a:endParaRPr sz="1200" u="sng">
              <a:solidFill>
                <a:srgbClr val="0A72CC"/>
              </a:solidFill>
              <a:highlight>
                <a:srgbClr val="FFFFFF"/>
              </a:highlight>
              <a:latin typeface="Open Sans"/>
              <a:ea typeface="Open Sans"/>
              <a:cs typeface="Open Sans"/>
              <a:sym typeface="Open Sans"/>
            </a:endParaRPr>
          </a:p>
          <a:p>
            <a:pPr indent="0" lvl="0" marL="0" rtl="0" algn="l">
              <a:spcBef>
                <a:spcPts val="2400"/>
              </a:spcBef>
              <a:spcAft>
                <a:spcPts val="0"/>
              </a:spcAft>
              <a:buNone/>
            </a:pPr>
            <a:r>
              <a:t/>
            </a:r>
            <a:endParaRPr/>
          </a:p>
        </p:txBody>
      </p:sp>
      <p:sp>
        <p:nvSpPr>
          <p:cNvPr id="503" name="Google Shape;503;gac18106c9b_0_1489:notes"/>
          <p:cNvSpPr/>
          <p:nvPr>
            <p:ph idx="2" type="sldImg"/>
          </p:nvPr>
        </p:nvSpPr>
        <p:spPr>
          <a:xfrm>
            <a:off x="381827" y="685800"/>
            <a:ext cx="6094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ac18106c9b_0_19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ac18106c9b_0_19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ac18106c9b_0_19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ac18106c9b_0_19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 Creating machine-readable enrichments opens up new possibilities for the analysis, distribution and reuse of digitised heritage material.</a:t>
            </a:r>
            <a:endParaRPr/>
          </a:p>
          <a:p>
            <a:pPr indent="0" lvl="0" marL="0" rtl="0" algn="l">
              <a:spcBef>
                <a:spcPts val="0"/>
              </a:spcBef>
              <a:spcAft>
                <a:spcPts val="0"/>
              </a:spcAft>
              <a:buNone/>
            </a:pPr>
            <a:r>
              <a:rPr lang="en-GB"/>
              <a:t>: Encouraging the public to work directly with digitised cultural heritage artefacts encourages fosters a deeper understanding of European heritage and encourages new connections with history.</a:t>
            </a:r>
            <a:endParaRPr/>
          </a:p>
          <a:p>
            <a:pPr indent="0" lvl="0" marL="0" rtl="0" algn="l">
              <a:spcBef>
                <a:spcPts val="0"/>
              </a:spcBef>
              <a:spcAft>
                <a:spcPts val="0"/>
              </a:spcAft>
              <a:buNone/>
            </a:pPr>
            <a:r>
              <a:rPr lang="en-GB"/>
              <a:t>: The platform encourages participants to improve their understanding of metadata, ability to read old and unusual writing styles and practice foreign language skills. </a:t>
            </a:r>
            <a:endParaRPr/>
          </a:p>
          <a:p>
            <a:pPr indent="0" lvl="0" marL="0" rtl="0" algn="l">
              <a:spcBef>
                <a:spcPts val="0"/>
              </a:spcBef>
              <a:spcAft>
                <a:spcPts val="0"/>
              </a:spcAft>
              <a:buNone/>
            </a:pPr>
            <a:r>
              <a:rPr lang="en-GB"/>
              <a:t>: Every enrichment or transcription made through the platform makes Europeana’s content more usable and searchable, and participants can see an immediate impact from their work.</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Transcription and enrichment open up new possibilities for digital inclusion, enabling text and data to be translated and automatically converted to audio, tactile graphics and braille.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ac18106c9b_0_18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ac18106c9b_0_18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In order to showcase the rich and fascinating content of Europeana Collections, a variety of Online Thematic Runs regularly take place on Transcribathon based on selected content. Themed runs are permanent and regularly updated, with new documents being added on a constant basis to keep you busy!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Aside from these thematic runs, you can also take part in special Online Competitive Runs. These challenges only take place for a limited period of time and those who have transcribed the most miles during the competition timeframe are awarded virtual Champion Cups and real prizes!</a:t>
            </a:r>
            <a:endParaRPr/>
          </a:p>
          <a:p>
            <a:pPr indent="0" lvl="0" marL="0" rtl="0" algn="l">
              <a:spcBef>
                <a:spcPts val="0"/>
              </a:spcBef>
              <a:spcAft>
                <a:spcPts val="0"/>
              </a:spcAft>
              <a:buNone/>
            </a:pPr>
            <a:r>
              <a:rPr lang="en-GB"/>
              <a:t>51 volunteer transcribers took part in the Versailles Run from 28 June to 31 August 2019.</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online summer campaign began on the 100th anniversary of the fateful Versailles Treaty. The Run showcased documents of the postwar period, highlighting the lingering stories of the First World War 5 years after its end.</a:t>
            </a:r>
            <a:endParaRPr/>
          </a:p>
          <a:p>
            <a:pPr indent="0" lvl="0" marL="0" rtl="0" algn="l">
              <a:spcBef>
                <a:spcPts val="0"/>
              </a:spcBef>
              <a:spcAft>
                <a:spcPts val="0"/>
              </a:spcAft>
              <a:buNone/>
            </a:pPr>
            <a:r>
              <a:rPr lang="en-GB"/>
              <a:t>At the same time, there were many lingering documents on the Transcribathon, which had remained, like the war, unfinished. The Versailles Run also focused on their completion.</a:t>
            </a:r>
            <a:endParaRPr/>
          </a:p>
          <a:p>
            <a:pPr indent="0" lvl="0" marL="0" rtl="0" algn="l">
              <a:spcBef>
                <a:spcPts val="0"/>
              </a:spcBef>
              <a:spcAft>
                <a:spcPts val="0"/>
              </a:spcAft>
              <a:buNone/>
            </a:pPr>
            <a:r>
              <a:rPr lang="en-GB"/>
              <a:t>On 31 August, we crossed the finish line with 1,051,509 transcribed characters and 1,381 documents. A grand total of 470 documents were fully completed.</a:t>
            </a:r>
            <a:endParaRPr/>
          </a:p>
          <a:p>
            <a:pPr indent="0" lvl="0" marL="0" rtl="0" algn="l">
              <a:spcBef>
                <a:spcPts val="0"/>
              </a:spcBef>
              <a:spcAft>
                <a:spcPts val="0"/>
              </a:spcAft>
              <a:buNone/>
            </a:pPr>
            <a:r>
              <a:rPr lang="en-GB"/>
              <a:t>Congratulations to our winner, Thomas A. Lingner, who ran 2,122 miles and finished 253 stories!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In 2019, the world celebrates the 30th anniversary of the revolutionary events that significantly reshaped Europe. The year of 1989 is in many ways a historical year: walls crumbled, communism fell in Eastern Europe and free elections were held in many European countries for the first time. The people of Europe were finally united as they celebrated the fall of the Iron Curtain.</a:t>
            </a:r>
            <a:endParaRPr/>
          </a:p>
          <a:p>
            <a:pPr indent="0" lvl="0" marL="0" rtl="0" algn="l">
              <a:spcBef>
                <a:spcPts val="0"/>
              </a:spcBef>
              <a:spcAft>
                <a:spcPts val="0"/>
              </a:spcAft>
              <a:buNone/>
            </a:pPr>
            <a:r>
              <a:rPr lang="en-GB"/>
              <a:t>Europeana 1989 was a multinational and multilingual Run of the Enrich Europeana project that documents this recent, critical turning point in European history. It showcases memorabilia and stories connected to the fall of the Iron Curtain, which were collected from the European public beginning in 2015. The collection aims to create a vivid and complete picture of these pivotal events in Europe with personal stories, photos, videos and sound recordings from every country affected. By transcribing, annotating and geotagging this material, you can help others to better understand what it was like and to see events from a different perspective.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Special Transcribathon Events are also regularly held in cities across Europe. Like competitions, they are time-limited and winners receive prizes. Participants attending the events transcribe in teams and present their results to a jury. Keep your eyes peeled for announcements of new events in your city!</a:t>
            </a:r>
            <a:endParaRPr/>
          </a:p>
          <a:p>
            <a:pPr indent="0" lvl="0" marL="0" rtl="0" algn="l">
              <a:spcBef>
                <a:spcPts val="0"/>
              </a:spcBef>
              <a:spcAft>
                <a:spcPts val="0"/>
              </a:spcAft>
              <a:buNone/>
            </a:pPr>
            <a:r>
              <a:rPr lang="en-GB"/>
              <a:t>From 24 to 25 January 2020, a 24-hour Transcribathon took place at Region Dolny Śląsk NSZZ "Solidarność" in Wrocław, Poland.</a:t>
            </a:r>
            <a:endParaRPr/>
          </a:p>
          <a:p>
            <a:pPr indent="0" lvl="0" marL="0" rtl="0" algn="l">
              <a:spcBef>
                <a:spcPts val="0"/>
              </a:spcBef>
              <a:spcAft>
                <a:spcPts val="0"/>
              </a:spcAft>
              <a:buNone/>
            </a:pPr>
            <a:r>
              <a:rPr lang="en-GB"/>
              <a:t>The participants were divided in teams and competed in transcribing and enriching specially chosen Polish documents from the Europeana 1989 collection.</a:t>
            </a:r>
            <a:endParaRPr/>
          </a:p>
          <a:p>
            <a:pPr indent="0" lvl="0" marL="0" rtl="0" algn="l">
              <a:spcBef>
                <a:spcPts val="0"/>
              </a:spcBef>
              <a:spcAft>
                <a:spcPts val="0"/>
              </a:spcAft>
              <a:buNone/>
            </a:pPr>
            <a:r>
              <a:rPr lang="en-GB"/>
              <a:t>All teams put their best effort  in transcribing the historical documents. An especially big congratulations goes to the winner, Team 1 with 114,716 characters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ac18106c9b_0_1982:notes"/>
          <p:cNvSpPr txBox="1"/>
          <p:nvPr>
            <p:ph idx="1" type="body"/>
          </p:nvPr>
        </p:nvSpPr>
        <p:spPr>
          <a:xfrm>
            <a:off x="914400" y="4343400"/>
            <a:ext cx="50292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000">
                <a:solidFill>
                  <a:srgbClr val="333333"/>
                </a:solidFill>
                <a:highlight>
                  <a:srgbClr val="FFFFFF"/>
                </a:highlight>
                <a:latin typeface="Arial"/>
                <a:ea typeface="Arial"/>
                <a:cs typeface="Arial"/>
                <a:sym typeface="Arial"/>
              </a:rPr>
              <a:t>Image url:</a:t>
            </a:r>
            <a:r>
              <a:rPr lang="en-GB" sz="1000" u="sng">
                <a:solidFill>
                  <a:srgbClr val="6611CC"/>
                </a:solidFill>
                <a:highlight>
                  <a:srgbClr val="FFFFFF"/>
                </a:highlight>
                <a:latin typeface="Arial"/>
                <a:ea typeface="Arial"/>
                <a:cs typeface="Arial"/>
                <a:sym typeface="Arial"/>
                <a:hlinkClick r:id="rId2">
                  <a:extLst>
                    <a:ext uri="{A12FA001-AC4F-418D-AE19-62706E023703}">
                      <ahyp:hlinkClr val="tx"/>
                    </a:ext>
                  </a:extLst>
                </a:hlinkClick>
              </a:rPr>
              <a:t>http://www.europeana.eu/portal/record/9200365/BibliographicResource_1000055595328.html</a:t>
            </a:r>
            <a:endParaRPr sz="1000" u="sng">
              <a:solidFill>
                <a:srgbClr val="6611CC"/>
              </a:solidFill>
              <a:highlight>
                <a:srgbClr val="FFFFFF"/>
              </a:highlight>
              <a:latin typeface="Arial"/>
              <a:ea typeface="Arial"/>
              <a:cs typeface="Arial"/>
              <a:sym typeface="Arial"/>
              <a:hlinkClick r:id="rId3">
                <a:extLst>
                  <a:ext uri="{A12FA001-AC4F-418D-AE19-62706E023703}">
                    <ahyp:hlinkClr val="tx"/>
                  </a:ext>
                </a:extLst>
              </a:hlinkClick>
            </a:endParaRPr>
          </a:p>
          <a:p>
            <a:pPr indent="0" lvl="0" marL="0" rtl="0" algn="l">
              <a:spcBef>
                <a:spcPts val="0"/>
              </a:spcBef>
              <a:spcAft>
                <a:spcPts val="0"/>
              </a:spcAft>
              <a:buNone/>
            </a:pPr>
            <a:r>
              <a:rPr lang="en-GB" sz="1000">
                <a:solidFill>
                  <a:srgbClr val="333333"/>
                </a:solidFill>
                <a:highlight>
                  <a:srgbClr val="FFFFFF"/>
                </a:highlight>
                <a:latin typeface="Arial"/>
                <a:ea typeface="Arial"/>
                <a:cs typeface="Arial"/>
                <a:sym typeface="Arial"/>
              </a:rPr>
              <a:t>Copyright url:</a:t>
            </a:r>
            <a:r>
              <a:rPr lang="en-GB" sz="1000">
                <a:solidFill>
                  <a:srgbClr val="6611CC"/>
                </a:solidFill>
                <a:highlight>
                  <a:srgbClr val="FFFFFF"/>
                </a:highlight>
                <a:uFill>
                  <a:noFill/>
                </a:uFill>
                <a:latin typeface="Arial"/>
                <a:ea typeface="Arial"/>
                <a:cs typeface="Arial"/>
                <a:sym typeface="Arial"/>
                <a:hlinkClick r:id="rId4">
                  <a:extLst>
                    <a:ext uri="{A12FA001-AC4F-418D-AE19-62706E023703}">
                      <ahyp:hlinkClr val="tx"/>
                    </a:ext>
                  </a:extLst>
                </a:hlinkClick>
              </a:rPr>
              <a:t>http://creativecommons.org/publicdomain/mark/1.0/</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GB" sz="1100">
                <a:solidFill>
                  <a:schemeClr val="dk1"/>
                </a:solidFill>
              </a:rPr>
              <a:t>From 21 to 24 March 2017, ALL of the assigned Romanian documents with a total of over 1 million characters were transcribed! They include all three volumes of the Nistor diaries, who are planned to be published as printed books in 2017. </a:t>
            </a:r>
            <a:endParaRPr sz="1100">
              <a:solidFill>
                <a:schemeClr val="dk1"/>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We would like to take this opportunity to say a big, hearty thank you to everyone who made this event such an incredible success, particularly our enthusiastic 66 participants! All 23 teams were given 48 hours to transcribe the Romanian documents, and were judged for the transcription quality and quantity. Congratulations to all teams for your great work!</a:t>
            </a:r>
            <a:endParaRPr sz="1100">
              <a:solidFill>
                <a:schemeClr val="dk1"/>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The winning team was Cluj 06 consiting of: Ancuța Zubașcu, Ioana Roxana Orza, Simina-Diana Șuiu și Andreea Pop, who transcribed 128,249 characters within just 48 hours.</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What a great achievement! The team won a trip to our next international event the Berlin Transcribathon Campus 2017 in June – keep your eyes peeled for our next announcements!</a:t>
            </a:r>
            <a:endParaRPr sz="1100">
              <a:solidFill>
                <a:schemeClr val="dk1"/>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The winning teams in each city are teams București 06, Brașov 03, Sibiu 04 and Cluj 06.</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The best individual transcribers are Daniela Cristea, from the participating librarians and Andreea Pop, from the participating students.</a:t>
            </a:r>
            <a:endParaRPr sz="1100">
              <a:solidFill>
                <a:schemeClr val="dk1"/>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Clr>
                <a:schemeClr val="dk1"/>
              </a:buClr>
              <a:buSzPts val="1100"/>
              <a:buFont typeface="Arial"/>
              <a:buNone/>
            </a:pPr>
            <a:r>
              <a:rPr lang="en-GB" sz="1100">
                <a:solidFill>
                  <a:schemeClr val="dk1"/>
                </a:solidFill>
              </a:rPr>
              <a:t>See the full results of Transcribathon Romania»</a:t>
            </a:r>
            <a:endParaRPr/>
          </a:p>
        </p:txBody>
      </p:sp>
      <p:sp>
        <p:nvSpPr>
          <p:cNvPr id="544" name="Google Shape;544;gac18106c9b_0_19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gac18106c9b_0_2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ac18106c9b_0_2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ac18106c9b_0_20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ac18106c9b_0_20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To contribute enrichments to Transcribathon, you must first create an account. You can work on all projects using one Transcribathon account. Follow the instructions on the Registration page to set up your account.</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ac18106c9b_0_2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ac18106c9b_0_2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First, find an item (a single document) you want to enrich by searching and browsing the project collection on the Discovery page. Here you can filter your search results by language, completion status, etc. Click on a story (1) and select an item from the story page (2), or select an item directly from your discovery results.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You can only add new enrichments to items marked with the grey (Not Started) or yellow (Edit) statuses.  Tasks for items in the orange and green statuses are explained in the Review section of this tutorial.</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ac18106c9b_0_2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ac18106c9b_0_2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Additionally, you can search for the documents on the map.</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ac18106c9b_0_249:notes"/>
          <p:cNvSpPr/>
          <p:nvPr>
            <p:ph idx="2" type="sldImg"/>
          </p:nvPr>
        </p:nvSpPr>
        <p:spPr>
          <a:xfrm>
            <a:off x="381322" y="685800"/>
            <a:ext cx="60957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ac18106c9b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In short, Europeana is Europe’s platform for digital cultural heritage, funded by the European Commission.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Europeana empowers the cultural heritage sector in its digital transformation. We develop expertise, tools and policies to embrace digital change and encourage partnerships that foster innovation. We make it easier for people to use cultural heritage for education, research, creation and recreation. Our work contributes to an open, knowledgeable and creative society.</a:t>
            </a:r>
            <a:endParaRPr/>
          </a:p>
          <a:p>
            <a:pPr indent="0" lvl="0" marL="0" rtl="0" algn="l">
              <a:spcBef>
                <a:spcPts val="0"/>
              </a:spcBef>
              <a:spcAft>
                <a:spcPts val="0"/>
              </a:spcAft>
              <a:buNone/>
            </a:pPr>
            <a:r>
              <a:rPr lang="en-GB"/>
              <a:t>In 2005, a letter signed by French President Jacques Chirac and five other heads of state asked European Union officials to support the development of a European digital library. The Europeana prototype went live on 20 November 2008. Museums, audiovisual archives and galleries joined the libraries, creating a common access point to Europe’s cultural heritage. At launch, Europeana gave access to 4.5 million digital objects.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In January 2011, the European Commission released its ‘New Renaissance’ report which endorsed Europeana as ‘the central reference report for Europe’s online cultural heritage’. A huge milestone followed in September 2012 when, in the first move of its kind, Europeana metadata was released under the terms of the Creative Commons CC0 1.0 Universal Public Domain Dedication, making the metadata itself freely available for any kind of use, boosting opportunities for digital innovation and creativity.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In May 2015,  Europeana became one of the European Commission’s Digital Service Infrastructures (DSI), all of which deliver networked cross-border services for citizens, businesses and public administrations. As a DSI, Europeana’s objectives are to make it easier for institutions to share their collections online effectively, to improve the quality of data and content shared with Europeana, and to empower cultural heritage institutions to build their capacity for digital transformation. All of this helps make sure that Europe’s people, institutions and businesses reap the full benefits of the technological revolution in digital services for culture.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As of early 2020, Europeana Collections provides access to 58 million digital objects - books, music, artworks and more - with sophisticated search and filter tools, and many themed collections, exhibitions, galleries and blogs.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ac18106c9b_0_2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ac18106c9b_0_2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Using   , you can adjust the position of the window as per your preference.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Identify the language(s) of the text using the dropdown list under the transcription box. You can select multiple languages at once. If the item has no text to transcribe, tick the checkbox ‘No Text’.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Once you have finished your transcription, click SAVE. We would also advice to save your work a couple of times during working.</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ac18106c9b_0_2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ac18106c9b_0_2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the toolbar to format your Transcription text or to add extra details to it. You can format your text using the various styles and alignment tools: use bold for headings, and italics, underline and strikethrough if they appear in the item text. You can edit the structure of the text using the alignment options  , and, if the item text is arranged in a table (e.g. a registry or list), you can insert a table to mimic this structure.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can also place extra information and markers into your transcription: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missing text icon  is a placeholder for gaps in your transcription text. Use it to mark words or sections of the text you did not or cannot transcribe, so that the next volunteer can pick up on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are unsure whether a word or section in the transcription is correct, highlight it with</a:t>
            </a:r>
            <a:endParaRPr/>
          </a:p>
          <a:p>
            <a:pPr indent="0" lvl="0" marL="0" rtl="0" algn="l">
              <a:spcBef>
                <a:spcPts val="0"/>
              </a:spcBef>
              <a:spcAft>
                <a:spcPts val="0"/>
              </a:spcAft>
              <a:buNone/>
            </a:pPr>
            <a:r>
              <a:rPr lang="en-GB"/>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Highlight text using the  to add a remark or to identify wherever an image or any other notable feature appears in the document.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can also insert a special character  if it appears in the item text.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Use the Clear Formatting  button to remove any formatting changes.</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ac18106c9b_0_2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 name="Google Shape;593;gac18106c9b_0_2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You can add a description to the item underneath the Transcription section.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first task is to identify what type of document the item is: a handwritten or printed document, a postcard, photo, drawing and/or part of a diary. Tick the category which best applies to the item. Multiple categories can be selected at once.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second task is to write a description of the contents. Click inside the box underneath the heading DESCRIPTION. Here, you can write what the item is, what it is about, and specify the images and objects that appear in the item.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Identify the language of the description text that you wrote using the dropdown list underneath. You can only select one language.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Once you have finished your description, click SAVE.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Using   , you can adjust the position of the window as per your preference.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Identify the language(s) of the text using the dropdown list under the transcription box. You can select multiple languages at once. If the item has no text to transcribe, tick the checkbox ‘No Text’.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Once you have finished your transcription, click SAVE. We would also advice to save your work a couple of times during working.</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ac18106c9b_0_2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ac18106c9b_0_2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Below the Locations section is the Tagging section, where you can add the following annotations: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find a location mentioned or recognise a place in the item, you can create a geotag and pin it to the item map. Multiple locations can be attached to the item.</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To tag locations, select the tagging tab   at the top menu of the Activity Panel. Click on the plus  next to the heading LOCATIONS.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Type the location into the search bar and select the result that best applies. A new pin will be placed into the map. The location name should be a clear georeference, e.g. a country, city or address. Make adjustments to the location name if necessary. You can also adjust the position of the pin by dragging it on the map.</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want to add further details to the location, you can write a (short) description. This could include extra information about the geotag (e.g. the building name or a significant event that took place at the location) or the relevance of the place to the item (e.g. the hometown of the author).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can also add a Wikidata reference to link the location to a stable source. Search for the reference using the Wikidata fields.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Once you have finished your location tag, click SAVE. You can find the place(s) tagged to the item in grey at the bottom of the Location(s) section.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ac18106c9b_0_2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ac18106c9b_0_2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ac18106c9b_0_2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ac18106c9b_0_2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Once you have saved your contribution, the task will automatically change to the Edit status.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think that one of the tasks (Transcription, Description, Tagging) is finished, you can mark it for review. Note that you have to be at Runner level or above to do this (see: Miles and Levels). Click on the yellow circle next to the section heading and select Review. The task now needs to go under review by another volunteer.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Once you have saved your contribution, the task will automatically change to the Edit status.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think that one of the tasks (Transcription, Description, Tagging) is finished, you can mark it for review. Note that you have to be at Runner level or above to do this (see: Miles and Levels). Click on the yellow circle next to the section heading and select Review. The task now needs to go under review by another volunteer.</a:t>
            </a:r>
            <a:endParaRPr/>
          </a:p>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a22f7808f3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a22f7808f3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ac18106c9b_0_20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ac18106c9b_0_2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a22f7808f3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a22f7808f3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ac18106c9b_0_2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ac18106c9b_0_2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ac18106c9b_0_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ac18106c9b_0_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 to cultural heritage leads to positive social and economic</a:t>
            </a:r>
            <a:endParaRPr/>
          </a:p>
          <a:p>
            <a:pPr indent="0" lvl="0" marL="0" rtl="0" algn="l">
              <a:spcBef>
                <a:spcPts val="0"/>
              </a:spcBef>
              <a:spcAft>
                <a:spcPts val="0"/>
              </a:spcAft>
              <a:buNone/>
            </a:pPr>
            <a:r>
              <a:rPr lang="en-GB"/>
              <a:t>change, and digital technology can support and accelerate</a:t>
            </a:r>
            <a:endParaRPr/>
          </a:p>
          <a:p>
            <a:pPr indent="0" lvl="0" marL="0" rtl="0" algn="l">
              <a:spcBef>
                <a:spcPts val="0"/>
              </a:spcBef>
              <a:spcAft>
                <a:spcPts val="0"/>
              </a:spcAft>
              <a:buNone/>
            </a:pPr>
            <a:r>
              <a:rPr lang="en-GB"/>
              <a:t>that change. However, that does not simply mean applying</a:t>
            </a:r>
            <a:endParaRPr/>
          </a:p>
          <a:p>
            <a:pPr indent="0" lvl="0" marL="0" rtl="0" algn="l">
              <a:spcBef>
                <a:spcPts val="0"/>
              </a:spcBef>
              <a:spcAft>
                <a:spcPts val="0"/>
              </a:spcAft>
              <a:buNone/>
            </a:pPr>
            <a:r>
              <a:rPr lang="en-GB"/>
              <a:t>technology. It means applying it with serious consideration</a:t>
            </a:r>
            <a:endParaRPr/>
          </a:p>
          <a:p>
            <a:pPr indent="0" lvl="0" marL="0" rtl="0" algn="l">
              <a:spcBef>
                <a:spcPts val="0"/>
              </a:spcBef>
              <a:spcAft>
                <a:spcPts val="0"/>
              </a:spcAft>
              <a:buNone/>
            </a:pPr>
            <a:r>
              <a:rPr lang="en-GB"/>
              <a:t>in line with a set of core values that are deeply ingrained</a:t>
            </a:r>
            <a:endParaRPr/>
          </a:p>
          <a:p>
            <a:pPr indent="0" lvl="0" marL="0" rtl="0" algn="l">
              <a:spcBef>
                <a:spcPts val="0"/>
              </a:spcBef>
              <a:spcAft>
                <a:spcPts val="0"/>
              </a:spcAft>
              <a:buNone/>
            </a:pPr>
            <a:r>
              <a:rPr lang="en-GB"/>
              <a:t>throughout an organisation.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Digital means ‘usable’. Europeana provides the impetus,</a:t>
            </a:r>
            <a:endParaRPr/>
          </a:p>
          <a:p>
            <a:pPr indent="0" lvl="0" marL="0" rtl="0" algn="l">
              <a:spcBef>
                <a:spcPts val="0"/>
              </a:spcBef>
              <a:spcAft>
                <a:spcPts val="0"/>
              </a:spcAft>
              <a:buNone/>
            </a:pPr>
            <a:r>
              <a:rPr lang="en-GB"/>
              <a:t>expertise and tools to support cultural heritage institutions in</a:t>
            </a:r>
            <a:endParaRPr/>
          </a:p>
          <a:p>
            <a:pPr indent="0" lvl="0" marL="0" rtl="0" algn="l">
              <a:spcBef>
                <a:spcPts val="0"/>
              </a:spcBef>
              <a:spcAft>
                <a:spcPts val="0"/>
              </a:spcAft>
              <a:buNone/>
            </a:pPr>
            <a:r>
              <a:rPr lang="en-GB"/>
              <a:t>harnessing digital to open up their collections - to make them</a:t>
            </a:r>
            <a:endParaRPr/>
          </a:p>
          <a:p>
            <a:pPr indent="0" lvl="0" marL="0" rtl="0" algn="l">
              <a:spcBef>
                <a:spcPts val="0"/>
              </a:spcBef>
              <a:spcAft>
                <a:spcPts val="0"/>
              </a:spcAft>
              <a:buNone/>
            </a:pPr>
            <a:r>
              <a:rPr lang="en-GB"/>
              <a:t>available to be used in new ways. Content and technology need to</a:t>
            </a:r>
            <a:endParaRPr/>
          </a:p>
          <a:p>
            <a:pPr indent="0" lvl="0" marL="0" rtl="0" algn="l">
              <a:spcBef>
                <a:spcPts val="0"/>
              </a:spcBef>
              <a:spcAft>
                <a:spcPts val="0"/>
              </a:spcAft>
              <a:buNone/>
            </a:pPr>
            <a:r>
              <a:rPr lang="en-GB"/>
              <a:t>be accessible. They need to be easy-to-use and open, or the reach</a:t>
            </a:r>
            <a:endParaRPr/>
          </a:p>
          <a:p>
            <a:pPr indent="0" lvl="0" marL="0" rtl="0" algn="l">
              <a:spcBef>
                <a:spcPts val="0"/>
              </a:spcBef>
              <a:spcAft>
                <a:spcPts val="0"/>
              </a:spcAft>
              <a:buNone/>
            </a:pPr>
            <a:r>
              <a:rPr lang="en-GB"/>
              <a:t>of any social or economic impact will be limited.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Europeana works for ‘mutual’ benefit. The Europeana</a:t>
            </a:r>
            <a:endParaRPr/>
          </a:p>
          <a:p>
            <a:pPr indent="0" lvl="0" marL="0" rtl="0" algn="l">
              <a:spcBef>
                <a:spcPts val="0"/>
              </a:spcBef>
              <a:spcAft>
                <a:spcPts val="0"/>
              </a:spcAft>
              <a:buNone/>
            </a:pPr>
            <a:r>
              <a:rPr lang="en-GB"/>
              <a:t>Initiative is a networked organisation, a partnership of connected</a:t>
            </a:r>
            <a:endParaRPr/>
          </a:p>
          <a:p>
            <a:pPr indent="0" lvl="0" marL="0" rtl="0" algn="l">
              <a:spcBef>
                <a:spcPts val="0"/>
              </a:spcBef>
              <a:spcAft>
                <a:spcPts val="0"/>
              </a:spcAft>
              <a:buNone/>
            </a:pPr>
            <a:r>
              <a:rPr lang="en-GB"/>
              <a:t>bodies and cultural heritage professionals. Europeana fosters</a:t>
            </a:r>
            <a:endParaRPr/>
          </a:p>
          <a:p>
            <a:pPr indent="0" lvl="0" marL="0" rtl="0" algn="l">
              <a:spcBef>
                <a:spcPts val="0"/>
              </a:spcBef>
              <a:spcAft>
                <a:spcPts val="0"/>
              </a:spcAft>
              <a:buNone/>
            </a:pPr>
            <a:r>
              <a:rPr lang="en-GB"/>
              <a:t>creative collaboration and teamwork, working towards common</a:t>
            </a:r>
            <a:endParaRPr/>
          </a:p>
          <a:p>
            <a:pPr indent="0" lvl="0" marL="0" rtl="0" algn="l">
              <a:spcBef>
                <a:spcPts val="0"/>
              </a:spcBef>
              <a:spcAft>
                <a:spcPts val="0"/>
              </a:spcAft>
              <a:buNone/>
            </a:pPr>
            <a:r>
              <a:rPr lang="en-GB"/>
              <a:t>goals for mutual benefit. Innovation needs to be communitybased and reciprocal, combining the best of sector knowledge</a:t>
            </a:r>
            <a:endParaRPr/>
          </a:p>
          <a:p>
            <a:pPr indent="0" lvl="0" marL="0" rtl="0" algn="l">
              <a:spcBef>
                <a:spcPts val="0"/>
              </a:spcBef>
              <a:spcAft>
                <a:spcPts val="0"/>
              </a:spcAft>
              <a:buNone/>
            </a:pPr>
            <a:r>
              <a:rPr lang="en-GB"/>
              <a:t>and practices.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Europeana’s work is ‘reliable’. Europeana supports the cultural</a:t>
            </a:r>
            <a:endParaRPr/>
          </a:p>
          <a:p>
            <a:pPr indent="0" lvl="0" marL="0" rtl="0" algn="l">
              <a:spcBef>
                <a:spcPts val="0"/>
              </a:spcBef>
              <a:spcAft>
                <a:spcPts val="0"/>
              </a:spcAft>
              <a:buNone/>
            </a:pPr>
            <a:r>
              <a:rPr lang="en-GB"/>
              <a:t>heritage institutions that safeguard Europe’s heritage, those who</a:t>
            </a:r>
            <a:endParaRPr/>
          </a:p>
          <a:p>
            <a:pPr indent="0" lvl="0" marL="0" rtl="0" algn="l">
              <a:spcBef>
                <a:spcPts val="0"/>
              </a:spcBef>
              <a:spcAft>
                <a:spcPts val="0"/>
              </a:spcAft>
              <a:buNone/>
            </a:pPr>
            <a:r>
              <a:rPr lang="en-GB"/>
              <a:t>organise it, structure it and make it accessible with great care</a:t>
            </a:r>
            <a:endParaRPr/>
          </a:p>
          <a:p>
            <a:pPr indent="0" lvl="0" marL="0" rtl="0" algn="l">
              <a:spcBef>
                <a:spcPts val="0"/>
              </a:spcBef>
              <a:spcAft>
                <a:spcPts val="0"/>
              </a:spcAft>
              <a:buNone/>
            </a:pPr>
            <a:r>
              <a:rPr lang="en-GB"/>
              <a:t>and precision. Europeana is committed to ensuring that its digital</a:t>
            </a:r>
            <a:endParaRPr/>
          </a:p>
          <a:p>
            <a:pPr indent="0" lvl="0" marL="0" rtl="0" algn="l">
              <a:spcBef>
                <a:spcPts val="0"/>
              </a:spcBef>
              <a:spcAft>
                <a:spcPts val="0"/>
              </a:spcAft>
              <a:buNone/>
            </a:pPr>
            <a:r>
              <a:rPr lang="en-GB"/>
              <a:t>data is always authentic, trustworthy and robust, that it’s easy to</a:t>
            </a:r>
            <a:endParaRPr/>
          </a:p>
          <a:p>
            <a:pPr indent="0" lvl="0" marL="0" rtl="0" algn="l">
              <a:spcBef>
                <a:spcPts val="0"/>
              </a:spcBef>
              <a:spcAft>
                <a:spcPts val="0"/>
              </a:spcAft>
              <a:buNone/>
            </a:pPr>
            <a:r>
              <a:rPr lang="en-GB"/>
              <a:t>create with and that partners benefit from sharing it.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ac18106c9b_0_2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ac18106c9b_0_2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ac18106c9b_0_4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ac18106c9b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ac18106c9b_0_4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ac18106c9b_0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ac18106c9b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ac18106c9b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1A1A1A"/>
                </a:solidFill>
                <a:highlight>
                  <a:srgbClr val="FFFFFF"/>
                </a:highlight>
                <a:latin typeface="Open Sans"/>
                <a:ea typeface="Open Sans"/>
                <a:cs typeface="Open Sans"/>
                <a:sym typeface="Open Sans"/>
              </a:rPr>
              <a:t>The Association is free to join and we encourage our members to get involved and benefit from all the ENA has to offer.</a:t>
            </a:r>
            <a:endParaRPr sz="1200">
              <a:solidFill>
                <a:srgbClr val="1A1A1A"/>
              </a:solidFill>
              <a:highlight>
                <a:srgbClr val="FFFFFF"/>
              </a:highlight>
              <a:latin typeface="Open Sans"/>
              <a:ea typeface="Open Sans"/>
              <a:cs typeface="Open Sans"/>
              <a:sym typeface="Open Sans"/>
            </a:endParaRPr>
          </a:p>
          <a:p>
            <a:pPr indent="0" lvl="0" marL="0" rtl="0" algn="l">
              <a:spcBef>
                <a:spcPts val="0"/>
              </a:spcBef>
              <a:spcAft>
                <a:spcPts val="0"/>
              </a:spcAft>
              <a:buNone/>
            </a:pPr>
            <a:r>
              <a:t/>
            </a:r>
            <a:endParaRPr sz="1200">
              <a:solidFill>
                <a:srgbClr val="1A1A1A"/>
              </a:solidFill>
              <a:highlight>
                <a:srgbClr val="FFFFFF"/>
              </a:highlight>
              <a:latin typeface="Open Sans"/>
              <a:ea typeface="Open Sans"/>
              <a:cs typeface="Open Sans"/>
              <a:sym typeface="Open Sans"/>
            </a:endParaRPr>
          </a:p>
          <a:p>
            <a:pPr indent="0" lvl="0" marL="0" rtl="0" algn="l">
              <a:spcBef>
                <a:spcPts val="0"/>
              </a:spcBef>
              <a:spcAft>
                <a:spcPts val="0"/>
              </a:spcAft>
              <a:buNone/>
            </a:pPr>
            <a:r>
              <a:rPr lang="en-GB" sz="1200">
                <a:solidFill>
                  <a:srgbClr val="1A1A1A"/>
                </a:solidFill>
                <a:highlight>
                  <a:srgbClr val="FFFFFF"/>
                </a:highlight>
                <a:latin typeface="Open Sans"/>
                <a:ea typeface="Open Sans"/>
                <a:cs typeface="Open Sans"/>
                <a:sym typeface="Open Sans"/>
              </a:rPr>
              <a:t>The Europeana Network Association - our strong and democratic community of experts working in the field of digital cultural heritage - has 3,000 members from all countries of Europe, and beyond. It works through a range of Task Forces and Working Groups to address shared challenges, and is organised into six specialist communities focusing on copyright, impact, education, research, tech and communications.</a:t>
            </a:r>
            <a:endParaRPr sz="1200">
              <a:solidFill>
                <a:srgbClr val="1A1A1A"/>
              </a:solidFill>
              <a:highlight>
                <a:srgbClr val="FFFFFF"/>
              </a:highlight>
              <a:latin typeface="Open Sans"/>
              <a:ea typeface="Open Sans"/>
              <a:cs typeface="Open Sans"/>
              <a:sym typeface="Open Sans"/>
            </a:endParaRPr>
          </a:p>
          <a:p>
            <a:pPr indent="0" lvl="0" marL="0" rtl="0" algn="l">
              <a:spcBef>
                <a:spcPts val="0"/>
              </a:spcBef>
              <a:spcAft>
                <a:spcPts val="0"/>
              </a:spcAft>
              <a:buNone/>
            </a:pPr>
            <a:r>
              <a:t/>
            </a:r>
            <a:endParaRPr sz="1200">
              <a:solidFill>
                <a:srgbClr val="1A1A1A"/>
              </a:solidFill>
              <a:highlight>
                <a:srgbClr val="FFFFFF"/>
              </a:highlight>
              <a:latin typeface="Open Sans"/>
              <a:ea typeface="Open Sans"/>
              <a:cs typeface="Open Sans"/>
              <a:sym typeface="Open Sans"/>
            </a:endParaRPr>
          </a:p>
          <a:p>
            <a:pPr indent="-304800" lvl="0" marL="457200" rtl="0" algn="l">
              <a:lnSpc>
                <a:spcPct val="115000"/>
              </a:lnSpc>
              <a:spcBef>
                <a:spcPts val="0"/>
              </a:spcBef>
              <a:spcAft>
                <a:spcPts val="0"/>
              </a:spcAft>
              <a:buSzPts val="1200"/>
              <a:buFont typeface="Open Sans"/>
              <a:buChar char="●"/>
            </a:pPr>
            <a:r>
              <a:rPr lang="en-GB" sz="1200">
                <a:latin typeface="Open Sans"/>
                <a:ea typeface="Open Sans"/>
                <a:cs typeface="Open Sans"/>
                <a:sym typeface="Open Sans"/>
              </a:rPr>
              <a:t>We are committed to making, sharing, promoting and repurposing Europe’s digital cultural heritage:</a:t>
            </a:r>
            <a:endParaRPr sz="1200">
              <a:latin typeface="Open Sans"/>
              <a:ea typeface="Open Sans"/>
              <a:cs typeface="Open Sans"/>
              <a:sym typeface="Open Sans"/>
            </a:endParaRPr>
          </a:p>
          <a:p>
            <a:pPr indent="-304800" lvl="1" marL="914400" rtl="0" algn="l">
              <a:lnSpc>
                <a:spcPct val="115000"/>
              </a:lnSpc>
              <a:spcBef>
                <a:spcPts val="0"/>
              </a:spcBef>
              <a:spcAft>
                <a:spcPts val="0"/>
              </a:spcAft>
              <a:buSzPts val="1200"/>
              <a:buFont typeface="Open Sans"/>
              <a:buChar char="○"/>
            </a:pPr>
            <a:r>
              <a:rPr lang="en-GB" sz="1200">
                <a:latin typeface="Open Sans"/>
                <a:ea typeface="Open Sans"/>
                <a:cs typeface="Open Sans"/>
                <a:sym typeface="Open Sans"/>
              </a:rPr>
              <a:t>Using  individual expertise to encourage innovation and foster cross-border and cross-domain collaboration.</a:t>
            </a:r>
            <a:endParaRPr sz="1200">
              <a:latin typeface="Open Sans"/>
              <a:ea typeface="Open Sans"/>
              <a:cs typeface="Open Sans"/>
              <a:sym typeface="Open Sans"/>
            </a:endParaRPr>
          </a:p>
          <a:p>
            <a:pPr indent="-304800" lvl="1" marL="914400" rtl="0" algn="l">
              <a:lnSpc>
                <a:spcPct val="115000"/>
              </a:lnSpc>
              <a:spcBef>
                <a:spcPts val="0"/>
              </a:spcBef>
              <a:spcAft>
                <a:spcPts val="0"/>
              </a:spcAft>
              <a:buSzPts val="1200"/>
              <a:buFont typeface="Open Sans"/>
              <a:buChar char="○"/>
            </a:pPr>
            <a:r>
              <a:rPr lang="en-GB" sz="1200">
                <a:latin typeface="Open Sans"/>
                <a:ea typeface="Open Sans"/>
                <a:cs typeface="Open Sans"/>
                <a:sym typeface="Open Sans"/>
              </a:rPr>
              <a:t>Developing, validating and implementing standards and frameworks that improve access and discovery.</a:t>
            </a:r>
            <a:endParaRPr sz="1200">
              <a:latin typeface="Open Sans"/>
              <a:ea typeface="Open Sans"/>
              <a:cs typeface="Open Sans"/>
              <a:sym typeface="Open Sans"/>
            </a:endParaRPr>
          </a:p>
          <a:p>
            <a:pPr indent="-304800" lvl="1" marL="914400" rtl="0" algn="l">
              <a:lnSpc>
                <a:spcPct val="115000"/>
              </a:lnSpc>
              <a:spcBef>
                <a:spcPts val="0"/>
              </a:spcBef>
              <a:spcAft>
                <a:spcPts val="0"/>
              </a:spcAft>
              <a:buSzPts val="1200"/>
              <a:buFont typeface="Open Sans"/>
              <a:buChar char="○"/>
            </a:pPr>
            <a:r>
              <a:rPr lang="en-GB" sz="1200">
                <a:latin typeface="Open Sans"/>
                <a:ea typeface="Open Sans"/>
                <a:cs typeface="Open Sans"/>
                <a:sym typeface="Open Sans"/>
              </a:rPr>
              <a:t>Participating in governance of the Europeana initiative; and promoting its activities within professional networks.</a:t>
            </a:r>
            <a:endParaRPr sz="1200">
              <a:latin typeface="Open Sans"/>
              <a:ea typeface="Open Sans"/>
              <a:cs typeface="Open Sans"/>
              <a:sym typeface="Open Sans"/>
            </a:endParaRPr>
          </a:p>
          <a:p>
            <a:pPr indent="0" lvl="0" marL="0" rtl="0" algn="just">
              <a:lnSpc>
                <a:spcPct val="115000"/>
              </a:lnSpc>
              <a:spcBef>
                <a:spcPts val="1200"/>
              </a:spcBef>
              <a:spcAft>
                <a:spcPts val="0"/>
              </a:spcAft>
              <a:buNone/>
            </a:pPr>
            <a:r>
              <a:rPr lang="en-GB" sz="1200">
                <a:highlight>
                  <a:srgbClr val="FFFFFF"/>
                </a:highlight>
                <a:latin typeface="Open Sans"/>
                <a:ea typeface="Open Sans"/>
                <a:cs typeface="Open Sans"/>
                <a:sym typeface="Open Sans"/>
              </a:rPr>
              <a:t>ENA governance:</a:t>
            </a:r>
            <a:endParaRPr sz="1200">
              <a:highlight>
                <a:srgbClr val="FFFFFF"/>
              </a:highlight>
              <a:latin typeface="Open Sans"/>
              <a:ea typeface="Open Sans"/>
              <a:cs typeface="Open Sans"/>
              <a:sym typeface="Open Sans"/>
            </a:endParaRPr>
          </a:p>
          <a:p>
            <a:pPr indent="0" lvl="0" marL="457200" rtl="0" algn="just">
              <a:lnSpc>
                <a:spcPct val="115000"/>
              </a:lnSpc>
              <a:spcBef>
                <a:spcPts val="1200"/>
              </a:spcBef>
              <a:spcAft>
                <a:spcPts val="0"/>
              </a:spcAft>
              <a:buNone/>
            </a:pPr>
            <a:r>
              <a:rPr lang="en-GB" sz="1200">
                <a:highlight>
                  <a:srgbClr val="FFFFFF"/>
                </a:highlight>
                <a:latin typeface="Open Sans"/>
                <a:ea typeface="Open Sans"/>
                <a:cs typeface="Open Sans"/>
                <a:sym typeface="Open Sans"/>
              </a:rPr>
              <a:t>A separate legal entity </a:t>
            </a:r>
            <a:r>
              <a:rPr lang="en-GB" sz="1200">
                <a:latin typeface="Open Sans"/>
                <a:ea typeface="Open Sans"/>
                <a:cs typeface="Open Sans"/>
                <a:sym typeface="Open Sans"/>
              </a:rPr>
              <a:t>governed by its</a:t>
            </a:r>
            <a:r>
              <a:rPr lang="en-GB" sz="1200">
                <a:uFill>
                  <a:noFill/>
                </a:uFill>
                <a:latin typeface="Open Sans"/>
                <a:ea typeface="Open Sans"/>
                <a:cs typeface="Open Sans"/>
                <a:sym typeface="Open Sans"/>
                <a:hlinkClick r:id="rId2"/>
              </a:rPr>
              <a:t> </a:t>
            </a:r>
            <a:r>
              <a:rPr lang="en-GB" sz="1200" u="sng">
                <a:solidFill>
                  <a:srgbClr val="1155CC"/>
                </a:solidFill>
                <a:latin typeface="Open Sans"/>
                <a:ea typeface="Open Sans"/>
                <a:cs typeface="Open Sans"/>
                <a:sym typeface="Open Sans"/>
                <a:hlinkClick r:id="rId3">
                  <a:extLst>
                    <a:ext uri="{A12FA001-AC4F-418D-AE19-62706E023703}">
                      <ahyp:hlinkClr val="tx"/>
                    </a:ext>
                  </a:extLst>
                </a:hlinkClick>
              </a:rPr>
              <a:t>Statutes</a:t>
            </a:r>
            <a:r>
              <a:rPr lang="en-GB" sz="1200">
                <a:latin typeface="Open Sans"/>
                <a:ea typeface="Open Sans"/>
                <a:cs typeface="Open Sans"/>
                <a:sym typeface="Open Sans"/>
              </a:rPr>
              <a:t>,</a:t>
            </a:r>
            <a:r>
              <a:rPr lang="en-GB" sz="1200">
                <a:uFill>
                  <a:noFill/>
                </a:uFill>
                <a:latin typeface="Open Sans"/>
                <a:ea typeface="Open Sans"/>
                <a:cs typeface="Open Sans"/>
                <a:sym typeface="Open Sans"/>
                <a:hlinkClick r:id="rId4"/>
              </a:rPr>
              <a:t> </a:t>
            </a:r>
            <a:r>
              <a:rPr lang="en-GB" sz="1200" u="sng">
                <a:solidFill>
                  <a:srgbClr val="1155CC"/>
                </a:solidFill>
                <a:latin typeface="Open Sans"/>
                <a:ea typeface="Open Sans"/>
                <a:cs typeface="Open Sans"/>
                <a:sym typeface="Open Sans"/>
                <a:hlinkClick r:id="rId5">
                  <a:extLst>
                    <a:ext uri="{A12FA001-AC4F-418D-AE19-62706E023703}">
                      <ahyp:hlinkClr val="tx"/>
                    </a:ext>
                  </a:extLst>
                </a:hlinkClick>
              </a:rPr>
              <a:t>Bylaws</a:t>
            </a:r>
            <a:r>
              <a:rPr lang="en-GB" sz="1200">
                <a:latin typeface="Open Sans"/>
                <a:ea typeface="Open Sans"/>
                <a:cs typeface="Open Sans"/>
                <a:sym typeface="Open Sans"/>
              </a:rPr>
              <a:t>, and </a:t>
            </a:r>
            <a:r>
              <a:rPr lang="en-GB" sz="1200" u="sng">
                <a:solidFill>
                  <a:srgbClr val="1155CC"/>
                </a:solidFill>
                <a:latin typeface="Open Sans"/>
                <a:ea typeface="Open Sans"/>
                <a:cs typeface="Open Sans"/>
                <a:sym typeface="Open Sans"/>
                <a:hlinkClick r:id="rId6">
                  <a:extLst>
                    <a:ext uri="{A12FA001-AC4F-418D-AE19-62706E023703}">
                      <ahyp:hlinkClr val="tx"/>
                    </a:ext>
                  </a:extLst>
                </a:hlinkClick>
              </a:rPr>
              <a:t>Procedures</a:t>
            </a:r>
            <a:endParaRPr i="1" sz="1200">
              <a:solidFill>
                <a:srgbClr val="1A1A1A"/>
              </a:solidFill>
              <a:highlight>
                <a:srgbClr val="FFFFFF"/>
              </a:highlight>
              <a:latin typeface="Open Sans"/>
              <a:ea typeface="Open Sans"/>
              <a:cs typeface="Open Sans"/>
              <a:sym typeface="Open Sans"/>
            </a:endParaRPr>
          </a:p>
          <a:p>
            <a:pPr indent="-304800" lvl="0" marL="457200" rtl="0" algn="just">
              <a:lnSpc>
                <a:spcPct val="115000"/>
              </a:lnSpc>
              <a:spcBef>
                <a:spcPts val="1200"/>
              </a:spcBef>
              <a:spcAft>
                <a:spcPts val="0"/>
              </a:spcAft>
              <a:buSzPts val="1200"/>
              <a:buFont typeface="Open Sans"/>
              <a:buChar char="●"/>
            </a:pPr>
            <a:r>
              <a:rPr lang="en-GB" sz="1200">
                <a:solidFill>
                  <a:srgbClr val="1A1A1A"/>
                </a:solidFill>
                <a:highlight>
                  <a:srgbClr val="FFFFFF"/>
                </a:highlight>
                <a:latin typeface="Open Sans"/>
                <a:ea typeface="Open Sans"/>
                <a:cs typeface="Open Sans"/>
                <a:sym typeface="Open Sans"/>
              </a:rPr>
              <a:t>Members annually elect 36 </a:t>
            </a:r>
            <a:r>
              <a:rPr lang="en-GB" sz="1200">
                <a:latin typeface="Open Sans"/>
                <a:ea typeface="Open Sans"/>
                <a:cs typeface="Open Sans"/>
                <a:sym typeface="Open Sans"/>
              </a:rPr>
              <a:t>representatives in</a:t>
            </a:r>
            <a:r>
              <a:rPr lang="en-GB" sz="1200">
                <a:solidFill>
                  <a:srgbClr val="1A1A1A"/>
                </a:solidFill>
                <a:highlight>
                  <a:srgbClr val="FFFFFF"/>
                </a:highlight>
                <a:latin typeface="Open Sans"/>
                <a:ea typeface="Open Sans"/>
                <a:cs typeface="Open Sans"/>
                <a:sym typeface="Open Sans"/>
              </a:rPr>
              <a:t> the </a:t>
            </a:r>
            <a:r>
              <a:rPr lang="en-GB" sz="1200" u="sng">
                <a:solidFill>
                  <a:srgbClr val="1155CC"/>
                </a:solidFill>
                <a:latin typeface="Open Sans"/>
                <a:ea typeface="Open Sans"/>
                <a:cs typeface="Open Sans"/>
                <a:sym typeface="Open Sans"/>
                <a:hlinkClick r:id="rId7">
                  <a:extLst>
                    <a:ext uri="{A12FA001-AC4F-418D-AE19-62706E023703}">
                      <ahyp:hlinkClr val="tx"/>
                    </a:ext>
                  </a:extLst>
                </a:hlinkClick>
              </a:rPr>
              <a:t>Members Council</a:t>
            </a:r>
            <a:r>
              <a:rPr lang="en-GB" sz="1200">
                <a:latin typeface="Open Sans"/>
                <a:ea typeface="Open Sans"/>
                <a:cs typeface="Open Sans"/>
                <a:sym typeface="Open Sans"/>
              </a:rPr>
              <a:t>, six of which form the </a:t>
            </a:r>
            <a:r>
              <a:rPr lang="en-GB" sz="1200" u="sng">
                <a:solidFill>
                  <a:srgbClr val="1155CC"/>
                </a:solidFill>
                <a:latin typeface="Open Sans"/>
                <a:ea typeface="Open Sans"/>
                <a:cs typeface="Open Sans"/>
                <a:sym typeface="Open Sans"/>
                <a:hlinkClick r:id="rId8">
                  <a:extLst>
                    <a:ext uri="{A12FA001-AC4F-418D-AE19-62706E023703}">
                      <ahyp:hlinkClr val="tx"/>
                    </a:ext>
                  </a:extLst>
                </a:hlinkClick>
              </a:rPr>
              <a:t>Management Board</a:t>
            </a:r>
            <a:r>
              <a:rPr lang="en-GB" sz="1200">
                <a:latin typeface="Open Sans"/>
                <a:ea typeface="Open Sans"/>
                <a:cs typeface="Open Sans"/>
                <a:sym typeface="Open Sans"/>
              </a:rPr>
              <a:t>, who represent the ENA in Europeana Foundation’s executive decision making. </a:t>
            </a:r>
            <a:endParaRPr sz="1200">
              <a:latin typeface="Open Sans"/>
              <a:ea typeface="Open Sans"/>
              <a:cs typeface="Open Sans"/>
              <a:sym typeface="Open Sans"/>
            </a:endParaRPr>
          </a:p>
          <a:p>
            <a:pPr indent="-304800" lvl="0" marL="457200" rtl="0" algn="just">
              <a:lnSpc>
                <a:spcPct val="115000"/>
              </a:lnSpc>
              <a:spcBef>
                <a:spcPts val="0"/>
              </a:spcBef>
              <a:spcAft>
                <a:spcPts val="0"/>
              </a:spcAft>
              <a:buSzPts val="1200"/>
              <a:buFont typeface="Open Sans"/>
              <a:buChar char="●"/>
            </a:pPr>
            <a:r>
              <a:rPr lang="en-GB" sz="1200">
                <a:highlight>
                  <a:srgbClr val="FFFFFF"/>
                </a:highlight>
                <a:latin typeface="Open Sans"/>
                <a:ea typeface="Open Sans"/>
                <a:cs typeface="Open Sans"/>
                <a:sym typeface="Open Sans"/>
              </a:rPr>
              <a:t>Annual General Assembly constituting the decision-making body</a:t>
            </a:r>
            <a:endParaRPr sz="1200">
              <a:latin typeface="Open Sans"/>
              <a:ea typeface="Open Sans"/>
              <a:cs typeface="Open Sans"/>
              <a:sym typeface="Open Sans"/>
            </a:endParaRPr>
          </a:p>
          <a:p>
            <a:pPr indent="-304800" lvl="0" marL="457200" rtl="0" algn="just">
              <a:lnSpc>
                <a:spcPct val="115000"/>
              </a:lnSpc>
              <a:spcBef>
                <a:spcPts val="0"/>
              </a:spcBef>
              <a:spcAft>
                <a:spcPts val="0"/>
              </a:spcAft>
              <a:buSzPts val="1200"/>
              <a:buFont typeface="Open Sans"/>
              <a:buChar char="●"/>
            </a:pPr>
            <a:r>
              <a:rPr lang="en-GB" sz="1200">
                <a:latin typeface="Open Sans"/>
                <a:ea typeface="Open Sans"/>
                <a:cs typeface="Open Sans"/>
                <a:sym typeface="Open Sans"/>
              </a:rPr>
              <a:t>Day-to-day support of the Europeana Foundation’s Secretariat</a:t>
            </a:r>
            <a:endParaRPr i="1" sz="1200">
              <a:solidFill>
                <a:srgbClr val="1A1A1A"/>
              </a:solidFill>
              <a:highlight>
                <a:srgbClr val="FFFFFF"/>
              </a:highlight>
              <a:latin typeface="Open Sans"/>
              <a:ea typeface="Open Sans"/>
              <a:cs typeface="Open Sans"/>
              <a:sym typeface="Open Sans"/>
            </a:endParaRPr>
          </a:p>
          <a:p>
            <a:pPr indent="0" lvl="0" marL="0" rtl="0" algn="l">
              <a:spcBef>
                <a:spcPts val="0"/>
              </a:spcBef>
              <a:spcAft>
                <a:spcPts val="0"/>
              </a:spcAft>
              <a:buNone/>
            </a:pPr>
            <a:r>
              <a:t/>
            </a:r>
            <a:endParaRPr sz="120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ac18106c9b_0_4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ac18106c9b_0_4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25000"/>
              </a:lnSpc>
              <a:spcBef>
                <a:spcPts val="0"/>
              </a:spcBef>
              <a:spcAft>
                <a:spcPts val="0"/>
              </a:spcAft>
              <a:buClr>
                <a:srgbClr val="000000"/>
              </a:buClr>
              <a:buSzPts val="1400"/>
              <a:buFont typeface="Open Sans Light"/>
              <a:buChar char="●"/>
            </a:pPr>
            <a:r>
              <a:rPr lang="en-GB" sz="1350">
                <a:solidFill>
                  <a:srgbClr val="1A1A1A"/>
                </a:solidFill>
                <a:highlight>
                  <a:srgbClr val="FFFFFF"/>
                </a:highlight>
                <a:latin typeface="Open Sans"/>
                <a:ea typeface="Open Sans"/>
                <a:cs typeface="Open Sans"/>
                <a:sym typeface="Open Sans"/>
              </a:rPr>
              <a:t>Aggregators work with cultural heritage institutions to gather authentic, trustworthy and robust data and make it accessible through Europeana. Through the Europeana Aggregators Forum, they work to exchange the knowledge and best practice that supports their work. Explore these pages to find an aggregator.</a:t>
            </a:r>
            <a:endParaRPr/>
          </a:p>
          <a:p>
            <a:pPr indent="-317500" lvl="0" marL="457200" rtl="0" algn="l">
              <a:lnSpc>
                <a:spcPct val="125000"/>
              </a:lnSpc>
              <a:spcBef>
                <a:spcPts val="0"/>
              </a:spcBef>
              <a:spcAft>
                <a:spcPts val="0"/>
              </a:spcAft>
              <a:buClr>
                <a:srgbClr val="000000"/>
              </a:buClr>
              <a:buSzPts val="1400"/>
              <a:buFont typeface="Open Sans Light"/>
              <a:buChar char="●"/>
            </a:pPr>
            <a:r>
              <a:rPr lang="en-GB" sz="1400" u="sng">
                <a:solidFill>
                  <a:schemeClr val="accent1"/>
                </a:solidFill>
                <a:latin typeface="Open Sans Light"/>
                <a:ea typeface="Open Sans Light"/>
                <a:cs typeface="Open Sans Light"/>
                <a:sym typeface="Open Sans Light"/>
                <a:hlinkClick r:id="rId2">
                  <a:extLst>
                    <a:ext uri="{A12FA001-AC4F-418D-AE19-62706E023703}">
                      <ahyp:hlinkClr val="tx"/>
                    </a:ext>
                  </a:extLst>
                </a:hlinkClick>
              </a:rPr>
              <a:t>38 regional, national, domain and thematic aggregators </a:t>
            </a:r>
            <a:r>
              <a:rPr lang="en-GB" sz="1400">
                <a:latin typeface="Open Sans Light"/>
                <a:ea typeface="Open Sans Light"/>
                <a:cs typeface="Open Sans Light"/>
                <a:sym typeface="Open Sans Light"/>
              </a:rPr>
              <a:t>have worked with us to complete the accredited aggregator process. (June 2020)</a:t>
            </a:r>
            <a:endParaRPr sz="1400">
              <a:latin typeface="Open Sans Light"/>
              <a:ea typeface="Open Sans Light"/>
              <a:cs typeface="Open Sans Light"/>
              <a:sym typeface="Open Sans Light"/>
            </a:endParaRPr>
          </a:p>
          <a:p>
            <a:pPr indent="-317500" lvl="0" marL="457200" rtl="0" algn="l">
              <a:lnSpc>
                <a:spcPct val="125000"/>
              </a:lnSpc>
              <a:spcBef>
                <a:spcPts val="0"/>
              </a:spcBef>
              <a:spcAft>
                <a:spcPts val="0"/>
              </a:spcAft>
              <a:buClr>
                <a:schemeClr val="dk2"/>
              </a:buClr>
              <a:buSzPts val="1400"/>
              <a:buFont typeface="Open Sans Light"/>
              <a:buChar char="●"/>
            </a:pPr>
            <a:r>
              <a:rPr lang="en-GB" sz="1350">
                <a:solidFill>
                  <a:srgbClr val="1A1A1A"/>
                </a:solidFill>
                <a:highlight>
                  <a:srgbClr val="FFFFFF"/>
                </a:highlight>
                <a:latin typeface="Open Sans"/>
                <a:ea typeface="Open Sans"/>
                <a:cs typeface="Open Sans"/>
                <a:sym typeface="Open Sans"/>
              </a:rPr>
              <a:t>Domain &amp; thematic aggregators define their scope by cultural sector (such as museum, archive or library) or by topic and theme (such as fashion). They work with contributors based in different European countries.</a:t>
            </a:r>
            <a:endParaRPr sz="1350">
              <a:solidFill>
                <a:srgbClr val="1A1A1A"/>
              </a:solidFill>
              <a:highlight>
                <a:srgbClr val="FFFFFF"/>
              </a:highlight>
              <a:latin typeface="Open Sans"/>
              <a:ea typeface="Open Sans"/>
              <a:cs typeface="Open Sans"/>
              <a:sym typeface="Open Sans"/>
            </a:endParaRPr>
          </a:p>
          <a:p>
            <a:pPr indent="-314325" lvl="0" marL="457200" rtl="0" algn="l">
              <a:lnSpc>
                <a:spcPct val="125000"/>
              </a:lnSpc>
              <a:spcBef>
                <a:spcPts val="0"/>
              </a:spcBef>
              <a:spcAft>
                <a:spcPts val="0"/>
              </a:spcAft>
              <a:buClr>
                <a:srgbClr val="1A1A1A"/>
              </a:buClr>
              <a:buSzPts val="1350"/>
              <a:buFont typeface="Open Sans"/>
              <a:buChar char="●"/>
            </a:pPr>
            <a:r>
              <a:rPr lang="en-GB" sz="1350">
                <a:solidFill>
                  <a:srgbClr val="1A1A1A"/>
                </a:solidFill>
                <a:highlight>
                  <a:srgbClr val="FFFFFF"/>
                </a:highlight>
                <a:latin typeface="Open Sans"/>
                <a:ea typeface="Open Sans"/>
                <a:cs typeface="Open Sans"/>
                <a:sym typeface="Open Sans"/>
              </a:rPr>
              <a:t>National &amp; regional aggregators define their scope by specific country or region. They work with contributors situated within that country or region.</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ac18106c9b_0_6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ac18106c9b_0_6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350">
              <a:solidFill>
                <a:srgbClr val="1A1A1A"/>
              </a:solidFill>
              <a:highlight>
                <a:srgbClr val="FFFFFF"/>
              </a:highlight>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ype="tx">
  <p:cSld name="TITLE_AND_BODY">
    <p:spTree>
      <p:nvGrpSpPr>
        <p:cNvPr id="53" name="Shape 53"/>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54" name="Shape 54"/>
        <p:cNvGrpSpPr/>
        <p:nvPr/>
      </p:nvGrpSpPr>
      <p:grpSpPr>
        <a:xfrm>
          <a:off x="0" y="0"/>
          <a:ext cx="0" cy="0"/>
          <a:chOff x="0" y="0"/>
          <a:chExt cx="0" cy="0"/>
        </a:xfrm>
      </p:grpSpPr>
      <p:sp>
        <p:nvSpPr>
          <p:cNvPr id="55" name="Google Shape;55;p15"/>
          <p:cNvSpPr txBox="1"/>
          <p:nvPr>
            <p:ph type="title"/>
          </p:nvPr>
        </p:nvSpPr>
        <p:spPr>
          <a:xfrm>
            <a:off x="669727" y="234404"/>
            <a:ext cx="7804500" cy="1138500"/>
          </a:xfrm>
          <a:prstGeom prst="rect">
            <a:avLst/>
          </a:prstGeom>
          <a:noFill/>
          <a:ln>
            <a:noFill/>
          </a:ln>
        </p:spPr>
        <p:txBody>
          <a:bodyPr anchorCtr="0" anchor="ctr"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
        <p:nvSpPr>
          <p:cNvPr id="56" name="Google Shape;56;p15"/>
          <p:cNvSpPr txBox="1"/>
          <p:nvPr>
            <p:ph idx="1" type="body"/>
          </p:nvPr>
        </p:nvSpPr>
        <p:spPr>
          <a:xfrm>
            <a:off x="669727" y="1372939"/>
            <a:ext cx="3750600" cy="3315000"/>
          </a:xfrm>
          <a:prstGeom prst="rect">
            <a:avLst/>
          </a:prstGeom>
          <a:noFill/>
          <a:ln>
            <a:noFill/>
          </a:ln>
        </p:spPr>
        <p:txBody>
          <a:bodyPr anchorCtr="0" anchor="ctr" bIns="58925" lIns="58925" spcFirstLastPara="1" rIns="58925" wrap="square" tIns="58925">
            <a:noAutofit/>
          </a:bodyPr>
          <a:lstStyle>
            <a:lvl1pPr indent="-342900" lvl="0" marL="4572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1pPr>
            <a:lvl2pPr indent="-342900" lvl="1" marL="9144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2pPr>
            <a:lvl3pPr indent="-342900" lvl="2" marL="13716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3pPr>
            <a:lvl4pPr indent="-342900" lvl="3" marL="18288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4pPr>
            <a:lvl5pPr indent="-342900" lvl="4" marL="22860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57" name="Shape 57"/>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slides copy 3">
  <p:cSld name="White slides copy 3">
    <p:spTree>
      <p:nvGrpSpPr>
        <p:cNvPr id="58" name="Shape 58"/>
        <p:cNvGrpSpPr/>
        <p:nvPr/>
      </p:nvGrpSpPr>
      <p:grpSpPr>
        <a:xfrm>
          <a:off x="0" y="0"/>
          <a:ext cx="0" cy="0"/>
          <a:chOff x="0" y="0"/>
          <a:chExt cx="0" cy="0"/>
        </a:xfrm>
      </p:grpSpPr>
      <p:sp>
        <p:nvSpPr>
          <p:cNvPr id="59" name="Google Shape;59;p17"/>
          <p:cNvSpPr txBox="1"/>
          <p:nvPr>
            <p:ph idx="12" type="sldNum"/>
          </p:nvPr>
        </p:nvSpPr>
        <p:spPr>
          <a:xfrm>
            <a:off x="4362963" y="4788545"/>
            <a:ext cx="418200" cy="307500"/>
          </a:xfrm>
          <a:prstGeom prst="rect">
            <a:avLst/>
          </a:prstGeom>
          <a:noFill/>
          <a:ln>
            <a:noFill/>
          </a:ln>
        </p:spPr>
        <p:txBody>
          <a:bodyPr anchorCtr="0" anchor="t" bIns="0" lIns="0" spcFirstLastPara="1" rIns="0" wrap="square" tIns="0">
            <a:noAutofit/>
          </a:bodyPr>
          <a:lstStyle>
            <a:lvl1pPr indent="0" lvl="0"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2pPr>
            <a:lvl3pPr indent="0" lvl="2"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3pPr>
            <a:lvl4pPr indent="0" lvl="3"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4pPr>
            <a:lvl5pPr indent="0" lvl="4"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5pPr>
            <a:lvl6pPr indent="0" lvl="5"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6pPr>
            <a:lvl7pPr indent="0" lvl="6"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7pPr>
            <a:lvl8pPr indent="0" lvl="7"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8pPr>
            <a:lvl9pPr indent="0" lvl="8" marL="0" marR="0" rtl="0" algn="ctr">
              <a:lnSpc>
                <a:spcPct val="100000"/>
              </a:lnSpc>
              <a:spcBef>
                <a:spcPts val="0"/>
              </a:spcBef>
              <a:spcAft>
                <a:spcPts val="0"/>
              </a:spcAft>
              <a:buClr>
                <a:srgbClr val="000000"/>
              </a:buClr>
              <a:buFont typeface="Arial"/>
              <a:buNone/>
              <a:defRPr b="0" i="0" sz="2200" u="none" cap="none" strike="noStrike">
                <a:solidFill>
                  <a:srgbClr val="000000"/>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60" name="Shape 60"/>
        <p:cNvGrpSpPr/>
        <p:nvPr/>
      </p:nvGrpSpPr>
      <p:grpSpPr>
        <a:xfrm>
          <a:off x="0" y="0"/>
          <a:ext cx="0" cy="0"/>
          <a:chOff x="0" y="0"/>
          <a:chExt cx="0" cy="0"/>
        </a:xfrm>
      </p:grpSpPr>
      <p:sp>
        <p:nvSpPr>
          <p:cNvPr id="61" name="Google Shape;61;p18"/>
          <p:cNvSpPr txBox="1"/>
          <p:nvPr>
            <p:ph type="title"/>
          </p:nvPr>
        </p:nvSpPr>
        <p:spPr>
          <a:xfrm>
            <a:off x="892969" y="863947"/>
            <a:ext cx="7358100" cy="1741200"/>
          </a:xfrm>
          <a:prstGeom prst="rect">
            <a:avLst/>
          </a:prstGeom>
          <a:noFill/>
          <a:ln>
            <a:noFill/>
          </a:ln>
        </p:spPr>
        <p:txBody>
          <a:bodyPr anchorCtr="0" anchor="b"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
        <p:nvSpPr>
          <p:cNvPr id="62" name="Google Shape;62;p18"/>
          <p:cNvSpPr txBox="1"/>
          <p:nvPr>
            <p:ph idx="1" type="body"/>
          </p:nvPr>
        </p:nvSpPr>
        <p:spPr>
          <a:xfrm>
            <a:off x="892969" y="2652117"/>
            <a:ext cx="7358100" cy="596100"/>
          </a:xfrm>
          <a:prstGeom prst="rect">
            <a:avLst/>
          </a:prstGeom>
          <a:noFill/>
          <a:ln>
            <a:noFill/>
          </a:ln>
        </p:spPr>
        <p:txBody>
          <a:bodyPr anchorCtr="0" anchor="t" bIns="58925" lIns="58925" spcFirstLastPara="1" rIns="58925" wrap="square" tIns="58925">
            <a:noAutofit/>
          </a:bodyPr>
          <a:lstStyle>
            <a:lvl1pPr indent="-228600" lvl="0" marL="4572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1pPr>
            <a:lvl2pPr indent="-228600" lvl="1" marL="9144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2pPr>
            <a:lvl3pPr indent="-228600" lvl="2" marL="13716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3pPr>
            <a:lvl4pPr indent="-228600" lvl="3" marL="18288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4pPr>
            <a:lvl5pPr indent="-228600" lvl="4" marL="22860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63" name="Shape 63"/>
        <p:cNvGrpSpPr/>
        <p:nvPr/>
      </p:nvGrpSpPr>
      <p:grpSpPr>
        <a:xfrm>
          <a:off x="0" y="0"/>
          <a:ext cx="0" cy="0"/>
          <a:chOff x="0" y="0"/>
          <a:chExt cx="0" cy="0"/>
        </a:xfrm>
      </p:grpSpPr>
      <p:sp>
        <p:nvSpPr>
          <p:cNvPr id="64" name="Google Shape;64;p19"/>
          <p:cNvSpPr txBox="1"/>
          <p:nvPr>
            <p:ph idx="1" type="body"/>
          </p:nvPr>
        </p:nvSpPr>
        <p:spPr>
          <a:xfrm>
            <a:off x="892969" y="4319736"/>
            <a:ext cx="7358100" cy="596100"/>
          </a:xfrm>
          <a:prstGeom prst="rect">
            <a:avLst/>
          </a:prstGeom>
          <a:noFill/>
          <a:ln>
            <a:noFill/>
          </a:ln>
        </p:spPr>
        <p:txBody>
          <a:bodyPr anchorCtr="0" anchor="t" bIns="58925" lIns="58925" spcFirstLastPara="1" rIns="58925" wrap="square" tIns="58925">
            <a:noAutofit/>
          </a:bodyPr>
          <a:lstStyle>
            <a:lvl1pPr indent="-228600" lvl="0" marL="4572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1pPr>
            <a:lvl2pPr indent="-228600" lvl="1" marL="9144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2pPr>
            <a:lvl3pPr indent="-228600" lvl="2" marL="13716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3pPr>
            <a:lvl4pPr indent="-228600" lvl="3" marL="18288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4pPr>
            <a:lvl5pPr indent="-228600" lvl="4" marL="22860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65" name="Shape 65"/>
        <p:cNvGrpSpPr/>
        <p:nvPr/>
      </p:nvGrpSpPr>
      <p:grpSpPr>
        <a:xfrm>
          <a:off x="0" y="0"/>
          <a:ext cx="0" cy="0"/>
          <a:chOff x="0" y="0"/>
          <a:chExt cx="0" cy="0"/>
        </a:xfrm>
      </p:grpSpPr>
      <p:sp>
        <p:nvSpPr>
          <p:cNvPr id="66" name="Google Shape;66;p20"/>
          <p:cNvSpPr txBox="1"/>
          <p:nvPr>
            <p:ph type="title"/>
          </p:nvPr>
        </p:nvSpPr>
        <p:spPr>
          <a:xfrm>
            <a:off x="892969" y="1701105"/>
            <a:ext cx="7358100" cy="1741200"/>
          </a:xfrm>
          <a:prstGeom prst="rect">
            <a:avLst/>
          </a:prstGeom>
          <a:noFill/>
          <a:ln>
            <a:noFill/>
          </a:ln>
        </p:spPr>
        <p:txBody>
          <a:bodyPr anchorCtr="0" anchor="ctr"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7" name="Shape 67"/>
        <p:cNvGrpSpPr/>
        <p:nvPr/>
      </p:nvGrpSpPr>
      <p:grpSpPr>
        <a:xfrm>
          <a:off x="0" y="0"/>
          <a:ext cx="0" cy="0"/>
          <a:chOff x="0" y="0"/>
          <a:chExt cx="0" cy="0"/>
        </a:xfrm>
      </p:grpSpPr>
      <p:sp>
        <p:nvSpPr>
          <p:cNvPr id="68" name="Google Shape;68;p21"/>
          <p:cNvSpPr txBox="1"/>
          <p:nvPr>
            <p:ph type="title"/>
          </p:nvPr>
        </p:nvSpPr>
        <p:spPr>
          <a:xfrm>
            <a:off x="669727" y="334863"/>
            <a:ext cx="3750600" cy="2103000"/>
          </a:xfrm>
          <a:prstGeom prst="rect">
            <a:avLst/>
          </a:prstGeom>
          <a:noFill/>
          <a:ln>
            <a:noFill/>
          </a:ln>
        </p:spPr>
        <p:txBody>
          <a:bodyPr anchorCtr="0" anchor="b"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39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
        <p:nvSpPr>
          <p:cNvPr id="69" name="Google Shape;69;p21"/>
          <p:cNvSpPr txBox="1"/>
          <p:nvPr>
            <p:ph idx="1" type="body"/>
          </p:nvPr>
        </p:nvSpPr>
        <p:spPr>
          <a:xfrm>
            <a:off x="669727" y="2511475"/>
            <a:ext cx="3750600" cy="2163300"/>
          </a:xfrm>
          <a:prstGeom prst="rect">
            <a:avLst/>
          </a:prstGeom>
          <a:noFill/>
          <a:ln>
            <a:noFill/>
          </a:ln>
        </p:spPr>
        <p:txBody>
          <a:bodyPr anchorCtr="0" anchor="t" bIns="58925" lIns="58925" spcFirstLastPara="1" rIns="58925" wrap="square" tIns="58925">
            <a:noAutofit/>
          </a:bodyPr>
          <a:lstStyle>
            <a:lvl1pPr indent="-228600" lvl="0" marL="4572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1pPr>
            <a:lvl2pPr indent="-228600" lvl="1" marL="9144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2pPr>
            <a:lvl3pPr indent="-228600" lvl="2" marL="13716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3pPr>
            <a:lvl4pPr indent="-228600" lvl="3" marL="18288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4pPr>
            <a:lvl5pPr indent="-228600" lvl="4" marL="2286000" marR="0" rtl="0" algn="ctr">
              <a:lnSpc>
                <a:spcPct val="100000"/>
              </a:lnSpc>
              <a:spcBef>
                <a:spcPts val="0"/>
              </a:spcBef>
              <a:spcAft>
                <a:spcPts val="0"/>
              </a:spcAft>
              <a:buClr>
                <a:srgbClr val="000000"/>
              </a:buClr>
              <a:buSzPts val="2300"/>
              <a:buFont typeface="Open Sans"/>
              <a:buNone/>
              <a:defRPr b="0" i="0" sz="21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0" name="Shape 70"/>
        <p:cNvGrpSpPr/>
        <p:nvPr/>
      </p:nvGrpSpPr>
      <p:grpSpPr>
        <a:xfrm>
          <a:off x="0" y="0"/>
          <a:ext cx="0" cy="0"/>
          <a:chOff x="0" y="0"/>
          <a:chExt cx="0" cy="0"/>
        </a:xfrm>
      </p:grpSpPr>
      <p:sp>
        <p:nvSpPr>
          <p:cNvPr id="71" name="Google Shape;71;p22"/>
          <p:cNvSpPr txBox="1"/>
          <p:nvPr>
            <p:ph type="title"/>
          </p:nvPr>
        </p:nvSpPr>
        <p:spPr>
          <a:xfrm>
            <a:off x="669727" y="234404"/>
            <a:ext cx="7804500" cy="1138500"/>
          </a:xfrm>
          <a:prstGeom prst="rect">
            <a:avLst/>
          </a:prstGeom>
          <a:noFill/>
          <a:ln>
            <a:noFill/>
          </a:ln>
        </p:spPr>
        <p:txBody>
          <a:bodyPr anchorCtr="0" anchor="ctr"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2" name="Shape 72"/>
        <p:cNvGrpSpPr/>
        <p:nvPr/>
      </p:nvGrpSpPr>
      <p:grpSpPr>
        <a:xfrm>
          <a:off x="0" y="0"/>
          <a:ext cx="0" cy="0"/>
          <a:chOff x="0" y="0"/>
          <a:chExt cx="0" cy="0"/>
        </a:xfrm>
      </p:grpSpPr>
      <p:sp>
        <p:nvSpPr>
          <p:cNvPr id="73" name="Google Shape;73;p23"/>
          <p:cNvSpPr txBox="1"/>
          <p:nvPr>
            <p:ph type="title"/>
          </p:nvPr>
        </p:nvSpPr>
        <p:spPr>
          <a:xfrm>
            <a:off x="669727" y="234404"/>
            <a:ext cx="7804500" cy="1138500"/>
          </a:xfrm>
          <a:prstGeom prst="rect">
            <a:avLst/>
          </a:prstGeom>
          <a:noFill/>
          <a:ln>
            <a:noFill/>
          </a:ln>
        </p:spPr>
        <p:txBody>
          <a:bodyPr anchorCtr="0" anchor="ctr"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
        <p:nvSpPr>
          <p:cNvPr id="74" name="Google Shape;74;p23"/>
          <p:cNvSpPr txBox="1"/>
          <p:nvPr>
            <p:ph idx="1" type="body"/>
          </p:nvPr>
        </p:nvSpPr>
        <p:spPr>
          <a:xfrm>
            <a:off x="669727" y="1372939"/>
            <a:ext cx="7804500" cy="3315000"/>
          </a:xfrm>
          <a:prstGeom prst="rect">
            <a:avLst/>
          </a:prstGeom>
          <a:noFill/>
          <a:ln>
            <a:noFill/>
          </a:ln>
        </p:spPr>
        <p:txBody>
          <a:bodyPr anchorCtr="0" anchor="ctr" bIns="58925" lIns="58925" spcFirstLastPara="1" rIns="58925" wrap="square" tIns="58925">
            <a:noAutofit/>
          </a:bodyPr>
          <a:lstStyle>
            <a:lvl1pPr indent="-374650" lvl="0" marL="4572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1pPr>
            <a:lvl2pPr indent="-374650" lvl="1" marL="9144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2pPr>
            <a:lvl3pPr indent="-374650" lvl="2" marL="13716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3pPr>
            <a:lvl4pPr indent="-374650" lvl="3" marL="18288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4pPr>
            <a:lvl5pPr indent="-374650" lvl="4" marL="22860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75" name="Shape 75"/>
        <p:cNvGrpSpPr/>
        <p:nvPr/>
      </p:nvGrpSpPr>
      <p:grpSpPr>
        <a:xfrm>
          <a:off x="0" y="0"/>
          <a:ext cx="0" cy="0"/>
          <a:chOff x="0" y="0"/>
          <a:chExt cx="0" cy="0"/>
        </a:xfrm>
      </p:grpSpPr>
      <p:sp>
        <p:nvSpPr>
          <p:cNvPr id="76" name="Google Shape;76;p24"/>
          <p:cNvSpPr txBox="1"/>
          <p:nvPr>
            <p:ph idx="1" type="body"/>
          </p:nvPr>
        </p:nvSpPr>
        <p:spPr>
          <a:xfrm>
            <a:off x="669727" y="669727"/>
            <a:ext cx="7804500" cy="3804000"/>
          </a:xfrm>
          <a:prstGeom prst="rect">
            <a:avLst/>
          </a:prstGeom>
          <a:noFill/>
          <a:ln>
            <a:noFill/>
          </a:ln>
        </p:spPr>
        <p:txBody>
          <a:bodyPr anchorCtr="0" anchor="ctr" bIns="58925" lIns="58925" spcFirstLastPara="1" rIns="58925" wrap="square" tIns="58925">
            <a:noAutofit/>
          </a:bodyPr>
          <a:lstStyle>
            <a:lvl1pPr indent="-342900" lvl="0" marL="4572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1pPr>
            <a:lvl2pPr indent="-342900" lvl="1" marL="9144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2pPr>
            <a:lvl3pPr indent="-342900" lvl="2" marL="13716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3pPr>
            <a:lvl4pPr indent="-342900" lvl="3" marL="18288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4pPr>
            <a:lvl5pPr indent="-342900" lvl="4" marL="2286000" marR="0" rtl="0" algn="l">
              <a:lnSpc>
                <a:spcPct val="100000"/>
              </a:lnSpc>
              <a:spcBef>
                <a:spcPts val="2100"/>
              </a:spcBef>
              <a:spcAft>
                <a:spcPts val="0"/>
              </a:spcAft>
              <a:buClr>
                <a:srgbClr val="000000"/>
              </a:buClr>
              <a:buSzPts val="1800"/>
              <a:buFont typeface="Open Sans"/>
              <a:buChar char="•"/>
              <a:defRPr b="0" i="0" sz="18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77" name="Shape 77"/>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78" name="Shape 78"/>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9" name="Shape 79"/>
        <p:cNvGrpSpPr/>
        <p:nvPr/>
      </p:nvGrpSpPr>
      <p:grpSpPr>
        <a:xfrm>
          <a:off x="0" y="0"/>
          <a:ext cx="0" cy="0"/>
          <a:chOff x="0" y="0"/>
          <a:chExt cx="0" cy="0"/>
        </a:xfrm>
      </p:grpSpPr>
      <p:sp>
        <p:nvSpPr>
          <p:cNvPr id="80" name="Google Shape;80;p27"/>
          <p:cNvSpPr txBox="1"/>
          <p:nvPr>
            <p:ph type="ctrTitle"/>
          </p:nvPr>
        </p:nvSpPr>
        <p:spPr>
          <a:xfrm>
            <a:off x="311708" y="744575"/>
            <a:ext cx="8520600" cy="2052600"/>
          </a:xfrm>
          <a:prstGeom prst="rect">
            <a:avLst/>
          </a:prstGeom>
        </p:spPr>
        <p:txBody>
          <a:bodyPr anchorCtr="0" anchor="b" bIns="58925" lIns="58925" spcFirstLastPara="1" rIns="58925" wrap="square" tIns="58925">
            <a:noAutofit/>
          </a:bodyPr>
          <a:lstStyle>
            <a:lvl1pPr lvl="0" rtl="0" algn="ctr">
              <a:spcBef>
                <a:spcPts val="0"/>
              </a:spcBef>
              <a:spcAft>
                <a:spcPts val="0"/>
              </a:spcAft>
              <a:buSzPts val="4000"/>
              <a:buFont typeface="Open Sans SemiBold"/>
              <a:buNone/>
              <a:defRPr sz="4000">
                <a:latin typeface="Open Sans SemiBold"/>
                <a:ea typeface="Open Sans SemiBold"/>
                <a:cs typeface="Open Sans SemiBold"/>
                <a:sym typeface="Open Sans SemiBold"/>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81" name="Google Shape;81;p27"/>
          <p:cNvSpPr txBox="1"/>
          <p:nvPr>
            <p:ph idx="1" type="subTitle"/>
          </p:nvPr>
        </p:nvSpPr>
        <p:spPr>
          <a:xfrm>
            <a:off x="311700" y="2834125"/>
            <a:ext cx="8520600" cy="792600"/>
          </a:xfrm>
          <a:prstGeom prst="rect">
            <a:avLst/>
          </a:prstGeom>
        </p:spPr>
        <p:txBody>
          <a:bodyPr anchorCtr="0" anchor="ctr" bIns="58925" lIns="58925" spcFirstLastPara="1" rIns="58925" wrap="square" tIns="58925">
            <a:noAutofit/>
          </a:bodyPr>
          <a:lstStyle>
            <a:lvl1pPr lvl="0" rtl="0" algn="ctr">
              <a:lnSpc>
                <a:spcPct val="100000"/>
              </a:lnSpc>
              <a:spcBef>
                <a:spcPts val="2700"/>
              </a:spcBef>
              <a:spcAft>
                <a:spcPts val="0"/>
              </a:spcAft>
              <a:buSzPts val="2800"/>
              <a:buFont typeface="Open Sans"/>
              <a:buNone/>
              <a:defRPr sz="2800">
                <a:latin typeface="Open Sans"/>
                <a:ea typeface="Open Sans"/>
                <a:cs typeface="Open Sans"/>
                <a:sym typeface="Open Sans"/>
              </a:defRPr>
            </a:lvl1pPr>
            <a:lvl2pPr lvl="1" rtl="0" algn="ctr">
              <a:lnSpc>
                <a:spcPct val="100000"/>
              </a:lnSpc>
              <a:spcBef>
                <a:spcPts val="2700"/>
              </a:spcBef>
              <a:spcAft>
                <a:spcPts val="0"/>
              </a:spcAft>
              <a:buSzPts val="2800"/>
              <a:buNone/>
              <a:defRPr sz="2800"/>
            </a:lvl2pPr>
            <a:lvl3pPr lvl="2" rtl="0" algn="ctr">
              <a:lnSpc>
                <a:spcPct val="100000"/>
              </a:lnSpc>
              <a:spcBef>
                <a:spcPts val="2700"/>
              </a:spcBef>
              <a:spcAft>
                <a:spcPts val="0"/>
              </a:spcAft>
              <a:buSzPts val="2800"/>
              <a:buNone/>
              <a:defRPr sz="2800"/>
            </a:lvl3pPr>
            <a:lvl4pPr lvl="3" rtl="0" algn="ctr">
              <a:lnSpc>
                <a:spcPct val="100000"/>
              </a:lnSpc>
              <a:spcBef>
                <a:spcPts val="2700"/>
              </a:spcBef>
              <a:spcAft>
                <a:spcPts val="0"/>
              </a:spcAft>
              <a:buSzPts val="2800"/>
              <a:buNone/>
              <a:defRPr sz="2800"/>
            </a:lvl4pPr>
            <a:lvl5pPr lvl="4" rtl="0" algn="ctr">
              <a:lnSpc>
                <a:spcPct val="100000"/>
              </a:lnSpc>
              <a:spcBef>
                <a:spcPts val="2700"/>
              </a:spcBef>
              <a:spcAft>
                <a:spcPts val="0"/>
              </a:spcAft>
              <a:buSzPts val="2800"/>
              <a:buNone/>
              <a:defRPr sz="2800"/>
            </a:lvl5pPr>
            <a:lvl6pPr lvl="5" rtl="0" algn="ctr">
              <a:lnSpc>
                <a:spcPct val="100000"/>
              </a:lnSpc>
              <a:spcBef>
                <a:spcPts val="2700"/>
              </a:spcBef>
              <a:spcAft>
                <a:spcPts val="0"/>
              </a:spcAft>
              <a:buSzPts val="2800"/>
              <a:buNone/>
              <a:defRPr sz="2800"/>
            </a:lvl6pPr>
            <a:lvl7pPr lvl="6" rtl="0" algn="ctr">
              <a:lnSpc>
                <a:spcPct val="100000"/>
              </a:lnSpc>
              <a:spcBef>
                <a:spcPts val="2700"/>
              </a:spcBef>
              <a:spcAft>
                <a:spcPts val="0"/>
              </a:spcAft>
              <a:buSzPts val="2800"/>
              <a:buNone/>
              <a:defRPr sz="2800"/>
            </a:lvl7pPr>
            <a:lvl8pPr lvl="7" rtl="0" algn="ctr">
              <a:lnSpc>
                <a:spcPct val="100000"/>
              </a:lnSpc>
              <a:spcBef>
                <a:spcPts val="2700"/>
              </a:spcBef>
              <a:spcAft>
                <a:spcPts val="0"/>
              </a:spcAft>
              <a:buSzPts val="2800"/>
              <a:buNone/>
              <a:defRPr sz="2800"/>
            </a:lvl8pPr>
            <a:lvl9pPr lvl="8" rtl="0" algn="ctr">
              <a:lnSpc>
                <a:spcPct val="100000"/>
              </a:lnSpc>
              <a:spcBef>
                <a:spcPts val="2700"/>
              </a:spcBef>
              <a:spcAft>
                <a:spcPts val="0"/>
              </a:spcAft>
              <a:buSzPts val="2800"/>
              <a:buNone/>
              <a:defRPr sz="2800"/>
            </a:lvl9pPr>
          </a:lstStyle>
          <a:p/>
        </p:txBody>
      </p:sp>
      <p:sp>
        <p:nvSpPr>
          <p:cNvPr id="82" name="Google Shape;82;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83" name="Shape 83"/>
        <p:cNvGrpSpPr/>
        <p:nvPr/>
      </p:nvGrpSpPr>
      <p:grpSpPr>
        <a:xfrm>
          <a:off x="0" y="0"/>
          <a:ext cx="0" cy="0"/>
          <a:chOff x="0" y="0"/>
          <a:chExt cx="0" cy="0"/>
        </a:xfrm>
      </p:grpSpPr>
      <p:sp>
        <p:nvSpPr>
          <p:cNvPr id="84" name="Google Shape;84;p28"/>
          <p:cNvSpPr txBox="1"/>
          <p:nvPr>
            <p:ph type="title"/>
          </p:nvPr>
        </p:nvSpPr>
        <p:spPr>
          <a:xfrm>
            <a:off x="457200" y="205978"/>
            <a:ext cx="8229600" cy="857400"/>
          </a:xfrm>
          <a:prstGeom prst="rect">
            <a:avLst/>
          </a:prstGeom>
          <a:noFill/>
          <a:ln>
            <a:noFill/>
          </a:ln>
        </p:spPr>
        <p:txBody>
          <a:bodyPr anchorCtr="0" anchor="ctr" bIns="41900" lIns="83800" spcFirstLastPara="1" rIns="83800" wrap="square" tIns="41900">
            <a:noAutofit/>
          </a:bodyPr>
          <a:lstStyle>
            <a:lvl1pPr lvl="0"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1pPr>
            <a:lvl2pPr lvl="1"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2pPr>
            <a:lvl3pPr lvl="2"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3pPr>
            <a:lvl4pPr lvl="3"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4pPr>
            <a:lvl5pPr lvl="4"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5pPr>
            <a:lvl6pPr lvl="5"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6pPr>
            <a:lvl7pPr lvl="6"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7pPr>
            <a:lvl8pPr lvl="7"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8pPr>
            <a:lvl9pPr lvl="8" marR="0" rtl="0" algn="ctr">
              <a:lnSpc>
                <a:spcPct val="100000"/>
              </a:lnSpc>
              <a:spcBef>
                <a:spcPts val="0"/>
              </a:spcBef>
              <a:spcAft>
                <a:spcPts val="0"/>
              </a:spcAft>
              <a:buSzPts val="1300"/>
              <a:buNone/>
              <a:defRPr b="0" i="0" sz="4100" u="none" cap="none" strike="noStrike">
                <a:solidFill>
                  <a:schemeClr val="dk1"/>
                </a:solidFill>
                <a:latin typeface="Calibri"/>
                <a:ea typeface="Calibri"/>
                <a:cs typeface="Calibri"/>
                <a:sym typeface="Calibri"/>
              </a:defRPr>
            </a:lvl9pPr>
          </a:lstStyle>
          <a:p/>
        </p:txBody>
      </p:sp>
      <p:sp>
        <p:nvSpPr>
          <p:cNvPr id="85" name="Google Shape;85;p28"/>
          <p:cNvSpPr txBox="1"/>
          <p:nvPr>
            <p:ph idx="1" type="body"/>
          </p:nvPr>
        </p:nvSpPr>
        <p:spPr>
          <a:xfrm>
            <a:off x="457200" y="1200150"/>
            <a:ext cx="8229600" cy="3394500"/>
          </a:xfrm>
          <a:prstGeom prst="rect">
            <a:avLst/>
          </a:prstGeom>
          <a:noFill/>
          <a:ln>
            <a:noFill/>
          </a:ln>
        </p:spPr>
        <p:txBody>
          <a:bodyPr anchorCtr="0" anchor="t" bIns="41900" lIns="83800" spcFirstLastPara="1" rIns="83800" wrap="square" tIns="41900">
            <a:noAutofit/>
          </a:bodyPr>
          <a:lstStyle>
            <a:lvl1pPr indent="-419100" lvl="0" marL="457200" marR="0" rtl="0" algn="l">
              <a:lnSpc>
                <a:spcPct val="100000"/>
              </a:lnSpc>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1pPr>
            <a:lvl2pPr indent="-393700" lvl="1" marL="914400" marR="0" rtl="0" algn="l">
              <a:lnSpc>
                <a:spcPct val="100000"/>
              </a:lnSpc>
              <a:spcBef>
                <a:spcPts val="500"/>
              </a:spcBef>
              <a:spcAft>
                <a:spcPts val="0"/>
              </a:spcAft>
              <a:buClr>
                <a:schemeClr val="dk1"/>
              </a:buClr>
              <a:buSzPts val="2600"/>
              <a:buFont typeface="Arial"/>
              <a:buChar char="–"/>
              <a:defRPr b="0" i="0" sz="2600" u="none" cap="none" strike="noStrike">
                <a:solidFill>
                  <a:schemeClr val="dk1"/>
                </a:solidFill>
                <a:latin typeface="Calibri"/>
                <a:ea typeface="Calibri"/>
                <a:cs typeface="Calibri"/>
                <a:sym typeface="Calibri"/>
              </a:defRPr>
            </a:lvl2pPr>
            <a:lvl3pPr indent="-368300" lvl="2" marL="1371600" marR="0" rtl="0" algn="l">
              <a:lnSpc>
                <a:spcPct val="10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6" name="Google Shape;86;p28"/>
          <p:cNvSpPr txBox="1"/>
          <p:nvPr>
            <p:ph idx="10" type="dt"/>
          </p:nvPr>
        </p:nvSpPr>
        <p:spPr>
          <a:xfrm>
            <a:off x="457200" y="4767262"/>
            <a:ext cx="2133600" cy="273900"/>
          </a:xfrm>
          <a:prstGeom prst="rect">
            <a:avLst/>
          </a:prstGeom>
          <a:noFill/>
          <a:ln>
            <a:noFill/>
          </a:ln>
        </p:spPr>
        <p:txBody>
          <a:bodyPr anchorCtr="0" anchor="ctr" bIns="41900" lIns="83800" spcFirstLastPara="1" rIns="83800" wrap="square" tIns="41900">
            <a:noAutofit/>
          </a:bodyPr>
          <a:lstStyle>
            <a:lvl1pPr lvl="0" marR="0" rtl="0" algn="l">
              <a:lnSpc>
                <a:spcPct val="100000"/>
              </a:lnSpc>
              <a:spcBef>
                <a:spcPts val="0"/>
              </a:spcBef>
              <a:spcAft>
                <a:spcPts val="0"/>
              </a:spcAft>
              <a:buSzPts val="1300"/>
              <a:buNone/>
              <a:defRPr b="0" i="0" sz="1100" u="none">
                <a:solidFill>
                  <a:srgbClr val="898989"/>
                </a:solidFill>
                <a:latin typeface="Calibri"/>
                <a:ea typeface="Calibri"/>
                <a:cs typeface="Calibri"/>
                <a:sym typeface="Calibri"/>
              </a:defRPr>
            </a:lvl1pPr>
            <a:lvl2pPr lvl="1"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9pPr>
          </a:lstStyle>
          <a:p/>
        </p:txBody>
      </p:sp>
      <p:sp>
        <p:nvSpPr>
          <p:cNvPr id="87" name="Google Shape;87;p28"/>
          <p:cNvSpPr txBox="1"/>
          <p:nvPr>
            <p:ph idx="11" type="ftr"/>
          </p:nvPr>
        </p:nvSpPr>
        <p:spPr>
          <a:xfrm>
            <a:off x="3124200" y="4767262"/>
            <a:ext cx="2895600" cy="273900"/>
          </a:xfrm>
          <a:prstGeom prst="rect">
            <a:avLst/>
          </a:prstGeom>
          <a:noFill/>
          <a:ln>
            <a:noFill/>
          </a:ln>
        </p:spPr>
        <p:txBody>
          <a:bodyPr anchorCtr="0" anchor="ctr" bIns="41900" lIns="83800" spcFirstLastPara="1" rIns="83800" wrap="square" tIns="41900">
            <a:noAutofit/>
          </a:bodyPr>
          <a:lstStyle>
            <a:lvl1pPr lvl="0" marR="0" rtl="0" algn="l">
              <a:lnSpc>
                <a:spcPct val="100000"/>
              </a:lnSpc>
              <a:spcBef>
                <a:spcPts val="0"/>
              </a:spcBef>
              <a:spcAft>
                <a:spcPts val="0"/>
              </a:spcAft>
              <a:buSzPts val="1300"/>
              <a:buNone/>
              <a:defRPr b="0" i="0" sz="1700" u="none">
                <a:solidFill>
                  <a:schemeClr val="dk1"/>
                </a:solidFill>
                <a:latin typeface="Arial"/>
                <a:ea typeface="Arial"/>
                <a:cs typeface="Arial"/>
                <a:sym typeface="Arial"/>
              </a:defRPr>
            </a:lvl1pPr>
            <a:lvl2pPr lvl="1"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300"/>
              <a:buNone/>
              <a:defRPr b="0" i="0" sz="1700" u="none" cap="none" strike="noStrike">
                <a:solidFill>
                  <a:schemeClr val="dk1"/>
                </a:solidFill>
                <a:latin typeface="Arial"/>
                <a:ea typeface="Arial"/>
                <a:cs typeface="Arial"/>
                <a:sym typeface="Arial"/>
              </a:defRPr>
            </a:lvl9pPr>
          </a:lstStyle>
          <a:p/>
        </p:txBody>
      </p:sp>
      <p:sp>
        <p:nvSpPr>
          <p:cNvPr id="88" name="Google Shape;88;p28"/>
          <p:cNvSpPr txBox="1"/>
          <p:nvPr>
            <p:ph idx="12" type="sldNum"/>
          </p:nvPr>
        </p:nvSpPr>
        <p:spPr>
          <a:xfrm>
            <a:off x="6553200" y="4767262"/>
            <a:ext cx="2133600" cy="273900"/>
          </a:xfrm>
          <a:prstGeom prst="rect">
            <a:avLst/>
          </a:prstGeom>
          <a:noFill/>
          <a:ln>
            <a:noFill/>
          </a:ln>
        </p:spPr>
        <p:txBody>
          <a:bodyPr anchorCtr="0" anchor="ctr" bIns="41900" lIns="83800" spcFirstLastPara="1" rIns="83800" wrap="square" tIns="41900">
            <a:noAutofit/>
          </a:bodyPr>
          <a:lstStyle>
            <a:lvl1pPr indent="0" lvl="0"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5" name="Shape 95"/>
        <p:cNvGrpSpPr/>
        <p:nvPr/>
      </p:nvGrpSpPr>
      <p:grpSpPr>
        <a:xfrm>
          <a:off x="0" y="0"/>
          <a:ext cx="0" cy="0"/>
          <a:chOff x="0" y="0"/>
          <a:chExt cx="0" cy="0"/>
        </a:xfrm>
      </p:grpSpPr>
      <p:sp>
        <p:nvSpPr>
          <p:cNvPr id="96" name="Google Shape;96;p30"/>
          <p:cNvSpPr txBox="1"/>
          <p:nvPr>
            <p:ph type="ctrTitle"/>
          </p:nvPr>
        </p:nvSpPr>
        <p:spPr>
          <a:xfrm>
            <a:off x="685801" y="1597819"/>
            <a:ext cx="7772400" cy="11025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97" name="Google Shape;97;p30"/>
          <p:cNvSpPr txBox="1"/>
          <p:nvPr>
            <p:ph idx="1" type="subTitle"/>
          </p:nvPr>
        </p:nvSpPr>
        <p:spPr>
          <a:xfrm>
            <a:off x="1371603" y="2914650"/>
            <a:ext cx="6400800" cy="1314600"/>
          </a:xfrm>
          <a:prstGeom prst="rect">
            <a:avLst/>
          </a:prstGeom>
          <a:noFill/>
          <a:ln>
            <a:noFill/>
          </a:ln>
        </p:spPr>
        <p:txBody>
          <a:bodyPr anchorCtr="0" anchor="t" bIns="43200" lIns="86400" spcFirstLastPara="1" rIns="86400" wrap="square" tIns="43200">
            <a:noAutofit/>
          </a:bodyPr>
          <a:lstStyle>
            <a:lvl1pPr lvl="0" rtl="0" algn="ctr">
              <a:spcBef>
                <a:spcPts val="600"/>
              </a:spcBef>
              <a:spcAft>
                <a:spcPts val="0"/>
              </a:spcAft>
              <a:buClr>
                <a:srgbClr val="888888"/>
              </a:buClr>
              <a:buSzPts val="3000"/>
              <a:buNone/>
              <a:defRPr>
                <a:solidFill>
                  <a:srgbClr val="888888"/>
                </a:solidFill>
              </a:defRPr>
            </a:lvl1pPr>
            <a:lvl2pPr lvl="1" rtl="0" algn="ctr">
              <a:spcBef>
                <a:spcPts val="520"/>
              </a:spcBef>
              <a:spcAft>
                <a:spcPts val="0"/>
              </a:spcAft>
              <a:buClr>
                <a:srgbClr val="888888"/>
              </a:buClr>
              <a:buSzPts val="2600"/>
              <a:buNone/>
              <a:defRPr>
                <a:solidFill>
                  <a:srgbClr val="888888"/>
                </a:solidFill>
              </a:defRPr>
            </a:lvl2pPr>
            <a:lvl3pPr lvl="2" rtl="0" algn="ctr">
              <a:spcBef>
                <a:spcPts val="460"/>
              </a:spcBef>
              <a:spcAft>
                <a:spcPts val="0"/>
              </a:spcAft>
              <a:buClr>
                <a:srgbClr val="888888"/>
              </a:buClr>
              <a:buSzPts val="2300"/>
              <a:buNone/>
              <a:defRPr>
                <a:solidFill>
                  <a:srgbClr val="888888"/>
                </a:solidFill>
              </a:defRPr>
            </a:lvl3pPr>
            <a:lvl4pPr lvl="3" rtl="0" algn="ctr">
              <a:spcBef>
                <a:spcPts val="380"/>
              </a:spcBef>
              <a:spcAft>
                <a:spcPts val="0"/>
              </a:spcAft>
              <a:buClr>
                <a:srgbClr val="888888"/>
              </a:buClr>
              <a:buSzPts val="1900"/>
              <a:buNone/>
              <a:defRPr>
                <a:solidFill>
                  <a:srgbClr val="888888"/>
                </a:solidFill>
              </a:defRPr>
            </a:lvl4pPr>
            <a:lvl5pPr lvl="4" rtl="0" algn="ctr">
              <a:spcBef>
                <a:spcPts val="380"/>
              </a:spcBef>
              <a:spcAft>
                <a:spcPts val="0"/>
              </a:spcAft>
              <a:buClr>
                <a:srgbClr val="888888"/>
              </a:buClr>
              <a:buSzPts val="1900"/>
              <a:buNone/>
              <a:defRPr>
                <a:solidFill>
                  <a:srgbClr val="888888"/>
                </a:solidFill>
              </a:defRPr>
            </a:lvl5pPr>
            <a:lvl6pPr lvl="5" rtl="0" algn="ctr">
              <a:spcBef>
                <a:spcPts val="380"/>
              </a:spcBef>
              <a:spcAft>
                <a:spcPts val="0"/>
              </a:spcAft>
              <a:buClr>
                <a:srgbClr val="888888"/>
              </a:buClr>
              <a:buSzPts val="1900"/>
              <a:buNone/>
              <a:defRPr>
                <a:solidFill>
                  <a:srgbClr val="888888"/>
                </a:solidFill>
              </a:defRPr>
            </a:lvl6pPr>
            <a:lvl7pPr lvl="6" rtl="0" algn="ctr">
              <a:spcBef>
                <a:spcPts val="380"/>
              </a:spcBef>
              <a:spcAft>
                <a:spcPts val="0"/>
              </a:spcAft>
              <a:buClr>
                <a:srgbClr val="888888"/>
              </a:buClr>
              <a:buSzPts val="1900"/>
              <a:buNone/>
              <a:defRPr>
                <a:solidFill>
                  <a:srgbClr val="888888"/>
                </a:solidFill>
              </a:defRPr>
            </a:lvl7pPr>
            <a:lvl8pPr lvl="7" rtl="0" algn="ctr">
              <a:spcBef>
                <a:spcPts val="380"/>
              </a:spcBef>
              <a:spcAft>
                <a:spcPts val="0"/>
              </a:spcAft>
              <a:buClr>
                <a:srgbClr val="888888"/>
              </a:buClr>
              <a:buSzPts val="1900"/>
              <a:buNone/>
              <a:defRPr>
                <a:solidFill>
                  <a:srgbClr val="888888"/>
                </a:solidFill>
              </a:defRPr>
            </a:lvl8pPr>
            <a:lvl9pPr lvl="8" rtl="0" algn="ctr">
              <a:spcBef>
                <a:spcPts val="380"/>
              </a:spcBef>
              <a:spcAft>
                <a:spcPts val="0"/>
              </a:spcAft>
              <a:buClr>
                <a:srgbClr val="888888"/>
              </a:buClr>
              <a:buSzPts val="1900"/>
              <a:buNone/>
              <a:defRPr>
                <a:solidFill>
                  <a:srgbClr val="888888"/>
                </a:solidFill>
              </a:defRPr>
            </a:lvl9pPr>
          </a:lstStyle>
          <a:p/>
        </p:txBody>
      </p:sp>
      <p:sp>
        <p:nvSpPr>
          <p:cNvPr id="98" name="Google Shape;98;p30"/>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9" name="Google Shape;99;p30"/>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0" name="Google Shape;100;p30"/>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31"/>
          <p:cNvSpPr txBox="1"/>
          <p:nvPr>
            <p:ph type="title"/>
          </p:nvPr>
        </p:nvSpPr>
        <p:spPr>
          <a:xfrm>
            <a:off x="456949" y="206546"/>
            <a:ext cx="8230200" cy="8562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03" name="Google Shape;103;p31"/>
          <p:cNvSpPr txBox="1"/>
          <p:nvPr>
            <p:ph idx="1" type="body"/>
          </p:nvPr>
        </p:nvSpPr>
        <p:spPr>
          <a:xfrm>
            <a:off x="456949" y="1200234"/>
            <a:ext cx="8230200" cy="3394200"/>
          </a:xfrm>
          <a:prstGeom prst="rect">
            <a:avLst/>
          </a:prstGeom>
          <a:noFill/>
          <a:ln>
            <a:noFill/>
          </a:ln>
        </p:spPr>
        <p:txBody>
          <a:bodyPr anchorCtr="0" anchor="t" bIns="43200" lIns="86400" spcFirstLastPara="1" rIns="86400" wrap="square" tIns="432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04" name="Google Shape;104;p31"/>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5" name="Google Shape;105;p31"/>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6" name="Google Shape;106;p31"/>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7" name="Shape 107"/>
        <p:cNvGrpSpPr/>
        <p:nvPr/>
      </p:nvGrpSpPr>
      <p:grpSpPr>
        <a:xfrm>
          <a:off x="0" y="0"/>
          <a:ext cx="0" cy="0"/>
          <a:chOff x="0" y="0"/>
          <a:chExt cx="0" cy="0"/>
        </a:xfrm>
      </p:grpSpPr>
      <p:sp>
        <p:nvSpPr>
          <p:cNvPr id="108" name="Google Shape;108;p32"/>
          <p:cNvSpPr txBox="1"/>
          <p:nvPr>
            <p:ph type="title"/>
          </p:nvPr>
        </p:nvSpPr>
        <p:spPr>
          <a:xfrm>
            <a:off x="456949" y="206546"/>
            <a:ext cx="8230200" cy="8562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09" name="Google Shape;109;p32"/>
          <p:cNvSpPr txBox="1"/>
          <p:nvPr>
            <p:ph idx="1" type="body"/>
          </p:nvPr>
        </p:nvSpPr>
        <p:spPr>
          <a:xfrm>
            <a:off x="431801" y="1134666"/>
            <a:ext cx="3811500" cy="3208800"/>
          </a:xfrm>
          <a:prstGeom prst="rect">
            <a:avLst/>
          </a:prstGeom>
          <a:noFill/>
          <a:ln>
            <a:noFill/>
          </a:ln>
        </p:spPr>
        <p:txBody>
          <a:bodyPr anchorCtr="0" anchor="t" bIns="43200" lIns="86400" spcFirstLastPara="1" rIns="86400" wrap="square" tIns="43200">
            <a:noAutofit/>
          </a:bodyPr>
          <a:lstStyle>
            <a:lvl1pPr indent="-393700" lvl="0" marL="457200" rtl="0" algn="l">
              <a:spcBef>
                <a:spcPts val="520"/>
              </a:spcBef>
              <a:spcAft>
                <a:spcPts val="0"/>
              </a:spcAft>
              <a:buClr>
                <a:schemeClr val="dk1"/>
              </a:buClr>
              <a:buSzPts val="2600"/>
              <a:buChar char="•"/>
              <a:defRPr sz="2600"/>
            </a:lvl1pPr>
            <a:lvl2pPr indent="-374650" lvl="1" marL="914400" rtl="0" algn="l">
              <a:spcBef>
                <a:spcPts val="460"/>
              </a:spcBef>
              <a:spcAft>
                <a:spcPts val="0"/>
              </a:spcAft>
              <a:buClr>
                <a:schemeClr val="dk1"/>
              </a:buClr>
              <a:buSzPts val="2300"/>
              <a:buChar char="–"/>
              <a:defRPr sz="2300"/>
            </a:lvl2pPr>
            <a:lvl3pPr indent="-349250" lvl="2" marL="1371600" rtl="0" algn="l">
              <a:spcBef>
                <a:spcPts val="380"/>
              </a:spcBef>
              <a:spcAft>
                <a:spcPts val="0"/>
              </a:spcAft>
              <a:buClr>
                <a:schemeClr val="dk1"/>
              </a:buClr>
              <a:buSzPts val="1900"/>
              <a:buChar char="•"/>
              <a:defRPr sz="1900"/>
            </a:lvl3pPr>
            <a:lvl4pPr indent="-336550" lvl="3" marL="1828800" rtl="0" algn="l">
              <a:spcBef>
                <a:spcPts val="340"/>
              </a:spcBef>
              <a:spcAft>
                <a:spcPts val="0"/>
              </a:spcAft>
              <a:buClr>
                <a:schemeClr val="dk1"/>
              </a:buClr>
              <a:buSzPts val="1700"/>
              <a:buChar char="–"/>
              <a:defRPr sz="1700"/>
            </a:lvl4pPr>
            <a:lvl5pPr indent="-336550" lvl="4" marL="2286000" rtl="0" algn="l">
              <a:spcBef>
                <a:spcPts val="340"/>
              </a:spcBef>
              <a:spcAft>
                <a:spcPts val="0"/>
              </a:spcAft>
              <a:buClr>
                <a:schemeClr val="dk1"/>
              </a:buClr>
              <a:buSzPts val="1700"/>
              <a:buChar char="»"/>
              <a:defRPr sz="1700"/>
            </a:lvl5pPr>
            <a:lvl6pPr indent="-336550" lvl="5" marL="2743200" rtl="0" algn="l">
              <a:spcBef>
                <a:spcPts val="340"/>
              </a:spcBef>
              <a:spcAft>
                <a:spcPts val="0"/>
              </a:spcAft>
              <a:buClr>
                <a:schemeClr val="dk1"/>
              </a:buClr>
              <a:buSzPts val="1700"/>
              <a:buChar char="•"/>
              <a:defRPr sz="1700"/>
            </a:lvl6pPr>
            <a:lvl7pPr indent="-336550" lvl="6" marL="3200400" rtl="0" algn="l">
              <a:spcBef>
                <a:spcPts val="340"/>
              </a:spcBef>
              <a:spcAft>
                <a:spcPts val="0"/>
              </a:spcAft>
              <a:buClr>
                <a:schemeClr val="dk1"/>
              </a:buClr>
              <a:buSzPts val="1700"/>
              <a:buChar char="•"/>
              <a:defRPr sz="1700"/>
            </a:lvl7pPr>
            <a:lvl8pPr indent="-336550" lvl="7" marL="3657600" rtl="0" algn="l">
              <a:spcBef>
                <a:spcPts val="340"/>
              </a:spcBef>
              <a:spcAft>
                <a:spcPts val="0"/>
              </a:spcAft>
              <a:buClr>
                <a:schemeClr val="dk1"/>
              </a:buClr>
              <a:buSzPts val="1700"/>
              <a:buChar char="•"/>
              <a:defRPr sz="1700"/>
            </a:lvl8pPr>
            <a:lvl9pPr indent="-336550" lvl="8" marL="4114800" rtl="0" algn="l">
              <a:spcBef>
                <a:spcPts val="340"/>
              </a:spcBef>
              <a:spcAft>
                <a:spcPts val="0"/>
              </a:spcAft>
              <a:buClr>
                <a:schemeClr val="dk1"/>
              </a:buClr>
              <a:buSzPts val="1700"/>
              <a:buChar char="•"/>
              <a:defRPr sz="1700"/>
            </a:lvl9pPr>
          </a:lstStyle>
          <a:p/>
        </p:txBody>
      </p:sp>
      <p:sp>
        <p:nvSpPr>
          <p:cNvPr id="110" name="Google Shape;110;p32"/>
          <p:cNvSpPr txBox="1"/>
          <p:nvPr>
            <p:ph idx="2" type="body"/>
          </p:nvPr>
        </p:nvSpPr>
        <p:spPr>
          <a:xfrm>
            <a:off x="4395795" y="1134666"/>
            <a:ext cx="3813300" cy="3208800"/>
          </a:xfrm>
          <a:prstGeom prst="rect">
            <a:avLst/>
          </a:prstGeom>
          <a:noFill/>
          <a:ln>
            <a:noFill/>
          </a:ln>
        </p:spPr>
        <p:txBody>
          <a:bodyPr anchorCtr="0" anchor="t" bIns="43200" lIns="86400" spcFirstLastPara="1" rIns="86400" wrap="square" tIns="43200">
            <a:noAutofit/>
          </a:bodyPr>
          <a:lstStyle>
            <a:lvl1pPr indent="-393700" lvl="0" marL="457200" rtl="0" algn="l">
              <a:spcBef>
                <a:spcPts val="520"/>
              </a:spcBef>
              <a:spcAft>
                <a:spcPts val="0"/>
              </a:spcAft>
              <a:buClr>
                <a:schemeClr val="dk1"/>
              </a:buClr>
              <a:buSzPts val="2600"/>
              <a:buChar char="•"/>
              <a:defRPr sz="2600"/>
            </a:lvl1pPr>
            <a:lvl2pPr indent="-374650" lvl="1" marL="914400" rtl="0" algn="l">
              <a:spcBef>
                <a:spcPts val="460"/>
              </a:spcBef>
              <a:spcAft>
                <a:spcPts val="0"/>
              </a:spcAft>
              <a:buClr>
                <a:schemeClr val="dk1"/>
              </a:buClr>
              <a:buSzPts val="2300"/>
              <a:buChar char="–"/>
              <a:defRPr sz="2300"/>
            </a:lvl2pPr>
            <a:lvl3pPr indent="-349250" lvl="2" marL="1371600" rtl="0" algn="l">
              <a:spcBef>
                <a:spcPts val="380"/>
              </a:spcBef>
              <a:spcAft>
                <a:spcPts val="0"/>
              </a:spcAft>
              <a:buClr>
                <a:schemeClr val="dk1"/>
              </a:buClr>
              <a:buSzPts val="1900"/>
              <a:buChar char="•"/>
              <a:defRPr sz="1900"/>
            </a:lvl3pPr>
            <a:lvl4pPr indent="-336550" lvl="3" marL="1828800" rtl="0" algn="l">
              <a:spcBef>
                <a:spcPts val="340"/>
              </a:spcBef>
              <a:spcAft>
                <a:spcPts val="0"/>
              </a:spcAft>
              <a:buClr>
                <a:schemeClr val="dk1"/>
              </a:buClr>
              <a:buSzPts val="1700"/>
              <a:buChar char="–"/>
              <a:defRPr sz="1700"/>
            </a:lvl4pPr>
            <a:lvl5pPr indent="-336550" lvl="4" marL="2286000" rtl="0" algn="l">
              <a:spcBef>
                <a:spcPts val="340"/>
              </a:spcBef>
              <a:spcAft>
                <a:spcPts val="0"/>
              </a:spcAft>
              <a:buClr>
                <a:schemeClr val="dk1"/>
              </a:buClr>
              <a:buSzPts val="1700"/>
              <a:buChar char="»"/>
              <a:defRPr sz="1700"/>
            </a:lvl5pPr>
            <a:lvl6pPr indent="-336550" lvl="5" marL="2743200" rtl="0" algn="l">
              <a:spcBef>
                <a:spcPts val="340"/>
              </a:spcBef>
              <a:spcAft>
                <a:spcPts val="0"/>
              </a:spcAft>
              <a:buClr>
                <a:schemeClr val="dk1"/>
              </a:buClr>
              <a:buSzPts val="1700"/>
              <a:buChar char="•"/>
              <a:defRPr sz="1700"/>
            </a:lvl6pPr>
            <a:lvl7pPr indent="-336550" lvl="6" marL="3200400" rtl="0" algn="l">
              <a:spcBef>
                <a:spcPts val="340"/>
              </a:spcBef>
              <a:spcAft>
                <a:spcPts val="0"/>
              </a:spcAft>
              <a:buClr>
                <a:schemeClr val="dk1"/>
              </a:buClr>
              <a:buSzPts val="1700"/>
              <a:buChar char="•"/>
              <a:defRPr sz="1700"/>
            </a:lvl7pPr>
            <a:lvl8pPr indent="-336550" lvl="7" marL="3657600" rtl="0" algn="l">
              <a:spcBef>
                <a:spcPts val="340"/>
              </a:spcBef>
              <a:spcAft>
                <a:spcPts val="0"/>
              </a:spcAft>
              <a:buClr>
                <a:schemeClr val="dk1"/>
              </a:buClr>
              <a:buSzPts val="1700"/>
              <a:buChar char="•"/>
              <a:defRPr sz="1700"/>
            </a:lvl8pPr>
            <a:lvl9pPr indent="-336550" lvl="8" marL="4114800" rtl="0" algn="l">
              <a:spcBef>
                <a:spcPts val="340"/>
              </a:spcBef>
              <a:spcAft>
                <a:spcPts val="0"/>
              </a:spcAft>
              <a:buClr>
                <a:schemeClr val="dk1"/>
              </a:buClr>
              <a:buSzPts val="1700"/>
              <a:buChar char="•"/>
              <a:defRPr sz="1700"/>
            </a:lvl9pPr>
          </a:lstStyle>
          <a:p/>
        </p:txBody>
      </p:sp>
      <p:sp>
        <p:nvSpPr>
          <p:cNvPr id="111" name="Google Shape;111;p32"/>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2" name="Google Shape;112;p32"/>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3" name="Google Shape;113;p32"/>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4" name="Shape 114"/>
        <p:cNvGrpSpPr/>
        <p:nvPr/>
      </p:nvGrpSpPr>
      <p:grpSpPr>
        <a:xfrm>
          <a:off x="0" y="0"/>
          <a:ext cx="0" cy="0"/>
          <a:chOff x="0" y="0"/>
          <a:chExt cx="0" cy="0"/>
        </a:xfrm>
      </p:grpSpPr>
      <p:sp>
        <p:nvSpPr>
          <p:cNvPr id="115" name="Google Shape;115;p33"/>
          <p:cNvSpPr txBox="1"/>
          <p:nvPr>
            <p:ph type="title"/>
          </p:nvPr>
        </p:nvSpPr>
        <p:spPr>
          <a:xfrm rot="5400000">
            <a:off x="5163375" y="1297762"/>
            <a:ext cx="4148100" cy="19431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16" name="Google Shape;116;p33"/>
          <p:cNvSpPr txBox="1"/>
          <p:nvPr>
            <p:ph idx="1" type="body"/>
          </p:nvPr>
        </p:nvSpPr>
        <p:spPr>
          <a:xfrm rot="5400000">
            <a:off x="1198573" y="-571538"/>
            <a:ext cx="4148100" cy="5681700"/>
          </a:xfrm>
          <a:prstGeom prst="rect">
            <a:avLst/>
          </a:prstGeom>
          <a:noFill/>
          <a:ln>
            <a:noFill/>
          </a:ln>
        </p:spPr>
        <p:txBody>
          <a:bodyPr anchorCtr="0" anchor="t" bIns="43200" lIns="86400" spcFirstLastPara="1" rIns="86400" wrap="square" tIns="432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17" name="Google Shape;117;p33"/>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8" name="Google Shape;118;p33"/>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9" name="Google Shape;119;p33"/>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20" name="Shape 120"/>
        <p:cNvGrpSpPr/>
        <p:nvPr/>
      </p:nvGrpSpPr>
      <p:grpSpPr>
        <a:xfrm>
          <a:off x="0" y="0"/>
          <a:ext cx="0" cy="0"/>
          <a:chOff x="0" y="0"/>
          <a:chExt cx="0" cy="0"/>
        </a:xfrm>
      </p:grpSpPr>
      <p:sp>
        <p:nvSpPr>
          <p:cNvPr id="121" name="Google Shape;121;p34"/>
          <p:cNvSpPr txBox="1"/>
          <p:nvPr>
            <p:ph type="title"/>
          </p:nvPr>
        </p:nvSpPr>
        <p:spPr>
          <a:xfrm>
            <a:off x="456949" y="206546"/>
            <a:ext cx="8230200" cy="8562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22" name="Google Shape;122;p34"/>
          <p:cNvSpPr txBox="1"/>
          <p:nvPr>
            <p:ph idx="1" type="body"/>
          </p:nvPr>
        </p:nvSpPr>
        <p:spPr>
          <a:xfrm rot="5400000">
            <a:off x="2874864" y="-1217766"/>
            <a:ext cx="3394200" cy="8230200"/>
          </a:xfrm>
          <a:prstGeom prst="rect">
            <a:avLst/>
          </a:prstGeom>
          <a:noFill/>
          <a:ln>
            <a:noFill/>
          </a:ln>
        </p:spPr>
        <p:txBody>
          <a:bodyPr anchorCtr="0" anchor="t" bIns="43200" lIns="86400" spcFirstLastPara="1" rIns="86400" wrap="square" tIns="432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23" name="Google Shape;123;p34"/>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4" name="Google Shape;124;p34"/>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5" name="Google Shape;125;p34"/>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26" name="Shape 126"/>
        <p:cNvGrpSpPr/>
        <p:nvPr/>
      </p:nvGrpSpPr>
      <p:grpSpPr>
        <a:xfrm>
          <a:off x="0" y="0"/>
          <a:ext cx="0" cy="0"/>
          <a:chOff x="0" y="0"/>
          <a:chExt cx="0" cy="0"/>
        </a:xfrm>
      </p:grpSpPr>
      <p:sp>
        <p:nvSpPr>
          <p:cNvPr id="127" name="Google Shape;127;p35"/>
          <p:cNvSpPr txBox="1"/>
          <p:nvPr>
            <p:ph type="title"/>
          </p:nvPr>
        </p:nvSpPr>
        <p:spPr>
          <a:xfrm>
            <a:off x="1792291" y="3600450"/>
            <a:ext cx="5486700" cy="425100"/>
          </a:xfrm>
          <a:prstGeom prst="rect">
            <a:avLst/>
          </a:prstGeom>
          <a:noFill/>
          <a:ln>
            <a:noFill/>
          </a:ln>
        </p:spPr>
        <p:txBody>
          <a:bodyPr anchorCtr="0" anchor="b" bIns="43200" lIns="86400" spcFirstLastPara="1" rIns="86400" wrap="square" tIns="43200">
            <a:noAutofit/>
          </a:bodyPr>
          <a:lstStyle>
            <a:lvl1pPr lvl="0" rtl="0" algn="l">
              <a:spcBef>
                <a:spcPts val="0"/>
              </a:spcBef>
              <a:spcAft>
                <a:spcPts val="0"/>
              </a:spcAft>
              <a:buSzPts val="1400"/>
              <a:buNone/>
              <a:defRPr b="1" sz="19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28" name="Google Shape;128;p35"/>
          <p:cNvSpPr/>
          <p:nvPr>
            <p:ph idx="2" type="pic"/>
          </p:nvPr>
        </p:nvSpPr>
        <p:spPr>
          <a:xfrm>
            <a:off x="1792291" y="459581"/>
            <a:ext cx="5486700" cy="3086100"/>
          </a:xfrm>
          <a:prstGeom prst="rect">
            <a:avLst/>
          </a:prstGeom>
          <a:noFill/>
          <a:ln>
            <a:noFill/>
          </a:ln>
        </p:spPr>
        <p:txBody>
          <a:bodyPr anchorCtr="0" anchor="t" bIns="43200" lIns="86400" spcFirstLastPara="1" rIns="86400" wrap="square" tIns="43200">
            <a:noAutofit/>
          </a:bodyPr>
          <a:lstStyle>
            <a:lvl1pPr lvl="0" marR="0" rtl="0" algn="l">
              <a:spcBef>
                <a:spcPts val="600"/>
              </a:spcBef>
              <a:spcAft>
                <a:spcPts val="0"/>
              </a:spcAft>
              <a:buClr>
                <a:schemeClr val="dk1"/>
              </a:buClr>
              <a:buSzPts val="3000"/>
              <a:buFont typeface="Arial"/>
              <a:buNone/>
              <a:defRPr sz="3000">
                <a:solidFill>
                  <a:schemeClr val="dk1"/>
                </a:solidFill>
                <a:latin typeface="Calibri"/>
                <a:ea typeface="Calibri"/>
                <a:cs typeface="Calibri"/>
                <a:sym typeface="Calibri"/>
              </a:defRPr>
            </a:lvl1pPr>
            <a:lvl2pPr lvl="1" marR="0" rtl="0" algn="l">
              <a:spcBef>
                <a:spcPts val="520"/>
              </a:spcBef>
              <a:spcAft>
                <a:spcPts val="0"/>
              </a:spcAft>
              <a:buClr>
                <a:schemeClr val="dk1"/>
              </a:buClr>
              <a:buSzPts val="2600"/>
              <a:buFont typeface="Arial"/>
              <a:buNone/>
              <a:defRPr b="0" i="0" sz="2600" u="none" cap="none" strike="noStrike">
                <a:solidFill>
                  <a:schemeClr val="dk1"/>
                </a:solidFill>
                <a:latin typeface="Calibri"/>
                <a:ea typeface="Calibri"/>
                <a:cs typeface="Calibri"/>
                <a:sym typeface="Calibri"/>
              </a:defRPr>
            </a:lvl2pPr>
            <a:lvl3pPr lvl="2" marR="0" rtl="0" algn="l">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3pPr>
            <a:lvl4pPr lvl="3"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4pPr>
            <a:lvl5pPr lvl="4"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5pPr>
            <a:lvl6pPr lvl="5"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6pPr>
            <a:lvl7pPr lvl="6"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7pPr>
            <a:lvl8pPr lvl="7"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8pPr>
            <a:lvl9pPr lvl="8" marR="0" rtl="0" algn="l">
              <a:spcBef>
                <a:spcPts val="380"/>
              </a:spcBef>
              <a:spcAft>
                <a:spcPts val="0"/>
              </a:spcAft>
              <a:buClr>
                <a:schemeClr val="dk1"/>
              </a:buClr>
              <a:buSzPts val="1900"/>
              <a:buFont typeface="Arial"/>
              <a:buNone/>
              <a:defRPr b="0" i="0" sz="1900" u="none" cap="none" strike="noStrike">
                <a:solidFill>
                  <a:schemeClr val="dk1"/>
                </a:solidFill>
                <a:latin typeface="Calibri"/>
                <a:ea typeface="Calibri"/>
                <a:cs typeface="Calibri"/>
                <a:sym typeface="Calibri"/>
              </a:defRPr>
            </a:lvl9pPr>
          </a:lstStyle>
          <a:p/>
        </p:txBody>
      </p:sp>
      <p:sp>
        <p:nvSpPr>
          <p:cNvPr id="129" name="Google Shape;129;p35"/>
          <p:cNvSpPr txBox="1"/>
          <p:nvPr>
            <p:ph idx="1" type="body"/>
          </p:nvPr>
        </p:nvSpPr>
        <p:spPr>
          <a:xfrm>
            <a:off x="1792291" y="4025503"/>
            <a:ext cx="5486700" cy="603600"/>
          </a:xfrm>
          <a:prstGeom prst="rect">
            <a:avLst/>
          </a:prstGeom>
          <a:noFill/>
          <a:ln>
            <a:noFill/>
          </a:ln>
        </p:spPr>
        <p:txBody>
          <a:bodyPr anchorCtr="0" anchor="t" bIns="43200" lIns="86400" spcFirstLastPara="1" rIns="86400" wrap="square" tIns="43200">
            <a:noAutofit/>
          </a:bodyPr>
          <a:lstStyle>
            <a:lvl1pPr indent="-228600" lvl="0" marL="457200" rtl="0" algn="l">
              <a:spcBef>
                <a:spcPts val="260"/>
              </a:spcBef>
              <a:spcAft>
                <a:spcPts val="0"/>
              </a:spcAft>
              <a:buClr>
                <a:schemeClr val="dk1"/>
              </a:buClr>
              <a:buSzPts val="1300"/>
              <a:buNone/>
              <a:defRPr sz="1300"/>
            </a:lvl1pPr>
            <a:lvl2pPr indent="-228600" lvl="1" marL="914400" rtl="0" algn="l">
              <a:spcBef>
                <a:spcPts val="220"/>
              </a:spcBef>
              <a:spcAft>
                <a:spcPts val="0"/>
              </a:spcAft>
              <a:buClr>
                <a:schemeClr val="dk1"/>
              </a:buClr>
              <a:buSzPts val="1100"/>
              <a:buNone/>
              <a:defRPr sz="1100"/>
            </a:lvl2pPr>
            <a:lvl3pPr indent="-228600" lvl="2" marL="1371600" rtl="0" algn="l">
              <a:spcBef>
                <a:spcPts val="180"/>
              </a:spcBef>
              <a:spcAft>
                <a:spcPts val="0"/>
              </a:spcAft>
              <a:buClr>
                <a:schemeClr val="dk1"/>
              </a:buClr>
              <a:buSzPts val="900"/>
              <a:buNone/>
              <a:defRPr sz="9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0" name="Google Shape;130;p35"/>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1" name="Google Shape;131;p35"/>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2" name="Google Shape;132;p35"/>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36"/>
          <p:cNvSpPr txBox="1"/>
          <p:nvPr>
            <p:ph type="title"/>
          </p:nvPr>
        </p:nvSpPr>
        <p:spPr>
          <a:xfrm>
            <a:off x="457202" y="204787"/>
            <a:ext cx="3008400" cy="871500"/>
          </a:xfrm>
          <a:prstGeom prst="rect">
            <a:avLst/>
          </a:prstGeom>
          <a:noFill/>
          <a:ln>
            <a:noFill/>
          </a:ln>
        </p:spPr>
        <p:txBody>
          <a:bodyPr anchorCtr="0" anchor="b" bIns="43200" lIns="86400" spcFirstLastPara="1" rIns="86400" wrap="square" tIns="43200">
            <a:noAutofit/>
          </a:bodyPr>
          <a:lstStyle>
            <a:lvl1pPr lvl="0" rtl="0" algn="l">
              <a:spcBef>
                <a:spcPts val="0"/>
              </a:spcBef>
              <a:spcAft>
                <a:spcPts val="0"/>
              </a:spcAft>
              <a:buSzPts val="1400"/>
              <a:buNone/>
              <a:defRPr b="1" sz="19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35" name="Google Shape;135;p36"/>
          <p:cNvSpPr txBox="1"/>
          <p:nvPr>
            <p:ph idx="1" type="body"/>
          </p:nvPr>
        </p:nvSpPr>
        <p:spPr>
          <a:xfrm>
            <a:off x="3575055" y="204788"/>
            <a:ext cx="5111700" cy="4389900"/>
          </a:xfrm>
          <a:prstGeom prst="rect">
            <a:avLst/>
          </a:prstGeom>
          <a:noFill/>
          <a:ln>
            <a:noFill/>
          </a:ln>
        </p:spPr>
        <p:txBody>
          <a:bodyPr anchorCtr="0" anchor="t" bIns="43200" lIns="86400" spcFirstLastPara="1" rIns="86400" wrap="square" tIns="43200">
            <a:noAutofit/>
          </a:bodyPr>
          <a:lstStyle>
            <a:lvl1pPr indent="-419100" lvl="0" marL="457200" rtl="0" algn="l">
              <a:spcBef>
                <a:spcPts val="600"/>
              </a:spcBef>
              <a:spcAft>
                <a:spcPts val="0"/>
              </a:spcAft>
              <a:buClr>
                <a:schemeClr val="dk1"/>
              </a:buClr>
              <a:buSzPts val="3000"/>
              <a:buChar char="•"/>
              <a:defRPr sz="3000"/>
            </a:lvl1pPr>
            <a:lvl2pPr indent="-393700" lvl="1" marL="914400" rtl="0" algn="l">
              <a:spcBef>
                <a:spcPts val="520"/>
              </a:spcBef>
              <a:spcAft>
                <a:spcPts val="0"/>
              </a:spcAft>
              <a:buClr>
                <a:schemeClr val="dk1"/>
              </a:buClr>
              <a:buSzPts val="2600"/>
              <a:buChar char="–"/>
              <a:defRPr sz="2600"/>
            </a:lvl2pPr>
            <a:lvl3pPr indent="-374650" lvl="2" marL="1371600" rtl="0" algn="l">
              <a:spcBef>
                <a:spcPts val="460"/>
              </a:spcBef>
              <a:spcAft>
                <a:spcPts val="0"/>
              </a:spcAft>
              <a:buClr>
                <a:schemeClr val="dk1"/>
              </a:buClr>
              <a:buSzPts val="2300"/>
              <a:buChar char="•"/>
              <a:defRPr sz="2300"/>
            </a:lvl3pPr>
            <a:lvl4pPr indent="-349250" lvl="3" marL="1828800" rtl="0" algn="l">
              <a:spcBef>
                <a:spcPts val="380"/>
              </a:spcBef>
              <a:spcAft>
                <a:spcPts val="0"/>
              </a:spcAft>
              <a:buClr>
                <a:schemeClr val="dk1"/>
              </a:buClr>
              <a:buSzPts val="1900"/>
              <a:buChar char="–"/>
              <a:defRPr sz="1900"/>
            </a:lvl4pPr>
            <a:lvl5pPr indent="-349250" lvl="4" marL="2286000" rtl="0" algn="l">
              <a:spcBef>
                <a:spcPts val="380"/>
              </a:spcBef>
              <a:spcAft>
                <a:spcPts val="0"/>
              </a:spcAft>
              <a:buClr>
                <a:schemeClr val="dk1"/>
              </a:buClr>
              <a:buSzPts val="1900"/>
              <a:buChar char="»"/>
              <a:defRPr sz="1900"/>
            </a:lvl5pPr>
            <a:lvl6pPr indent="-349250" lvl="5" marL="2743200" rtl="0" algn="l">
              <a:spcBef>
                <a:spcPts val="380"/>
              </a:spcBef>
              <a:spcAft>
                <a:spcPts val="0"/>
              </a:spcAft>
              <a:buClr>
                <a:schemeClr val="dk1"/>
              </a:buClr>
              <a:buSzPts val="1900"/>
              <a:buChar char="•"/>
              <a:defRPr sz="1900"/>
            </a:lvl6pPr>
            <a:lvl7pPr indent="-349250" lvl="6" marL="3200400" rtl="0" algn="l">
              <a:spcBef>
                <a:spcPts val="380"/>
              </a:spcBef>
              <a:spcAft>
                <a:spcPts val="0"/>
              </a:spcAft>
              <a:buClr>
                <a:schemeClr val="dk1"/>
              </a:buClr>
              <a:buSzPts val="1900"/>
              <a:buChar char="•"/>
              <a:defRPr sz="1900"/>
            </a:lvl7pPr>
            <a:lvl8pPr indent="-349250" lvl="7" marL="3657600" rtl="0" algn="l">
              <a:spcBef>
                <a:spcPts val="380"/>
              </a:spcBef>
              <a:spcAft>
                <a:spcPts val="0"/>
              </a:spcAft>
              <a:buClr>
                <a:schemeClr val="dk1"/>
              </a:buClr>
              <a:buSzPts val="1900"/>
              <a:buChar char="•"/>
              <a:defRPr sz="1900"/>
            </a:lvl8pPr>
            <a:lvl9pPr indent="-349250" lvl="8" marL="4114800" rtl="0" algn="l">
              <a:spcBef>
                <a:spcPts val="380"/>
              </a:spcBef>
              <a:spcAft>
                <a:spcPts val="0"/>
              </a:spcAft>
              <a:buClr>
                <a:schemeClr val="dk1"/>
              </a:buClr>
              <a:buSzPts val="1900"/>
              <a:buChar char="•"/>
              <a:defRPr sz="1900"/>
            </a:lvl9pPr>
          </a:lstStyle>
          <a:p/>
        </p:txBody>
      </p:sp>
      <p:sp>
        <p:nvSpPr>
          <p:cNvPr id="136" name="Google Shape;136;p36"/>
          <p:cNvSpPr txBox="1"/>
          <p:nvPr>
            <p:ph idx="2" type="body"/>
          </p:nvPr>
        </p:nvSpPr>
        <p:spPr>
          <a:xfrm>
            <a:off x="457202" y="1076325"/>
            <a:ext cx="3008400" cy="3518400"/>
          </a:xfrm>
          <a:prstGeom prst="rect">
            <a:avLst/>
          </a:prstGeom>
          <a:noFill/>
          <a:ln>
            <a:noFill/>
          </a:ln>
        </p:spPr>
        <p:txBody>
          <a:bodyPr anchorCtr="0" anchor="t" bIns="43200" lIns="86400" spcFirstLastPara="1" rIns="86400" wrap="square" tIns="43200">
            <a:noAutofit/>
          </a:bodyPr>
          <a:lstStyle>
            <a:lvl1pPr indent="-228600" lvl="0" marL="457200" rtl="0" algn="l">
              <a:spcBef>
                <a:spcPts val="260"/>
              </a:spcBef>
              <a:spcAft>
                <a:spcPts val="0"/>
              </a:spcAft>
              <a:buClr>
                <a:schemeClr val="dk1"/>
              </a:buClr>
              <a:buSzPts val="1300"/>
              <a:buNone/>
              <a:defRPr sz="1300"/>
            </a:lvl1pPr>
            <a:lvl2pPr indent="-228600" lvl="1" marL="914400" rtl="0" algn="l">
              <a:spcBef>
                <a:spcPts val="220"/>
              </a:spcBef>
              <a:spcAft>
                <a:spcPts val="0"/>
              </a:spcAft>
              <a:buClr>
                <a:schemeClr val="dk1"/>
              </a:buClr>
              <a:buSzPts val="1100"/>
              <a:buNone/>
              <a:defRPr sz="1100"/>
            </a:lvl2pPr>
            <a:lvl3pPr indent="-228600" lvl="2" marL="1371600" rtl="0" algn="l">
              <a:spcBef>
                <a:spcPts val="180"/>
              </a:spcBef>
              <a:spcAft>
                <a:spcPts val="0"/>
              </a:spcAft>
              <a:buClr>
                <a:schemeClr val="dk1"/>
              </a:buClr>
              <a:buSzPts val="900"/>
              <a:buNone/>
              <a:defRPr sz="9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7" name="Google Shape;137;p36"/>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8" name="Google Shape;138;p36"/>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9" name="Google Shape;139;p36"/>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0" name="Shape 140"/>
        <p:cNvGrpSpPr/>
        <p:nvPr/>
      </p:nvGrpSpPr>
      <p:grpSpPr>
        <a:xfrm>
          <a:off x="0" y="0"/>
          <a:ext cx="0" cy="0"/>
          <a:chOff x="0" y="0"/>
          <a:chExt cx="0" cy="0"/>
        </a:xfrm>
      </p:grpSpPr>
      <p:sp>
        <p:nvSpPr>
          <p:cNvPr id="141" name="Google Shape;141;p37"/>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2" name="Google Shape;142;p37"/>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3" name="Google Shape;143;p37"/>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4" name="Shape 144"/>
        <p:cNvGrpSpPr/>
        <p:nvPr/>
      </p:nvGrpSpPr>
      <p:grpSpPr>
        <a:xfrm>
          <a:off x="0" y="0"/>
          <a:ext cx="0" cy="0"/>
          <a:chOff x="0" y="0"/>
          <a:chExt cx="0" cy="0"/>
        </a:xfrm>
      </p:grpSpPr>
      <p:sp>
        <p:nvSpPr>
          <p:cNvPr id="145" name="Google Shape;145;p38"/>
          <p:cNvSpPr txBox="1"/>
          <p:nvPr>
            <p:ph type="title"/>
          </p:nvPr>
        </p:nvSpPr>
        <p:spPr>
          <a:xfrm>
            <a:off x="456949" y="206546"/>
            <a:ext cx="8230200" cy="8562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46" name="Google Shape;146;p38"/>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7" name="Google Shape;147;p38"/>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8" name="Google Shape;148;p38"/>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49" name="Shape 149"/>
        <p:cNvGrpSpPr/>
        <p:nvPr/>
      </p:nvGrpSpPr>
      <p:grpSpPr>
        <a:xfrm>
          <a:off x="0" y="0"/>
          <a:ext cx="0" cy="0"/>
          <a:chOff x="0" y="0"/>
          <a:chExt cx="0" cy="0"/>
        </a:xfrm>
      </p:grpSpPr>
      <p:sp>
        <p:nvSpPr>
          <p:cNvPr id="150" name="Google Shape;150;p39"/>
          <p:cNvSpPr txBox="1"/>
          <p:nvPr>
            <p:ph type="title"/>
          </p:nvPr>
        </p:nvSpPr>
        <p:spPr>
          <a:xfrm>
            <a:off x="457201" y="205979"/>
            <a:ext cx="8229600" cy="857400"/>
          </a:xfrm>
          <a:prstGeom prst="rect">
            <a:avLst/>
          </a:prstGeom>
          <a:noFill/>
          <a:ln>
            <a:noFill/>
          </a:ln>
        </p:spPr>
        <p:txBody>
          <a:bodyPr anchorCtr="0" anchor="ctr" bIns="43200" lIns="86400" spcFirstLastPara="1" rIns="86400" wrap="square" tIns="432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1" name="Google Shape;151;p39"/>
          <p:cNvSpPr txBox="1"/>
          <p:nvPr>
            <p:ph idx="1" type="body"/>
          </p:nvPr>
        </p:nvSpPr>
        <p:spPr>
          <a:xfrm>
            <a:off x="457201" y="1151334"/>
            <a:ext cx="4040100" cy="479700"/>
          </a:xfrm>
          <a:prstGeom prst="rect">
            <a:avLst/>
          </a:prstGeom>
          <a:noFill/>
          <a:ln>
            <a:noFill/>
          </a:ln>
        </p:spPr>
        <p:txBody>
          <a:bodyPr anchorCtr="0" anchor="b" bIns="43200" lIns="86400" spcFirstLastPara="1" rIns="86400" wrap="square" tIns="43200">
            <a:noAutofit/>
          </a:bodyPr>
          <a:lstStyle>
            <a:lvl1pPr indent="-228600" lvl="0" marL="457200" rtl="0" algn="l">
              <a:spcBef>
                <a:spcPts val="460"/>
              </a:spcBef>
              <a:spcAft>
                <a:spcPts val="0"/>
              </a:spcAft>
              <a:buClr>
                <a:schemeClr val="dk1"/>
              </a:buClr>
              <a:buSzPts val="2300"/>
              <a:buNone/>
              <a:defRPr b="1" sz="2300"/>
            </a:lvl1pPr>
            <a:lvl2pPr indent="-228600" lvl="1" marL="914400" rtl="0" algn="l">
              <a:spcBef>
                <a:spcPts val="380"/>
              </a:spcBef>
              <a:spcAft>
                <a:spcPts val="0"/>
              </a:spcAft>
              <a:buClr>
                <a:schemeClr val="dk1"/>
              </a:buClr>
              <a:buSzPts val="1900"/>
              <a:buNone/>
              <a:defRPr b="1" sz="1900"/>
            </a:lvl2pPr>
            <a:lvl3pPr indent="-228600" lvl="2" marL="1371600" rtl="0" algn="l">
              <a:spcBef>
                <a:spcPts val="340"/>
              </a:spcBef>
              <a:spcAft>
                <a:spcPts val="0"/>
              </a:spcAft>
              <a:buClr>
                <a:schemeClr val="dk1"/>
              </a:buClr>
              <a:buSzPts val="1700"/>
              <a:buNone/>
              <a:defRPr b="1" sz="1700"/>
            </a:lvl3pPr>
            <a:lvl4pPr indent="-228600" lvl="3" marL="1828800" rtl="0" algn="l">
              <a:spcBef>
                <a:spcPts val="300"/>
              </a:spcBef>
              <a:spcAft>
                <a:spcPts val="0"/>
              </a:spcAft>
              <a:buClr>
                <a:schemeClr val="dk1"/>
              </a:buClr>
              <a:buSzPts val="1500"/>
              <a:buNone/>
              <a:defRPr b="1" sz="1500"/>
            </a:lvl4pPr>
            <a:lvl5pPr indent="-228600" lvl="4" marL="2286000" rtl="0" algn="l">
              <a:spcBef>
                <a:spcPts val="300"/>
              </a:spcBef>
              <a:spcAft>
                <a:spcPts val="0"/>
              </a:spcAft>
              <a:buClr>
                <a:schemeClr val="dk1"/>
              </a:buClr>
              <a:buSzPts val="1500"/>
              <a:buNone/>
              <a:defRPr b="1" sz="1500"/>
            </a:lvl5pPr>
            <a:lvl6pPr indent="-228600" lvl="5" marL="2743200" rtl="0" algn="l">
              <a:spcBef>
                <a:spcPts val="300"/>
              </a:spcBef>
              <a:spcAft>
                <a:spcPts val="0"/>
              </a:spcAft>
              <a:buClr>
                <a:schemeClr val="dk1"/>
              </a:buClr>
              <a:buSzPts val="1500"/>
              <a:buNone/>
              <a:defRPr b="1" sz="1500"/>
            </a:lvl6pPr>
            <a:lvl7pPr indent="-228600" lvl="6" marL="3200400" rtl="0" algn="l">
              <a:spcBef>
                <a:spcPts val="300"/>
              </a:spcBef>
              <a:spcAft>
                <a:spcPts val="0"/>
              </a:spcAft>
              <a:buClr>
                <a:schemeClr val="dk1"/>
              </a:buClr>
              <a:buSzPts val="1500"/>
              <a:buNone/>
              <a:defRPr b="1" sz="1500"/>
            </a:lvl7pPr>
            <a:lvl8pPr indent="-228600" lvl="7" marL="3657600" rtl="0" algn="l">
              <a:spcBef>
                <a:spcPts val="300"/>
              </a:spcBef>
              <a:spcAft>
                <a:spcPts val="0"/>
              </a:spcAft>
              <a:buClr>
                <a:schemeClr val="dk1"/>
              </a:buClr>
              <a:buSzPts val="1500"/>
              <a:buNone/>
              <a:defRPr b="1" sz="1500"/>
            </a:lvl8pPr>
            <a:lvl9pPr indent="-228600" lvl="8" marL="4114800" rtl="0" algn="l">
              <a:spcBef>
                <a:spcPts val="300"/>
              </a:spcBef>
              <a:spcAft>
                <a:spcPts val="0"/>
              </a:spcAft>
              <a:buClr>
                <a:schemeClr val="dk1"/>
              </a:buClr>
              <a:buSzPts val="1500"/>
              <a:buNone/>
              <a:defRPr b="1" sz="1500"/>
            </a:lvl9pPr>
          </a:lstStyle>
          <a:p/>
        </p:txBody>
      </p:sp>
      <p:sp>
        <p:nvSpPr>
          <p:cNvPr id="152" name="Google Shape;152;p39"/>
          <p:cNvSpPr txBox="1"/>
          <p:nvPr>
            <p:ph idx="2" type="body"/>
          </p:nvPr>
        </p:nvSpPr>
        <p:spPr>
          <a:xfrm>
            <a:off x="457201" y="1631156"/>
            <a:ext cx="4040100" cy="2963400"/>
          </a:xfrm>
          <a:prstGeom prst="rect">
            <a:avLst/>
          </a:prstGeom>
          <a:noFill/>
          <a:ln>
            <a:noFill/>
          </a:ln>
        </p:spPr>
        <p:txBody>
          <a:bodyPr anchorCtr="0" anchor="t" bIns="43200" lIns="86400" spcFirstLastPara="1" rIns="86400" wrap="square" tIns="43200">
            <a:noAutofit/>
          </a:bodyPr>
          <a:lstStyle>
            <a:lvl1pPr indent="-374650" lvl="0" marL="457200" rtl="0" algn="l">
              <a:spcBef>
                <a:spcPts val="460"/>
              </a:spcBef>
              <a:spcAft>
                <a:spcPts val="0"/>
              </a:spcAft>
              <a:buClr>
                <a:schemeClr val="dk1"/>
              </a:buClr>
              <a:buSzPts val="2300"/>
              <a:buChar char="•"/>
              <a:defRPr sz="2300"/>
            </a:lvl1pPr>
            <a:lvl2pPr indent="-349250" lvl="1" marL="914400" rtl="0" algn="l">
              <a:spcBef>
                <a:spcPts val="380"/>
              </a:spcBef>
              <a:spcAft>
                <a:spcPts val="0"/>
              </a:spcAft>
              <a:buClr>
                <a:schemeClr val="dk1"/>
              </a:buClr>
              <a:buSzPts val="1900"/>
              <a:buChar char="–"/>
              <a:defRPr sz="1900"/>
            </a:lvl2pPr>
            <a:lvl3pPr indent="-336550" lvl="2" marL="1371600" rtl="0" algn="l">
              <a:spcBef>
                <a:spcPts val="340"/>
              </a:spcBef>
              <a:spcAft>
                <a:spcPts val="0"/>
              </a:spcAft>
              <a:buClr>
                <a:schemeClr val="dk1"/>
              </a:buClr>
              <a:buSzPts val="1700"/>
              <a:buChar char="•"/>
              <a:defRPr sz="1700"/>
            </a:lvl3pPr>
            <a:lvl4pPr indent="-323850" lvl="3" marL="1828800" rtl="0" algn="l">
              <a:spcBef>
                <a:spcPts val="300"/>
              </a:spcBef>
              <a:spcAft>
                <a:spcPts val="0"/>
              </a:spcAft>
              <a:buClr>
                <a:schemeClr val="dk1"/>
              </a:buClr>
              <a:buSzPts val="1500"/>
              <a:buChar char="–"/>
              <a:defRPr sz="1500"/>
            </a:lvl4pPr>
            <a:lvl5pPr indent="-323850" lvl="4" marL="2286000" rtl="0" algn="l">
              <a:spcBef>
                <a:spcPts val="300"/>
              </a:spcBef>
              <a:spcAft>
                <a:spcPts val="0"/>
              </a:spcAft>
              <a:buClr>
                <a:schemeClr val="dk1"/>
              </a:buClr>
              <a:buSzPts val="1500"/>
              <a:buChar char="»"/>
              <a:defRPr sz="1500"/>
            </a:lvl5pPr>
            <a:lvl6pPr indent="-323850" lvl="5" marL="2743200" rtl="0" algn="l">
              <a:spcBef>
                <a:spcPts val="300"/>
              </a:spcBef>
              <a:spcAft>
                <a:spcPts val="0"/>
              </a:spcAft>
              <a:buClr>
                <a:schemeClr val="dk1"/>
              </a:buClr>
              <a:buSzPts val="1500"/>
              <a:buChar char="•"/>
              <a:defRPr sz="1500"/>
            </a:lvl6pPr>
            <a:lvl7pPr indent="-323850" lvl="6" marL="3200400" rtl="0" algn="l">
              <a:spcBef>
                <a:spcPts val="300"/>
              </a:spcBef>
              <a:spcAft>
                <a:spcPts val="0"/>
              </a:spcAft>
              <a:buClr>
                <a:schemeClr val="dk1"/>
              </a:buClr>
              <a:buSzPts val="1500"/>
              <a:buChar char="•"/>
              <a:defRPr sz="1500"/>
            </a:lvl7pPr>
            <a:lvl8pPr indent="-323850" lvl="7" marL="3657600" rtl="0" algn="l">
              <a:spcBef>
                <a:spcPts val="300"/>
              </a:spcBef>
              <a:spcAft>
                <a:spcPts val="0"/>
              </a:spcAft>
              <a:buClr>
                <a:schemeClr val="dk1"/>
              </a:buClr>
              <a:buSzPts val="1500"/>
              <a:buChar char="•"/>
              <a:defRPr sz="1500"/>
            </a:lvl8pPr>
            <a:lvl9pPr indent="-323850" lvl="8" marL="4114800" rtl="0" algn="l">
              <a:spcBef>
                <a:spcPts val="300"/>
              </a:spcBef>
              <a:spcAft>
                <a:spcPts val="0"/>
              </a:spcAft>
              <a:buClr>
                <a:schemeClr val="dk1"/>
              </a:buClr>
              <a:buSzPts val="1500"/>
              <a:buChar char="•"/>
              <a:defRPr sz="1500"/>
            </a:lvl9pPr>
          </a:lstStyle>
          <a:p/>
        </p:txBody>
      </p:sp>
      <p:sp>
        <p:nvSpPr>
          <p:cNvPr id="153" name="Google Shape;153;p39"/>
          <p:cNvSpPr txBox="1"/>
          <p:nvPr>
            <p:ph idx="3" type="body"/>
          </p:nvPr>
        </p:nvSpPr>
        <p:spPr>
          <a:xfrm>
            <a:off x="4645032" y="1151334"/>
            <a:ext cx="4041600" cy="479700"/>
          </a:xfrm>
          <a:prstGeom prst="rect">
            <a:avLst/>
          </a:prstGeom>
          <a:noFill/>
          <a:ln>
            <a:noFill/>
          </a:ln>
        </p:spPr>
        <p:txBody>
          <a:bodyPr anchorCtr="0" anchor="b" bIns="43200" lIns="86400" spcFirstLastPara="1" rIns="86400" wrap="square" tIns="43200">
            <a:noAutofit/>
          </a:bodyPr>
          <a:lstStyle>
            <a:lvl1pPr indent="-228600" lvl="0" marL="457200" rtl="0" algn="l">
              <a:spcBef>
                <a:spcPts val="460"/>
              </a:spcBef>
              <a:spcAft>
                <a:spcPts val="0"/>
              </a:spcAft>
              <a:buClr>
                <a:schemeClr val="dk1"/>
              </a:buClr>
              <a:buSzPts val="2300"/>
              <a:buNone/>
              <a:defRPr b="1" sz="2300"/>
            </a:lvl1pPr>
            <a:lvl2pPr indent="-228600" lvl="1" marL="914400" rtl="0" algn="l">
              <a:spcBef>
                <a:spcPts val="380"/>
              </a:spcBef>
              <a:spcAft>
                <a:spcPts val="0"/>
              </a:spcAft>
              <a:buClr>
                <a:schemeClr val="dk1"/>
              </a:buClr>
              <a:buSzPts val="1900"/>
              <a:buNone/>
              <a:defRPr b="1" sz="1900"/>
            </a:lvl2pPr>
            <a:lvl3pPr indent="-228600" lvl="2" marL="1371600" rtl="0" algn="l">
              <a:spcBef>
                <a:spcPts val="340"/>
              </a:spcBef>
              <a:spcAft>
                <a:spcPts val="0"/>
              </a:spcAft>
              <a:buClr>
                <a:schemeClr val="dk1"/>
              </a:buClr>
              <a:buSzPts val="1700"/>
              <a:buNone/>
              <a:defRPr b="1" sz="1700"/>
            </a:lvl3pPr>
            <a:lvl4pPr indent="-228600" lvl="3" marL="1828800" rtl="0" algn="l">
              <a:spcBef>
                <a:spcPts val="300"/>
              </a:spcBef>
              <a:spcAft>
                <a:spcPts val="0"/>
              </a:spcAft>
              <a:buClr>
                <a:schemeClr val="dk1"/>
              </a:buClr>
              <a:buSzPts val="1500"/>
              <a:buNone/>
              <a:defRPr b="1" sz="1500"/>
            </a:lvl4pPr>
            <a:lvl5pPr indent="-228600" lvl="4" marL="2286000" rtl="0" algn="l">
              <a:spcBef>
                <a:spcPts val="300"/>
              </a:spcBef>
              <a:spcAft>
                <a:spcPts val="0"/>
              </a:spcAft>
              <a:buClr>
                <a:schemeClr val="dk1"/>
              </a:buClr>
              <a:buSzPts val="1500"/>
              <a:buNone/>
              <a:defRPr b="1" sz="1500"/>
            </a:lvl5pPr>
            <a:lvl6pPr indent="-228600" lvl="5" marL="2743200" rtl="0" algn="l">
              <a:spcBef>
                <a:spcPts val="300"/>
              </a:spcBef>
              <a:spcAft>
                <a:spcPts val="0"/>
              </a:spcAft>
              <a:buClr>
                <a:schemeClr val="dk1"/>
              </a:buClr>
              <a:buSzPts val="1500"/>
              <a:buNone/>
              <a:defRPr b="1" sz="1500"/>
            </a:lvl6pPr>
            <a:lvl7pPr indent="-228600" lvl="6" marL="3200400" rtl="0" algn="l">
              <a:spcBef>
                <a:spcPts val="300"/>
              </a:spcBef>
              <a:spcAft>
                <a:spcPts val="0"/>
              </a:spcAft>
              <a:buClr>
                <a:schemeClr val="dk1"/>
              </a:buClr>
              <a:buSzPts val="1500"/>
              <a:buNone/>
              <a:defRPr b="1" sz="1500"/>
            </a:lvl7pPr>
            <a:lvl8pPr indent="-228600" lvl="7" marL="3657600" rtl="0" algn="l">
              <a:spcBef>
                <a:spcPts val="300"/>
              </a:spcBef>
              <a:spcAft>
                <a:spcPts val="0"/>
              </a:spcAft>
              <a:buClr>
                <a:schemeClr val="dk1"/>
              </a:buClr>
              <a:buSzPts val="1500"/>
              <a:buNone/>
              <a:defRPr b="1" sz="1500"/>
            </a:lvl8pPr>
            <a:lvl9pPr indent="-228600" lvl="8" marL="4114800" rtl="0" algn="l">
              <a:spcBef>
                <a:spcPts val="300"/>
              </a:spcBef>
              <a:spcAft>
                <a:spcPts val="0"/>
              </a:spcAft>
              <a:buClr>
                <a:schemeClr val="dk1"/>
              </a:buClr>
              <a:buSzPts val="1500"/>
              <a:buNone/>
              <a:defRPr b="1" sz="1500"/>
            </a:lvl9pPr>
          </a:lstStyle>
          <a:p/>
        </p:txBody>
      </p:sp>
      <p:sp>
        <p:nvSpPr>
          <p:cNvPr id="154" name="Google Shape;154;p39"/>
          <p:cNvSpPr txBox="1"/>
          <p:nvPr>
            <p:ph idx="4" type="body"/>
          </p:nvPr>
        </p:nvSpPr>
        <p:spPr>
          <a:xfrm>
            <a:off x="4645032" y="1631156"/>
            <a:ext cx="4041600" cy="2963400"/>
          </a:xfrm>
          <a:prstGeom prst="rect">
            <a:avLst/>
          </a:prstGeom>
          <a:noFill/>
          <a:ln>
            <a:noFill/>
          </a:ln>
        </p:spPr>
        <p:txBody>
          <a:bodyPr anchorCtr="0" anchor="t" bIns="43200" lIns="86400" spcFirstLastPara="1" rIns="86400" wrap="square" tIns="43200">
            <a:noAutofit/>
          </a:bodyPr>
          <a:lstStyle>
            <a:lvl1pPr indent="-374650" lvl="0" marL="457200" rtl="0" algn="l">
              <a:spcBef>
                <a:spcPts val="460"/>
              </a:spcBef>
              <a:spcAft>
                <a:spcPts val="0"/>
              </a:spcAft>
              <a:buClr>
                <a:schemeClr val="dk1"/>
              </a:buClr>
              <a:buSzPts val="2300"/>
              <a:buChar char="•"/>
              <a:defRPr sz="2300"/>
            </a:lvl1pPr>
            <a:lvl2pPr indent="-349250" lvl="1" marL="914400" rtl="0" algn="l">
              <a:spcBef>
                <a:spcPts val="380"/>
              </a:spcBef>
              <a:spcAft>
                <a:spcPts val="0"/>
              </a:spcAft>
              <a:buClr>
                <a:schemeClr val="dk1"/>
              </a:buClr>
              <a:buSzPts val="1900"/>
              <a:buChar char="–"/>
              <a:defRPr sz="1900"/>
            </a:lvl2pPr>
            <a:lvl3pPr indent="-336550" lvl="2" marL="1371600" rtl="0" algn="l">
              <a:spcBef>
                <a:spcPts val="340"/>
              </a:spcBef>
              <a:spcAft>
                <a:spcPts val="0"/>
              </a:spcAft>
              <a:buClr>
                <a:schemeClr val="dk1"/>
              </a:buClr>
              <a:buSzPts val="1700"/>
              <a:buChar char="•"/>
              <a:defRPr sz="1700"/>
            </a:lvl3pPr>
            <a:lvl4pPr indent="-323850" lvl="3" marL="1828800" rtl="0" algn="l">
              <a:spcBef>
                <a:spcPts val="300"/>
              </a:spcBef>
              <a:spcAft>
                <a:spcPts val="0"/>
              </a:spcAft>
              <a:buClr>
                <a:schemeClr val="dk1"/>
              </a:buClr>
              <a:buSzPts val="1500"/>
              <a:buChar char="–"/>
              <a:defRPr sz="1500"/>
            </a:lvl4pPr>
            <a:lvl5pPr indent="-323850" lvl="4" marL="2286000" rtl="0" algn="l">
              <a:spcBef>
                <a:spcPts val="300"/>
              </a:spcBef>
              <a:spcAft>
                <a:spcPts val="0"/>
              </a:spcAft>
              <a:buClr>
                <a:schemeClr val="dk1"/>
              </a:buClr>
              <a:buSzPts val="1500"/>
              <a:buChar char="»"/>
              <a:defRPr sz="1500"/>
            </a:lvl5pPr>
            <a:lvl6pPr indent="-323850" lvl="5" marL="2743200" rtl="0" algn="l">
              <a:spcBef>
                <a:spcPts val="300"/>
              </a:spcBef>
              <a:spcAft>
                <a:spcPts val="0"/>
              </a:spcAft>
              <a:buClr>
                <a:schemeClr val="dk1"/>
              </a:buClr>
              <a:buSzPts val="1500"/>
              <a:buChar char="•"/>
              <a:defRPr sz="1500"/>
            </a:lvl6pPr>
            <a:lvl7pPr indent="-323850" lvl="6" marL="3200400" rtl="0" algn="l">
              <a:spcBef>
                <a:spcPts val="300"/>
              </a:spcBef>
              <a:spcAft>
                <a:spcPts val="0"/>
              </a:spcAft>
              <a:buClr>
                <a:schemeClr val="dk1"/>
              </a:buClr>
              <a:buSzPts val="1500"/>
              <a:buChar char="•"/>
              <a:defRPr sz="1500"/>
            </a:lvl7pPr>
            <a:lvl8pPr indent="-323850" lvl="7" marL="3657600" rtl="0" algn="l">
              <a:spcBef>
                <a:spcPts val="300"/>
              </a:spcBef>
              <a:spcAft>
                <a:spcPts val="0"/>
              </a:spcAft>
              <a:buClr>
                <a:schemeClr val="dk1"/>
              </a:buClr>
              <a:buSzPts val="1500"/>
              <a:buChar char="•"/>
              <a:defRPr sz="1500"/>
            </a:lvl8pPr>
            <a:lvl9pPr indent="-323850" lvl="8" marL="4114800" rtl="0" algn="l">
              <a:spcBef>
                <a:spcPts val="300"/>
              </a:spcBef>
              <a:spcAft>
                <a:spcPts val="0"/>
              </a:spcAft>
              <a:buClr>
                <a:schemeClr val="dk1"/>
              </a:buClr>
              <a:buSzPts val="1500"/>
              <a:buChar char="•"/>
              <a:defRPr sz="1500"/>
            </a:lvl9pPr>
          </a:lstStyle>
          <a:p/>
        </p:txBody>
      </p:sp>
      <p:sp>
        <p:nvSpPr>
          <p:cNvPr id="155" name="Google Shape;155;p39"/>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56" name="Google Shape;156;p39"/>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57" name="Google Shape;157;p39"/>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8" name="Shape 158"/>
        <p:cNvGrpSpPr/>
        <p:nvPr/>
      </p:nvGrpSpPr>
      <p:grpSpPr>
        <a:xfrm>
          <a:off x="0" y="0"/>
          <a:ext cx="0" cy="0"/>
          <a:chOff x="0" y="0"/>
          <a:chExt cx="0" cy="0"/>
        </a:xfrm>
      </p:grpSpPr>
      <p:sp>
        <p:nvSpPr>
          <p:cNvPr id="159" name="Google Shape;159;p40"/>
          <p:cNvSpPr txBox="1"/>
          <p:nvPr>
            <p:ph type="title"/>
          </p:nvPr>
        </p:nvSpPr>
        <p:spPr>
          <a:xfrm>
            <a:off x="722314" y="3305175"/>
            <a:ext cx="7772400" cy="1021500"/>
          </a:xfrm>
          <a:prstGeom prst="rect">
            <a:avLst/>
          </a:prstGeom>
          <a:noFill/>
          <a:ln>
            <a:noFill/>
          </a:ln>
        </p:spPr>
        <p:txBody>
          <a:bodyPr anchorCtr="0" anchor="t" bIns="43200" lIns="86400" spcFirstLastPara="1" rIns="86400" wrap="square" tIns="43200">
            <a:noAutofit/>
          </a:bodyPr>
          <a:lstStyle>
            <a:lvl1pPr lvl="0" rtl="0" algn="l">
              <a:spcBef>
                <a:spcPts val="0"/>
              </a:spcBef>
              <a:spcAft>
                <a:spcPts val="0"/>
              </a:spcAft>
              <a:buSzPts val="1400"/>
              <a:buNone/>
              <a:defRPr b="1" sz="3800" cap="none"/>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60" name="Google Shape;160;p40"/>
          <p:cNvSpPr txBox="1"/>
          <p:nvPr>
            <p:ph idx="1" type="body"/>
          </p:nvPr>
        </p:nvSpPr>
        <p:spPr>
          <a:xfrm>
            <a:off x="722314" y="2180035"/>
            <a:ext cx="7772400" cy="1125000"/>
          </a:xfrm>
          <a:prstGeom prst="rect">
            <a:avLst/>
          </a:prstGeom>
          <a:noFill/>
          <a:ln>
            <a:noFill/>
          </a:ln>
        </p:spPr>
        <p:txBody>
          <a:bodyPr anchorCtr="0" anchor="b" bIns="43200" lIns="86400" spcFirstLastPara="1" rIns="86400" wrap="square" tIns="43200">
            <a:noAutofit/>
          </a:bodyPr>
          <a:lstStyle>
            <a:lvl1pPr indent="-228600" lvl="0" marL="457200" rtl="0" algn="l">
              <a:spcBef>
                <a:spcPts val="380"/>
              </a:spcBef>
              <a:spcAft>
                <a:spcPts val="0"/>
              </a:spcAft>
              <a:buClr>
                <a:srgbClr val="888888"/>
              </a:buClr>
              <a:buSzPts val="1900"/>
              <a:buNone/>
              <a:defRPr sz="1900">
                <a:solidFill>
                  <a:srgbClr val="888888"/>
                </a:solidFill>
              </a:defRPr>
            </a:lvl1pPr>
            <a:lvl2pPr indent="-228600" lvl="1" marL="914400" rtl="0" algn="l">
              <a:spcBef>
                <a:spcPts val="340"/>
              </a:spcBef>
              <a:spcAft>
                <a:spcPts val="0"/>
              </a:spcAft>
              <a:buClr>
                <a:srgbClr val="888888"/>
              </a:buClr>
              <a:buSzPts val="1700"/>
              <a:buNone/>
              <a:defRPr sz="1700">
                <a:solidFill>
                  <a:srgbClr val="888888"/>
                </a:solidFill>
              </a:defRPr>
            </a:lvl2pPr>
            <a:lvl3pPr indent="-228600" lvl="2" marL="1371600" rtl="0" algn="l">
              <a:spcBef>
                <a:spcPts val="300"/>
              </a:spcBef>
              <a:spcAft>
                <a:spcPts val="0"/>
              </a:spcAft>
              <a:buClr>
                <a:srgbClr val="888888"/>
              </a:buClr>
              <a:buSzPts val="1500"/>
              <a:buNone/>
              <a:defRPr sz="1500">
                <a:solidFill>
                  <a:srgbClr val="888888"/>
                </a:solidFill>
              </a:defRPr>
            </a:lvl3pPr>
            <a:lvl4pPr indent="-228600" lvl="3" marL="1828800" rtl="0" algn="l">
              <a:spcBef>
                <a:spcPts val="260"/>
              </a:spcBef>
              <a:spcAft>
                <a:spcPts val="0"/>
              </a:spcAft>
              <a:buClr>
                <a:srgbClr val="888888"/>
              </a:buClr>
              <a:buSzPts val="1300"/>
              <a:buNone/>
              <a:defRPr sz="1300">
                <a:solidFill>
                  <a:srgbClr val="888888"/>
                </a:solidFill>
              </a:defRPr>
            </a:lvl4pPr>
            <a:lvl5pPr indent="-228600" lvl="4" marL="2286000" rtl="0" algn="l">
              <a:spcBef>
                <a:spcPts val="260"/>
              </a:spcBef>
              <a:spcAft>
                <a:spcPts val="0"/>
              </a:spcAft>
              <a:buClr>
                <a:srgbClr val="888888"/>
              </a:buClr>
              <a:buSzPts val="1300"/>
              <a:buNone/>
              <a:defRPr sz="1300">
                <a:solidFill>
                  <a:srgbClr val="888888"/>
                </a:solidFill>
              </a:defRPr>
            </a:lvl5pPr>
            <a:lvl6pPr indent="-228600" lvl="5" marL="2743200" rtl="0" algn="l">
              <a:spcBef>
                <a:spcPts val="260"/>
              </a:spcBef>
              <a:spcAft>
                <a:spcPts val="0"/>
              </a:spcAft>
              <a:buClr>
                <a:srgbClr val="888888"/>
              </a:buClr>
              <a:buSzPts val="1300"/>
              <a:buNone/>
              <a:defRPr sz="1300">
                <a:solidFill>
                  <a:srgbClr val="888888"/>
                </a:solidFill>
              </a:defRPr>
            </a:lvl6pPr>
            <a:lvl7pPr indent="-228600" lvl="6" marL="3200400" rtl="0" algn="l">
              <a:spcBef>
                <a:spcPts val="260"/>
              </a:spcBef>
              <a:spcAft>
                <a:spcPts val="0"/>
              </a:spcAft>
              <a:buClr>
                <a:srgbClr val="888888"/>
              </a:buClr>
              <a:buSzPts val="1300"/>
              <a:buNone/>
              <a:defRPr sz="1300">
                <a:solidFill>
                  <a:srgbClr val="888888"/>
                </a:solidFill>
              </a:defRPr>
            </a:lvl7pPr>
            <a:lvl8pPr indent="-228600" lvl="7" marL="3657600" rtl="0" algn="l">
              <a:spcBef>
                <a:spcPts val="260"/>
              </a:spcBef>
              <a:spcAft>
                <a:spcPts val="0"/>
              </a:spcAft>
              <a:buClr>
                <a:srgbClr val="888888"/>
              </a:buClr>
              <a:buSzPts val="1300"/>
              <a:buNone/>
              <a:defRPr sz="1300">
                <a:solidFill>
                  <a:srgbClr val="888888"/>
                </a:solidFill>
              </a:defRPr>
            </a:lvl8pPr>
            <a:lvl9pPr indent="-228600" lvl="8" marL="4114800" rtl="0" algn="l">
              <a:spcBef>
                <a:spcPts val="260"/>
              </a:spcBef>
              <a:spcAft>
                <a:spcPts val="0"/>
              </a:spcAft>
              <a:buClr>
                <a:srgbClr val="888888"/>
              </a:buClr>
              <a:buSzPts val="1300"/>
              <a:buNone/>
              <a:defRPr sz="1300">
                <a:solidFill>
                  <a:srgbClr val="888888"/>
                </a:solidFill>
              </a:defRPr>
            </a:lvl9pPr>
          </a:lstStyle>
          <a:p/>
        </p:txBody>
      </p:sp>
      <p:sp>
        <p:nvSpPr>
          <p:cNvPr id="161" name="Google Shape;161;p40"/>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sz="1100">
                <a:solidFill>
                  <a:srgbClr val="898989"/>
                </a:solidFill>
                <a:latin typeface="Calibri"/>
                <a:ea typeface="Calibri"/>
                <a:cs typeface="Calibri"/>
                <a:sym typeface="Calibri"/>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62" name="Google Shape;162;p40"/>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63" name="Google Shape;163;p40"/>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slides copy 3" type="tx">
  <p:cSld name="TITLE_AND_BODY">
    <p:spTree>
      <p:nvGrpSpPr>
        <p:cNvPr id="168" name="Shape 168"/>
        <p:cNvGrpSpPr/>
        <p:nvPr/>
      </p:nvGrpSpPr>
      <p:grpSpPr>
        <a:xfrm>
          <a:off x="0" y="0"/>
          <a:ext cx="0" cy="0"/>
          <a:chOff x="0" y="0"/>
          <a:chExt cx="0" cy="0"/>
        </a:xfrm>
      </p:grpSpPr>
      <p:sp>
        <p:nvSpPr>
          <p:cNvPr id="169" name="Google Shape;169;p42"/>
          <p:cNvSpPr txBox="1"/>
          <p:nvPr>
            <p:ph idx="12" type="sldNum"/>
          </p:nvPr>
        </p:nvSpPr>
        <p:spPr>
          <a:xfrm>
            <a:off x="4362963" y="4788545"/>
            <a:ext cx="418200" cy="307500"/>
          </a:xfrm>
          <a:prstGeom prst="rect">
            <a:avLst/>
          </a:prstGeom>
          <a:noFill/>
          <a:ln>
            <a:noFill/>
          </a:ln>
        </p:spPr>
        <p:txBody>
          <a:bodyPr anchorCtr="0" anchor="t" bIns="0" lIns="0" spcFirstLastPara="1" rIns="0" wrap="square" tIns="0">
            <a:noAutofit/>
          </a:bodyPr>
          <a:lstStyle>
            <a:lvl1pPr indent="0" lvl="0" marL="0" marR="0" rtl="0" algn="ctr">
              <a:spcBef>
                <a:spcPts val="0"/>
              </a:spcBef>
              <a:buNone/>
              <a:defRPr b="0" i="0" sz="2200" u="none" cap="none" strike="noStrike">
                <a:latin typeface="Arial"/>
                <a:ea typeface="Arial"/>
                <a:cs typeface="Arial"/>
                <a:sym typeface="Arial"/>
              </a:defRPr>
            </a:lvl1pPr>
            <a:lvl2pPr indent="0" lvl="1" marL="0" marR="0" rtl="0" algn="ctr">
              <a:spcBef>
                <a:spcPts val="0"/>
              </a:spcBef>
              <a:buNone/>
              <a:defRPr b="0" i="0" sz="2200" u="none" cap="none" strike="noStrike">
                <a:latin typeface="Arial"/>
                <a:ea typeface="Arial"/>
                <a:cs typeface="Arial"/>
                <a:sym typeface="Arial"/>
              </a:defRPr>
            </a:lvl2pPr>
            <a:lvl3pPr indent="0" lvl="2" marL="0" marR="0" rtl="0" algn="ctr">
              <a:spcBef>
                <a:spcPts val="0"/>
              </a:spcBef>
              <a:buNone/>
              <a:defRPr b="0" i="0" sz="2200" u="none" cap="none" strike="noStrike">
                <a:latin typeface="Arial"/>
                <a:ea typeface="Arial"/>
                <a:cs typeface="Arial"/>
                <a:sym typeface="Arial"/>
              </a:defRPr>
            </a:lvl3pPr>
            <a:lvl4pPr indent="0" lvl="3" marL="0" marR="0" rtl="0" algn="ctr">
              <a:spcBef>
                <a:spcPts val="0"/>
              </a:spcBef>
              <a:buNone/>
              <a:defRPr b="0" i="0" sz="2200" u="none" cap="none" strike="noStrike">
                <a:latin typeface="Arial"/>
                <a:ea typeface="Arial"/>
                <a:cs typeface="Arial"/>
                <a:sym typeface="Arial"/>
              </a:defRPr>
            </a:lvl4pPr>
            <a:lvl5pPr indent="0" lvl="4" marL="0" marR="0" rtl="0" algn="ctr">
              <a:spcBef>
                <a:spcPts val="0"/>
              </a:spcBef>
              <a:buNone/>
              <a:defRPr b="0" i="0" sz="2200" u="none" cap="none" strike="noStrike">
                <a:latin typeface="Arial"/>
                <a:ea typeface="Arial"/>
                <a:cs typeface="Arial"/>
                <a:sym typeface="Arial"/>
              </a:defRPr>
            </a:lvl5pPr>
            <a:lvl6pPr indent="0" lvl="5" marL="0" marR="0" rtl="0" algn="ctr">
              <a:spcBef>
                <a:spcPts val="0"/>
              </a:spcBef>
              <a:buNone/>
              <a:defRPr b="0" i="0" sz="2200" u="none" cap="none" strike="noStrike">
                <a:latin typeface="Arial"/>
                <a:ea typeface="Arial"/>
                <a:cs typeface="Arial"/>
                <a:sym typeface="Arial"/>
              </a:defRPr>
            </a:lvl6pPr>
            <a:lvl7pPr indent="0" lvl="6" marL="0" marR="0" rtl="0" algn="ctr">
              <a:spcBef>
                <a:spcPts val="0"/>
              </a:spcBef>
              <a:buNone/>
              <a:defRPr b="0" i="0" sz="2200" u="none" cap="none" strike="noStrike">
                <a:latin typeface="Arial"/>
                <a:ea typeface="Arial"/>
                <a:cs typeface="Arial"/>
                <a:sym typeface="Arial"/>
              </a:defRPr>
            </a:lvl7pPr>
            <a:lvl8pPr indent="0" lvl="7" marL="0" marR="0" rtl="0" algn="ctr">
              <a:spcBef>
                <a:spcPts val="0"/>
              </a:spcBef>
              <a:buNone/>
              <a:defRPr b="0" i="0" sz="2200" u="none" cap="none" strike="noStrike">
                <a:latin typeface="Arial"/>
                <a:ea typeface="Arial"/>
                <a:cs typeface="Arial"/>
                <a:sym typeface="Arial"/>
              </a:defRPr>
            </a:lvl8pPr>
            <a:lvl9pPr indent="0" lvl="8" marL="0" marR="0" rtl="0" algn="ctr">
              <a:spcBef>
                <a:spcPts val="0"/>
              </a:spcBef>
              <a:buNone/>
              <a:defRPr b="0" i="0" sz="2200" u="none" cap="none" strike="noStrike">
                <a:latin typeface="Arial"/>
                <a:ea typeface="Arial"/>
                <a:cs typeface="Arial"/>
                <a:sym typeface="Arial"/>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no images, all headers">
  <p:cSld name="Text, no images, all headers">
    <p:spTree>
      <p:nvGrpSpPr>
        <p:cNvPr id="170" name="Shape 170"/>
        <p:cNvGrpSpPr/>
        <p:nvPr/>
      </p:nvGrpSpPr>
      <p:grpSpPr>
        <a:xfrm>
          <a:off x="0" y="0"/>
          <a:ext cx="0" cy="0"/>
          <a:chOff x="0" y="0"/>
          <a:chExt cx="0" cy="0"/>
        </a:xfrm>
      </p:grpSpPr>
      <p:sp>
        <p:nvSpPr>
          <p:cNvPr id="171" name="Google Shape;171;p43"/>
          <p:cNvSpPr txBox="1"/>
          <p:nvPr>
            <p:ph type="title"/>
          </p:nvPr>
        </p:nvSpPr>
        <p:spPr>
          <a:xfrm>
            <a:off x="479226" y="204172"/>
            <a:ext cx="8185500" cy="786600"/>
          </a:xfrm>
          <a:prstGeom prst="rect">
            <a:avLst/>
          </a:prstGeom>
          <a:noFill/>
          <a:ln>
            <a:noFill/>
          </a:ln>
        </p:spPr>
        <p:txBody>
          <a:bodyPr anchorCtr="0" anchor="ctr" bIns="58925" lIns="58925" spcFirstLastPara="1" rIns="58925" wrap="square" tIns="58925">
            <a:noAutofit/>
          </a:bodyPr>
          <a:lstStyle>
            <a:lvl1pPr lvl="0" rtl="0" algn="l">
              <a:spcBef>
                <a:spcPts val="0"/>
              </a:spcBef>
              <a:spcAft>
                <a:spcPts val="0"/>
              </a:spcAft>
              <a:buSzPts val="900"/>
              <a:buChar char="●"/>
              <a:defRPr b="1">
                <a:solidFill>
                  <a:srgbClr val="F7B618"/>
                </a:solidFill>
              </a:defRPr>
            </a:lvl1pPr>
            <a:lvl2pPr lvl="1" rtl="0">
              <a:spcBef>
                <a:spcPts val="0"/>
              </a:spcBef>
              <a:spcAft>
                <a:spcPts val="0"/>
              </a:spcAft>
              <a:buSzPts val="900"/>
              <a:buChar char="○"/>
              <a:defRPr sz="5200">
                <a:latin typeface="Ubuntu"/>
                <a:ea typeface="Ubuntu"/>
                <a:cs typeface="Ubuntu"/>
                <a:sym typeface="Ubuntu"/>
              </a:defRPr>
            </a:lvl2pPr>
            <a:lvl3pPr lvl="2" rtl="0">
              <a:spcBef>
                <a:spcPts val="0"/>
              </a:spcBef>
              <a:spcAft>
                <a:spcPts val="0"/>
              </a:spcAft>
              <a:buSzPts val="900"/>
              <a:buChar char="■"/>
              <a:defRPr sz="5200">
                <a:latin typeface="Ubuntu"/>
                <a:ea typeface="Ubuntu"/>
                <a:cs typeface="Ubuntu"/>
                <a:sym typeface="Ubuntu"/>
              </a:defRPr>
            </a:lvl3pPr>
            <a:lvl4pPr lvl="3" rtl="0">
              <a:spcBef>
                <a:spcPts val="0"/>
              </a:spcBef>
              <a:spcAft>
                <a:spcPts val="0"/>
              </a:spcAft>
              <a:buSzPts val="900"/>
              <a:buChar char="●"/>
              <a:defRPr sz="5200">
                <a:latin typeface="Ubuntu"/>
                <a:ea typeface="Ubuntu"/>
                <a:cs typeface="Ubuntu"/>
                <a:sym typeface="Ubuntu"/>
              </a:defRPr>
            </a:lvl4pPr>
            <a:lvl5pPr lvl="4" rtl="0">
              <a:spcBef>
                <a:spcPts val="0"/>
              </a:spcBef>
              <a:spcAft>
                <a:spcPts val="0"/>
              </a:spcAft>
              <a:buSzPts val="900"/>
              <a:buChar char="○"/>
              <a:defRPr sz="5200">
                <a:latin typeface="Ubuntu"/>
                <a:ea typeface="Ubuntu"/>
                <a:cs typeface="Ubuntu"/>
                <a:sym typeface="Ubuntu"/>
              </a:defRPr>
            </a:lvl5pPr>
            <a:lvl6pPr lvl="5" rtl="0">
              <a:spcBef>
                <a:spcPts val="0"/>
              </a:spcBef>
              <a:spcAft>
                <a:spcPts val="0"/>
              </a:spcAft>
              <a:buSzPts val="900"/>
              <a:buChar char="■"/>
              <a:defRPr sz="5200">
                <a:latin typeface="Ubuntu"/>
                <a:ea typeface="Ubuntu"/>
                <a:cs typeface="Ubuntu"/>
                <a:sym typeface="Ubuntu"/>
              </a:defRPr>
            </a:lvl6pPr>
            <a:lvl7pPr lvl="6" rtl="0">
              <a:spcBef>
                <a:spcPts val="0"/>
              </a:spcBef>
              <a:spcAft>
                <a:spcPts val="0"/>
              </a:spcAft>
              <a:buSzPts val="900"/>
              <a:buChar char="●"/>
              <a:defRPr sz="5200">
                <a:latin typeface="Ubuntu"/>
                <a:ea typeface="Ubuntu"/>
                <a:cs typeface="Ubuntu"/>
                <a:sym typeface="Ubuntu"/>
              </a:defRPr>
            </a:lvl7pPr>
            <a:lvl8pPr lvl="7" rtl="0">
              <a:spcBef>
                <a:spcPts val="0"/>
              </a:spcBef>
              <a:spcAft>
                <a:spcPts val="0"/>
              </a:spcAft>
              <a:buSzPts val="900"/>
              <a:buChar char="○"/>
              <a:defRPr sz="5200">
                <a:latin typeface="Ubuntu"/>
                <a:ea typeface="Ubuntu"/>
                <a:cs typeface="Ubuntu"/>
                <a:sym typeface="Ubuntu"/>
              </a:defRPr>
            </a:lvl8pPr>
            <a:lvl9pPr lvl="8" rtl="0">
              <a:spcBef>
                <a:spcPts val="0"/>
              </a:spcBef>
              <a:spcAft>
                <a:spcPts val="0"/>
              </a:spcAft>
              <a:buSzPts val="900"/>
              <a:buChar char="■"/>
              <a:defRPr sz="5200">
                <a:latin typeface="Ubuntu"/>
                <a:ea typeface="Ubuntu"/>
                <a:cs typeface="Ubuntu"/>
                <a:sym typeface="Ubuntu"/>
              </a:defRPr>
            </a:lvl9pPr>
          </a:lstStyle>
          <a:p/>
        </p:txBody>
      </p:sp>
      <p:sp>
        <p:nvSpPr>
          <p:cNvPr id="172" name="Google Shape;172;p43"/>
          <p:cNvSpPr txBox="1"/>
          <p:nvPr>
            <p:ph idx="1" type="body"/>
          </p:nvPr>
        </p:nvSpPr>
        <p:spPr>
          <a:xfrm>
            <a:off x="479226" y="1862700"/>
            <a:ext cx="8185500" cy="2545200"/>
          </a:xfrm>
          <a:prstGeom prst="rect">
            <a:avLst/>
          </a:prstGeom>
          <a:noFill/>
          <a:ln>
            <a:noFill/>
          </a:ln>
        </p:spPr>
        <p:txBody>
          <a:bodyPr anchorCtr="0" anchor="ctr" bIns="58925" lIns="58925" spcFirstLastPara="1" rIns="58925" wrap="square" tIns="58925">
            <a:noAutofit/>
          </a:bodyPr>
          <a:lstStyle>
            <a:lvl1pPr indent="-228600" lvl="0" marL="457200" rtl="0">
              <a:spcBef>
                <a:spcPts val="800"/>
              </a:spcBef>
              <a:spcAft>
                <a:spcPts val="0"/>
              </a:spcAft>
              <a:buClr>
                <a:srgbClr val="595959"/>
              </a:buClr>
              <a:buSzPts val="900"/>
              <a:buFont typeface="Open Sans"/>
              <a:buNone/>
              <a:defRPr sz="2300">
                <a:solidFill>
                  <a:srgbClr val="595959"/>
                </a:solidFill>
                <a:latin typeface="Open Sans"/>
                <a:ea typeface="Open Sans"/>
                <a:cs typeface="Open Sans"/>
                <a:sym typeface="Open Sans"/>
              </a:defRPr>
            </a:lvl1pPr>
            <a:lvl2pPr indent="-285750" lvl="1" marL="914400" rtl="0">
              <a:spcBef>
                <a:spcPts val="800"/>
              </a:spcBef>
              <a:spcAft>
                <a:spcPts val="0"/>
              </a:spcAft>
              <a:buClr>
                <a:srgbClr val="595959"/>
              </a:buClr>
              <a:buSzPts val="900"/>
              <a:buFont typeface="Arial"/>
              <a:buChar char="•"/>
              <a:defRPr sz="2300">
                <a:solidFill>
                  <a:srgbClr val="595959"/>
                </a:solidFill>
                <a:latin typeface="Open Sans"/>
                <a:ea typeface="Open Sans"/>
                <a:cs typeface="Open Sans"/>
                <a:sym typeface="Open Sans"/>
              </a:defRPr>
            </a:lvl2pPr>
            <a:lvl3pPr indent="-285750" lvl="2" marL="1371600" rtl="0">
              <a:spcBef>
                <a:spcPts val="2700"/>
              </a:spcBef>
              <a:spcAft>
                <a:spcPts val="0"/>
              </a:spcAft>
              <a:buSzPts val="900"/>
              <a:buFont typeface="Open Sans"/>
              <a:buChar char="•"/>
              <a:defRPr sz="2300">
                <a:latin typeface="Open Sans"/>
                <a:ea typeface="Open Sans"/>
                <a:cs typeface="Open Sans"/>
                <a:sym typeface="Open Sans"/>
              </a:defRPr>
            </a:lvl3pPr>
            <a:lvl4pPr indent="-285750" lvl="3" marL="1828800" rtl="0">
              <a:spcBef>
                <a:spcPts val="2700"/>
              </a:spcBef>
              <a:spcAft>
                <a:spcPts val="0"/>
              </a:spcAft>
              <a:buSzPts val="900"/>
              <a:buFont typeface="Open Sans"/>
              <a:buChar char="•"/>
              <a:defRPr sz="2300">
                <a:latin typeface="Open Sans"/>
                <a:ea typeface="Open Sans"/>
                <a:cs typeface="Open Sans"/>
                <a:sym typeface="Open Sans"/>
              </a:defRPr>
            </a:lvl4pPr>
            <a:lvl5pPr indent="-285750" lvl="4" marL="2286000" rtl="0">
              <a:spcBef>
                <a:spcPts val="800"/>
              </a:spcBef>
              <a:spcAft>
                <a:spcPts val="0"/>
              </a:spcAft>
              <a:buClr>
                <a:srgbClr val="595959"/>
              </a:buClr>
              <a:buSzPts val="900"/>
              <a:buFont typeface="Open Sans"/>
              <a:buChar char="•"/>
              <a:defRPr sz="2300">
                <a:solidFill>
                  <a:srgbClr val="595959"/>
                </a:solidFill>
                <a:latin typeface="Open Sans"/>
                <a:ea typeface="Open Sans"/>
                <a:cs typeface="Open Sans"/>
                <a:sym typeface="Open Sans"/>
              </a:defRPr>
            </a:lvl5pPr>
            <a:lvl6pPr indent="-285750" lvl="5" marL="2743200" rtl="0">
              <a:spcBef>
                <a:spcPts val="2700"/>
              </a:spcBef>
              <a:spcAft>
                <a:spcPts val="0"/>
              </a:spcAft>
              <a:buSzPts val="900"/>
              <a:buFont typeface="Open Sans"/>
              <a:buChar char="•"/>
              <a:defRPr sz="2300">
                <a:latin typeface="Open Sans"/>
                <a:ea typeface="Open Sans"/>
                <a:cs typeface="Open Sans"/>
                <a:sym typeface="Open Sans"/>
              </a:defRPr>
            </a:lvl6pPr>
            <a:lvl7pPr indent="-285750" lvl="6" marL="3200400" rtl="0">
              <a:spcBef>
                <a:spcPts val="2700"/>
              </a:spcBef>
              <a:spcAft>
                <a:spcPts val="0"/>
              </a:spcAft>
              <a:buSzPts val="900"/>
              <a:buFont typeface="Open Sans"/>
              <a:buChar char="•"/>
              <a:defRPr sz="2300">
                <a:latin typeface="Open Sans"/>
                <a:ea typeface="Open Sans"/>
                <a:cs typeface="Open Sans"/>
                <a:sym typeface="Open Sans"/>
              </a:defRPr>
            </a:lvl7pPr>
            <a:lvl8pPr indent="-285750" lvl="7" marL="3657600" rtl="0">
              <a:spcBef>
                <a:spcPts val="2700"/>
              </a:spcBef>
              <a:spcAft>
                <a:spcPts val="0"/>
              </a:spcAft>
              <a:buSzPts val="900"/>
              <a:buFont typeface="Open Sans"/>
              <a:buChar char="•"/>
              <a:defRPr sz="2300">
                <a:latin typeface="Open Sans"/>
                <a:ea typeface="Open Sans"/>
                <a:cs typeface="Open Sans"/>
                <a:sym typeface="Open Sans"/>
              </a:defRPr>
            </a:lvl8pPr>
            <a:lvl9pPr indent="-285750" lvl="8" marL="4114800" rtl="0">
              <a:spcBef>
                <a:spcPts val="2700"/>
              </a:spcBef>
              <a:spcAft>
                <a:spcPts val="0"/>
              </a:spcAft>
              <a:buSzPts val="900"/>
              <a:buFont typeface="Open Sans"/>
              <a:buChar char="•"/>
              <a:defRPr sz="2300">
                <a:latin typeface="Open Sans"/>
                <a:ea typeface="Open Sans"/>
                <a:cs typeface="Open Sans"/>
                <a:sym typeface="Open Sans"/>
              </a:defRPr>
            </a:lvl9pPr>
          </a:lstStyle>
          <a:p/>
        </p:txBody>
      </p:sp>
      <p:sp>
        <p:nvSpPr>
          <p:cNvPr id="173" name="Google Shape;173;p43"/>
          <p:cNvSpPr/>
          <p:nvPr/>
        </p:nvSpPr>
        <p:spPr>
          <a:xfrm>
            <a:off x="4974673" y="4688358"/>
            <a:ext cx="3764100" cy="2505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174" name="Google Shape;174;p43"/>
          <p:cNvSpPr/>
          <p:nvPr/>
        </p:nvSpPr>
        <p:spPr>
          <a:xfrm>
            <a:off x="5131826" y="4845370"/>
            <a:ext cx="3606900" cy="1959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sp>
        <p:nvSpPr>
          <p:cNvPr id="175" name="Google Shape;175;p43"/>
          <p:cNvSpPr txBox="1"/>
          <p:nvPr>
            <p:ph idx="2" type="body"/>
          </p:nvPr>
        </p:nvSpPr>
        <p:spPr>
          <a:xfrm>
            <a:off x="478855" y="991195"/>
            <a:ext cx="8186400" cy="408600"/>
          </a:xfrm>
          <a:prstGeom prst="rect">
            <a:avLst/>
          </a:prstGeom>
          <a:noFill/>
          <a:ln>
            <a:noFill/>
          </a:ln>
        </p:spPr>
        <p:txBody>
          <a:bodyPr anchorCtr="0" anchor="ctr" bIns="58925" lIns="58925" spcFirstLastPara="1" rIns="58925" wrap="square" tIns="58925">
            <a:noAutofit/>
          </a:bodyPr>
          <a:lstStyle>
            <a:lvl1pPr indent="-228600" lvl="0" marL="457200" rtl="0">
              <a:spcBef>
                <a:spcPts val="800"/>
              </a:spcBef>
              <a:spcAft>
                <a:spcPts val="0"/>
              </a:spcAft>
              <a:buClr>
                <a:srgbClr val="A1A6AB"/>
              </a:buClr>
              <a:buSzPts val="900"/>
              <a:buFont typeface="Ubuntu"/>
              <a:buNone/>
              <a:defRPr sz="2800">
                <a:solidFill>
                  <a:srgbClr val="A1A6AB"/>
                </a:solidFill>
                <a:latin typeface="Ubuntu"/>
                <a:ea typeface="Ubuntu"/>
                <a:cs typeface="Ubuntu"/>
                <a:sym typeface="Ubuntu"/>
              </a:defRPr>
            </a:lvl1pPr>
            <a:lvl2pPr indent="-285750" lvl="1" marL="914400" rtl="0">
              <a:spcBef>
                <a:spcPts val="800"/>
              </a:spcBef>
              <a:spcAft>
                <a:spcPts val="0"/>
              </a:spcAft>
              <a:buSzPts val="900"/>
              <a:buChar char="•"/>
              <a:defRPr sz="2300">
                <a:solidFill>
                  <a:srgbClr val="595959"/>
                </a:solidFill>
                <a:latin typeface="Open Sans"/>
                <a:ea typeface="Open Sans"/>
                <a:cs typeface="Open Sans"/>
                <a:sym typeface="Open Sans"/>
              </a:defRPr>
            </a:lvl2pPr>
            <a:lvl3pPr indent="-285750" lvl="2" marL="1371600" rtl="0">
              <a:spcBef>
                <a:spcPts val="2700"/>
              </a:spcBef>
              <a:spcAft>
                <a:spcPts val="0"/>
              </a:spcAft>
              <a:buSzPts val="900"/>
              <a:buChar char="•"/>
              <a:defRPr sz="2300">
                <a:latin typeface="Open Sans"/>
                <a:ea typeface="Open Sans"/>
                <a:cs typeface="Open Sans"/>
                <a:sym typeface="Open Sans"/>
              </a:defRPr>
            </a:lvl3pPr>
            <a:lvl4pPr indent="-285750" lvl="3" marL="1828800" rtl="0">
              <a:spcBef>
                <a:spcPts val="2700"/>
              </a:spcBef>
              <a:spcAft>
                <a:spcPts val="0"/>
              </a:spcAft>
              <a:buSzPts val="900"/>
              <a:buChar char="•"/>
              <a:defRPr sz="2300">
                <a:latin typeface="Open Sans"/>
                <a:ea typeface="Open Sans"/>
                <a:cs typeface="Open Sans"/>
                <a:sym typeface="Open Sans"/>
              </a:defRPr>
            </a:lvl4pPr>
            <a:lvl5pPr indent="-285750" lvl="4" marL="2286000" rtl="0">
              <a:spcBef>
                <a:spcPts val="800"/>
              </a:spcBef>
              <a:spcAft>
                <a:spcPts val="0"/>
              </a:spcAft>
              <a:buSzPts val="900"/>
              <a:buChar char="•"/>
              <a:defRPr sz="2300">
                <a:solidFill>
                  <a:srgbClr val="595959"/>
                </a:solidFill>
                <a:latin typeface="Open Sans"/>
                <a:ea typeface="Open Sans"/>
                <a:cs typeface="Open Sans"/>
                <a:sym typeface="Open Sans"/>
              </a:defRPr>
            </a:lvl5pPr>
            <a:lvl6pPr indent="-285750" lvl="5" marL="2743200" rtl="0">
              <a:spcBef>
                <a:spcPts val="2700"/>
              </a:spcBef>
              <a:spcAft>
                <a:spcPts val="0"/>
              </a:spcAft>
              <a:buSzPts val="900"/>
              <a:buChar char="•"/>
              <a:defRPr sz="2300">
                <a:latin typeface="Open Sans"/>
                <a:ea typeface="Open Sans"/>
                <a:cs typeface="Open Sans"/>
                <a:sym typeface="Open Sans"/>
              </a:defRPr>
            </a:lvl6pPr>
            <a:lvl7pPr indent="-285750" lvl="6" marL="3200400" rtl="0">
              <a:spcBef>
                <a:spcPts val="2700"/>
              </a:spcBef>
              <a:spcAft>
                <a:spcPts val="0"/>
              </a:spcAft>
              <a:buSzPts val="900"/>
              <a:buChar char="•"/>
              <a:defRPr sz="2300">
                <a:latin typeface="Open Sans"/>
                <a:ea typeface="Open Sans"/>
                <a:cs typeface="Open Sans"/>
                <a:sym typeface="Open Sans"/>
              </a:defRPr>
            </a:lvl7pPr>
            <a:lvl8pPr indent="-285750" lvl="7" marL="3657600" rtl="0">
              <a:spcBef>
                <a:spcPts val="2700"/>
              </a:spcBef>
              <a:spcAft>
                <a:spcPts val="0"/>
              </a:spcAft>
              <a:buSzPts val="900"/>
              <a:buChar char="•"/>
              <a:defRPr sz="2300">
                <a:latin typeface="Open Sans"/>
                <a:ea typeface="Open Sans"/>
                <a:cs typeface="Open Sans"/>
                <a:sym typeface="Open Sans"/>
              </a:defRPr>
            </a:lvl8pPr>
            <a:lvl9pPr indent="-285750" lvl="8" marL="4114800" rtl="0">
              <a:spcBef>
                <a:spcPts val="2700"/>
              </a:spcBef>
              <a:spcAft>
                <a:spcPts val="0"/>
              </a:spcAft>
              <a:buSzPts val="900"/>
              <a:buChar char="•"/>
              <a:defRPr sz="2300">
                <a:latin typeface="Open Sans"/>
                <a:ea typeface="Open Sans"/>
                <a:cs typeface="Open Sans"/>
                <a:sym typeface="Open Sans"/>
              </a:defRPr>
            </a:lvl9pPr>
          </a:lstStyle>
          <a:p/>
        </p:txBody>
      </p:sp>
      <p:sp>
        <p:nvSpPr>
          <p:cNvPr id="176" name="Google Shape;176;p43"/>
          <p:cNvSpPr txBox="1"/>
          <p:nvPr>
            <p:ph idx="3" type="body"/>
          </p:nvPr>
        </p:nvSpPr>
        <p:spPr>
          <a:xfrm>
            <a:off x="478855" y="1454981"/>
            <a:ext cx="8186400" cy="380100"/>
          </a:xfrm>
          <a:prstGeom prst="rect">
            <a:avLst/>
          </a:prstGeom>
          <a:noFill/>
          <a:ln>
            <a:noFill/>
          </a:ln>
        </p:spPr>
        <p:txBody>
          <a:bodyPr anchorCtr="0" anchor="ctr" bIns="58925" lIns="58925" spcFirstLastPara="1" rIns="58925" wrap="square" tIns="58925">
            <a:noAutofit/>
          </a:bodyPr>
          <a:lstStyle>
            <a:lvl1pPr indent="-228600" lvl="0" marL="457200" rtl="0">
              <a:spcBef>
                <a:spcPts val="800"/>
              </a:spcBef>
              <a:spcAft>
                <a:spcPts val="0"/>
              </a:spcAft>
              <a:buClr>
                <a:srgbClr val="595959"/>
              </a:buClr>
              <a:buSzPts val="900"/>
              <a:buFont typeface="Open Sans"/>
              <a:buNone/>
              <a:defRPr b="1" sz="1600">
                <a:solidFill>
                  <a:srgbClr val="595959"/>
                </a:solidFill>
              </a:defRPr>
            </a:lvl1pPr>
            <a:lvl2pPr indent="-285750" lvl="1" marL="914400" rtl="0">
              <a:spcBef>
                <a:spcPts val="800"/>
              </a:spcBef>
              <a:spcAft>
                <a:spcPts val="0"/>
              </a:spcAft>
              <a:buSzPts val="900"/>
              <a:buChar char="•"/>
              <a:defRPr sz="2300">
                <a:solidFill>
                  <a:srgbClr val="595959"/>
                </a:solidFill>
                <a:latin typeface="Open Sans"/>
                <a:ea typeface="Open Sans"/>
                <a:cs typeface="Open Sans"/>
                <a:sym typeface="Open Sans"/>
              </a:defRPr>
            </a:lvl2pPr>
            <a:lvl3pPr indent="-285750" lvl="2" marL="1371600" rtl="0">
              <a:spcBef>
                <a:spcPts val="2700"/>
              </a:spcBef>
              <a:spcAft>
                <a:spcPts val="0"/>
              </a:spcAft>
              <a:buSzPts val="900"/>
              <a:buChar char="•"/>
              <a:defRPr sz="2300">
                <a:latin typeface="Open Sans"/>
                <a:ea typeface="Open Sans"/>
                <a:cs typeface="Open Sans"/>
                <a:sym typeface="Open Sans"/>
              </a:defRPr>
            </a:lvl3pPr>
            <a:lvl4pPr indent="-285750" lvl="3" marL="1828800" rtl="0">
              <a:spcBef>
                <a:spcPts val="2700"/>
              </a:spcBef>
              <a:spcAft>
                <a:spcPts val="0"/>
              </a:spcAft>
              <a:buSzPts val="900"/>
              <a:buChar char="•"/>
              <a:defRPr sz="2300">
                <a:latin typeface="Open Sans"/>
                <a:ea typeface="Open Sans"/>
                <a:cs typeface="Open Sans"/>
                <a:sym typeface="Open Sans"/>
              </a:defRPr>
            </a:lvl4pPr>
            <a:lvl5pPr indent="-285750" lvl="4" marL="2286000" rtl="0">
              <a:spcBef>
                <a:spcPts val="800"/>
              </a:spcBef>
              <a:spcAft>
                <a:spcPts val="0"/>
              </a:spcAft>
              <a:buSzPts val="900"/>
              <a:buChar char="•"/>
              <a:defRPr sz="2300">
                <a:solidFill>
                  <a:srgbClr val="595959"/>
                </a:solidFill>
                <a:latin typeface="Open Sans"/>
                <a:ea typeface="Open Sans"/>
                <a:cs typeface="Open Sans"/>
                <a:sym typeface="Open Sans"/>
              </a:defRPr>
            </a:lvl5pPr>
            <a:lvl6pPr indent="-285750" lvl="5" marL="2743200" rtl="0">
              <a:spcBef>
                <a:spcPts val="2700"/>
              </a:spcBef>
              <a:spcAft>
                <a:spcPts val="0"/>
              </a:spcAft>
              <a:buSzPts val="900"/>
              <a:buChar char="•"/>
              <a:defRPr sz="2300">
                <a:latin typeface="Open Sans"/>
                <a:ea typeface="Open Sans"/>
                <a:cs typeface="Open Sans"/>
                <a:sym typeface="Open Sans"/>
              </a:defRPr>
            </a:lvl6pPr>
            <a:lvl7pPr indent="-285750" lvl="6" marL="3200400" rtl="0">
              <a:spcBef>
                <a:spcPts val="2700"/>
              </a:spcBef>
              <a:spcAft>
                <a:spcPts val="0"/>
              </a:spcAft>
              <a:buSzPts val="900"/>
              <a:buChar char="•"/>
              <a:defRPr sz="2300">
                <a:latin typeface="Open Sans"/>
                <a:ea typeface="Open Sans"/>
                <a:cs typeface="Open Sans"/>
                <a:sym typeface="Open Sans"/>
              </a:defRPr>
            </a:lvl7pPr>
            <a:lvl8pPr indent="-285750" lvl="7" marL="3657600" rtl="0">
              <a:spcBef>
                <a:spcPts val="2700"/>
              </a:spcBef>
              <a:spcAft>
                <a:spcPts val="0"/>
              </a:spcAft>
              <a:buSzPts val="900"/>
              <a:buChar char="•"/>
              <a:defRPr sz="2300">
                <a:latin typeface="Open Sans"/>
                <a:ea typeface="Open Sans"/>
                <a:cs typeface="Open Sans"/>
                <a:sym typeface="Open Sans"/>
              </a:defRPr>
            </a:lvl8pPr>
            <a:lvl9pPr indent="-285750" lvl="8" marL="4114800" rtl="0">
              <a:spcBef>
                <a:spcPts val="2700"/>
              </a:spcBef>
              <a:spcAft>
                <a:spcPts val="0"/>
              </a:spcAft>
              <a:buSzPts val="900"/>
              <a:buChar char="•"/>
              <a:defRPr sz="2300">
                <a:latin typeface="Open Sans"/>
                <a:ea typeface="Open Sans"/>
                <a:cs typeface="Open Sans"/>
                <a:sym typeface="Open Sans"/>
              </a:defRPr>
            </a:lvl9pPr>
          </a:lstStyle>
          <a:p/>
        </p:txBody>
      </p:sp>
      <p:pic>
        <p:nvPicPr>
          <p:cNvPr id="177" name="Google Shape;177;p43"/>
          <p:cNvPicPr preferRelativeResize="0"/>
          <p:nvPr/>
        </p:nvPicPr>
        <p:blipFill rotWithShape="1">
          <a:blip r:embed="rId2">
            <a:alphaModFix/>
          </a:blip>
          <a:srcRect b="0" l="0" r="0" t="0"/>
          <a:stretch/>
        </p:blipFill>
        <p:spPr>
          <a:xfrm>
            <a:off x="2" y="4703790"/>
            <a:ext cx="9145200" cy="4554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full-width image, no text">
  <p:cSld name="Single full-width image, no text">
    <p:spTree>
      <p:nvGrpSpPr>
        <p:cNvPr id="178" name="Shape 178"/>
        <p:cNvGrpSpPr/>
        <p:nvPr/>
      </p:nvGrpSpPr>
      <p:grpSpPr>
        <a:xfrm>
          <a:off x="0" y="0"/>
          <a:ext cx="0" cy="0"/>
          <a:chOff x="0" y="0"/>
          <a:chExt cx="0" cy="0"/>
        </a:xfrm>
      </p:grpSpPr>
      <p:sp>
        <p:nvSpPr>
          <p:cNvPr id="179" name="Google Shape;179;p44"/>
          <p:cNvSpPr/>
          <p:nvPr/>
        </p:nvSpPr>
        <p:spPr>
          <a:xfrm>
            <a:off x="4974673" y="4688358"/>
            <a:ext cx="3764100" cy="2505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180" name="Google Shape;180;p44"/>
          <p:cNvSpPr/>
          <p:nvPr/>
        </p:nvSpPr>
        <p:spPr>
          <a:xfrm>
            <a:off x="5131826" y="4845370"/>
            <a:ext cx="3606900" cy="1959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sp>
        <p:nvSpPr>
          <p:cNvPr id="181" name="Google Shape;181;p44"/>
          <p:cNvSpPr/>
          <p:nvPr>
            <p:ph idx="2" type="pic"/>
          </p:nvPr>
        </p:nvSpPr>
        <p:spPr>
          <a:xfrm>
            <a:off x="1447726" y="519038"/>
            <a:ext cx="6248700" cy="35655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182" name="Google Shape;182;p44"/>
          <p:cNvSpPr txBox="1"/>
          <p:nvPr>
            <p:ph idx="11" type="ftr"/>
          </p:nvPr>
        </p:nvSpPr>
        <p:spPr>
          <a:xfrm>
            <a:off x="4800824" y="4084494"/>
            <a:ext cx="2895600" cy="5139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grpSp>
        <p:nvGrpSpPr>
          <p:cNvPr id="183" name="Google Shape;183;p44"/>
          <p:cNvGrpSpPr/>
          <p:nvPr/>
        </p:nvGrpSpPr>
        <p:grpSpPr>
          <a:xfrm>
            <a:off x="2732" y="4691529"/>
            <a:ext cx="9138120" cy="455113"/>
            <a:chOff x="5475" y="0"/>
            <a:chExt cx="12996900" cy="863100"/>
          </a:xfrm>
        </p:grpSpPr>
        <p:pic>
          <p:nvPicPr>
            <p:cNvPr id="184" name="Google Shape;184;p44"/>
            <p:cNvPicPr preferRelativeResize="0"/>
            <p:nvPr/>
          </p:nvPicPr>
          <p:blipFill rotWithShape="1">
            <a:blip r:embed="rId2">
              <a:alphaModFix/>
            </a:blip>
            <a:srcRect b="0" l="0" r="0" t="0"/>
            <a:stretch/>
          </p:blipFill>
          <p:spPr>
            <a:xfrm>
              <a:off x="5475" y="0"/>
              <a:ext cx="12996900" cy="863100"/>
            </a:xfrm>
            <a:prstGeom prst="rect">
              <a:avLst/>
            </a:prstGeom>
            <a:noFill/>
            <a:ln>
              <a:noFill/>
            </a:ln>
          </p:spPr>
        </p:pic>
        <p:sp>
          <p:nvSpPr>
            <p:cNvPr id="185" name="Google Shape;185;p44"/>
            <p:cNvSpPr/>
            <p:nvPr/>
          </p:nvSpPr>
          <p:spPr>
            <a:xfrm>
              <a:off x="7208579" y="39692"/>
              <a:ext cx="5353200" cy="4752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186" name="Google Shape;186;p44"/>
            <p:cNvSpPr/>
            <p:nvPr/>
          </p:nvSpPr>
          <p:spPr>
            <a:xfrm>
              <a:off x="7432086" y="337432"/>
              <a:ext cx="5129700" cy="3717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full width image, minimal text">
  <p:cSld name="Single full width image, minimal text">
    <p:spTree>
      <p:nvGrpSpPr>
        <p:cNvPr id="187" name="Shape 187"/>
        <p:cNvGrpSpPr/>
        <p:nvPr/>
      </p:nvGrpSpPr>
      <p:grpSpPr>
        <a:xfrm>
          <a:off x="0" y="0"/>
          <a:ext cx="0" cy="0"/>
          <a:chOff x="0" y="0"/>
          <a:chExt cx="0" cy="0"/>
        </a:xfrm>
      </p:grpSpPr>
      <p:sp>
        <p:nvSpPr>
          <p:cNvPr id="188" name="Google Shape;188;p45"/>
          <p:cNvSpPr txBox="1"/>
          <p:nvPr>
            <p:ph idx="1" type="body"/>
          </p:nvPr>
        </p:nvSpPr>
        <p:spPr>
          <a:xfrm>
            <a:off x="506015" y="235840"/>
            <a:ext cx="8239500" cy="455100"/>
          </a:xfrm>
          <a:prstGeom prst="rect">
            <a:avLst/>
          </a:prstGeom>
          <a:noFill/>
          <a:ln>
            <a:noFill/>
          </a:ln>
        </p:spPr>
        <p:txBody>
          <a:bodyPr anchorCtr="0" anchor="ctr" bIns="58925" lIns="58925" spcFirstLastPara="1" rIns="58925" wrap="square" tIns="58925">
            <a:noAutofit/>
          </a:bodyPr>
          <a:lstStyle>
            <a:lvl1pPr indent="-228600" lvl="0" marL="457200" rtl="0">
              <a:spcBef>
                <a:spcPts val="800"/>
              </a:spcBef>
              <a:spcAft>
                <a:spcPts val="0"/>
              </a:spcAft>
              <a:buClr>
                <a:srgbClr val="595959"/>
              </a:buClr>
              <a:buSzPts val="900"/>
              <a:buFont typeface="Open Sans"/>
              <a:buNone/>
              <a:defRPr sz="2300">
                <a:solidFill>
                  <a:srgbClr val="595959"/>
                </a:solidFill>
                <a:latin typeface="Open Sans"/>
                <a:ea typeface="Open Sans"/>
                <a:cs typeface="Open Sans"/>
                <a:sym typeface="Open Sans"/>
              </a:defRPr>
            </a:lvl1pPr>
            <a:lvl2pPr indent="-285750" lvl="1" marL="914400" rtl="0">
              <a:spcBef>
                <a:spcPts val="800"/>
              </a:spcBef>
              <a:spcAft>
                <a:spcPts val="0"/>
              </a:spcAft>
              <a:buClr>
                <a:srgbClr val="595959"/>
              </a:buClr>
              <a:buSzPts val="900"/>
              <a:buFont typeface="Arial"/>
              <a:buChar char="•"/>
              <a:defRPr sz="2300">
                <a:solidFill>
                  <a:srgbClr val="595959"/>
                </a:solidFill>
                <a:latin typeface="Open Sans"/>
                <a:ea typeface="Open Sans"/>
                <a:cs typeface="Open Sans"/>
                <a:sym typeface="Open Sans"/>
              </a:defRPr>
            </a:lvl2pPr>
            <a:lvl3pPr indent="-285750" lvl="2" marL="1371600" rtl="0">
              <a:spcBef>
                <a:spcPts val="2700"/>
              </a:spcBef>
              <a:spcAft>
                <a:spcPts val="0"/>
              </a:spcAft>
              <a:buSzPts val="900"/>
              <a:buFont typeface="Open Sans"/>
              <a:buChar char="•"/>
              <a:defRPr sz="2300">
                <a:latin typeface="Open Sans"/>
                <a:ea typeface="Open Sans"/>
                <a:cs typeface="Open Sans"/>
                <a:sym typeface="Open Sans"/>
              </a:defRPr>
            </a:lvl3pPr>
            <a:lvl4pPr indent="-285750" lvl="3" marL="1828800" rtl="0">
              <a:spcBef>
                <a:spcPts val="2700"/>
              </a:spcBef>
              <a:spcAft>
                <a:spcPts val="0"/>
              </a:spcAft>
              <a:buSzPts val="900"/>
              <a:buFont typeface="Open Sans"/>
              <a:buChar char="•"/>
              <a:defRPr sz="2300">
                <a:latin typeface="Open Sans"/>
                <a:ea typeface="Open Sans"/>
                <a:cs typeface="Open Sans"/>
                <a:sym typeface="Open Sans"/>
              </a:defRPr>
            </a:lvl4pPr>
            <a:lvl5pPr indent="-285750" lvl="4" marL="2286000" rtl="0">
              <a:spcBef>
                <a:spcPts val="800"/>
              </a:spcBef>
              <a:spcAft>
                <a:spcPts val="0"/>
              </a:spcAft>
              <a:buClr>
                <a:srgbClr val="595959"/>
              </a:buClr>
              <a:buSzPts val="900"/>
              <a:buFont typeface="Open Sans"/>
              <a:buChar char="•"/>
              <a:defRPr sz="2300">
                <a:solidFill>
                  <a:srgbClr val="595959"/>
                </a:solidFill>
                <a:latin typeface="Open Sans"/>
                <a:ea typeface="Open Sans"/>
                <a:cs typeface="Open Sans"/>
                <a:sym typeface="Open Sans"/>
              </a:defRPr>
            </a:lvl5pPr>
            <a:lvl6pPr indent="-285750" lvl="5" marL="2743200" rtl="0">
              <a:spcBef>
                <a:spcPts val="2700"/>
              </a:spcBef>
              <a:spcAft>
                <a:spcPts val="0"/>
              </a:spcAft>
              <a:buSzPts val="900"/>
              <a:buFont typeface="Open Sans"/>
              <a:buChar char="•"/>
              <a:defRPr sz="2300">
                <a:latin typeface="Open Sans"/>
                <a:ea typeface="Open Sans"/>
                <a:cs typeface="Open Sans"/>
                <a:sym typeface="Open Sans"/>
              </a:defRPr>
            </a:lvl6pPr>
            <a:lvl7pPr indent="-285750" lvl="6" marL="3200400" rtl="0">
              <a:spcBef>
                <a:spcPts val="2700"/>
              </a:spcBef>
              <a:spcAft>
                <a:spcPts val="0"/>
              </a:spcAft>
              <a:buSzPts val="900"/>
              <a:buFont typeface="Open Sans"/>
              <a:buChar char="•"/>
              <a:defRPr sz="2300">
                <a:latin typeface="Open Sans"/>
                <a:ea typeface="Open Sans"/>
                <a:cs typeface="Open Sans"/>
                <a:sym typeface="Open Sans"/>
              </a:defRPr>
            </a:lvl7pPr>
            <a:lvl8pPr indent="-285750" lvl="7" marL="3657600" rtl="0">
              <a:spcBef>
                <a:spcPts val="2700"/>
              </a:spcBef>
              <a:spcAft>
                <a:spcPts val="0"/>
              </a:spcAft>
              <a:buSzPts val="900"/>
              <a:buFont typeface="Open Sans"/>
              <a:buChar char="•"/>
              <a:defRPr sz="2300">
                <a:latin typeface="Open Sans"/>
                <a:ea typeface="Open Sans"/>
                <a:cs typeface="Open Sans"/>
                <a:sym typeface="Open Sans"/>
              </a:defRPr>
            </a:lvl8pPr>
            <a:lvl9pPr indent="-285750" lvl="8" marL="4114800" rtl="0">
              <a:spcBef>
                <a:spcPts val="2700"/>
              </a:spcBef>
              <a:spcAft>
                <a:spcPts val="0"/>
              </a:spcAft>
              <a:buSzPts val="900"/>
              <a:buFont typeface="Open Sans"/>
              <a:buChar char="•"/>
              <a:defRPr sz="2300">
                <a:latin typeface="Open Sans"/>
                <a:ea typeface="Open Sans"/>
                <a:cs typeface="Open Sans"/>
                <a:sym typeface="Open Sans"/>
              </a:defRPr>
            </a:lvl9pPr>
          </a:lstStyle>
          <a:p/>
        </p:txBody>
      </p:sp>
      <p:sp>
        <p:nvSpPr>
          <p:cNvPr id="189" name="Google Shape;189;p45"/>
          <p:cNvSpPr/>
          <p:nvPr/>
        </p:nvSpPr>
        <p:spPr>
          <a:xfrm>
            <a:off x="4974673" y="4688358"/>
            <a:ext cx="3764100" cy="2505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190" name="Google Shape;190;p45"/>
          <p:cNvSpPr/>
          <p:nvPr/>
        </p:nvSpPr>
        <p:spPr>
          <a:xfrm>
            <a:off x="5131826" y="4845370"/>
            <a:ext cx="3606900" cy="1959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sp>
        <p:nvSpPr>
          <p:cNvPr id="191" name="Google Shape;191;p45"/>
          <p:cNvSpPr/>
          <p:nvPr>
            <p:ph idx="2" type="pic"/>
          </p:nvPr>
        </p:nvSpPr>
        <p:spPr>
          <a:xfrm>
            <a:off x="545827" y="866479"/>
            <a:ext cx="8160600" cy="33387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192" name="Google Shape;192;p45"/>
          <p:cNvSpPr txBox="1"/>
          <p:nvPr>
            <p:ph idx="11" type="ftr"/>
          </p:nvPr>
        </p:nvSpPr>
        <p:spPr>
          <a:xfrm>
            <a:off x="5810994" y="4205065"/>
            <a:ext cx="2895600" cy="4833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grpSp>
        <p:nvGrpSpPr>
          <p:cNvPr id="193" name="Google Shape;193;p45"/>
          <p:cNvGrpSpPr/>
          <p:nvPr/>
        </p:nvGrpSpPr>
        <p:grpSpPr>
          <a:xfrm>
            <a:off x="2732" y="4691529"/>
            <a:ext cx="9138120" cy="455113"/>
            <a:chOff x="5475" y="0"/>
            <a:chExt cx="12996900" cy="863100"/>
          </a:xfrm>
        </p:grpSpPr>
        <p:pic>
          <p:nvPicPr>
            <p:cNvPr id="194" name="Google Shape;194;p45"/>
            <p:cNvPicPr preferRelativeResize="0"/>
            <p:nvPr/>
          </p:nvPicPr>
          <p:blipFill rotWithShape="1">
            <a:blip r:embed="rId2">
              <a:alphaModFix/>
            </a:blip>
            <a:srcRect b="0" l="0" r="0" t="0"/>
            <a:stretch/>
          </p:blipFill>
          <p:spPr>
            <a:xfrm>
              <a:off x="5475" y="0"/>
              <a:ext cx="12996900" cy="863100"/>
            </a:xfrm>
            <a:prstGeom prst="rect">
              <a:avLst/>
            </a:prstGeom>
            <a:noFill/>
            <a:ln>
              <a:noFill/>
            </a:ln>
          </p:spPr>
        </p:pic>
        <p:sp>
          <p:nvSpPr>
            <p:cNvPr id="195" name="Google Shape;195;p45"/>
            <p:cNvSpPr/>
            <p:nvPr/>
          </p:nvSpPr>
          <p:spPr>
            <a:xfrm>
              <a:off x="7208579" y="39692"/>
              <a:ext cx="5353200" cy="4752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196" name="Google Shape;196;p45"/>
            <p:cNvSpPr/>
            <p:nvPr/>
          </p:nvSpPr>
          <p:spPr>
            <a:xfrm>
              <a:off x="7432086" y="337432"/>
              <a:ext cx="5129700" cy="3717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le images, no text">
  <p:cSld name="Multiple images, no text">
    <p:spTree>
      <p:nvGrpSpPr>
        <p:cNvPr id="197" name="Shape 197"/>
        <p:cNvGrpSpPr/>
        <p:nvPr/>
      </p:nvGrpSpPr>
      <p:grpSpPr>
        <a:xfrm>
          <a:off x="0" y="0"/>
          <a:ext cx="0" cy="0"/>
          <a:chOff x="0" y="0"/>
          <a:chExt cx="0" cy="0"/>
        </a:xfrm>
      </p:grpSpPr>
      <p:sp>
        <p:nvSpPr>
          <p:cNvPr id="198" name="Google Shape;198;p46"/>
          <p:cNvSpPr/>
          <p:nvPr>
            <p:ph idx="2" type="pic"/>
          </p:nvPr>
        </p:nvSpPr>
        <p:spPr>
          <a:xfrm>
            <a:off x="5844480" y="-26789"/>
            <a:ext cx="3311700" cy="21582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199" name="Google Shape;199;p46"/>
          <p:cNvSpPr/>
          <p:nvPr>
            <p:ph idx="3" type="pic"/>
          </p:nvPr>
        </p:nvSpPr>
        <p:spPr>
          <a:xfrm>
            <a:off x="5844480" y="2205075"/>
            <a:ext cx="3311700" cy="2430300"/>
          </a:xfrm>
          <a:prstGeom prst="rect">
            <a:avLst/>
          </a:prstGeom>
          <a:solidFill>
            <a:schemeClr val="lt2"/>
          </a:solid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200" name="Google Shape;200;p46"/>
          <p:cNvSpPr/>
          <p:nvPr>
            <p:ph idx="4" type="pic"/>
          </p:nvPr>
        </p:nvSpPr>
        <p:spPr>
          <a:xfrm>
            <a:off x="-49113" y="-26789"/>
            <a:ext cx="5788800" cy="46620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201" name="Google Shape;201;p46"/>
          <p:cNvSpPr/>
          <p:nvPr/>
        </p:nvSpPr>
        <p:spPr>
          <a:xfrm>
            <a:off x="6816355" y="3864744"/>
            <a:ext cx="2415000" cy="645900"/>
          </a:xfrm>
          <a:prstGeom prst="roundRect">
            <a:avLst>
              <a:gd fmla="val 11137" name="adj"/>
            </a:avLst>
          </a:prstGeom>
          <a:solidFill>
            <a:srgbClr val="FFFFFF">
              <a:alpha val="73730"/>
            </a:srgbClr>
          </a:solidFill>
          <a:ln>
            <a:noFill/>
          </a:ln>
        </p:spPr>
        <p:txBody>
          <a:bodyPr anchorCtr="0" anchor="ctr" bIns="40925" lIns="40925" spcFirstLastPara="1" rIns="40925" wrap="square" tIns="40925">
            <a:noAutofit/>
          </a:bodyPr>
          <a:lstStyle/>
          <a:p>
            <a:pPr indent="152400" lvl="1" marL="0" marR="0" rtl="0" algn="l">
              <a:lnSpc>
                <a:spcPct val="80000"/>
              </a:lnSpc>
              <a:spcBef>
                <a:spcPts val="0"/>
              </a:spcBef>
              <a:spcAft>
                <a:spcPts val="0"/>
              </a:spcAft>
              <a:buNone/>
            </a:pPr>
            <a:r>
              <a:t/>
            </a:r>
            <a:endParaRPr b="0" i="0" sz="2300" u="none" cap="none" strike="noStrike">
              <a:latin typeface="Open Sans"/>
              <a:ea typeface="Open Sans"/>
              <a:cs typeface="Open Sans"/>
              <a:sym typeface="Open Sans"/>
            </a:endParaRPr>
          </a:p>
        </p:txBody>
      </p:sp>
      <p:sp>
        <p:nvSpPr>
          <p:cNvPr id="202" name="Google Shape;202;p46"/>
          <p:cNvSpPr/>
          <p:nvPr/>
        </p:nvSpPr>
        <p:spPr>
          <a:xfrm>
            <a:off x="7661695" y="1490916"/>
            <a:ext cx="1580700" cy="566700"/>
          </a:xfrm>
          <a:prstGeom prst="roundRect">
            <a:avLst>
              <a:gd fmla="val 12686" name="adj"/>
            </a:avLst>
          </a:prstGeom>
          <a:solidFill>
            <a:srgbClr val="000000">
              <a:alpha val="73730"/>
            </a:srgbClr>
          </a:solidFill>
          <a:ln>
            <a:noFill/>
          </a:ln>
        </p:spPr>
        <p:txBody>
          <a:bodyPr anchorCtr="0" anchor="ctr" bIns="40925" lIns="40925" spcFirstLastPara="1" rIns="40925" wrap="square" tIns="40925">
            <a:noAutofit/>
          </a:bodyPr>
          <a:lstStyle/>
          <a:p>
            <a:pPr indent="152400" lvl="1" marL="0" marR="0" rtl="0" algn="l">
              <a:lnSpc>
                <a:spcPct val="80000"/>
              </a:lnSpc>
              <a:spcBef>
                <a:spcPts val="0"/>
              </a:spcBef>
              <a:spcAft>
                <a:spcPts val="0"/>
              </a:spcAft>
              <a:buNone/>
            </a:pPr>
            <a:r>
              <a:t/>
            </a:r>
            <a:endParaRPr b="0" i="0" sz="2300" u="none" cap="none" strike="noStrike">
              <a:latin typeface="Open Sans"/>
              <a:ea typeface="Open Sans"/>
              <a:cs typeface="Open Sans"/>
              <a:sym typeface="Open Sans"/>
            </a:endParaRPr>
          </a:p>
        </p:txBody>
      </p:sp>
      <p:sp>
        <p:nvSpPr>
          <p:cNvPr id="203" name="Google Shape;203;p46"/>
          <p:cNvSpPr/>
          <p:nvPr/>
        </p:nvSpPr>
        <p:spPr>
          <a:xfrm>
            <a:off x="3398888" y="3963111"/>
            <a:ext cx="2346300" cy="566700"/>
          </a:xfrm>
          <a:prstGeom prst="roundRect">
            <a:avLst>
              <a:gd fmla="val 12686" name="adj"/>
            </a:avLst>
          </a:prstGeom>
          <a:solidFill>
            <a:srgbClr val="000000">
              <a:alpha val="73730"/>
            </a:srgbClr>
          </a:solidFill>
          <a:ln>
            <a:noFill/>
          </a:ln>
        </p:spPr>
        <p:txBody>
          <a:bodyPr anchorCtr="0" anchor="ctr" bIns="40925" lIns="40925" spcFirstLastPara="1" rIns="40925" wrap="square" tIns="40925">
            <a:noAutofit/>
          </a:bodyPr>
          <a:lstStyle/>
          <a:p>
            <a:pPr indent="152400" lvl="1" marL="0" marR="0" rtl="0" algn="l">
              <a:lnSpc>
                <a:spcPct val="80000"/>
              </a:lnSpc>
              <a:spcBef>
                <a:spcPts val="0"/>
              </a:spcBef>
              <a:spcAft>
                <a:spcPts val="0"/>
              </a:spcAft>
              <a:buNone/>
            </a:pPr>
            <a:r>
              <a:t/>
            </a:r>
            <a:endParaRPr b="0" i="0" sz="2300" u="none" cap="none" strike="noStrike">
              <a:latin typeface="Open Sans"/>
              <a:ea typeface="Open Sans"/>
              <a:cs typeface="Open Sans"/>
              <a:sym typeface="Open Sans"/>
            </a:endParaRPr>
          </a:p>
        </p:txBody>
      </p:sp>
      <p:pic>
        <p:nvPicPr>
          <p:cNvPr id="204" name="Google Shape;204;p46"/>
          <p:cNvPicPr preferRelativeResize="0"/>
          <p:nvPr/>
        </p:nvPicPr>
        <p:blipFill rotWithShape="1">
          <a:blip r:embed="rId2">
            <a:alphaModFix/>
          </a:blip>
          <a:srcRect b="0" l="0" r="0" t="0"/>
          <a:stretch/>
        </p:blipFill>
        <p:spPr>
          <a:xfrm>
            <a:off x="0" y="4694239"/>
            <a:ext cx="9138300" cy="455100"/>
          </a:xfrm>
          <a:prstGeom prst="rect">
            <a:avLst/>
          </a:prstGeom>
          <a:noFill/>
          <a:ln>
            <a:noFill/>
          </a:ln>
        </p:spPr>
      </p:pic>
      <p:sp>
        <p:nvSpPr>
          <p:cNvPr id="205" name="Google Shape;205;p46"/>
          <p:cNvSpPr/>
          <p:nvPr/>
        </p:nvSpPr>
        <p:spPr>
          <a:xfrm>
            <a:off x="4974673" y="4688358"/>
            <a:ext cx="3764100" cy="2505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1" i="0" lang="en-GB" sz="1100" u="none" cap="none" strike="noStrike">
                <a:solidFill>
                  <a:srgbClr val="FFFFFF"/>
                </a:solidFill>
                <a:latin typeface="Ubuntu"/>
                <a:ea typeface="Ubuntu"/>
                <a:cs typeface="Ubuntu"/>
                <a:sym typeface="Ubuntu"/>
              </a:rPr>
              <a:t>Title here</a:t>
            </a:r>
            <a:endParaRPr sz="900"/>
          </a:p>
        </p:txBody>
      </p:sp>
      <p:sp>
        <p:nvSpPr>
          <p:cNvPr id="206" name="Google Shape;206;p46"/>
          <p:cNvSpPr/>
          <p:nvPr/>
        </p:nvSpPr>
        <p:spPr>
          <a:xfrm>
            <a:off x="5131826" y="4845370"/>
            <a:ext cx="3606900" cy="1959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b="0" i="0" lang="en-GB" sz="900" u="none" cap="none" strike="noStrike">
                <a:solidFill>
                  <a:srgbClr val="FFFFFF"/>
                </a:solidFill>
                <a:latin typeface="Ubuntu"/>
                <a:ea typeface="Ubuntu"/>
                <a:cs typeface="Ubuntu"/>
                <a:sym typeface="Ubuntu"/>
              </a:rPr>
              <a:t>CC BY-SA</a:t>
            </a:r>
            <a:endParaRPr sz="900"/>
          </a:p>
        </p:txBody>
      </p:sp>
      <p:sp>
        <p:nvSpPr>
          <p:cNvPr id="207" name="Google Shape;207;p46"/>
          <p:cNvSpPr txBox="1"/>
          <p:nvPr>
            <p:ph idx="11" type="ftr"/>
          </p:nvPr>
        </p:nvSpPr>
        <p:spPr>
          <a:xfrm>
            <a:off x="3391045" y="3969555"/>
            <a:ext cx="2340900" cy="5475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chemeClr val="lt1"/>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
        <p:nvSpPr>
          <p:cNvPr id="208" name="Google Shape;208;p46"/>
          <p:cNvSpPr txBox="1"/>
          <p:nvPr/>
        </p:nvSpPr>
        <p:spPr>
          <a:xfrm>
            <a:off x="7661695" y="1510432"/>
            <a:ext cx="1494600" cy="547500"/>
          </a:xfrm>
          <a:prstGeom prst="rect">
            <a:avLst/>
          </a:prstGeom>
          <a:noFill/>
          <a:ln>
            <a:noFill/>
          </a:ln>
        </p:spPr>
        <p:txBody>
          <a:bodyPr anchorCtr="0" anchor="ctr" bIns="29450" lIns="58925" spcFirstLastPara="1" rIns="58925" wrap="square" tIns="29450">
            <a:noAutofit/>
          </a:bodyPr>
          <a:lstStyle/>
          <a:p>
            <a:pPr indent="0" lvl="0" marL="0" marR="0" rtl="0" algn="r">
              <a:lnSpc>
                <a:spcPct val="100000"/>
              </a:lnSpc>
              <a:spcBef>
                <a:spcPts val="0"/>
              </a:spcBef>
              <a:spcAft>
                <a:spcPts val="0"/>
              </a:spcAft>
              <a:buClr>
                <a:schemeClr val="lt1"/>
              </a:buClr>
              <a:buFont typeface="Open Sans"/>
              <a:buNone/>
            </a:pPr>
            <a:r>
              <a:rPr b="1" i="0" lang="en-GB" sz="800" u="none" cap="none" strike="noStrike">
                <a:solidFill>
                  <a:schemeClr val="lt1"/>
                </a:solidFill>
                <a:latin typeface="Open Sans"/>
                <a:ea typeface="Open Sans"/>
                <a:cs typeface="Open Sans"/>
                <a:sym typeface="Open Sans"/>
              </a:rPr>
              <a:t>Name of image | Creator</a:t>
            </a:r>
            <a:br>
              <a:rPr b="1" i="0" lang="en-GB" sz="800" u="none" cap="none" strike="noStrike">
                <a:solidFill>
                  <a:schemeClr val="lt1"/>
                </a:solidFill>
                <a:latin typeface="Open Sans"/>
                <a:ea typeface="Open Sans"/>
                <a:cs typeface="Open Sans"/>
                <a:sym typeface="Open Sans"/>
              </a:rPr>
            </a:br>
            <a:r>
              <a:rPr b="0" i="0" lang="en-GB" sz="800" u="none" cap="none" strike="noStrike">
                <a:solidFill>
                  <a:schemeClr val="lt1"/>
                </a:solidFill>
                <a:latin typeface="Open Sans"/>
                <a:ea typeface="Open Sans"/>
                <a:cs typeface="Open Sans"/>
                <a:sym typeface="Open Sans"/>
              </a:rPr>
              <a:t>Providing organization</a:t>
            </a:r>
            <a:r>
              <a:rPr b="1" i="0" lang="en-GB" sz="800" u="none" cap="none" strike="noStrike">
                <a:solidFill>
                  <a:schemeClr val="lt1"/>
                </a:solidFill>
                <a:latin typeface="Open Sans"/>
                <a:ea typeface="Open Sans"/>
                <a:cs typeface="Open Sans"/>
                <a:sym typeface="Open Sans"/>
              </a:rPr>
              <a:t>| </a:t>
            </a:r>
            <a:r>
              <a:rPr b="0" i="0" lang="en-GB" sz="800" u="none" cap="none" strike="noStrike">
                <a:solidFill>
                  <a:schemeClr val="lt1"/>
                </a:solidFill>
                <a:latin typeface="Open Sans"/>
                <a:ea typeface="Open Sans"/>
                <a:cs typeface="Open Sans"/>
                <a:sym typeface="Open Sans"/>
              </a:rPr>
              <a:t>Country, licence</a:t>
            </a:r>
            <a:endParaRPr sz="900"/>
          </a:p>
          <a:p>
            <a:pPr indent="0" lvl="0" marL="0" marR="0" rtl="0" algn="r">
              <a:lnSpc>
                <a:spcPct val="100000"/>
              </a:lnSpc>
              <a:spcBef>
                <a:spcPts val="0"/>
              </a:spcBef>
              <a:spcAft>
                <a:spcPts val="0"/>
              </a:spcAft>
              <a:buClr>
                <a:schemeClr val="lt1"/>
              </a:buClr>
              <a:buFont typeface="Open Sans"/>
              <a:buNone/>
            </a:pPr>
            <a:r>
              <a:t/>
            </a:r>
            <a:endParaRPr b="0" i="0" sz="800" u="none" cap="none" strike="noStrike">
              <a:solidFill>
                <a:schemeClr val="lt1"/>
              </a:solidFill>
              <a:latin typeface="Open Sans"/>
              <a:ea typeface="Open Sans"/>
              <a:cs typeface="Open Sans"/>
              <a:sym typeface="Open Sans"/>
            </a:endParaRPr>
          </a:p>
        </p:txBody>
      </p:sp>
      <p:sp>
        <p:nvSpPr>
          <p:cNvPr id="209" name="Google Shape;209;p46"/>
          <p:cNvSpPr txBox="1"/>
          <p:nvPr/>
        </p:nvSpPr>
        <p:spPr>
          <a:xfrm>
            <a:off x="6901865" y="3928392"/>
            <a:ext cx="2254500" cy="547500"/>
          </a:xfrm>
          <a:prstGeom prst="rect">
            <a:avLst/>
          </a:prstGeom>
          <a:noFill/>
          <a:ln>
            <a:noFill/>
          </a:ln>
        </p:spPr>
        <p:txBody>
          <a:bodyPr anchorCtr="0" anchor="ctr" bIns="29450" lIns="58925" spcFirstLastPara="1" rIns="58925" wrap="square" tIns="29450">
            <a:noAutofit/>
          </a:bodyPr>
          <a:lstStyle/>
          <a:p>
            <a:pPr indent="0" lvl="0" marL="0" marR="0" rtl="0" algn="r">
              <a:lnSpc>
                <a:spcPct val="100000"/>
              </a:lnSpc>
              <a:spcBef>
                <a:spcPts val="0"/>
              </a:spcBef>
              <a:spcAft>
                <a:spcPts val="0"/>
              </a:spcAft>
              <a:buClr>
                <a:srgbClr val="595959"/>
              </a:buClr>
              <a:buFont typeface="Open Sans"/>
              <a:buNone/>
            </a:pPr>
            <a:r>
              <a:rPr b="1" i="0" lang="en-GB" sz="800" u="none" cap="none" strike="noStrike">
                <a:solidFill>
                  <a:srgbClr val="595959"/>
                </a:solidFill>
                <a:latin typeface="Open Sans"/>
                <a:ea typeface="Open Sans"/>
                <a:cs typeface="Open Sans"/>
                <a:sym typeface="Open Sans"/>
              </a:rPr>
              <a:t>Name of image | Creator</a:t>
            </a:r>
            <a:br>
              <a:rPr b="1" i="0" lang="en-GB" sz="800" u="none" cap="none" strike="noStrike">
                <a:solidFill>
                  <a:srgbClr val="595959"/>
                </a:solidFill>
                <a:latin typeface="Open Sans"/>
                <a:ea typeface="Open Sans"/>
                <a:cs typeface="Open Sans"/>
                <a:sym typeface="Open Sans"/>
              </a:rPr>
            </a:br>
            <a:r>
              <a:rPr b="0" i="0" lang="en-GB" sz="800" u="none" cap="none" strike="noStrike">
                <a:solidFill>
                  <a:srgbClr val="595959"/>
                </a:solidFill>
                <a:latin typeface="Open Sans"/>
                <a:ea typeface="Open Sans"/>
                <a:cs typeface="Open Sans"/>
                <a:sym typeface="Open Sans"/>
              </a:rPr>
              <a:t>Providing organization</a:t>
            </a:r>
            <a:r>
              <a:rPr b="1" i="0" lang="en-GB" sz="800" u="none" cap="none" strike="noStrike">
                <a:solidFill>
                  <a:srgbClr val="595959"/>
                </a:solidFill>
                <a:latin typeface="Open Sans"/>
                <a:ea typeface="Open Sans"/>
                <a:cs typeface="Open Sans"/>
                <a:sym typeface="Open Sans"/>
              </a:rPr>
              <a:t>| </a:t>
            </a:r>
            <a:r>
              <a:rPr b="0" i="0" lang="en-GB" sz="800" u="none" cap="none" strike="noStrike">
                <a:solidFill>
                  <a:srgbClr val="595959"/>
                </a:solidFill>
                <a:latin typeface="Open Sans"/>
                <a:ea typeface="Open Sans"/>
                <a:cs typeface="Open Sans"/>
                <a:sym typeface="Open Sans"/>
              </a:rPr>
              <a:t>Country, licence</a:t>
            </a:r>
            <a:endParaRPr sz="900"/>
          </a:p>
          <a:p>
            <a:pPr indent="0" lvl="0" marL="0" marR="0" rtl="0" algn="r">
              <a:lnSpc>
                <a:spcPct val="100000"/>
              </a:lnSpc>
              <a:spcBef>
                <a:spcPts val="0"/>
              </a:spcBef>
              <a:spcAft>
                <a:spcPts val="0"/>
              </a:spcAft>
              <a:buClr>
                <a:schemeClr val="lt1"/>
              </a:buClr>
              <a:buFont typeface="Open Sans"/>
              <a:buNone/>
            </a:pPr>
            <a:r>
              <a:t/>
            </a:r>
            <a:endParaRPr b="0" i="0" sz="800" u="none" cap="none" strike="noStrike">
              <a:solidFill>
                <a:srgbClr val="595959"/>
              </a:solidFill>
              <a:latin typeface="Open Sans"/>
              <a:ea typeface="Open Sans"/>
              <a:cs typeface="Open Sans"/>
              <a:sym typeface="Open San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4" name="Shape 214"/>
        <p:cNvGrpSpPr/>
        <p:nvPr/>
      </p:nvGrpSpPr>
      <p:grpSpPr>
        <a:xfrm>
          <a:off x="0" y="0"/>
          <a:ext cx="0" cy="0"/>
          <a:chOff x="0" y="0"/>
          <a:chExt cx="0" cy="0"/>
        </a:xfrm>
      </p:grpSpPr>
      <p:sp>
        <p:nvSpPr>
          <p:cNvPr id="215" name="Google Shape;215;p48"/>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000"/>
              <a:buFont typeface="Open Sans SemiBold"/>
              <a:buNone/>
              <a:defRPr sz="4000">
                <a:latin typeface="Open Sans SemiBold"/>
                <a:ea typeface="Open Sans SemiBold"/>
                <a:cs typeface="Open Sans SemiBold"/>
                <a:sym typeface="Open Sans SemiBold"/>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16" name="Google Shape;216;p48"/>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Font typeface="Open Sans"/>
              <a:buNone/>
              <a:defRPr sz="2800">
                <a:latin typeface="Open Sans"/>
                <a:ea typeface="Open Sans"/>
                <a:cs typeface="Open Sans"/>
                <a:sym typeface="Open Sans"/>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17" name="Google Shape;217;p4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8" name="Shape 218"/>
        <p:cNvGrpSpPr/>
        <p:nvPr/>
      </p:nvGrpSpPr>
      <p:grpSpPr>
        <a:xfrm>
          <a:off x="0" y="0"/>
          <a:ext cx="0" cy="0"/>
          <a:chOff x="0" y="0"/>
          <a:chExt cx="0" cy="0"/>
        </a:xfrm>
      </p:grpSpPr>
      <p:sp>
        <p:nvSpPr>
          <p:cNvPr id="219" name="Google Shape;219;p49"/>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Font typeface="Open Sans SemiBold"/>
              <a:buNone/>
              <a:defRPr sz="3600">
                <a:latin typeface="Open Sans SemiBold"/>
                <a:ea typeface="Open Sans SemiBold"/>
                <a:cs typeface="Open Sans SemiBold"/>
                <a:sym typeface="Open Sans SemiBold"/>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20" name="Google Shape;220;p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1" name="Shape 221"/>
        <p:cNvGrpSpPr/>
        <p:nvPr/>
      </p:nvGrpSpPr>
      <p:grpSpPr>
        <a:xfrm>
          <a:off x="0" y="0"/>
          <a:ext cx="0" cy="0"/>
          <a:chOff x="0" y="0"/>
          <a:chExt cx="0" cy="0"/>
        </a:xfrm>
      </p:grpSpPr>
      <p:sp>
        <p:nvSpPr>
          <p:cNvPr id="222" name="Google Shape;222;p5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5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24" name="Google Shape;224;p5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latin typeface="Open Sans"/>
              <a:ea typeface="Open Sans"/>
              <a:cs typeface="Open Sans"/>
              <a:sym typeface="Open San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5" name="Shape 225"/>
        <p:cNvGrpSpPr/>
        <p:nvPr/>
      </p:nvGrpSpPr>
      <p:grpSpPr>
        <a:xfrm>
          <a:off x="0" y="0"/>
          <a:ext cx="0" cy="0"/>
          <a:chOff x="0" y="0"/>
          <a:chExt cx="0" cy="0"/>
        </a:xfrm>
      </p:grpSpPr>
      <p:sp>
        <p:nvSpPr>
          <p:cNvPr id="226" name="Google Shape;226;p5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7" name="Google Shape;227;p5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8" name="Google Shape;228;p51"/>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9" name="Google Shape;229;p5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0" name="Shape 230"/>
        <p:cNvGrpSpPr/>
        <p:nvPr/>
      </p:nvGrpSpPr>
      <p:grpSpPr>
        <a:xfrm>
          <a:off x="0" y="0"/>
          <a:ext cx="0" cy="0"/>
          <a:chOff x="0" y="0"/>
          <a:chExt cx="0" cy="0"/>
        </a:xfrm>
      </p:grpSpPr>
      <p:sp>
        <p:nvSpPr>
          <p:cNvPr id="231" name="Google Shape;231;p5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2" name="Google Shape;232;p5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33" name="Shape 233"/>
        <p:cNvGrpSpPr/>
        <p:nvPr/>
      </p:nvGrpSpPr>
      <p:grpSpPr>
        <a:xfrm>
          <a:off x="0" y="0"/>
          <a:ext cx="0" cy="0"/>
          <a:chOff x="0" y="0"/>
          <a:chExt cx="0" cy="0"/>
        </a:xfrm>
      </p:grpSpPr>
      <p:sp>
        <p:nvSpPr>
          <p:cNvPr id="234" name="Google Shape;234;p53"/>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35" name="Google Shape;235;p53"/>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6" name="Google Shape;236;p5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37" name="Shape 237"/>
        <p:cNvGrpSpPr/>
        <p:nvPr/>
      </p:nvGrpSpPr>
      <p:grpSpPr>
        <a:xfrm>
          <a:off x="0" y="0"/>
          <a:ext cx="0" cy="0"/>
          <a:chOff x="0" y="0"/>
          <a:chExt cx="0" cy="0"/>
        </a:xfrm>
      </p:grpSpPr>
      <p:sp>
        <p:nvSpPr>
          <p:cNvPr id="238" name="Google Shape;238;p54"/>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39" name="Google Shape;239;p5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40" name="Shape 240"/>
        <p:cNvGrpSpPr/>
        <p:nvPr/>
      </p:nvGrpSpPr>
      <p:grpSpPr>
        <a:xfrm>
          <a:off x="0" y="0"/>
          <a:ext cx="0" cy="0"/>
          <a:chOff x="0" y="0"/>
          <a:chExt cx="0" cy="0"/>
        </a:xfrm>
      </p:grpSpPr>
      <p:sp>
        <p:nvSpPr>
          <p:cNvPr id="241" name="Google Shape;241;p5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55"/>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43" name="Google Shape;243;p55"/>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44" name="Google Shape;244;p55"/>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45" name="Google Shape;245;p5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46" name="Shape 246"/>
        <p:cNvGrpSpPr/>
        <p:nvPr/>
      </p:nvGrpSpPr>
      <p:grpSpPr>
        <a:xfrm>
          <a:off x="0" y="0"/>
          <a:ext cx="0" cy="0"/>
          <a:chOff x="0" y="0"/>
          <a:chExt cx="0" cy="0"/>
        </a:xfrm>
      </p:grpSpPr>
      <p:sp>
        <p:nvSpPr>
          <p:cNvPr id="247" name="Google Shape;247;p56"/>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248" name="Google Shape;248;p5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latin typeface="Open Sans"/>
              <a:ea typeface="Open Sans"/>
              <a:cs typeface="Open Sans"/>
              <a:sym typeface="Open San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49" name="Shape 249"/>
        <p:cNvGrpSpPr/>
        <p:nvPr/>
      </p:nvGrpSpPr>
      <p:grpSpPr>
        <a:xfrm>
          <a:off x="0" y="0"/>
          <a:ext cx="0" cy="0"/>
          <a:chOff x="0" y="0"/>
          <a:chExt cx="0" cy="0"/>
        </a:xfrm>
      </p:grpSpPr>
      <p:sp>
        <p:nvSpPr>
          <p:cNvPr id="250" name="Google Shape;250;p5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51" name="Google Shape;251;p5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52" name="Google Shape;252;p5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53" name="Shape 253"/>
        <p:cNvGrpSpPr/>
        <p:nvPr/>
      </p:nvGrpSpPr>
      <p:grpSpPr>
        <a:xfrm>
          <a:off x="0" y="0"/>
          <a:ext cx="0" cy="0"/>
          <a:chOff x="0" y="0"/>
          <a:chExt cx="0" cy="0"/>
        </a:xfrm>
      </p:grpSpPr>
      <p:sp>
        <p:nvSpPr>
          <p:cNvPr id="254" name="Google Shape;254;p5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55" name="Shape 255"/>
        <p:cNvGrpSpPr/>
        <p:nvPr/>
      </p:nvGrpSpPr>
      <p:grpSpPr>
        <a:xfrm>
          <a:off x="0" y="0"/>
          <a:ext cx="0" cy="0"/>
          <a:chOff x="0" y="0"/>
          <a:chExt cx="0" cy="0"/>
        </a:xfrm>
      </p:grpSpPr>
      <p:sp>
        <p:nvSpPr>
          <p:cNvPr id="256" name="Google Shape;256;p59"/>
          <p:cNvSpPr txBox="1"/>
          <p:nvPr>
            <p:ph type="title"/>
          </p:nvPr>
        </p:nvSpPr>
        <p:spPr>
          <a:xfrm>
            <a:off x="457200" y="205978"/>
            <a:ext cx="8229600" cy="857400"/>
          </a:xfrm>
          <a:prstGeom prst="rect">
            <a:avLst/>
          </a:prstGeom>
          <a:noFill/>
          <a:ln>
            <a:noFill/>
          </a:ln>
        </p:spPr>
        <p:txBody>
          <a:bodyPr anchorCtr="0" anchor="ctr" bIns="46350" lIns="92700" spcFirstLastPara="1" rIns="92700" wrap="square" tIns="46350">
            <a:noAutofit/>
          </a:bodyPr>
          <a:lstStyle>
            <a:lvl1pPr lvl="0"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1pPr>
            <a:lvl2pPr lvl="1"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2pPr>
            <a:lvl3pPr lvl="2"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3pPr>
            <a:lvl4pPr lvl="3"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4pPr>
            <a:lvl5pPr lvl="4"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5pPr>
            <a:lvl6pPr lvl="5"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6pPr>
            <a:lvl7pPr lvl="6"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7pPr>
            <a:lvl8pPr lvl="7"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8pPr>
            <a:lvl9pPr lvl="8" marR="0" rtl="0" algn="ctr">
              <a:spcBef>
                <a:spcPts val="0"/>
              </a:spcBef>
              <a:spcAft>
                <a:spcPts val="0"/>
              </a:spcAft>
              <a:buSzPts val="2800"/>
              <a:buNone/>
              <a:defRPr b="0" i="0" sz="4500" u="none" cap="none" strike="noStrike">
                <a:solidFill>
                  <a:schemeClr val="dk1"/>
                </a:solidFill>
                <a:latin typeface="Calibri"/>
                <a:ea typeface="Calibri"/>
                <a:cs typeface="Calibri"/>
                <a:sym typeface="Calibri"/>
              </a:defRPr>
            </a:lvl9pPr>
          </a:lstStyle>
          <a:p/>
        </p:txBody>
      </p:sp>
      <p:sp>
        <p:nvSpPr>
          <p:cNvPr id="257" name="Google Shape;257;p59"/>
          <p:cNvSpPr txBox="1"/>
          <p:nvPr>
            <p:ph idx="1" type="body"/>
          </p:nvPr>
        </p:nvSpPr>
        <p:spPr>
          <a:xfrm>
            <a:off x="457200" y="1200150"/>
            <a:ext cx="8229600" cy="3394500"/>
          </a:xfrm>
          <a:prstGeom prst="rect">
            <a:avLst/>
          </a:prstGeom>
          <a:noFill/>
          <a:ln>
            <a:noFill/>
          </a:ln>
        </p:spPr>
        <p:txBody>
          <a:bodyPr anchorCtr="0" anchor="t" bIns="46350" lIns="92700" spcFirstLastPara="1" rIns="92700" wrap="square" tIns="46350">
            <a:noAutofit/>
          </a:bodyPr>
          <a:lstStyle>
            <a:lvl1pPr indent="-431800" lvl="0" marL="457200" marR="0" rtl="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1600"/>
              </a:spcBef>
              <a:spcAft>
                <a:spcPts val="160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58" name="Google Shape;258;p59"/>
          <p:cNvSpPr txBox="1"/>
          <p:nvPr>
            <p:ph idx="10" type="dt"/>
          </p:nvPr>
        </p:nvSpPr>
        <p:spPr>
          <a:xfrm>
            <a:off x="457200" y="4767263"/>
            <a:ext cx="2133600" cy="273900"/>
          </a:xfrm>
          <a:prstGeom prst="rect">
            <a:avLst/>
          </a:prstGeom>
          <a:noFill/>
          <a:ln>
            <a:noFill/>
          </a:ln>
        </p:spPr>
        <p:txBody>
          <a:bodyPr anchorCtr="0" anchor="ctr" bIns="46350" lIns="92700" spcFirstLastPara="1" rIns="92700" wrap="square" tIns="46350">
            <a:noAutofit/>
          </a:bodyPr>
          <a:lstStyle>
            <a:lvl1pPr lvl="0" marR="0" rtl="0" algn="l">
              <a:lnSpc>
                <a:spcPct val="100000"/>
              </a:lnSpc>
              <a:spcBef>
                <a:spcPts val="0"/>
              </a:spcBef>
              <a:spcAft>
                <a:spcPts val="0"/>
              </a:spcAft>
              <a:buSzPts val="900"/>
              <a:buNone/>
              <a:defRPr b="0" i="0" sz="1200" u="none">
                <a:solidFill>
                  <a:srgbClr val="898989"/>
                </a:solidFill>
                <a:latin typeface="Calibri"/>
                <a:ea typeface="Calibri"/>
                <a:cs typeface="Calibri"/>
                <a:sym typeface="Calibri"/>
              </a:defRPr>
            </a:lvl1pPr>
            <a:lvl2pPr lvl="1"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9pPr>
          </a:lstStyle>
          <a:p/>
        </p:txBody>
      </p:sp>
      <p:sp>
        <p:nvSpPr>
          <p:cNvPr id="259" name="Google Shape;259;p59"/>
          <p:cNvSpPr txBox="1"/>
          <p:nvPr>
            <p:ph idx="11" type="ftr"/>
          </p:nvPr>
        </p:nvSpPr>
        <p:spPr>
          <a:xfrm>
            <a:off x="3124200" y="4767263"/>
            <a:ext cx="2895600" cy="273900"/>
          </a:xfrm>
          <a:prstGeom prst="rect">
            <a:avLst/>
          </a:prstGeom>
          <a:noFill/>
          <a:ln>
            <a:noFill/>
          </a:ln>
        </p:spPr>
        <p:txBody>
          <a:bodyPr anchorCtr="0" anchor="ctr" bIns="46350" lIns="92700" spcFirstLastPara="1" rIns="92700" wrap="square" tIns="46350">
            <a:noAutofit/>
          </a:bodyPr>
          <a:lstStyle>
            <a:lvl1pPr lvl="0" marR="0" rtl="0" algn="l">
              <a:lnSpc>
                <a:spcPct val="100000"/>
              </a:lnSpc>
              <a:spcBef>
                <a:spcPts val="0"/>
              </a:spcBef>
              <a:spcAft>
                <a:spcPts val="0"/>
              </a:spcAft>
              <a:buSzPts val="9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900"/>
              <a:buNone/>
              <a:defRPr b="0" i="0" sz="1800" u="none" cap="none" strike="noStrike">
                <a:solidFill>
                  <a:schemeClr val="dk1"/>
                </a:solidFill>
                <a:latin typeface="Arial"/>
                <a:ea typeface="Arial"/>
                <a:cs typeface="Arial"/>
                <a:sym typeface="Arial"/>
              </a:defRPr>
            </a:lvl9pPr>
          </a:lstStyle>
          <a:p/>
        </p:txBody>
      </p:sp>
      <p:sp>
        <p:nvSpPr>
          <p:cNvPr id="260" name="Google Shape;260;p59"/>
          <p:cNvSpPr txBox="1"/>
          <p:nvPr>
            <p:ph idx="12" type="sldNum"/>
          </p:nvPr>
        </p:nvSpPr>
        <p:spPr>
          <a:xfrm>
            <a:off x="6553200" y="4767263"/>
            <a:ext cx="2133600" cy="273900"/>
          </a:xfrm>
          <a:prstGeom prst="rect">
            <a:avLst/>
          </a:prstGeom>
          <a:noFill/>
          <a:ln>
            <a:noFill/>
          </a:ln>
        </p:spPr>
        <p:txBody>
          <a:bodyPr anchorCtr="0" anchor="ctr" bIns="46350" lIns="92700" spcFirstLastPara="1" rIns="92700" wrap="square" tIns="46350">
            <a:noAutofit/>
          </a:bodyPr>
          <a:lstStyle>
            <a:lvl1pPr indent="0" lvl="0"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200"/>
              <a:buFont typeface="Calibri"/>
              <a:buNone/>
              <a:defRPr b="0" i="0" sz="1200" u="non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sz="1000">
              <a:solidFill>
                <a:schemeClr val="dk2"/>
              </a:solidFill>
              <a:latin typeface="Open Sans"/>
              <a:ea typeface="Open Sans"/>
              <a:cs typeface="Open Sans"/>
              <a:sym typeface="Open San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theme" Target="../theme/theme5.xml"/><Relationship Id="rId12" Type="http://schemas.openxmlformats.org/officeDocument/2006/relationships/slideLayout" Target="../slideLayouts/slideLayout37.xml"/><Relationship Id="rId1" Type="http://schemas.openxmlformats.org/officeDocument/2006/relationships/image" Target="../media/image1.jpg"/><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3.xml"/><Relationship Id="rId10" Type="http://schemas.openxmlformats.org/officeDocument/2006/relationships/slideLayout" Target="../slideLayouts/slideLayout52.xml"/><Relationship Id="rId13" Type="http://schemas.openxmlformats.org/officeDocument/2006/relationships/theme" Target="../theme/theme6.xml"/><Relationship Id="rId12" Type="http://schemas.openxmlformats.org/officeDocument/2006/relationships/slideLayout" Target="../slideLayouts/slideLayout54.xml"/><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9" Type="http://schemas.openxmlformats.org/officeDocument/2006/relationships/slideLayout" Target="../slideLayouts/slideLayout51.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69727" y="234404"/>
            <a:ext cx="7804500" cy="1138500"/>
          </a:xfrm>
          <a:prstGeom prst="rect">
            <a:avLst/>
          </a:prstGeom>
          <a:noFill/>
          <a:ln>
            <a:noFill/>
          </a:ln>
        </p:spPr>
        <p:txBody>
          <a:bodyPr anchorCtr="0" anchor="ctr" bIns="58925" lIns="58925" spcFirstLastPara="1" rIns="58925" wrap="square" tIns="58925">
            <a:noAutofit/>
          </a:bodyPr>
          <a:lstStyle>
            <a:lvl1pPr indent="0" lvl="0" marL="0" marR="0" rtl="0" algn="ctr">
              <a:lnSpc>
                <a:spcPct val="100000"/>
              </a:lnSpc>
              <a:spcBef>
                <a:spcPts val="0"/>
              </a:spcBef>
              <a:spcAft>
                <a:spcPts val="0"/>
              </a:spcAft>
              <a:buClr>
                <a:srgbClr val="000000"/>
              </a:buClr>
              <a:buSzPts val="900"/>
              <a:buFont typeface="Ubuntu"/>
              <a:buNone/>
              <a:defRPr b="0" i="0" sz="5200" u="none" cap="none" strike="noStrike">
                <a:solidFill>
                  <a:srgbClr val="000000"/>
                </a:solidFill>
                <a:latin typeface="Ubuntu"/>
                <a:ea typeface="Ubuntu"/>
                <a:cs typeface="Ubuntu"/>
                <a:sym typeface="Ubuntu"/>
              </a:defRPr>
            </a:lvl1pPr>
            <a:lvl2pPr indent="152400" lvl="1" marL="0" marR="0" rtl="0" algn="ctr">
              <a:spcBef>
                <a:spcPts val="0"/>
              </a:spcBef>
              <a:spcAft>
                <a:spcPts val="0"/>
              </a:spcAft>
              <a:buSzPts val="900"/>
              <a:buNone/>
              <a:defRPr b="0" i="0" sz="5200" u="none" cap="none" strike="noStrike">
                <a:latin typeface="Ubuntu"/>
                <a:ea typeface="Ubuntu"/>
                <a:cs typeface="Ubuntu"/>
                <a:sym typeface="Ubuntu"/>
              </a:defRPr>
            </a:lvl2pPr>
            <a:lvl3pPr indent="292100" lvl="2" marL="0" marR="0" rtl="0" algn="ctr">
              <a:spcBef>
                <a:spcPts val="0"/>
              </a:spcBef>
              <a:spcAft>
                <a:spcPts val="0"/>
              </a:spcAft>
              <a:buSzPts val="900"/>
              <a:buNone/>
              <a:defRPr b="0" i="0" sz="5200" u="none" cap="none" strike="noStrike">
                <a:latin typeface="Ubuntu"/>
                <a:ea typeface="Ubuntu"/>
                <a:cs typeface="Ubuntu"/>
                <a:sym typeface="Ubuntu"/>
              </a:defRPr>
            </a:lvl3pPr>
            <a:lvl4pPr indent="444500" lvl="3" marL="0" marR="0" rtl="0" algn="ctr">
              <a:spcBef>
                <a:spcPts val="0"/>
              </a:spcBef>
              <a:spcAft>
                <a:spcPts val="0"/>
              </a:spcAft>
              <a:buSzPts val="900"/>
              <a:buNone/>
              <a:defRPr b="0" i="0" sz="5200" u="none" cap="none" strike="noStrike">
                <a:latin typeface="Ubuntu"/>
                <a:ea typeface="Ubuntu"/>
                <a:cs typeface="Ubuntu"/>
                <a:sym typeface="Ubuntu"/>
              </a:defRPr>
            </a:lvl4pPr>
            <a:lvl5pPr indent="584200" lvl="4" marL="0" marR="0" rtl="0" algn="ctr">
              <a:spcBef>
                <a:spcPts val="0"/>
              </a:spcBef>
              <a:spcAft>
                <a:spcPts val="0"/>
              </a:spcAft>
              <a:buSzPts val="900"/>
              <a:buNone/>
              <a:defRPr b="0" i="0" sz="5200" u="none" cap="none" strike="noStrike">
                <a:latin typeface="Ubuntu"/>
                <a:ea typeface="Ubuntu"/>
                <a:cs typeface="Ubuntu"/>
                <a:sym typeface="Ubuntu"/>
              </a:defRPr>
            </a:lvl5pPr>
            <a:lvl6pPr indent="736600" lvl="5" marL="0" marR="0" rtl="0" algn="ctr">
              <a:spcBef>
                <a:spcPts val="0"/>
              </a:spcBef>
              <a:spcAft>
                <a:spcPts val="0"/>
              </a:spcAft>
              <a:buSzPts val="900"/>
              <a:buNone/>
              <a:defRPr b="0" i="0" sz="5200" u="none" cap="none" strike="noStrike">
                <a:latin typeface="Ubuntu"/>
                <a:ea typeface="Ubuntu"/>
                <a:cs typeface="Ubuntu"/>
                <a:sym typeface="Ubuntu"/>
              </a:defRPr>
            </a:lvl6pPr>
            <a:lvl7pPr indent="889000" lvl="6" marL="0" marR="0" rtl="0" algn="ctr">
              <a:spcBef>
                <a:spcPts val="0"/>
              </a:spcBef>
              <a:spcAft>
                <a:spcPts val="0"/>
              </a:spcAft>
              <a:buSzPts val="900"/>
              <a:buNone/>
              <a:defRPr b="0" i="0" sz="5200" u="none" cap="none" strike="noStrike">
                <a:latin typeface="Ubuntu"/>
                <a:ea typeface="Ubuntu"/>
                <a:cs typeface="Ubuntu"/>
                <a:sym typeface="Ubuntu"/>
              </a:defRPr>
            </a:lvl7pPr>
            <a:lvl8pPr indent="1028700" lvl="7" marL="0" marR="0" rtl="0" algn="ctr">
              <a:spcBef>
                <a:spcPts val="0"/>
              </a:spcBef>
              <a:spcAft>
                <a:spcPts val="0"/>
              </a:spcAft>
              <a:buSzPts val="900"/>
              <a:buNone/>
              <a:defRPr b="0" i="0" sz="5200" u="none" cap="none" strike="noStrike">
                <a:latin typeface="Ubuntu"/>
                <a:ea typeface="Ubuntu"/>
                <a:cs typeface="Ubuntu"/>
                <a:sym typeface="Ubuntu"/>
              </a:defRPr>
            </a:lvl8pPr>
            <a:lvl9pPr indent="1181100" lvl="8" marL="0" marR="0" rtl="0" algn="ctr">
              <a:spcBef>
                <a:spcPts val="0"/>
              </a:spcBef>
              <a:spcAft>
                <a:spcPts val="0"/>
              </a:spcAft>
              <a:buSzPts val="900"/>
              <a:buNone/>
              <a:defRPr b="0" i="0" sz="5200" u="none" cap="none" strike="noStrike">
                <a:latin typeface="Ubuntu"/>
                <a:ea typeface="Ubuntu"/>
                <a:cs typeface="Ubuntu"/>
                <a:sym typeface="Ubuntu"/>
              </a:defRPr>
            </a:lvl9pPr>
          </a:lstStyle>
          <a:p/>
        </p:txBody>
      </p:sp>
      <p:sp>
        <p:nvSpPr>
          <p:cNvPr id="52" name="Google Shape;52;p13"/>
          <p:cNvSpPr txBox="1"/>
          <p:nvPr>
            <p:ph idx="1" type="body"/>
          </p:nvPr>
        </p:nvSpPr>
        <p:spPr>
          <a:xfrm>
            <a:off x="669727" y="1372939"/>
            <a:ext cx="7804500" cy="3315000"/>
          </a:xfrm>
          <a:prstGeom prst="rect">
            <a:avLst/>
          </a:prstGeom>
          <a:noFill/>
          <a:ln>
            <a:noFill/>
          </a:ln>
        </p:spPr>
        <p:txBody>
          <a:bodyPr anchorCtr="0" anchor="ctr" bIns="58925" lIns="58925" spcFirstLastPara="1" rIns="58925" wrap="square" tIns="58925">
            <a:noAutofit/>
          </a:bodyPr>
          <a:lstStyle>
            <a:lvl1pPr indent="-374650" lvl="0" marL="4572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1pPr>
            <a:lvl2pPr indent="-374650" lvl="1" marL="9144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2pPr>
            <a:lvl3pPr indent="-374650" lvl="2" marL="13716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3pPr>
            <a:lvl4pPr indent="-374650" lvl="3" marL="18288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4pPr>
            <a:lvl5pPr indent="-374650" lvl="4" marL="22860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5pPr>
            <a:lvl6pPr indent="-374650" lvl="5" marL="27432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6pPr>
            <a:lvl7pPr indent="-374650" lvl="6" marL="32004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7pPr>
            <a:lvl8pPr indent="-374650" lvl="7" marL="36576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8pPr>
            <a:lvl9pPr indent="-374650" lvl="8" marL="4114800" marR="0" rtl="0" algn="l">
              <a:lnSpc>
                <a:spcPct val="100000"/>
              </a:lnSpc>
              <a:spcBef>
                <a:spcPts val="2700"/>
              </a:spcBef>
              <a:spcAft>
                <a:spcPts val="0"/>
              </a:spcAft>
              <a:buClr>
                <a:srgbClr val="000000"/>
              </a:buClr>
              <a:buSzPts val="2300"/>
              <a:buFont typeface="Open Sans"/>
              <a:buChar char="•"/>
              <a:defRPr b="0" i="0" sz="2300" u="none" cap="none" strike="noStrike">
                <a:solidFill>
                  <a:srgbClr val="000000"/>
                </a:solidFill>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89" name="Shape 89"/>
        <p:cNvGrpSpPr/>
        <p:nvPr/>
      </p:nvGrpSpPr>
      <p:grpSpPr>
        <a:xfrm>
          <a:off x="0" y="0"/>
          <a:ext cx="0" cy="0"/>
          <a:chOff x="0" y="0"/>
          <a:chExt cx="0" cy="0"/>
        </a:xfrm>
      </p:grpSpPr>
      <p:sp>
        <p:nvSpPr>
          <p:cNvPr id="90" name="Google Shape;90;p29"/>
          <p:cNvSpPr txBox="1"/>
          <p:nvPr>
            <p:ph type="title"/>
          </p:nvPr>
        </p:nvSpPr>
        <p:spPr>
          <a:xfrm>
            <a:off x="456949" y="206546"/>
            <a:ext cx="8230200" cy="856200"/>
          </a:xfrm>
          <a:prstGeom prst="rect">
            <a:avLst/>
          </a:prstGeom>
          <a:noFill/>
          <a:ln>
            <a:noFill/>
          </a:ln>
        </p:spPr>
        <p:txBody>
          <a:bodyPr anchorCtr="0" anchor="ctr" bIns="43200" lIns="86400" spcFirstLastPara="1" rIns="86400" wrap="square" tIns="43200">
            <a:noAutofit/>
          </a:bodyPr>
          <a:lstStyle>
            <a:lvl1pPr lvl="0"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1pPr>
            <a:lvl2pPr lvl="1"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4200" u="none" cap="none" strike="noStrike">
                <a:solidFill>
                  <a:schemeClr val="dk1"/>
                </a:solidFill>
                <a:latin typeface="Calibri"/>
                <a:ea typeface="Calibri"/>
                <a:cs typeface="Calibri"/>
                <a:sym typeface="Calibri"/>
              </a:defRPr>
            </a:lvl9pPr>
          </a:lstStyle>
          <a:p/>
        </p:txBody>
      </p:sp>
      <p:sp>
        <p:nvSpPr>
          <p:cNvPr id="91" name="Google Shape;91;p29"/>
          <p:cNvSpPr txBox="1"/>
          <p:nvPr>
            <p:ph idx="1" type="body"/>
          </p:nvPr>
        </p:nvSpPr>
        <p:spPr>
          <a:xfrm>
            <a:off x="456949" y="1200234"/>
            <a:ext cx="8230200" cy="3394200"/>
          </a:xfrm>
          <a:prstGeom prst="rect">
            <a:avLst/>
          </a:prstGeom>
          <a:noFill/>
          <a:ln>
            <a:noFill/>
          </a:ln>
        </p:spPr>
        <p:txBody>
          <a:bodyPr anchorCtr="0" anchor="t" bIns="43200" lIns="86400" spcFirstLastPara="1" rIns="86400" wrap="square" tIns="43200">
            <a:noAutofit/>
          </a:bodyPr>
          <a:lstStyle>
            <a:lvl1pPr indent="-419100" lvl="0" marL="4572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1pPr>
            <a:lvl2pPr indent="-393700" lvl="1" marL="914400" marR="0" rtl="0" algn="l">
              <a:spcBef>
                <a:spcPts val="520"/>
              </a:spcBef>
              <a:spcAft>
                <a:spcPts val="0"/>
              </a:spcAft>
              <a:buClr>
                <a:schemeClr val="dk1"/>
              </a:buClr>
              <a:buSzPts val="2600"/>
              <a:buFont typeface="Arial"/>
              <a:buChar char="–"/>
              <a:defRPr b="0" i="0" sz="2600" u="none" cap="none" strike="noStrike">
                <a:solidFill>
                  <a:schemeClr val="dk1"/>
                </a:solidFill>
                <a:latin typeface="Calibri"/>
                <a:ea typeface="Calibri"/>
                <a:cs typeface="Calibri"/>
                <a:sym typeface="Calibri"/>
              </a:defRPr>
            </a:lvl2pPr>
            <a:lvl3pPr indent="-374650" lvl="2" marL="1371600" marR="0" rtl="0" algn="l">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49250" lvl="3" marL="18288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4pPr>
            <a:lvl5pPr indent="-349250" lvl="4" marL="22860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5pPr>
            <a:lvl6pPr indent="-349250" lvl="5" marL="27432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indent="-349250" lvl="6" marL="32004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indent="-349250" lvl="7" marL="36576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indent="-349250" lvl="8" marL="4114800" marR="0" rtl="0" algn="l">
              <a:spcBef>
                <a:spcPts val="38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
        <p:nvSpPr>
          <p:cNvPr id="92" name="Google Shape;92;p29"/>
          <p:cNvSpPr txBox="1"/>
          <p:nvPr>
            <p:ph idx="10" type="dt"/>
          </p:nvPr>
        </p:nvSpPr>
        <p:spPr>
          <a:xfrm>
            <a:off x="456949" y="4766931"/>
            <a:ext cx="2133300" cy="274800"/>
          </a:xfrm>
          <a:prstGeom prst="rect">
            <a:avLst/>
          </a:prstGeom>
          <a:noFill/>
          <a:ln>
            <a:noFill/>
          </a:ln>
        </p:spPr>
        <p:txBody>
          <a:bodyPr anchorCtr="0" anchor="ctr" bIns="43200" lIns="86400" spcFirstLastPara="1" rIns="86400" wrap="square" tIns="43200">
            <a:noAutofit/>
          </a:bodyPr>
          <a:lstStyle>
            <a:lvl1pPr lvl="0" marR="0" rtl="0" algn="l">
              <a:lnSpc>
                <a:spcPct val="100000"/>
              </a:lnSpc>
              <a:spcBef>
                <a:spcPts val="0"/>
              </a:spcBef>
              <a:spcAft>
                <a:spcPts val="0"/>
              </a:spcAft>
              <a:buSzPts val="1400"/>
              <a:buNone/>
              <a:defRPr b="0" i="0" sz="11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9pPr>
          </a:lstStyle>
          <a:p/>
        </p:txBody>
      </p:sp>
      <p:sp>
        <p:nvSpPr>
          <p:cNvPr id="93" name="Google Shape;93;p29"/>
          <p:cNvSpPr txBox="1"/>
          <p:nvPr>
            <p:ph idx="11" type="ftr"/>
          </p:nvPr>
        </p:nvSpPr>
        <p:spPr>
          <a:xfrm>
            <a:off x="3124723" y="4766931"/>
            <a:ext cx="2894700" cy="274800"/>
          </a:xfrm>
          <a:prstGeom prst="rect">
            <a:avLst/>
          </a:prstGeom>
          <a:noFill/>
          <a:ln>
            <a:noFill/>
          </a:ln>
        </p:spPr>
        <p:txBody>
          <a:bodyPr anchorCtr="0" anchor="ctr" bIns="43200" lIns="86400" spcFirstLastPara="1" rIns="86400" wrap="square" tIns="43200">
            <a:noAutofit/>
          </a:bodyPr>
          <a:lstStyle>
            <a:lvl1pPr lvl="0"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700" u="none" cap="none" strike="noStrike">
                <a:solidFill>
                  <a:schemeClr val="dk1"/>
                </a:solidFill>
                <a:latin typeface="Arial"/>
                <a:ea typeface="Arial"/>
                <a:cs typeface="Arial"/>
                <a:sym typeface="Arial"/>
              </a:defRPr>
            </a:lvl9pPr>
          </a:lstStyle>
          <a:p/>
        </p:txBody>
      </p:sp>
      <p:sp>
        <p:nvSpPr>
          <p:cNvPr id="94" name="Google Shape;94;p29"/>
          <p:cNvSpPr txBox="1"/>
          <p:nvPr>
            <p:ph idx="12" type="sldNum"/>
          </p:nvPr>
        </p:nvSpPr>
        <p:spPr>
          <a:xfrm>
            <a:off x="6553517" y="4766931"/>
            <a:ext cx="2133300" cy="274800"/>
          </a:xfrm>
          <a:prstGeom prst="rect">
            <a:avLst/>
          </a:prstGeom>
          <a:noFill/>
          <a:ln>
            <a:noFill/>
          </a:ln>
        </p:spPr>
        <p:txBody>
          <a:bodyPr anchorCtr="0" anchor="ctr" bIns="43200" lIns="86400" spcFirstLastPara="1" rIns="86400" wrap="square" tIns="43200">
            <a:noAutofit/>
          </a:bodyPr>
          <a:lstStyle>
            <a:lvl1pPr indent="0" lvl="0"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100"/>
              <a:buFont typeface="Calibri"/>
              <a:buNone/>
              <a:defRPr b="0" i="0" sz="11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4" name="Shape 164"/>
        <p:cNvGrpSpPr/>
        <p:nvPr/>
      </p:nvGrpSpPr>
      <p:grpSpPr>
        <a:xfrm>
          <a:off x="0" y="0"/>
          <a:ext cx="0" cy="0"/>
          <a:chOff x="0" y="0"/>
          <a:chExt cx="0" cy="0"/>
        </a:xfrm>
      </p:grpSpPr>
      <p:sp>
        <p:nvSpPr>
          <p:cNvPr id="165" name="Google Shape;165;p41"/>
          <p:cNvSpPr txBox="1"/>
          <p:nvPr>
            <p:ph type="title"/>
          </p:nvPr>
        </p:nvSpPr>
        <p:spPr>
          <a:xfrm>
            <a:off x="669727" y="234404"/>
            <a:ext cx="7804500" cy="1138500"/>
          </a:xfrm>
          <a:prstGeom prst="rect">
            <a:avLst/>
          </a:prstGeom>
          <a:noFill/>
          <a:ln>
            <a:noFill/>
          </a:ln>
        </p:spPr>
        <p:txBody>
          <a:bodyPr anchorCtr="0" anchor="ctr" bIns="58925" lIns="58925" spcFirstLastPara="1" rIns="58925" wrap="square" tIns="58925">
            <a:noAutofit/>
          </a:bodyPr>
          <a:lstStyle>
            <a:lvl1pPr indent="-57150" lvl="0" marL="0" marR="0" rtl="0" algn="ctr">
              <a:spcBef>
                <a:spcPts val="0"/>
              </a:spcBef>
              <a:spcAft>
                <a:spcPts val="0"/>
              </a:spcAft>
              <a:buSzPts val="900"/>
              <a:buChar char="●"/>
              <a:defRPr b="1" i="0" sz="5200" u="none" cap="none" strike="noStrike">
                <a:latin typeface="Ubuntu"/>
                <a:ea typeface="Ubuntu"/>
                <a:cs typeface="Ubuntu"/>
                <a:sym typeface="Ubuntu"/>
              </a:defRPr>
            </a:lvl1pPr>
            <a:lvl2pPr indent="95250" lvl="1" marL="0" marR="0" rtl="0" algn="ctr">
              <a:spcBef>
                <a:spcPts val="0"/>
              </a:spcBef>
              <a:spcAft>
                <a:spcPts val="0"/>
              </a:spcAft>
              <a:buSzPts val="900"/>
              <a:buChar char="○"/>
              <a:defRPr b="0" i="0" sz="5200" u="none" cap="none" strike="noStrike">
                <a:latin typeface="Ubuntu"/>
                <a:ea typeface="Ubuntu"/>
                <a:cs typeface="Ubuntu"/>
                <a:sym typeface="Ubuntu"/>
              </a:defRPr>
            </a:lvl2pPr>
            <a:lvl3pPr indent="234950" lvl="2" marL="0" marR="0" rtl="0" algn="ctr">
              <a:spcBef>
                <a:spcPts val="0"/>
              </a:spcBef>
              <a:spcAft>
                <a:spcPts val="0"/>
              </a:spcAft>
              <a:buSzPts val="900"/>
              <a:buChar char="■"/>
              <a:defRPr b="0" i="0" sz="5200" u="none" cap="none" strike="noStrike">
                <a:latin typeface="Ubuntu"/>
                <a:ea typeface="Ubuntu"/>
                <a:cs typeface="Ubuntu"/>
                <a:sym typeface="Ubuntu"/>
              </a:defRPr>
            </a:lvl3pPr>
            <a:lvl4pPr indent="387350" lvl="3" marL="0" marR="0" rtl="0" algn="ctr">
              <a:spcBef>
                <a:spcPts val="0"/>
              </a:spcBef>
              <a:spcAft>
                <a:spcPts val="0"/>
              </a:spcAft>
              <a:buSzPts val="900"/>
              <a:buChar char="●"/>
              <a:defRPr b="0" i="0" sz="5200" u="none" cap="none" strike="noStrike">
                <a:latin typeface="Ubuntu"/>
                <a:ea typeface="Ubuntu"/>
                <a:cs typeface="Ubuntu"/>
                <a:sym typeface="Ubuntu"/>
              </a:defRPr>
            </a:lvl4pPr>
            <a:lvl5pPr indent="527050" lvl="4" marL="0" marR="0" rtl="0" algn="ctr">
              <a:spcBef>
                <a:spcPts val="0"/>
              </a:spcBef>
              <a:spcAft>
                <a:spcPts val="0"/>
              </a:spcAft>
              <a:buSzPts val="900"/>
              <a:buChar char="○"/>
              <a:defRPr b="0" i="0" sz="5200" u="none" cap="none" strike="noStrike">
                <a:latin typeface="Ubuntu"/>
                <a:ea typeface="Ubuntu"/>
                <a:cs typeface="Ubuntu"/>
                <a:sym typeface="Ubuntu"/>
              </a:defRPr>
            </a:lvl5pPr>
            <a:lvl6pPr indent="679450" lvl="5" marL="0" marR="0" rtl="0" algn="ctr">
              <a:spcBef>
                <a:spcPts val="0"/>
              </a:spcBef>
              <a:spcAft>
                <a:spcPts val="0"/>
              </a:spcAft>
              <a:buSzPts val="900"/>
              <a:buChar char="■"/>
              <a:defRPr b="0" i="0" sz="5200" u="none" cap="none" strike="noStrike">
                <a:latin typeface="Ubuntu"/>
                <a:ea typeface="Ubuntu"/>
                <a:cs typeface="Ubuntu"/>
                <a:sym typeface="Ubuntu"/>
              </a:defRPr>
            </a:lvl6pPr>
            <a:lvl7pPr indent="831850" lvl="6" marL="0" marR="0" rtl="0" algn="ctr">
              <a:spcBef>
                <a:spcPts val="0"/>
              </a:spcBef>
              <a:spcAft>
                <a:spcPts val="0"/>
              </a:spcAft>
              <a:buSzPts val="900"/>
              <a:buChar char="●"/>
              <a:defRPr b="0" i="0" sz="5200" u="none" cap="none" strike="noStrike">
                <a:latin typeface="Ubuntu"/>
                <a:ea typeface="Ubuntu"/>
                <a:cs typeface="Ubuntu"/>
                <a:sym typeface="Ubuntu"/>
              </a:defRPr>
            </a:lvl7pPr>
            <a:lvl8pPr indent="971550" lvl="7" marL="0" marR="0" rtl="0" algn="ctr">
              <a:spcBef>
                <a:spcPts val="0"/>
              </a:spcBef>
              <a:spcAft>
                <a:spcPts val="0"/>
              </a:spcAft>
              <a:buSzPts val="900"/>
              <a:buChar char="○"/>
              <a:defRPr b="0" i="0" sz="5200" u="none" cap="none" strike="noStrike">
                <a:latin typeface="Ubuntu"/>
                <a:ea typeface="Ubuntu"/>
                <a:cs typeface="Ubuntu"/>
                <a:sym typeface="Ubuntu"/>
              </a:defRPr>
            </a:lvl8pPr>
            <a:lvl9pPr indent="1123950" lvl="8" marL="0" marR="0" rtl="0" algn="ctr">
              <a:spcBef>
                <a:spcPts val="0"/>
              </a:spcBef>
              <a:spcAft>
                <a:spcPts val="0"/>
              </a:spcAft>
              <a:buSzPts val="900"/>
              <a:buChar char="■"/>
              <a:defRPr b="0" i="0" sz="5200" u="none" cap="none" strike="noStrike">
                <a:latin typeface="Ubuntu"/>
                <a:ea typeface="Ubuntu"/>
                <a:cs typeface="Ubuntu"/>
                <a:sym typeface="Ubuntu"/>
              </a:defRPr>
            </a:lvl9pPr>
          </a:lstStyle>
          <a:p/>
        </p:txBody>
      </p:sp>
      <p:sp>
        <p:nvSpPr>
          <p:cNvPr id="166" name="Google Shape;166;p41"/>
          <p:cNvSpPr txBox="1"/>
          <p:nvPr>
            <p:ph idx="1" type="body"/>
          </p:nvPr>
        </p:nvSpPr>
        <p:spPr>
          <a:xfrm>
            <a:off x="669727" y="1372939"/>
            <a:ext cx="7804500" cy="3315000"/>
          </a:xfrm>
          <a:prstGeom prst="rect">
            <a:avLst/>
          </a:prstGeom>
          <a:noFill/>
          <a:ln>
            <a:noFill/>
          </a:ln>
        </p:spPr>
        <p:txBody>
          <a:bodyPr anchorCtr="0" anchor="ctr" bIns="58925" lIns="58925" spcFirstLastPara="1" rIns="58925" wrap="square" tIns="58925">
            <a:noAutofit/>
          </a:bodyPr>
          <a:lstStyle>
            <a:lvl1pPr indent="-228600" lvl="0" marL="457200" marR="0" rtl="0" algn="l">
              <a:spcBef>
                <a:spcPts val="800"/>
              </a:spcBef>
              <a:spcAft>
                <a:spcPts val="0"/>
              </a:spcAft>
              <a:buClr>
                <a:srgbClr val="595959"/>
              </a:buClr>
              <a:buSzPts val="900"/>
              <a:buFont typeface="Open Sans"/>
              <a:buNone/>
              <a:defRPr b="0" i="0" sz="2300" u="none" cap="none" strike="noStrike">
                <a:solidFill>
                  <a:srgbClr val="595959"/>
                </a:solidFill>
                <a:latin typeface="Open Sans"/>
                <a:ea typeface="Open Sans"/>
                <a:cs typeface="Open Sans"/>
                <a:sym typeface="Open Sans"/>
              </a:defRPr>
            </a:lvl1pPr>
            <a:lvl2pPr indent="-285750" lvl="1" marL="914400" marR="0" rtl="0" algn="l">
              <a:spcBef>
                <a:spcPts val="800"/>
              </a:spcBef>
              <a:spcAft>
                <a:spcPts val="0"/>
              </a:spcAft>
              <a:buClr>
                <a:srgbClr val="595959"/>
              </a:buClr>
              <a:buSzPts val="900"/>
              <a:buFont typeface="Arial"/>
              <a:buChar char="•"/>
              <a:defRPr b="0" i="0" sz="2300" u="none" cap="none" strike="noStrike">
                <a:solidFill>
                  <a:srgbClr val="595959"/>
                </a:solidFill>
                <a:latin typeface="Open Sans"/>
                <a:ea typeface="Open Sans"/>
                <a:cs typeface="Open Sans"/>
                <a:sym typeface="Open Sans"/>
              </a:defRPr>
            </a:lvl2pPr>
            <a:lvl3pPr indent="-285750" lvl="2" marL="13716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3pPr>
            <a:lvl4pPr indent="-285750" lvl="3" marL="18288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4pPr>
            <a:lvl5pPr indent="-285750" lvl="4" marL="2286000" marR="0" rtl="0" algn="l">
              <a:spcBef>
                <a:spcPts val="800"/>
              </a:spcBef>
              <a:spcAft>
                <a:spcPts val="0"/>
              </a:spcAft>
              <a:buClr>
                <a:srgbClr val="595959"/>
              </a:buClr>
              <a:buSzPts val="900"/>
              <a:buFont typeface="Open Sans"/>
              <a:buChar char="•"/>
              <a:defRPr b="0" i="0" sz="2300" u="none" cap="none" strike="noStrike">
                <a:solidFill>
                  <a:srgbClr val="595959"/>
                </a:solidFill>
                <a:latin typeface="Open Sans"/>
                <a:ea typeface="Open Sans"/>
                <a:cs typeface="Open Sans"/>
                <a:sym typeface="Open Sans"/>
              </a:defRPr>
            </a:lvl5pPr>
            <a:lvl6pPr indent="-285750" lvl="5" marL="27432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6pPr>
            <a:lvl7pPr indent="-285750" lvl="6" marL="32004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7pPr>
            <a:lvl8pPr indent="-285750" lvl="7" marL="36576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8pPr>
            <a:lvl9pPr indent="-285750" lvl="8" marL="4114800" marR="0" rtl="0" algn="l">
              <a:spcBef>
                <a:spcPts val="2700"/>
              </a:spcBef>
              <a:spcAft>
                <a:spcPts val="0"/>
              </a:spcAft>
              <a:buSzPts val="900"/>
              <a:buFont typeface="Open Sans"/>
              <a:buChar char="•"/>
              <a:defRPr b="0" i="0" sz="2300" u="none" cap="none" strike="noStrike">
                <a:latin typeface="Open Sans"/>
                <a:ea typeface="Open Sans"/>
                <a:cs typeface="Open Sans"/>
                <a:sym typeface="Open Sans"/>
              </a:defRPr>
            </a:lvl9pPr>
          </a:lstStyle>
          <a:p/>
        </p:txBody>
      </p:sp>
      <p:sp>
        <p:nvSpPr>
          <p:cNvPr id="167" name="Google Shape;167;p41"/>
          <p:cNvSpPr txBox="1"/>
          <p:nvPr>
            <p:ph idx="11" type="ftr"/>
          </p:nvPr>
        </p:nvSpPr>
        <p:spPr>
          <a:xfrm>
            <a:off x="5578822" y="4414336"/>
            <a:ext cx="2895600" cy="273600"/>
          </a:xfrm>
          <a:prstGeom prst="rect">
            <a:avLst/>
          </a:prstGeom>
          <a:noFill/>
          <a:ln>
            <a:noFill/>
          </a:ln>
        </p:spPr>
        <p:txBody>
          <a:bodyPr anchorCtr="0" anchor="ctr" bIns="58925" lIns="58925" spcFirstLastPara="1" rIns="58925" wrap="square" tIns="58925">
            <a:noAutofit/>
          </a:bodyPr>
          <a:lstStyle>
            <a:lvl1pPr indent="-57150" lvl="0" marL="0" marR="0" rtl="0" algn="r">
              <a:spcBef>
                <a:spcPts val="0"/>
              </a:spcBef>
              <a:spcAft>
                <a:spcPts val="0"/>
              </a:spcAft>
              <a:buSzPts val="900"/>
              <a:buChar char="●"/>
              <a:defRPr b="0" i="0" sz="800" u="none" cap="none" strike="noStrike">
                <a:solidFill>
                  <a:srgbClr val="595959"/>
                </a:solidFill>
                <a:latin typeface="Open Sans"/>
                <a:ea typeface="Open Sans"/>
                <a:cs typeface="Open Sans"/>
                <a:sym typeface="Open Sans"/>
              </a:defRPr>
            </a:lvl1pPr>
            <a:lvl2pPr indent="95250" lvl="1" marL="0" marR="0" rtl="0" algn="ctr">
              <a:spcBef>
                <a:spcPts val="0"/>
              </a:spcBef>
              <a:spcAft>
                <a:spcPts val="0"/>
              </a:spcAft>
              <a:buSzPts val="900"/>
              <a:buChar char="○"/>
              <a:defRPr b="0" i="0" sz="2300" u="none" cap="none" strike="noStrike">
                <a:latin typeface="Open Sans"/>
                <a:ea typeface="Open Sans"/>
                <a:cs typeface="Open Sans"/>
                <a:sym typeface="Open Sans"/>
              </a:defRPr>
            </a:lvl2pPr>
            <a:lvl3pPr indent="234950" lvl="2" marL="0" marR="0" rtl="0" algn="ctr">
              <a:spcBef>
                <a:spcPts val="0"/>
              </a:spcBef>
              <a:spcAft>
                <a:spcPts val="0"/>
              </a:spcAft>
              <a:buSzPts val="900"/>
              <a:buChar char="■"/>
              <a:defRPr b="0" i="0" sz="2300" u="none" cap="none" strike="noStrike">
                <a:latin typeface="Open Sans"/>
                <a:ea typeface="Open Sans"/>
                <a:cs typeface="Open Sans"/>
                <a:sym typeface="Open Sans"/>
              </a:defRPr>
            </a:lvl3pPr>
            <a:lvl4pPr indent="387350" lvl="3" marL="0" marR="0" rtl="0" algn="ctr">
              <a:spcBef>
                <a:spcPts val="0"/>
              </a:spcBef>
              <a:spcAft>
                <a:spcPts val="0"/>
              </a:spcAft>
              <a:buSzPts val="900"/>
              <a:buChar char="●"/>
              <a:defRPr b="0" i="0" sz="2300" u="none" cap="none" strike="noStrike">
                <a:latin typeface="Open Sans"/>
                <a:ea typeface="Open Sans"/>
                <a:cs typeface="Open Sans"/>
                <a:sym typeface="Open Sans"/>
              </a:defRPr>
            </a:lvl4pPr>
            <a:lvl5pPr indent="527050" lvl="4" marL="0" marR="0" rtl="0" algn="ctr">
              <a:spcBef>
                <a:spcPts val="0"/>
              </a:spcBef>
              <a:spcAft>
                <a:spcPts val="0"/>
              </a:spcAft>
              <a:buSzPts val="900"/>
              <a:buChar char="○"/>
              <a:defRPr b="0" i="0" sz="2300" u="none" cap="none" strike="noStrike">
                <a:latin typeface="Open Sans"/>
                <a:ea typeface="Open Sans"/>
                <a:cs typeface="Open Sans"/>
                <a:sym typeface="Open Sans"/>
              </a:defRPr>
            </a:lvl5pPr>
            <a:lvl6pPr indent="679450" lvl="5" marL="0" marR="0" rtl="0" algn="ctr">
              <a:spcBef>
                <a:spcPts val="0"/>
              </a:spcBef>
              <a:spcAft>
                <a:spcPts val="0"/>
              </a:spcAft>
              <a:buSzPts val="900"/>
              <a:buChar char="■"/>
              <a:defRPr b="0" i="0" sz="2300" u="none" cap="none" strike="noStrike">
                <a:latin typeface="Open Sans"/>
                <a:ea typeface="Open Sans"/>
                <a:cs typeface="Open Sans"/>
                <a:sym typeface="Open Sans"/>
              </a:defRPr>
            </a:lvl6pPr>
            <a:lvl7pPr indent="831850" lvl="6" marL="0" marR="0" rtl="0" algn="ctr">
              <a:spcBef>
                <a:spcPts val="0"/>
              </a:spcBef>
              <a:spcAft>
                <a:spcPts val="0"/>
              </a:spcAft>
              <a:buSzPts val="900"/>
              <a:buChar char="●"/>
              <a:defRPr b="0" i="0" sz="2300" u="none" cap="none" strike="noStrike">
                <a:latin typeface="Open Sans"/>
                <a:ea typeface="Open Sans"/>
                <a:cs typeface="Open Sans"/>
                <a:sym typeface="Open Sans"/>
              </a:defRPr>
            </a:lvl7pPr>
            <a:lvl8pPr indent="971550" lvl="7" marL="0" marR="0" rtl="0" algn="ctr">
              <a:spcBef>
                <a:spcPts val="0"/>
              </a:spcBef>
              <a:spcAft>
                <a:spcPts val="0"/>
              </a:spcAft>
              <a:buSzPts val="900"/>
              <a:buChar char="○"/>
              <a:defRPr b="0" i="0" sz="2300" u="none" cap="none" strike="noStrike">
                <a:latin typeface="Open Sans"/>
                <a:ea typeface="Open Sans"/>
                <a:cs typeface="Open Sans"/>
                <a:sym typeface="Open Sans"/>
              </a:defRPr>
            </a:lvl8pPr>
            <a:lvl9pPr indent="1123950" lvl="8" marL="0" marR="0" rtl="0" algn="ctr">
              <a:spcBef>
                <a:spcPts val="0"/>
              </a:spcBef>
              <a:spcAft>
                <a:spcPts val="0"/>
              </a:spcAft>
              <a:buSzPts val="900"/>
              <a:buChar char="■"/>
              <a:defRPr b="0" i="0" sz="2300" u="none" cap="none" strike="noStrike">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85" r:id="rId1"/>
    <p:sldLayoutId id="2147483686" r:id="rId2"/>
    <p:sldLayoutId id="2147483687" r:id="rId3"/>
    <p:sldLayoutId id="2147483688" r:id="rId4"/>
    <p:sldLayoutId id="2147483689"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10" name="Shape 210"/>
        <p:cNvGrpSpPr/>
        <p:nvPr/>
      </p:nvGrpSpPr>
      <p:grpSpPr>
        <a:xfrm>
          <a:off x="0" y="0"/>
          <a:ext cx="0" cy="0"/>
          <a:chOff x="0" y="0"/>
          <a:chExt cx="0" cy="0"/>
        </a:xfrm>
      </p:grpSpPr>
      <p:sp>
        <p:nvSpPr>
          <p:cNvPr id="211" name="Google Shape;211;p4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Font typeface="Open Sans"/>
              <a:buNone/>
              <a:defRPr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212" name="Google Shape;212;p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213" name="Google Shape;213;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latin typeface="Open Sans"/>
                <a:ea typeface="Open Sans"/>
                <a:cs typeface="Open Sans"/>
                <a:sym typeface="Open Sans"/>
              </a:defRPr>
            </a:lvl1pPr>
            <a:lvl2pPr lvl="1" rtl="0" algn="r">
              <a:buNone/>
              <a:defRPr sz="1000">
                <a:solidFill>
                  <a:schemeClr val="dk2"/>
                </a:solidFill>
                <a:latin typeface="Open Sans"/>
                <a:ea typeface="Open Sans"/>
                <a:cs typeface="Open Sans"/>
                <a:sym typeface="Open Sans"/>
              </a:defRPr>
            </a:lvl2pPr>
            <a:lvl3pPr lvl="2" rtl="0" algn="r">
              <a:buNone/>
              <a:defRPr sz="1000">
                <a:solidFill>
                  <a:schemeClr val="dk2"/>
                </a:solidFill>
                <a:latin typeface="Open Sans"/>
                <a:ea typeface="Open Sans"/>
                <a:cs typeface="Open Sans"/>
                <a:sym typeface="Open Sans"/>
              </a:defRPr>
            </a:lvl3pPr>
            <a:lvl4pPr lvl="3" rtl="0" algn="r">
              <a:buNone/>
              <a:defRPr sz="1000">
                <a:solidFill>
                  <a:schemeClr val="dk2"/>
                </a:solidFill>
                <a:latin typeface="Open Sans"/>
                <a:ea typeface="Open Sans"/>
                <a:cs typeface="Open Sans"/>
                <a:sym typeface="Open Sans"/>
              </a:defRPr>
            </a:lvl4pPr>
            <a:lvl5pPr lvl="4" rtl="0" algn="r">
              <a:buNone/>
              <a:defRPr sz="1000">
                <a:solidFill>
                  <a:schemeClr val="dk2"/>
                </a:solidFill>
                <a:latin typeface="Open Sans"/>
                <a:ea typeface="Open Sans"/>
                <a:cs typeface="Open Sans"/>
                <a:sym typeface="Open Sans"/>
              </a:defRPr>
            </a:lvl5pPr>
            <a:lvl6pPr lvl="5" rtl="0" algn="r">
              <a:buNone/>
              <a:defRPr sz="1000">
                <a:solidFill>
                  <a:schemeClr val="dk2"/>
                </a:solidFill>
                <a:latin typeface="Open Sans"/>
                <a:ea typeface="Open Sans"/>
                <a:cs typeface="Open Sans"/>
                <a:sym typeface="Open Sans"/>
              </a:defRPr>
            </a:lvl6pPr>
            <a:lvl7pPr lvl="6" rtl="0" algn="r">
              <a:buNone/>
              <a:defRPr sz="1000">
                <a:solidFill>
                  <a:schemeClr val="dk2"/>
                </a:solidFill>
                <a:latin typeface="Open Sans"/>
                <a:ea typeface="Open Sans"/>
                <a:cs typeface="Open Sans"/>
                <a:sym typeface="Open Sans"/>
              </a:defRPr>
            </a:lvl7pPr>
            <a:lvl8pPr lvl="7" rtl="0" algn="r">
              <a:buNone/>
              <a:defRPr sz="1000">
                <a:solidFill>
                  <a:schemeClr val="dk2"/>
                </a:solidFill>
                <a:latin typeface="Open Sans"/>
                <a:ea typeface="Open Sans"/>
                <a:cs typeface="Open Sans"/>
                <a:sym typeface="Open Sans"/>
              </a:defRPr>
            </a:lvl8pPr>
            <a:lvl9pPr lvl="8" rtl="0"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7.jpg"/><Relationship Id="rId4" Type="http://schemas.openxmlformats.org/officeDocument/2006/relationships/image" Target="../media/image5.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8.png"/><Relationship Id="rId5"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image" Target="../media/image45.png"/><Relationship Id="rId5" Type="http://schemas.openxmlformats.org/officeDocument/2006/relationships/image" Target="../media/image16.png"/><Relationship Id="rId6"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22.png"/><Relationship Id="rId6"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22.png"/><Relationship Id="rId6"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4.xml"/><Relationship Id="rId3" Type="http://schemas.openxmlformats.org/officeDocument/2006/relationships/image" Target="../media/image13.png"/><Relationship Id="rId4" Type="http://schemas.openxmlformats.org/officeDocument/2006/relationships/hyperlink" Target="https://pro.europeana.eu/page/europeana-14-18-centenary-tour" TargetMode="External"/><Relationship Id="rId5" Type="http://schemas.openxmlformats.org/officeDocument/2006/relationships/hyperlink" Target="https://pro.europeana.eu/page/europeana-migration" TargetMode="External"/><Relationship Id="rId6" Type="http://schemas.openxmlformats.org/officeDocument/2006/relationships/hyperlink" Target="https://pro.europeana.eu/page/europe-at-work" TargetMode="External"/><Relationship Id="rId7"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27.jpg"/><Relationship Id="rId6" Type="http://schemas.openxmlformats.org/officeDocument/2006/relationships/image" Target="../media/image2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41.png"/><Relationship Id="rId5"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7.xml"/><Relationship Id="rId3" Type="http://schemas.openxmlformats.org/officeDocument/2006/relationships/image" Target="../media/image13.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8.xml"/><Relationship Id="rId3" Type="http://schemas.openxmlformats.org/officeDocument/2006/relationships/image" Target="../media/image29.jpg"/><Relationship Id="rId4" Type="http://schemas.openxmlformats.org/officeDocument/2006/relationships/image" Target="../media/image14.png"/><Relationship Id="rId5" Type="http://schemas.openxmlformats.org/officeDocument/2006/relationships/image" Target="../media/image9.png"/></Relationships>
</file>

<file path=ppt/slides/_rels/slide19.xml.rels><?xml version="1.0" encoding="UTF-8" standalone="yes"?><Relationships xmlns="http://schemas.openxmlformats.org/package/2006/relationships"><Relationship Id="rId10" Type="http://schemas.openxmlformats.org/officeDocument/2006/relationships/image" Target="../media/image34.jpg"/><Relationship Id="rId1" Type="http://schemas.openxmlformats.org/officeDocument/2006/relationships/slideLayout" Target="../slideLayouts/slideLayout54.xml"/><Relationship Id="rId2" Type="http://schemas.openxmlformats.org/officeDocument/2006/relationships/notesSlide" Target="../notesSlides/notesSlide19.xml"/><Relationship Id="rId3" Type="http://schemas.openxmlformats.org/officeDocument/2006/relationships/image" Target="../media/image26.jpg"/><Relationship Id="rId4" Type="http://schemas.openxmlformats.org/officeDocument/2006/relationships/image" Target="../media/image25.jpg"/><Relationship Id="rId9" Type="http://schemas.openxmlformats.org/officeDocument/2006/relationships/image" Target="../media/image30.jpg"/><Relationship Id="rId5" Type="http://schemas.openxmlformats.org/officeDocument/2006/relationships/image" Target="../media/image23.png"/><Relationship Id="rId6" Type="http://schemas.openxmlformats.org/officeDocument/2006/relationships/image" Target="../media/image32.jpg"/><Relationship Id="rId7" Type="http://schemas.openxmlformats.org/officeDocument/2006/relationships/image" Target="../media/image47.jpg"/><Relationship Id="rId8"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 Id="rId3" Type="http://schemas.openxmlformats.org/officeDocument/2006/relationships/image" Target="../media/image61.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3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1.xml"/><Relationship Id="rId3" Type="http://schemas.openxmlformats.org/officeDocument/2006/relationships/image" Target="../media/image3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40.jpg"/><Relationship Id="rId5" Type="http://schemas.openxmlformats.org/officeDocument/2006/relationships/hyperlink" Target="https://europeana.transcribathon.eu/"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3.xml"/><Relationship Id="rId3" Type="http://schemas.openxmlformats.org/officeDocument/2006/relationships/image" Target="../media/image14.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4.xml"/><Relationship Id="rId3" Type="http://schemas.openxmlformats.org/officeDocument/2006/relationships/image" Target="../media/image14.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5.xml"/><Relationship Id="rId3" Type="http://schemas.openxmlformats.org/officeDocument/2006/relationships/image" Target="../media/image37.jpg"/><Relationship Id="rId4" Type="http://schemas.openxmlformats.org/officeDocument/2006/relationships/hyperlink" Target="http://www.europeana1914-1918.eu/en/contributions/6191"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6.xml"/><Relationship Id="rId3"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3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4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46.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48.png"/><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 Id="rId3" Type="http://schemas.openxmlformats.org/officeDocument/2006/relationships/image" Target="../media/image55.png"/><Relationship Id="rId4" Type="http://schemas.openxmlformats.org/officeDocument/2006/relationships/image" Target="../media/image56.jpg"/><Relationship Id="rId5" Type="http://schemas.openxmlformats.org/officeDocument/2006/relationships/image" Target="../media/image5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hyperlink" Target="https://pro.europeana.eu/page/impact" TargetMode="External"/><Relationship Id="rId4" Type="http://schemas.openxmlformats.org/officeDocument/2006/relationships/hyperlink" Target="https://transkribus.eu/Transkribus/" TargetMode="External"/><Relationship Id="rId5" Type="http://schemas.openxmlformats.org/officeDocument/2006/relationships/hyperlink" Target="https://pro.europeana.eu/project/the-art-of-reading-in-the-middle-ages-arm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1" Type="http://schemas.openxmlformats.org/officeDocument/2006/relationships/image" Target="../media/image58.png"/><Relationship Id="rId10" Type="http://schemas.openxmlformats.org/officeDocument/2006/relationships/hyperlink" Target="https://twitter.com/europeanaeu" TargetMode="External"/><Relationship Id="rId13" Type="http://schemas.openxmlformats.org/officeDocument/2006/relationships/image" Target="../media/image9.png"/><Relationship Id="rId12" Type="http://schemas.openxmlformats.org/officeDocument/2006/relationships/image" Target="../media/image54.png"/><Relationship Id="rId1" Type="http://schemas.openxmlformats.org/officeDocument/2006/relationships/slideLayout" Target="../slideLayouts/slideLayout43.xml"/><Relationship Id="rId2" Type="http://schemas.openxmlformats.org/officeDocument/2006/relationships/notesSlide" Target="../notesSlides/notesSlide40.xml"/><Relationship Id="rId3" Type="http://schemas.openxmlformats.org/officeDocument/2006/relationships/image" Target="../media/image62.png"/><Relationship Id="rId4" Type="http://schemas.openxmlformats.org/officeDocument/2006/relationships/image" Target="../media/image14.png"/><Relationship Id="rId9" Type="http://schemas.openxmlformats.org/officeDocument/2006/relationships/hyperlink" Target="https://twitter.com/europeanaeu" TargetMode="External"/><Relationship Id="rId5" Type="http://schemas.openxmlformats.org/officeDocument/2006/relationships/hyperlink" Target="https://creativecommons.org/licenses/by-sa/4.0/legalcode" TargetMode="External"/><Relationship Id="rId6" Type="http://schemas.openxmlformats.org/officeDocument/2006/relationships/image" Target="../media/image59.png"/><Relationship Id="rId7" Type="http://schemas.openxmlformats.org/officeDocument/2006/relationships/hyperlink" Target="https://creativecommons.org/licenses/by-sa/4.0/legalcode" TargetMode="External"/><Relationship Id="rId8" Type="http://schemas.openxmlformats.org/officeDocument/2006/relationships/hyperlink" Target="https://www.europeana.eu/portal/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13.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hyperlink" Target="https://pro.europeana.eu/page/europeana-dsi" TargetMode="External"/><Relationship Id="rId5" Type="http://schemas.openxmlformats.org/officeDocument/2006/relationships/hyperlink" Target="https://pro.europeana.eu/page/generic-services-projects" TargetMode="External"/><Relationship Id="rId6" Type="http://schemas.openxmlformats.org/officeDocument/2006/relationships/hyperlink" Target="https://pro.europeana.eu/page/horizon-2020" TargetMode="External"/><Relationship Id="rId7"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4" name="Shape 264"/>
        <p:cNvGrpSpPr/>
        <p:nvPr/>
      </p:nvGrpSpPr>
      <p:grpSpPr>
        <a:xfrm>
          <a:off x="0" y="0"/>
          <a:ext cx="0" cy="0"/>
          <a:chOff x="0" y="0"/>
          <a:chExt cx="0" cy="0"/>
        </a:xfrm>
      </p:grpSpPr>
      <p:sp>
        <p:nvSpPr>
          <p:cNvPr id="265" name="Google Shape;265;p60"/>
          <p:cNvSpPr/>
          <p:nvPr/>
        </p:nvSpPr>
        <p:spPr>
          <a:xfrm>
            <a:off x="637875" y="3331125"/>
            <a:ext cx="8506200" cy="1640100"/>
          </a:xfrm>
          <a:prstGeom prst="roundRect">
            <a:avLst>
              <a:gd fmla="val 5829" name="adj"/>
            </a:avLst>
          </a:prstGeom>
          <a:solidFill>
            <a:schemeClr val="dk1">
              <a:alpha val="73730"/>
            </a:schemeClr>
          </a:solidFill>
          <a:ln>
            <a:noFill/>
          </a:ln>
        </p:spPr>
        <p:txBody>
          <a:bodyPr anchorCtr="0" anchor="ctr" bIns="40925" lIns="40925" spcFirstLastPara="1" rIns="40925" wrap="square" tIns="40925">
            <a:noAutofit/>
          </a:bodyPr>
          <a:lstStyle/>
          <a:p>
            <a:pPr indent="0" lvl="0" marL="139700" marR="0" rtl="0" algn="l">
              <a:lnSpc>
                <a:spcPct val="80000"/>
              </a:lnSpc>
              <a:spcBef>
                <a:spcPts val="0"/>
              </a:spcBef>
              <a:spcAft>
                <a:spcPts val="0"/>
              </a:spcAft>
              <a:buClr>
                <a:srgbClr val="FFFFFF"/>
              </a:buClr>
              <a:buFont typeface="Open Sans"/>
              <a:buNone/>
            </a:pPr>
            <a:r>
              <a:rPr b="1" lang="en-GB" sz="2400">
                <a:solidFill>
                  <a:srgbClr val="FFFFFF"/>
                </a:solidFill>
                <a:latin typeface="Open Sans"/>
                <a:ea typeface="Open Sans"/>
                <a:cs typeface="Open Sans"/>
                <a:sym typeface="Open Sans"/>
              </a:rPr>
              <a:t>Europeana Transcribe - </a:t>
            </a:r>
            <a:r>
              <a:rPr b="1" i="1" lang="en-GB" sz="2400">
                <a:solidFill>
                  <a:srgbClr val="FFFFFF"/>
                </a:solidFill>
                <a:latin typeface="Open Sans"/>
                <a:ea typeface="Open Sans"/>
                <a:cs typeface="Open Sans"/>
                <a:sym typeface="Open Sans"/>
              </a:rPr>
              <a:t>Using t</a:t>
            </a:r>
            <a:r>
              <a:rPr b="1" i="1" lang="en-GB" sz="2400">
                <a:solidFill>
                  <a:srgbClr val="FFFFFF"/>
                </a:solidFill>
                <a:latin typeface="Open Sans"/>
                <a:ea typeface="Open Sans"/>
                <a:cs typeface="Open Sans"/>
                <a:sym typeface="Open Sans"/>
              </a:rPr>
              <a:t>he power of the crowd</a:t>
            </a:r>
            <a:endParaRPr b="1" i="1" sz="2400">
              <a:solidFill>
                <a:srgbClr val="FFFFFF"/>
              </a:solidFill>
              <a:latin typeface="Open Sans"/>
              <a:ea typeface="Open Sans"/>
              <a:cs typeface="Open Sans"/>
              <a:sym typeface="Open Sans"/>
            </a:endParaRPr>
          </a:p>
          <a:p>
            <a:pPr indent="0" lvl="0" marL="139700" marR="0" rtl="0" algn="l">
              <a:lnSpc>
                <a:spcPct val="100000"/>
              </a:lnSpc>
              <a:spcBef>
                <a:spcPts val="500"/>
              </a:spcBef>
              <a:spcAft>
                <a:spcPts val="0"/>
              </a:spcAft>
              <a:buClr>
                <a:srgbClr val="FFFFFF"/>
              </a:buClr>
              <a:buFont typeface="Open Sans"/>
              <a:buNone/>
            </a:pPr>
            <a:r>
              <a:rPr lang="en-GB" sz="900">
                <a:solidFill>
                  <a:srgbClr val="FFFFFF"/>
                </a:solidFill>
                <a:latin typeface="Open Sans"/>
                <a:ea typeface="Open Sans"/>
                <a:cs typeface="Open Sans"/>
                <a:sym typeface="Open Sans"/>
              </a:rPr>
              <a:t>by Ad Pollé, CHI Community Manager, Europeana Foundation</a:t>
            </a:r>
            <a:r>
              <a:rPr lang="en-GB" sz="1200">
                <a:solidFill>
                  <a:srgbClr val="FFFFFF"/>
                </a:solidFill>
                <a:latin typeface="Open Sans"/>
                <a:ea typeface="Open Sans"/>
                <a:cs typeface="Open Sans"/>
                <a:sym typeface="Open Sans"/>
              </a:rPr>
              <a:t> </a:t>
            </a:r>
            <a:endParaRPr sz="1200">
              <a:solidFill>
                <a:srgbClr val="FFFFFF"/>
              </a:solidFill>
              <a:latin typeface="Open Sans"/>
              <a:ea typeface="Open Sans"/>
              <a:cs typeface="Open Sans"/>
              <a:sym typeface="Open Sans"/>
            </a:endParaRPr>
          </a:p>
          <a:p>
            <a:pPr indent="0" lvl="0" marL="139700" marR="0" rtl="0" algn="l">
              <a:lnSpc>
                <a:spcPct val="100000"/>
              </a:lnSpc>
              <a:spcBef>
                <a:spcPts val="500"/>
              </a:spcBef>
              <a:spcAft>
                <a:spcPts val="0"/>
              </a:spcAft>
              <a:buClr>
                <a:srgbClr val="FFFFFF"/>
              </a:buClr>
              <a:buFont typeface="Open Sans"/>
              <a:buNone/>
            </a:pPr>
            <a:br>
              <a:rPr lang="en-GB" sz="1200">
                <a:solidFill>
                  <a:srgbClr val="FFFFFF"/>
                </a:solidFill>
                <a:latin typeface="Open Sans"/>
                <a:ea typeface="Open Sans"/>
                <a:cs typeface="Open Sans"/>
                <a:sym typeface="Open Sans"/>
              </a:rPr>
            </a:br>
            <a:r>
              <a:rPr i="1" lang="en-GB" sz="1200">
                <a:solidFill>
                  <a:srgbClr val="FFFFFF"/>
                </a:solidFill>
                <a:latin typeface="Open Sans"/>
                <a:ea typeface="Open Sans"/>
                <a:cs typeface="Open Sans"/>
                <a:sym typeface="Open Sans"/>
              </a:rPr>
              <a:t>Citizen Science: What it means for SSH and how can multidisciplinarity be achieved?</a:t>
            </a:r>
            <a:r>
              <a:rPr lang="en-GB" sz="1200">
                <a:solidFill>
                  <a:srgbClr val="FFFFFF"/>
                </a:solidFill>
                <a:latin typeface="Open Sans"/>
                <a:ea typeface="Open Sans"/>
                <a:cs typeface="Open Sans"/>
                <a:sym typeface="Open Sans"/>
              </a:rPr>
              <a:t>  18 November 2020</a:t>
            </a:r>
            <a:endParaRPr b="0" sz="1200" u="none" cap="none" strike="noStrike">
              <a:solidFill>
                <a:srgbClr val="FFFFFF"/>
              </a:solidFill>
              <a:latin typeface="Open Sans"/>
              <a:ea typeface="Open Sans"/>
              <a:cs typeface="Open Sans"/>
              <a:sym typeface="Open Sans"/>
            </a:endParaRPr>
          </a:p>
        </p:txBody>
      </p:sp>
      <p:grpSp>
        <p:nvGrpSpPr>
          <p:cNvPr id="266" name="Google Shape;266;p60"/>
          <p:cNvGrpSpPr/>
          <p:nvPr/>
        </p:nvGrpSpPr>
        <p:grpSpPr>
          <a:xfrm>
            <a:off x="-153402" y="329490"/>
            <a:ext cx="8846053" cy="2597666"/>
            <a:chOff x="-351933" y="787464"/>
            <a:chExt cx="10551113" cy="3098361"/>
          </a:xfrm>
        </p:grpSpPr>
        <p:pic>
          <p:nvPicPr>
            <p:cNvPr id="267" name="Google Shape;267;p60"/>
            <p:cNvPicPr preferRelativeResize="0"/>
            <p:nvPr/>
          </p:nvPicPr>
          <p:blipFill>
            <a:blip r:embed="rId4">
              <a:alphaModFix amt="76000"/>
            </a:blip>
            <a:stretch>
              <a:fillRect/>
            </a:stretch>
          </p:blipFill>
          <p:spPr>
            <a:xfrm>
              <a:off x="8524830" y="787464"/>
              <a:ext cx="1674349" cy="2007900"/>
            </a:xfrm>
            <a:prstGeom prst="rect">
              <a:avLst/>
            </a:prstGeom>
            <a:noFill/>
            <a:ln>
              <a:noFill/>
            </a:ln>
          </p:spPr>
        </p:pic>
        <p:pic>
          <p:nvPicPr>
            <p:cNvPr id="268" name="Google Shape;268;p60"/>
            <p:cNvPicPr preferRelativeResize="0"/>
            <p:nvPr/>
          </p:nvPicPr>
          <p:blipFill>
            <a:blip r:embed="rId5">
              <a:alphaModFix amt="76000"/>
            </a:blip>
            <a:stretch>
              <a:fillRect/>
            </a:stretch>
          </p:blipFill>
          <p:spPr>
            <a:xfrm>
              <a:off x="-351933" y="2190550"/>
              <a:ext cx="6455474" cy="1695275"/>
            </a:xfrm>
            <a:prstGeom prst="rect">
              <a:avLst/>
            </a:prstGeom>
            <a:noFill/>
            <a:ln>
              <a:noFill/>
            </a:ln>
          </p:spPr>
        </p:pic>
      </p:grpSp>
      <p:sp>
        <p:nvSpPr>
          <p:cNvPr id="269" name="Google Shape;269;p60"/>
          <p:cNvSpPr txBox="1"/>
          <p:nvPr/>
        </p:nvSpPr>
        <p:spPr>
          <a:xfrm>
            <a:off x="0" y="4894800"/>
            <a:ext cx="4585500" cy="2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600">
              <a:highlight>
                <a:srgbClr val="FFFFFF"/>
              </a:highlight>
              <a:latin typeface="Open Sans"/>
              <a:ea typeface="Open Sans"/>
              <a:cs typeface="Open Sans"/>
              <a:sym typeface="Open Sans"/>
            </a:endParaRPr>
          </a:p>
          <a:p>
            <a:pPr indent="0" lvl="0" marL="0" rtl="0" algn="l">
              <a:spcBef>
                <a:spcPts val="0"/>
              </a:spcBef>
              <a:spcAft>
                <a:spcPts val="0"/>
              </a:spcAft>
              <a:buNone/>
            </a:pPr>
            <a:r>
              <a:t/>
            </a:r>
            <a:endParaRPr sz="600">
              <a:highlight>
                <a:srgbClr val="FFFFFF"/>
              </a:highlight>
              <a:latin typeface="Open Sans"/>
              <a:ea typeface="Open Sans"/>
              <a:cs typeface="Open Sans"/>
              <a:sym typeface="Open Sans"/>
            </a:endParaRPr>
          </a:p>
        </p:txBody>
      </p:sp>
      <p:sp>
        <p:nvSpPr>
          <p:cNvPr id="270" name="Google Shape;270;p60"/>
          <p:cNvSpPr txBox="1"/>
          <p:nvPr/>
        </p:nvSpPr>
        <p:spPr>
          <a:xfrm>
            <a:off x="0" y="141750"/>
            <a:ext cx="2931600" cy="441000"/>
          </a:xfrm>
          <a:prstGeom prst="rect">
            <a:avLst/>
          </a:prstGeom>
          <a:solidFill>
            <a:srgbClr val="00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rgbClr val="FFFFFF"/>
                </a:solidFill>
              </a:rPr>
              <a:t>Feeding Belgian civilian refugees after arrival, October 1914 </a:t>
            </a:r>
            <a:endParaRPr sz="800">
              <a:solidFill>
                <a:srgbClr val="FFFFFF"/>
              </a:solidFill>
            </a:endParaRPr>
          </a:p>
          <a:p>
            <a:pPr indent="0" lvl="0" marL="0" rtl="0" algn="l">
              <a:spcBef>
                <a:spcPts val="0"/>
              </a:spcBef>
              <a:spcAft>
                <a:spcPts val="0"/>
              </a:spcAft>
              <a:buNone/>
            </a:pPr>
            <a:r>
              <a:rPr lang="en-GB" sz="800">
                <a:solidFill>
                  <a:srgbClr val="FFFFFF"/>
                </a:solidFill>
              </a:rPr>
              <a:t>(picture Archief Eemland) / Europeana 1914-1918</a:t>
            </a:r>
            <a:endParaRPr sz="8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69"/>
          <p:cNvSpPr/>
          <p:nvPr/>
        </p:nvSpPr>
        <p:spPr>
          <a:xfrm>
            <a:off x="0" y="-69875"/>
            <a:ext cx="9155400" cy="52554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69"/>
          <p:cNvSpPr txBox="1"/>
          <p:nvPr>
            <p:ph type="ctrTitle"/>
          </p:nvPr>
        </p:nvSpPr>
        <p:spPr>
          <a:xfrm>
            <a:off x="601704" y="-207375"/>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PARTNER PROFILE</a:t>
            </a:r>
            <a:endParaRPr sz="4000">
              <a:solidFill>
                <a:srgbClr val="0A72CC"/>
              </a:solidFill>
              <a:latin typeface="Open Sans SemiBold"/>
              <a:ea typeface="Open Sans SemiBold"/>
              <a:cs typeface="Open Sans SemiBold"/>
              <a:sym typeface="Open Sans SemiBold"/>
            </a:endParaRPr>
          </a:p>
        </p:txBody>
      </p:sp>
      <p:sp>
        <p:nvSpPr>
          <p:cNvPr id="371" name="Google Shape;371;p69"/>
          <p:cNvSpPr txBox="1"/>
          <p:nvPr>
            <p:ph idx="1" type="subTitle"/>
          </p:nvPr>
        </p:nvSpPr>
        <p:spPr>
          <a:xfrm>
            <a:off x="264875" y="1156025"/>
            <a:ext cx="2749200" cy="2352300"/>
          </a:xfrm>
          <a:prstGeom prst="rect">
            <a:avLst/>
          </a:prstGeom>
        </p:spPr>
        <p:txBody>
          <a:bodyPr anchorCtr="0" anchor="t" bIns="91425" lIns="91425" spcFirstLastPara="1" rIns="91425" wrap="square" tIns="91425">
            <a:noAutofit/>
          </a:bodyPr>
          <a:lstStyle/>
          <a:p>
            <a:pPr indent="-323850" lvl="0" marL="457200" rtl="0" algn="l">
              <a:lnSpc>
                <a:spcPct val="115000"/>
              </a:lnSpc>
              <a:spcBef>
                <a:spcPts val="0"/>
              </a:spcBef>
              <a:spcAft>
                <a:spcPts val="0"/>
              </a:spcAft>
              <a:buClr>
                <a:srgbClr val="000000"/>
              </a:buClr>
              <a:buSzPts val="1500"/>
              <a:buChar char="●"/>
            </a:pPr>
            <a:r>
              <a:rPr lang="en-GB" sz="1500">
                <a:solidFill>
                  <a:srgbClr val="000000"/>
                </a:solidFill>
              </a:rPr>
              <a:t>Over 120 partners from across Europe  (coloured countries)</a:t>
            </a:r>
            <a:endParaRPr sz="1500">
              <a:solidFill>
                <a:srgbClr val="000000"/>
              </a:solidFill>
            </a:endParaRPr>
          </a:p>
          <a:p>
            <a:pPr indent="-323850" lvl="0" marL="457200" rtl="0" algn="l">
              <a:lnSpc>
                <a:spcPct val="115000"/>
              </a:lnSpc>
              <a:spcBef>
                <a:spcPts val="1000"/>
              </a:spcBef>
              <a:spcAft>
                <a:spcPts val="0"/>
              </a:spcAft>
              <a:buClr>
                <a:srgbClr val="000000"/>
              </a:buClr>
              <a:buSzPts val="1500"/>
              <a:buChar char="●"/>
            </a:pPr>
            <a:r>
              <a:rPr lang="en-GB" sz="1500">
                <a:solidFill>
                  <a:srgbClr val="000000"/>
                </a:solidFill>
              </a:rPr>
              <a:t>Partners in libraries, museums, archives, aggregators, NGOs and private companies.</a:t>
            </a:r>
            <a:endParaRPr sz="1500">
              <a:solidFill>
                <a:srgbClr val="000000"/>
              </a:solidFill>
            </a:endParaRPr>
          </a:p>
          <a:p>
            <a:pPr indent="0" lvl="0" marL="457200" rtl="0" algn="l">
              <a:lnSpc>
                <a:spcPct val="115000"/>
              </a:lnSpc>
              <a:spcBef>
                <a:spcPts val="1000"/>
              </a:spcBef>
              <a:spcAft>
                <a:spcPts val="1000"/>
              </a:spcAft>
              <a:buNone/>
            </a:pPr>
            <a:r>
              <a:t/>
            </a:r>
            <a:endParaRPr sz="2100">
              <a:solidFill>
                <a:srgbClr val="000000"/>
              </a:solidFill>
            </a:endParaRPr>
          </a:p>
        </p:txBody>
      </p:sp>
      <p:sp>
        <p:nvSpPr>
          <p:cNvPr id="372" name="Google Shape;372;p69"/>
          <p:cNvSpPr/>
          <p:nvPr/>
        </p:nvSpPr>
        <p:spPr>
          <a:xfrm>
            <a:off x="3458850" y="899225"/>
            <a:ext cx="957900" cy="2568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3" name="Google Shape;373;p69"/>
          <p:cNvPicPr preferRelativeResize="0"/>
          <p:nvPr/>
        </p:nvPicPr>
        <p:blipFill>
          <a:blip r:embed="rId3">
            <a:alphaModFix/>
          </a:blip>
          <a:stretch>
            <a:fillRect/>
          </a:stretch>
        </p:blipFill>
        <p:spPr>
          <a:xfrm>
            <a:off x="3092524" y="899225"/>
            <a:ext cx="6051474" cy="4270300"/>
          </a:xfrm>
          <a:prstGeom prst="rect">
            <a:avLst/>
          </a:prstGeom>
          <a:noFill/>
          <a:ln>
            <a:noFill/>
          </a:ln>
        </p:spPr>
      </p:pic>
      <p:grpSp>
        <p:nvGrpSpPr>
          <p:cNvPr id="374" name="Google Shape;374;p69"/>
          <p:cNvGrpSpPr/>
          <p:nvPr/>
        </p:nvGrpSpPr>
        <p:grpSpPr>
          <a:xfrm>
            <a:off x="8678850" y="4336200"/>
            <a:ext cx="525300" cy="550200"/>
            <a:chOff x="8678850" y="4336200"/>
            <a:chExt cx="525300" cy="550200"/>
          </a:xfrm>
        </p:grpSpPr>
        <p:sp>
          <p:nvSpPr>
            <p:cNvPr id="375" name="Google Shape;375;p69"/>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6" name="Google Shape;376;p69"/>
            <p:cNvPicPr preferRelativeResize="0"/>
            <p:nvPr/>
          </p:nvPicPr>
          <p:blipFill>
            <a:blip r:embed="rId4">
              <a:alphaModFix/>
            </a:blip>
            <a:stretch>
              <a:fillRect/>
            </a:stretch>
          </p:blipFill>
          <p:spPr>
            <a:xfrm>
              <a:off x="8746355" y="4401536"/>
              <a:ext cx="296399" cy="419170"/>
            </a:xfrm>
            <a:prstGeom prst="rect">
              <a:avLst/>
            </a:prstGeom>
            <a:noFill/>
            <a:ln>
              <a:noFill/>
            </a:ln>
          </p:spPr>
        </p:pic>
      </p:grpSp>
      <p:pic>
        <p:nvPicPr>
          <p:cNvPr id="377" name="Google Shape;377;p69"/>
          <p:cNvPicPr preferRelativeResize="0"/>
          <p:nvPr/>
        </p:nvPicPr>
        <p:blipFill rotWithShape="1">
          <a:blip r:embed="rId5">
            <a:alphaModFix amt="56000"/>
          </a:blip>
          <a:srcRect b="-630" l="0" r="0" t="29027"/>
          <a:stretch/>
        </p:blipFill>
        <p:spPr>
          <a:xfrm flipH="1">
            <a:off x="1851450" y="-60450"/>
            <a:ext cx="7352700" cy="526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70"/>
          <p:cNvSpPr/>
          <p:nvPr/>
        </p:nvSpPr>
        <p:spPr>
          <a:xfrm>
            <a:off x="-1140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3" name="Google Shape;383;p70"/>
          <p:cNvPicPr preferRelativeResize="0"/>
          <p:nvPr/>
        </p:nvPicPr>
        <p:blipFill rotWithShape="1">
          <a:blip r:embed="rId3">
            <a:alphaModFix amt="33000"/>
          </a:blip>
          <a:srcRect b="-630" l="0" r="0" t="29027"/>
          <a:stretch/>
        </p:blipFill>
        <p:spPr>
          <a:xfrm flipH="1">
            <a:off x="2387948" y="-60450"/>
            <a:ext cx="7352700" cy="5264400"/>
          </a:xfrm>
          <a:prstGeom prst="rect">
            <a:avLst/>
          </a:prstGeom>
          <a:noFill/>
          <a:ln>
            <a:noFill/>
          </a:ln>
        </p:spPr>
      </p:pic>
      <p:pic>
        <p:nvPicPr>
          <p:cNvPr id="384" name="Google Shape;384;p70"/>
          <p:cNvPicPr preferRelativeResize="0"/>
          <p:nvPr/>
        </p:nvPicPr>
        <p:blipFill>
          <a:blip r:embed="rId4">
            <a:alphaModFix/>
          </a:blip>
          <a:stretch>
            <a:fillRect/>
          </a:stretch>
        </p:blipFill>
        <p:spPr>
          <a:xfrm>
            <a:off x="3813575" y="1460125"/>
            <a:ext cx="5166925" cy="3214775"/>
          </a:xfrm>
          <a:prstGeom prst="rect">
            <a:avLst/>
          </a:prstGeom>
          <a:noFill/>
          <a:ln>
            <a:noFill/>
          </a:ln>
        </p:spPr>
      </p:pic>
      <p:pic>
        <p:nvPicPr>
          <p:cNvPr id="385" name="Google Shape;385;p70"/>
          <p:cNvPicPr preferRelativeResize="0"/>
          <p:nvPr/>
        </p:nvPicPr>
        <p:blipFill rotWithShape="1">
          <a:blip r:embed="rId5">
            <a:alphaModFix/>
          </a:blip>
          <a:srcRect b="1854" l="0" r="10913" t="7688"/>
          <a:stretch/>
        </p:blipFill>
        <p:spPr>
          <a:xfrm>
            <a:off x="2878050" y="1124898"/>
            <a:ext cx="6265948" cy="4155625"/>
          </a:xfrm>
          <a:prstGeom prst="rect">
            <a:avLst/>
          </a:prstGeom>
          <a:noFill/>
          <a:ln>
            <a:noFill/>
          </a:ln>
        </p:spPr>
      </p:pic>
      <p:grpSp>
        <p:nvGrpSpPr>
          <p:cNvPr id="386" name="Google Shape;386;p70"/>
          <p:cNvGrpSpPr/>
          <p:nvPr/>
        </p:nvGrpSpPr>
        <p:grpSpPr>
          <a:xfrm>
            <a:off x="8678850" y="4336200"/>
            <a:ext cx="525300" cy="550200"/>
            <a:chOff x="8678850" y="4336200"/>
            <a:chExt cx="525300" cy="550200"/>
          </a:xfrm>
        </p:grpSpPr>
        <p:sp>
          <p:nvSpPr>
            <p:cNvPr id="387" name="Google Shape;387;p70"/>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8" name="Google Shape;388;p70"/>
            <p:cNvPicPr preferRelativeResize="0"/>
            <p:nvPr/>
          </p:nvPicPr>
          <p:blipFill>
            <a:blip r:embed="rId6">
              <a:alphaModFix/>
            </a:blip>
            <a:stretch>
              <a:fillRect/>
            </a:stretch>
          </p:blipFill>
          <p:spPr>
            <a:xfrm>
              <a:off x="8746355" y="4401536"/>
              <a:ext cx="296399" cy="419170"/>
            </a:xfrm>
            <a:prstGeom prst="rect">
              <a:avLst/>
            </a:prstGeom>
            <a:noFill/>
            <a:ln>
              <a:noFill/>
            </a:ln>
          </p:spPr>
        </p:pic>
      </p:grpSp>
      <p:sp>
        <p:nvSpPr>
          <p:cNvPr id="389" name="Google Shape;389;p70"/>
          <p:cNvSpPr txBox="1"/>
          <p:nvPr>
            <p:ph type="ctrTitle"/>
          </p:nvPr>
        </p:nvSpPr>
        <p:spPr>
          <a:xfrm>
            <a:off x="266599" y="327525"/>
            <a:ext cx="6634800" cy="864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COLLECTIONS</a:t>
            </a:r>
            <a:endParaRPr sz="4000">
              <a:solidFill>
                <a:srgbClr val="0A72CC"/>
              </a:solidFill>
              <a:latin typeface="Open Sans SemiBold"/>
              <a:ea typeface="Open Sans SemiBold"/>
              <a:cs typeface="Open Sans SemiBold"/>
              <a:sym typeface="Open Sans SemiBold"/>
            </a:endParaRPr>
          </a:p>
        </p:txBody>
      </p:sp>
      <p:sp>
        <p:nvSpPr>
          <p:cNvPr id="390" name="Google Shape;390;p70"/>
          <p:cNvSpPr txBox="1"/>
          <p:nvPr>
            <p:ph idx="1" type="subTitle"/>
          </p:nvPr>
        </p:nvSpPr>
        <p:spPr>
          <a:xfrm>
            <a:off x="322449" y="1431175"/>
            <a:ext cx="2641200" cy="6246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rPr>
              <a:t>Inspiring cultural heritage from across Europe at your fingertips</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71"/>
          <p:cNvSpPr/>
          <p:nvPr/>
        </p:nvSpPr>
        <p:spPr>
          <a:xfrm>
            <a:off x="-1140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6" name="Google Shape;396;p71"/>
          <p:cNvPicPr preferRelativeResize="0"/>
          <p:nvPr/>
        </p:nvPicPr>
        <p:blipFill rotWithShape="1">
          <a:blip r:embed="rId3">
            <a:alphaModFix amt="33000"/>
          </a:blip>
          <a:srcRect b="-630" l="0" r="0" t="29027"/>
          <a:stretch/>
        </p:blipFill>
        <p:spPr>
          <a:xfrm flipH="1">
            <a:off x="2387948" y="-60450"/>
            <a:ext cx="7352700" cy="5264400"/>
          </a:xfrm>
          <a:prstGeom prst="rect">
            <a:avLst/>
          </a:prstGeom>
          <a:noFill/>
          <a:ln>
            <a:noFill/>
          </a:ln>
        </p:spPr>
      </p:pic>
      <p:pic>
        <p:nvPicPr>
          <p:cNvPr id="397" name="Google Shape;397;p71"/>
          <p:cNvPicPr preferRelativeResize="0"/>
          <p:nvPr/>
        </p:nvPicPr>
        <p:blipFill rotWithShape="1">
          <a:blip r:embed="rId4">
            <a:alphaModFix/>
          </a:blip>
          <a:srcRect b="11343" l="17095" r="16018" t="4939"/>
          <a:stretch/>
        </p:blipFill>
        <p:spPr>
          <a:xfrm>
            <a:off x="4173998" y="1251550"/>
            <a:ext cx="4808050" cy="3383299"/>
          </a:xfrm>
          <a:prstGeom prst="rect">
            <a:avLst/>
          </a:prstGeom>
          <a:noFill/>
          <a:ln>
            <a:noFill/>
          </a:ln>
        </p:spPr>
      </p:pic>
      <p:pic>
        <p:nvPicPr>
          <p:cNvPr id="398" name="Google Shape;398;p71"/>
          <p:cNvPicPr preferRelativeResize="0"/>
          <p:nvPr/>
        </p:nvPicPr>
        <p:blipFill rotWithShape="1">
          <a:blip r:embed="rId5">
            <a:alphaModFix/>
          </a:blip>
          <a:srcRect b="1854" l="0" r="10913" t="7688"/>
          <a:stretch/>
        </p:blipFill>
        <p:spPr>
          <a:xfrm>
            <a:off x="2925750" y="1124898"/>
            <a:ext cx="6277102" cy="4163025"/>
          </a:xfrm>
          <a:prstGeom prst="rect">
            <a:avLst/>
          </a:prstGeom>
          <a:noFill/>
          <a:ln>
            <a:noFill/>
          </a:ln>
        </p:spPr>
      </p:pic>
      <p:grpSp>
        <p:nvGrpSpPr>
          <p:cNvPr id="399" name="Google Shape;399;p71"/>
          <p:cNvGrpSpPr/>
          <p:nvPr/>
        </p:nvGrpSpPr>
        <p:grpSpPr>
          <a:xfrm>
            <a:off x="8678850" y="4336200"/>
            <a:ext cx="525300" cy="550200"/>
            <a:chOff x="8678850" y="4336200"/>
            <a:chExt cx="525300" cy="550200"/>
          </a:xfrm>
        </p:grpSpPr>
        <p:sp>
          <p:nvSpPr>
            <p:cNvPr id="400" name="Google Shape;400;p71"/>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1" name="Google Shape;401;p71"/>
            <p:cNvPicPr preferRelativeResize="0"/>
            <p:nvPr/>
          </p:nvPicPr>
          <p:blipFill>
            <a:blip r:embed="rId6">
              <a:alphaModFix/>
            </a:blip>
            <a:stretch>
              <a:fillRect/>
            </a:stretch>
          </p:blipFill>
          <p:spPr>
            <a:xfrm>
              <a:off x="8746355" y="4401536"/>
              <a:ext cx="296399" cy="419170"/>
            </a:xfrm>
            <a:prstGeom prst="rect">
              <a:avLst/>
            </a:prstGeom>
            <a:noFill/>
            <a:ln>
              <a:noFill/>
            </a:ln>
          </p:spPr>
        </p:pic>
      </p:grpSp>
      <p:sp>
        <p:nvSpPr>
          <p:cNvPr id="402" name="Google Shape;402;p71"/>
          <p:cNvSpPr txBox="1"/>
          <p:nvPr>
            <p:ph type="ctrTitle"/>
          </p:nvPr>
        </p:nvSpPr>
        <p:spPr>
          <a:xfrm>
            <a:off x="266599" y="327525"/>
            <a:ext cx="6634800" cy="864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EDITORIAL</a:t>
            </a:r>
            <a:endParaRPr sz="4000">
              <a:solidFill>
                <a:srgbClr val="0A72CC"/>
              </a:solidFill>
              <a:latin typeface="Open Sans SemiBold"/>
              <a:ea typeface="Open Sans SemiBold"/>
              <a:cs typeface="Open Sans SemiBold"/>
              <a:sym typeface="Open Sans SemiBold"/>
            </a:endParaRPr>
          </a:p>
        </p:txBody>
      </p:sp>
      <p:sp>
        <p:nvSpPr>
          <p:cNvPr id="403" name="Google Shape;403;p71"/>
          <p:cNvSpPr txBox="1"/>
          <p:nvPr>
            <p:ph idx="1" type="subTitle"/>
          </p:nvPr>
        </p:nvSpPr>
        <p:spPr>
          <a:xfrm>
            <a:off x="322450" y="1431175"/>
            <a:ext cx="2603400" cy="18489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rPr>
              <a:t>Engaging stories on an amazing variety of subjects, from social history to fashion, and architecture to the environment.</a:t>
            </a:r>
            <a:endParaRPr sz="150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72"/>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9" name="Google Shape;409;p72"/>
          <p:cNvPicPr preferRelativeResize="0"/>
          <p:nvPr/>
        </p:nvPicPr>
        <p:blipFill rotWithShape="1">
          <a:blip r:embed="rId3">
            <a:alphaModFix amt="33000"/>
          </a:blip>
          <a:srcRect b="-630" l="0" r="0" t="29027"/>
          <a:stretch/>
        </p:blipFill>
        <p:spPr>
          <a:xfrm flipH="1">
            <a:off x="1994320" y="-63700"/>
            <a:ext cx="7352700" cy="5264400"/>
          </a:xfrm>
          <a:prstGeom prst="rect">
            <a:avLst/>
          </a:prstGeom>
          <a:noFill/>
          <a:ln>
            <a:noFill/>
          </a:ln>
        </p:spPr>
      </p:pic>
      <p:pic>
        <p:nvPicPr>
          <p:cNvPr id="410" name="Google Shape;410;p72"/>
          <p:cNvPicPr preferRelativeResize="0"/>
          <p:nvPr/>
        </p:nvPicPr>
        <p:blipFill rotWithShape="1">
          <a:blip r:embed="rId4">
            <a:alphaModFix/>
          </a:blip>
          <a:srcRect b="5715" l="15514" r="17782" t="15127"/>
          <a:stretch/>
        </p:blipFill>
        <p:spPr>
          <a:xfrm>
            <a:off x="3997199" y="1184700"/>
            <a:ext cx="5029588" cy="3355524"/>
          </a:xfrm>
          <a:prstGeom prst="rect">
            <a:avLst/>
          </a:prstGeom>
          <a:noFill/>
          <a:ln>
            <a:noFill/>
          </a:ln>
        </p:spPr>
      </p:pic>
      <p:pic>
        <p:nvPicPr>
          <p:cNvPr id="411" name="Google Shape;411;p72"/>
          <p:cNvPicPr preferRelativeResize="0"/>
          <p:nvPr/>
        </p:nvPicPr>
        <p:blipFill rotWithShape="1">
          <a:blip r:embed="rId5">
            <a:alphaModFix/>
          </a:blip>
          <a:srcRect b="1854" l="0" r="10913" t="7688"/>
          <a:stretch/>
        </p:blipFill>
        <p:spPr>
          <a:xfrm>
            <a:off x="3044435" y="956100"/>
            <a:ext cx="6136065" cy="4069475"/>
          </a:xfrm>
          <a:prstGeom prst="rect">
            <a:avLst/>
          </a:prstGeom>
          <a:noFill/>
          <a:ln>
            <a:noFill/>
          </a:ln>
        </p:spPr>
      </p:pic>
      <p:grpSp>
        <p:nvGrpSpPr>
          <p:cNvPr id="412" name="Google Shape;412;p72"/>
          <p:cNvGrpSpPr/>
          <p:nvPr/>
        </p:nvGrpSpPr>
        <p:grpSpPr>
          <a:xfrm>
            <a:off x="8678850" y="4336200"/>
            <a:ext cx="525300" cy="550200"/>
            <a:chOff x="8678850" y="4336200"/>
            <a:chExt cx="525300" cy="550200"/>
          </a:xfrm>
        </p:grpSpPr>
        <p:sp>
          <p:nvSpPr>
            <p:cNvPr id="413" name="Google Shape;413;p72"/>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4" name="Google Shape;414;p72"/>
            <p:cNvPicPr preferRelativeResize="0"/>
            <p:nvPr/>
          </p:nvPicPr>
          <p:blipFill>
            <a:blip r:embed="rId6">
              <a:alphaModFix/>
            </a:blip>
            <a:stretch>
              <a:fillRect/>
            </a:stretch>
          </p:blipFill>
          <p:spPr>
            <a:xfrm>
              <a:off x="8746355" y="4401536"/>
              <a:ext cx="296399" cy="419170"/>
            </a:xfrm>
            <a:prstGeom prst="rect">
              <a:avLst/>
            </a:prstGeom>
            <a:noFill/>
            <a:ln>
              <a:noFill/>
            </a:ln>
          </p:spPr>
        </p:pic>
      </p:grpSp>
      <p:sp>
        <p:nvSpPr>
          <p:cNvPr id="415" name="Google Shape;415;p72"/>
          <p:cNvSpPr txBox="1"/>
          <p:nvPr>
            <p:ph type="ctrTitle"/>
          </p:nvPr>
        </p:nvSpPr>
        <p:spPr>
          <a:xfrm>
            <a:off x="266599" y="327525"/>
            <a:ext cx="6634800" cy="864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EDUCATION</a:t>
            </a:r>
            <a:endParaRPr sz="4000">
              <a:solidFill>
                <a:srgbClr val="0A72CC"/>
              </a:solidFill>
              <a:latin typeface="Open Sans SemiBold"/>
              <a:ea typeface="Open Sans SemiBold"/>
              <a:cs typeface="Open Sans SemiBold"/>
              <a:sym typeface="Open Sans SemiBold"/>
            </a:endParaRPr>
          </a:p>
        </p:txBody>
      </p:sp>
      <p:sp>
        <p:nvSpPr>
          <p:cNvPr id="416" name="Google Shape;416;p72"/>
          <p:cNvSpPr txBox="1"/>
          <p:nvPr>
            <p:ph idx="1" type="subTitle"/>
          </p:nvPr>
        </p:nvSpPr>
        <p:spPr>
          <a:xfrm>
            <a:off x="322450" y="1124400"/>
            <a:ext cx="2529000" cy="14649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sz="1800">
                <a:solidFill>
                  <a:srgbClr val="000000"/>
                </a:solidFill>
              </a:rPr>
              <a:t>INNOVATIVE DIGITAL RESOURCES FOR ONLINE LEARNING</a:t>
            </a:r>
            <a:endParaRPr sz="1800">
              <a:solidFill>
                <a:srgbClr val="000000"/>
              </a:solidFill>
            </a:endParaRPr>
          </a:p>
        </p:txBody>
      </p:sp>
      <p:sp>
        <p:nvSpPr>
          <p:cNvPr id="417" name="Google Shape;417;p72"/>
          <p:cNvSpPr txBox="1"/>
          <p:nvPr>
            <p:ph idx="1" type="subTitle"/>
          </p:nvPr>
        </p:nvSpPr>
        <p:spPr>
          <a:xfrm>
            <a:off x="322455" y="1964575"/>
            <a:ext cx="2065500" cy="6246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t/>
            </a:r>
            <a:endParaRPr sz="1500">
              <a:solidFill>
                <a:srgbClr val="000000"/>
              </a:solidFill>
            </a:endParaRPr>
          </a:p>
          <a:p>
            <a:pPr indent="0" lvl="0" marL="0" rtl="0" algn="l">
              <a:lnSpc>
                <a:spcPct val="125000"/>
              </a:lnSpc>
              <a:spcBef>
                <a:spcPts val="0"/>
              </a:spcBef>
              <a:spcAft>
                <a:spcPts val="0"/>
              </a:spcAft>
              <a:buNone/>
            </a:pPr>
            <a:br>
              <a:rPr lang="en-GB" sz="1500">
                <a:solidFill>
                  <a:srgbClr val="000000"/>
                </a:solidFill>
              </a:rPr>
            </a:br>
            <a:endParaRPr sz="1500">
              <a:solidFill>
                <a:srgbClr val="000000"/>
              </a:solidFill>
            </a:endParaRPr>
          </a:p>
        </p:txBody>
      </p:sp>
      <p:sp>
        <p:nvSpPr>
          <p:cNvPr id="418" name="Google Shape;418;p72"/>
          <p:cNvSpPr txBox="1"/>
          <p:nvPr>
            <p:ph idx="1" type="subTitle"/>
          </p:nvPr>
        </p:nvSpPr>
        <p:spPr>
          <a:xfrm>
            <a:off x="241900" y="2331975"/>
            <a:ext cx="2329500" cy="13458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Clr>
                <a:schemeClr val="dk1"/>
              </a:buClr>
              <a:buSzPts val="1500"/>
              <a:buChar char="●"/>
            </a:pPr>
            <a:r>
              <a:rPr lang="en-GB" sz="1500">
                <a:solidFill>
                  <a:schemeClr val="dk1"/>
                </a:solidFill>
              </a:rPr>
              <a:t>334+ learning scenarios in four languages</a:t>
            </a:r>
            <a:endParaRPr sz="1500">
              <a:solidFill>
                <a:schemeClr val="dk1"/>
              </a:solidFill>
            </a:endParaRPr>
          </a:p>
          <a:p>
            <a:pPr indent="-323850" lvl="0" marL="457200" rtl="0" algn="l">
              <a:lnSpc>
                <a:spcPct val="125000"/>
              </a:lnSpc>
              <a:spcBef>
                <a:spcPts val="0"/>
              </a:spcBef>
              <a:spcAft>
                <a:spcPts val="0"/>
              </a:spcAft>
              <a:buClr>
                <a:schemeClr val="dk1"/>
              </a:buClr>
              <a:buSzPts val="1500"/>
              <a:buChar char="●"/>
            </a:pPr>
            <a:r>
              <a:rPr lang="en-GB" sz="1500">
                <a:solidFill>
                  <a:schemeClr val="dk1"/>
                </a:solidFill>
              </a:rPr>
              <a:t>Co-creation tools</a:t>
            </a:r>
            <a:endParaRPr sz="1500">
              <a:solidFill>
                <a:schemeClr val="dk1"/>
              </a:solidFill>
            </a:endParaRPr>
          </a:p>
          <a:p>
            <a:pPr indent="-323850" lvl="0" marL="457200" rtl="0" algn="l">
              <a:lnSpc>
                <a:spcPct val="125000"/>
              </a:lnSpc>
              <a:spcBef>
                <a:spcPts val="0"/>
              </a:spcBef>
              <a:spcAft>
                <a:spcPts val="0"/>
              </a:spcAft>
              <a:buClr>
                <a:schemeClr val="dk1"/>
              </a:buClr>
              <a:buSzPts val="1500"/>
              <a:buChar char="●"/>
            </a:pPr>
            <a:r>
              <a:rPr lang="en-GB" sz="1500">
                <a:solidFill>
                  <a:schemeClr val="dk1"/>
                </a:solidFill>
              </a:rPr>
              <a:t>24 new resources and three new tools on Historiana</a:t>
            </a:r>
            <a:endParaRPr sz="1500">
              <a:solidFill>
                <a:schemeClr val="dk1"/>
              </a:solidFill>
            </a:endParaRPr>
          </a:p>
          <a:p>
            <a:pPr indent="-323850" lvl="0" marL="457200" rtl="0" algn="l">
              <a:lnSpc>
                <a:spcPct val="125000"/>
              </a:lnSpc>
              <a:spcBef>
                <a:spcPts val="0"/>
              </a:spcBef>
              <a:spcAft>
                <a:spcPts val="0"/>
              </a:spcAft>
              <a:buClr>
                <a:schemeClr val="dk1"/>
              </a:buClr>
              <a:buSzPts val="1500"/>
              <a:buChar char="●"/>
            </a:pPr>
            <a:r>
              <a:rPr lang="en-GB" sz="1500">
                <a:solidFill>
                  <a:schemeClr val="dk1"/>
                </a:solidFill>
              </a:rPr>
              <a:t>Apps and games</a:t>
            </a:r>
            <a:endParaRPr sz="15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73"/>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4" name="Google Shape;424;p73"/>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425" name="Google Shape;425;p73"/>
          <p:cNvSpPr txBox="1"/>
          <p:nvPr>
            <p:ph type="ctrTitle"/>
          </p:nvPr>
        </p:nvSpPr>
        <p:spPr>
          <a:xfrm>
            <a:off x="1287504" y="5334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THE STORY OF EUROPE</a:t>
            </a:r>
            <a:endParaRPr sz="4000">
              <a:solidFill>
                <a:srgbClr val="0A72CC"/>
              </a:solidFill>
              <a:latin typeface="Open Sans SemiBold"/>
              <a:ea typeface="Open Sans SemiBold"/>
              <a:cs typeface="Open Sans SemiBold"/>
              <a:sym typeface="Open Sans SemiBold"/>
            </a:endParaRPr>
          </a:p>
        </p:txBody>
      </p:sp>
      <p:sp>
        <p:nvSpPr>
          <p:cNvPr id="426" name="Google Shape;426;p73"/>
          <p:cNvSpPr txBox="1"/>
          <p:nvPr>
            <p:ph idx="1" type="subTitle"/>
          </p:nvPr>
        </p:nvSpPr>
        <p:spPr>
          <a:xfrm>
            <a:off x="1287491" y="1638900"/>
            <a:ext cx="60579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latin typeface="Open Sans Light"/>
                <a:ea typeface="Open Sans Light"/>
                <a:cs typeface="Open Sans Light"/>
                <a:sym typeface="Open Sans Light"/>
              </a:rPr>
              <a:t>We develop opportunities for audiences to use and work with culture digitally, and for their own stories to become part of Europe’s story.</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rPr lang="en-GB" sz="1500">
                <a:solidFill>
                  <a:srgbClr val="000000"/>
                </a:solidFill>
                <a:latin typeface="Open Sans Light"/>
                <a:ea typeface="Open Sans Light"/>
                <a:cs typeface="Open Sans Light"/>
                <a:sym typeface="Open Sans Light"/>
              </a:rPr>
              <a:t>Pan-European initiatives such as </a:t>
            </a:r>
            <a:r>
              <a:rPr lang="en-GB" sz="1500" u="sng">
                <a:solidFill>
                  <a:schemeClr val="accent1"/>
                </a:solidFill>
                <a:latin typeface="Open Sans Light"/>
                <a:ea typeface="Open Sans Light"/>
                <a:cs typeface="Open Sans Light"/>
                <a:sym typeface="Open Sans Light"/>
                <a:hlinkClick r:id="rId4">
                  <a:extLst>
                    <a:ext uri="{A12FA001-AC4F-418D-AE19-62706E023703}">
                      <ahyp:hlinkClr val="tx"/>
                    </a:ext>
                  </a:extLst>
                </a:hlinkClick>
              </a:rPr>
              <a:t>Europeana 1914-1918</a:t>
            </a:r>
            <a:r>
              <a:rPr lang="en-GB" sz="1500">
                <a:solidFill>
                  <a:srgbClr val="000000"/>
                </a:solidFill>
                <a:latin typeface="Open Sans Light"/>
                <a:ea typeface="Open Sans Light"/>
                <a:cs typeface="Open Sans Light"/>
                <a:sym typeface="Open Sans Light"/>
              </a:rPr>
              <a:t>, </a:t>
            </a:r>
            <a:r>
              <a:rPr lang="en-GB" sz="1500" u="sng">
                <a:solidFill>
                  <a:schemeClr val="accent1"/>
                </a:solidFill>
                <a:latin typeface="Open Sans Light"/>
                <a:ea typeface="Open Sans Light"/>
                <a:cs typeface="Open Sans Light"/>
                <a:sym typeface="Open Sans Light"/>
                <a:hlinkClick r:id="rId5">
                  <a:extLst>
                    <a:ext uri="{A12FA001-AC4F-418D-AE19-62706E023703}">
                      <ahyp:hlinkClr val="tx"/>
                    </a:ext>
                  </a:extLst>
                </a:hlinkClick>
              </a:rPr>
              <a:t>Europeana Migration</a:t>
            </a:r>
            <a:r>
              <a:rPr lang="en-GB" sz="1500">
                <a:solidFill>
                  <a:srgbClr val="000000"/>
                </a:solidFill>
                <a:latin typeface="Open Sans Light"/>
                <a:ea typeface="Open Sans Light"/>
                <a:cs typeface="Open Sans Light"/>
                <a:sym typeface="Open Sans Light"/>
              </a:rPr>
              <a:t> and </a:t>
            </a:r>
            <a:r>
              <a:rPr lang="en-GB" sz="1500" u="sng">
                <a:solidFill>
                  <a:schemeClr val="accent1"/>
                </a:solidFill>
                <a:latin typeface="Open Sans Light"/>
                <a:ea typeface="Open Sans Light"/>
                <a:cs typeface="Open Sans Light"/>
                <a:sym typeface="Open Sans Light"/>
                <a:hlinkClick r:id="rId6">
                  <a:extLst>
                    <a:ext uri="{A12FA001-AC4F-418D-AE19-62706E023703}">
                      <ahyp:hlinkClr val="tx"/>
                    </a:ext>
                  </a:extLst>
                </a:hlinkClick>
              </a:rPr>
              <a:t>Europe at Work</a:t>
            </a:r>
            <a:r>
              <a:rPr lang="en-GB" sz="1500">
                <a:solidFill>
                  <a:srgbClr val="000000"/>
                </a:solidFill>
                <a:latin typeface="Open Sans Light"/>
                <a:ea typeface="Open Sans Light"/>
                <a:cs typeface="Open Sans Light"/>
                <a:sym typeface="Open Sans Light"/>
              </a:rPr>
              <a:t> gather people’s personal stories and digital objects and combine them with archive material on the Europeana website. </a:t>
            </a:r>
            <a:endParaRPr sz="1500">
              <a:solidFill>
                <a:srgbClr val="000000"/>
              </a:solidFill>
              <a:latin typeface="Open Sans Light"/>
              <a:ea typeface="Open Sans Light"/>
              <a:cs typeface="Open Sans Light"/>
              <a:sym typeface="Open Sans Light"/>
            </a:endParaRPr>
          </a:p>
        </p:txBody>
      </p:sp>
      <p:grpSp>
        <p:nvGrpSpPr>
          <p:cNvPr id="427" name="Google Shape;427;p73"/>
          <p:cNvGrpSpPr/>
          <p:nvPr/>
        </p:nvGrpSpPr>
        <p:grpSpPr>
          <a:xfrm>
            <a:off x="8678850" y="4336200"/>
            <a:ext cx="525300" cy="550200"/>
            <a:chOff x="8678850" y="4336200"/>
            <a:chExt cx="525300" cy="550200"/>
          </a:xfrm>
        </p:grpSpPr>
        <p:sp>
          <p:nvSpPr>
            <p:cNvPr id="428" name="Google Shape;428;p73"/>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9" name="Google Shape;429;p73"/>
            <p:cNvPicPr preferRelativeResize="0"/>
            <p:nvPr/>
          </p:nvPicPr>
          <p:blipFill>
            <a:blip r:embed="rId7">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74"/>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5" name="Google Shape;435;p74"/>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436" name="Google Shape;436;p74"/>
          <p:cNvSpPr txBox="1"/>
          <p:nvPr>
            <p:ph type="ctrTitle"/>
          </p:nvPr>
        </p:nvSpPr>
        <p:spPr>
          <a:xfrm>
            <a:off x="1287504" y="5334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DATA</a:t>
            </a:r>
            <a:r>
              <a:rPr lang="en-GB">
                <a:solidFill>
                  <a:srgbClr val="0A72CC"/>
                </a:solidFill>
              </a:rPr>
              <a:t> MODELLING</a:t>
            </a:r>
            <a:endParaRPr sz="4000">
              <a:solidFill>
                <a:srgbClr val="0A72CC"/>
              </a:solidFill>
              <a:latin typeface="Open Sans SemiBold"/>
              <a:ea typeface="Open Sans SemiBold"/>
              <a:cs typeface="Open Sans SemiBold"/>
              <a:sym typeface="Open Sans SemiBold"/>
            </a:endParaRPr>
          </a:p>
        </p:txBody>
      </p:sp>
      <p:sp>
        <p:nvSpPr>
          <p:cNvPr id="437" name="Google Shape;437;p74"/>
          <p:cNvSpPr txBox="1"/>
          <p:nvPr>
            <p:ph idx="1" type="subTitle"/>
          </p:nvPr>
        </p:nvSpPr>
        <p:spPr>
          <a:xfrm>
            <a:off x="1287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TURNING THIS….					INTO THIS….</a:t>
            </a:r>
            <a:endParaRPr sz="1800">
              <a:solidFill>
                <a:srgbClr val="000000"/>
              </a:solidFill>
            </a:endParaRPr>
          </a:p>
        </p:txBody>
      </p:sp>
      <p:grpSp>
        <p:nvGrpSpPr>
          <p:cNvPr id="438" name="Google Shape;438;p74"/>
          <p:cNvGrpSpPr/>
          <p:nvPr/>
        </p:nvGrpSpPr>
        <p:grpSpPr>
          <a:xfrm>
            <a:off x="8678850" y="4336200"/>
            <a:ext cx="525300" cy="550200"/>
            <a:chOff x="8678850" y="4336200"/>
            <a:chExt cx="525300" cy="550200"/>
          </a:xfrm>
        </p:grpSpPr>
        <p:sp>
          <p:nvSpPr>
            <p:cNvPr id="439" name="Google Shape;439;p74"/>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0" name="Google Shape;440;p74"/>
            <p:cNvPicPr preferRelativeResize="0"/>
            <p:nvPr/>
          </p:nvPicPr>
          <p:blipFill>
            <a:blip r:embed="rId4">
              <a:alphaModFix/>
            </a:blip>
            <a:stretch>
              <a:fillRect/>
            </a:stretch>
          </p:blipFill>
          <p:spPr>
            <a:xfrm>
              <a:off x="8746355" y="4401536"/>
              <a:ext cx="296399" cy="419170"/>
            </a:xfrm>
            <a:prstGeom prst="rect">
              <a:avLst/>
            </a:prstGeom>
            <a:noFill/>
            <a:ln>
              <a:noFill/>
            </a:ln>
          </p:spPr>
        </p:pic>
      </p:grpSp>
      <p:pic>
        <p:nvPicPr>
          <p:cNvPr descr="CMIM000030829.jpg" id="441" name="Google Shape;441;p74"/>
          <p:cNvPicPr preferRelativeResize="0"/>
          <p:nvPr/>
        </p:nvPicPr>
        <p:blipFill rotWithShape="1">
          <a:blip r:embed="rId5">
            <a:alphaModFix/>
          </a:blip>
          <a:srcRect b="8424" l="0" r="0" t="0"/>
          <a:stretch/>
        </p:blipFill>
        <p:spPr>
          <a:xfrm>
            <a:off x="623500" y="2102725"/>
            <a:ext cx="3230648" cy="2639850"/>
          </a:xfrm>
          <a:prstGeom prst="rect">
            <a:avLst/>
          </a:prstGeom>
          <a:noFill/>
          <a:ln>
            <a:noFill/>
          </a:ln>
        </p:spPr>
      </p:pic>
      <p:pic>
        <p:nvPicPr>
          <p:cNvPr descr="MIMOExample.jpg" id="442" name="Google Shape;442;p74"/>
          <p:cNvPicPr preferRelativeResize="0"/>
          <p:nvPr/>
        </p:nvPicPr>
        <p:blipFill>
          <a:blip r:embed="rId6">
            <a:alphaModFix/>
          </a:blip>
          <a:stretch>
            <a:fillRect/>
          </a:stretch>
        </p:blipFill>
        <p:spPr>
          <a:xfrm>
            <a:off x="4288200" y="2091175"/>
            <a:ext cx="4390650" cy="263984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75"/>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8" name="Google Shape;448;p75"/>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449" name="Google Shape;449;p75"/>
          <p:cNvSpPr txBox="1"/>
          <p:nvPr>
            <p:ph type="ctrTitle"/>
          </p:nvPr>
        </p:nvSpPr>
        <p:spPr>
          <a:xfrm>
            <a:off x="1287504" y="5334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ENRICHING DATA</a:t>
            </a:r>
            <a:endParaRPr sz="4000">
              <a:solidFill>
                <a:srgbClr val="0A72CC"/>
              </a:solidFill>
              <a:latin typeface="Open Sans SemiBold"/>
              <a:ea typeface="Open Sans SemiBold"/>
              <a:cs typeface="Open Sans SemiBold"/>
              <a:sym typeface="Open Sans SemiBold"/>
            </a:endParaRPr>
          </a:p>
        </p:txBody>
      </p:sp>
      <p:sp>
        <p:nvSpPr>
          <p:cNvPr id="450" name="Google Shape;450;p75"/>
          <p:cNvSpPr txBox="1"/>
          <p:nvPr>
            <p:ph idx="1" type="subTitle"/>
          </p:nvPr>
        </p:nvSpPr>
        <p:spPr>
          <a:xfrm>
            <a:off x="1287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FOR INNOVATIVE SERVICES</a:t>
            </a:r>
            <a:endParaRPr sz="1800">
              <a:solidFill>
                <a:srgbClr val="000000"/>
              </a:solidFill>
            </a:endParaRPr>
          </a:p>
        </p:txBody>
      </p:sp>
      <p:sp>
        <p:nvSpPr>
          <p:cNvPr id="451" name="Google Shape;451;p75"/>
          <p:cNvSpPr txBox="1"/>
          <p:nvPr>
            <p:ph idx="1" type="subTitle"/>
          </p:nvPr>
        </p:nvSpPr>
        <p:spPr>
          <a:xfrm>
            <a:off x="1287495" y="2167375"/>
            <a:ext cx="28119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latin typeface="Open Sans Light"/>
                <a:ea typeface="Open Sans Light"/>
                <a:cs typeface="Open Sans Light"/>
                <a:sym typeface="Open Sans Light"/>
              </a:rPr>
              <a:t>Examples</a:t>
            </a:r>
            <a:endParaRPr sz="1500">
              <a:solidFill>
                <a:srgbClr val="000000"/>
              </a:solidFill>
              <a:latin typeface="Open Sans Light"/>
              <a:ea typeface="Open Sans Light"/>
              <a:cs typeface="Open Sans Light"/>
              <a:sym typeface="Open Sans Light"/>
            </a:endParaRPr>
          </a:p>
          <a:p>
            <a:pPr indent="-323850" lvl="0" marL="457200" rtl="0" algn="l">
              <a:lnSpc>
                <a:spcPct val="125000"/>
              </a:lnSpc>
              <a:spcBef>
                <a:spcPts val="0"/>
              </a:spcBef>
              <a:spcAft>
                <a:spcPts val="0"/>
              </a:spcAft>
              <a:buClr>
                <a:srgbClr val="000000"/>
              </a:buClr>
              <a:buSzPts val="1500"/>
              <a:buFont typeface="Open Sans Light"/>
              <a:buChar char="●"/>
            </a:pPr>
            <a:r>
              <a:rPr lang="en-GB" sz="1500">
                <a:solidFill>
                  <a:srgbClr val="000000"/>
                </a:solidFill>
                <a:latin typeface="Open Sans Light"/>
                <a:ea typeface="Open Sans Light"/>
                <a:cs typeface="Open Sans Light"/>
                <a:sym typeface="Open Sans Light"/>
              </a:rPr>
              <a:t>Automatic semantic enrichment</a:t>
            </a:r>
            <a:endParaRPr sz="1500">
              <a:solidFill>
                <a:srgbClr val="000000"/>
              </a:solidFill>
              <a:latin typeface="Open Sans Light"/>
              <a:ea typeface="Open Sans Light"/>
              <a:cs typeface="Open Sans Light"/>
              <a:sym typeface="Open Sans Light"/>
            </a:endParaRPr>
          </a:p>
          <a:p>
            <a:pPr indent="-323850" lvl="0" marL="457200" rtl="0" algn="l">
              <a:lnSpc>
                <a:spcPct val="125000"/>
              </a:lnSpc>
              <a:spcBef>
                <a:spcPts val="0"/>
              </a:spcBef>
              <a:spcAft>
                <a:spcPts val="0"/>
              </a:spcAft>
              <a:buClr>
                <a:srgbClr val="000000"/>
              </a:buClr>
              <a:buSzPts val="1500"/>
              <a:buFont typeface="Open Sans Light"/>
              <a:buChar char="●"/>
            </a:pPr>
            <a:r>
              <a:rPr lang="en-GB" sz="1500">
                <a:solidFill>
                  <a:srgbClr val="000000"/>
                </a:solidFill>
                <a:latin typeface="Open Sans Light"/>
                <a:ea typeface="Open Sans Light"/>
                <a:cs typeface="Open Sans Light"/>
                <a:sym typeface="Open Sans Light"/>
              </a:rPr>
              <a:t>Geo-coordinates</a:t>
            </a:r>
            <a:endParaRPr sz="1500">
              <a:solidFill>
                <a:srgbClr val="000000"/>
              </a:solidFill>
              <a:latin typeface="Open Sans Light"/>
              <a:ea typeface="Open Sans Light"/>
              <a:cs typeface="Open Sans Light"/>
              <a:sym typeface="Open Sans Light"/>
            </a:endParaRPr>
          </a:p>
          <a:p>
            <a:pPr indent="-323850" lvl="0" marL="457200" rtl="0" algn="l">
              <a:lnSpc>
                <a:spcPct val="125000"/>
              </a:lnSpc>
              <a:spcBef>
                <a:spcPts val="0"/>
              </a:spcBef>
              <a:spcAft>
                <a:spcPts val="0"/>
              </a:spcAft>
              <a:buClr>
                <a:srgbClr val="000000"/>
              </a:buClr>
              <a:buSzPts val="1500"/>
              <a:buFont typeface="Open Sans Light"/>
              <a:buChar char="●"/>
            </a:pPr>
            <a:r>
              <a:rPr lang="en-GB" sz="1500">
                <a:solidFill>
                  <a:srgbClr val="000000"/>
                </a:solidFill>
                <a:latin typeface="Open Sans Light"/>
                <a:ea typeface="Open Sans Light"/>
                <a:cs typeface="Open Sans Light"/>
                <a:sym typeface="Open Sans Light"/>
              </a:rPr>
              <a:t>Harvesting richer Linked Open Data from data partners</a:t>
            </a:r>
            <a:endParaRPr sz="1500">
              <a:solidFill>
                <a:srgbClr val="000000"/>
              </a:solidFill>
              <a:latin typeface="Open Sans Light"/>
              <a:ea typeface="Open Sans Light"/>
              <a:cs typeface="Open Sans Light"/>
              <a:sym typeface="Open Sans Light"/>
            </a:endParaRPr>
          </a:p>
          <a:p>
            <a:pPr indent="-323850" lvl="0" marL="457200" rtl="0" algn="l">
              <a:lnSpc>
                <a:spcPct val="125000"/>
              </a:lnSpc>
              <a:spcBef>
                <a:spcPts val="0"/>
              </a:spcBef>
              <a:spcAft>
                <a:spcPts val="0"/>
              </a:spcAft>
              <a:buClr>
                <a:srgbClr val="000000"/>
              </a:buClr>
              <a:buSzPts val="1500"/>
              <a:buFont typeface="Open Sans Light"/>
              <a:buChar char="●"/>
            </a:pPr>
            <a:r>
              <a:rPr lang="en-GB" sz="1500">
                <a:solidFill>
                  <a:srgbClr val="000000"/>
                </a:solidFill>
                <a:latin typeface="Open Sans Light"/>
                <a:ea typeface="Open Sans Light"/>
                <a:cs typeface="Open Sans Light"/>
                <a:sym typeface="Open Sans Light"/>
              </a:rPr>
              <a:t>Crowdsourcing</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500">
              <a:solidFill>
                <a:srgbClr val="000000"/>
              </a:solidFill>
              <a:latin typeface="Open Sans Light"/>
              <a:ea typeface="Open Sans Light"/>
              <a:cs typeface="Open Sans Light"/>
              <a:sym typeface="Open Sans Light"/>
            </a:endParaRPr>
          </a:p>
        </p:txBody>
      </p:sp>
      <p:pic>
        <p:nvPicPr>
          <p:cNvPr descr="https://lh3.googleusercontent.com/1tnk2X8E-ICCZ5xx9Re8hu5y2eyjTxnyZu53GJaJNyNXEjFuse6HxFbla8hRaIvL7cCpn-Z0Nyh4l2IvzdZEEqP98S8mORhRQ21tDsVgJRpZbxs0EQPh9H2y_CRMVUvOqJq3sXh0zQ" id="452" name="Google Shape;452;p75"/>
          <p:cNvPicPr preferRelativeResize="0"/>
          <p:nvPr/>
        </p:nvPicPr>
        <p:blipFill rotWithShape="1">
          <a:blip r:embed="rId4">
            <a:alphaModFix/>
          </a:blip>
          <a:srcRect b="0" l="0" r="0" t="0"/>
          <a:stretch/>
        </p:blipFill>
        <p:spPr>
          <a:xfrm>
            <a:off x="4727475" y="2063575"/>
            <a:ext cx="4238700" cy="2697300"/>
          </a:xfrm>
          <a:prstGeom prst="rect">
            <a:avLst/>
          </a:prstGeom>
          <a:noFill/>
          <a:ln>
            <a:noFill/>
          </a:ln>
        </p:spPr>
      </p:pic>
      <p:grpSp>
        <p:nvGrpSpPr>
          <p:cNvPr id="453" name="Google Shape;453;p75"/>
          <p:cNvGrpSpPr/>
          <p:nvPr/>
        </p:nvGrpSpPr>
        <p:grpSpPr>
          <a:xfrm>
            <a:off x="8678850" y="4336200"/>
            <a:ext cx="525300" cy="550200"/>
            <a:chOff x="8678850" y="4336200"/>
            <a:chExt cx="525300" cy="550200"/>
          </a:xfrm>
        </p:grpSpPr>
        <p:sp>
          <p:nvSpPr>
            <p:cNvPr id="454" name="Google Shape;454;p75"/>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5" name="Google Shape;455;p75"/>
            <p:cNvPicPr preferRelativeResize="0"/>
            <p:nvPr/>
          </p:nvPicPr>
          <p:blipFill>
            <a:blip r:embed="rId5">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76"/>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1" name="Google Shape;461;p76"/>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462" name="Google Shape;462;p76"/>
          <p:cNvSpPr txBox="1"/>
          <p:nvPr>
            <p:ph type="ctrTitle"/>
          </p:nvPr>
        </p:nvSpPr>
        <p:spPr>
          <a:xfrm>
            <a:off x="1287504" y="5334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ENRICHING BY CROWD</a:t>
            </a:r>
            <a:endParaRPr sz="4000">
              <a:solidFill>
                <a:srgbClr val="0A72CC"/>
              </a:solidFill>
              <a:latin typeface="Open Sans SemiBold"/>
              <a:ea typeface="Open Sans SemiBold"/>
              <a:cs typeface="Open Sans SemiBold"/>
              <a:sym typeface="Open Sans SemiBold"/>
            </a:endParaRPr>
          </a:p>
        </p:txBody>
      </p:sp>
      <p:sp>
        <p:nvSpPr>
          <p:cNvPr id="463" name="Google Shape;463;p76"/>
          <p:cNvSpPr txBox="1"/>
          <p:nvPr>
            <p:ph idx="1" type="subTitle"/>
          </p:nvPr>
        </p:nvSpPr>
        <p:spPr>
          <a:xfrm>
            <a:off x="1287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HARNESSING PEOPLE POWER</a:t>
            </a:r>
            <a:endParaRPr sz="1800">
              <a:solidFill>
                <a:srgbClr val="000000"/>
              </a:solidFill>
            </a:endParaRPr>
          </a:p>
        </p:txBody>
      </p:sp>
      <p:sp>
        <p:nvSpPr>
          <p:cNvPr id="464" name="Google Shape;464;p76"/>
          <p:cNvSpPr txBox="1"/>
          <p:nvPr>
            <p:ph idx="1" type="subTitle"/>
          </p:nvPr>
        </p:nvSpPr>
        <p:spPr>
          <a:xfrm>
            <a:off x="1287491" y="2167375"/>
            <a:ext cx="60579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latin typeface="Open Sans Light"/>
                <a:ea typeface="Open Sans Light"/>
                <a:cs typeface="Open Sans Light"/>
                <a:sym typeface="Open Sans Light"/>
              </a:rPr>
              <a:t>Enrich Europeana developed a crowdsourcing platform that enables citizens to transcribe and enrich cultural heritage material from Europeana collections and national aggregator portals</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500">
              <a:solidFill>
                <a:srgbClr val="000000"/>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rPr lang="en-GB" sz="1500">
                <a:solidFill>
                  <a:srgbClr val="000000"/>
                </a:solidFill>
                <a:latin typeface="Open Sans Light"/>
                <a:ea typeface="Open Sans Light"/>
                <a:cs typeface="Open Sans Light"/>
                <a:sym typeface="Open Sans Light"/>
              </a:rPr>
              <a:t>Future - we’re working on allowing anyone to add annotations to the records they find on Europeana. So keep an eye out for more developments! </a:t>
            </a:r>
            <a:endParaRPr sz="1500">
              <a:solidFill>
                <a:srgbClr val="000000"/>
              </a:solidFill>
              <a:latin typeface="Open Sans Light"/>
              <a:ea typeface="Open Sans Light"/>
              <a:cs typeface="Open Sans Light"/>
              <a:sym typeface="Open Sans Light"/>
            </a:endParaRPr>
          </a:p>
        </p:txBody>
      </p:sp>
      <p:grpSp>
        <p:nvGrpSpPr>
          <p:cNvPr id="465" name="Google Shape;465;p76"/>
          <p:cNvGrpSpPr/>
          <p:nvPr/>
        </p:nvGrpSpPr>
        <p:grpSpPr>
          <a:xfrm>
            <a:off x="8678850" y="4336200"/>
            <a:ext cx="525300" cy="550200"/>
            <a:chOff x="8678850" y="4336200"/>
            <a:chExt cx="525300" cy="550200"/>
          </a:xfrm>
        </p:grpSpPr>
        <p:sp>
          <p:nvSpPr>
            <p:cNvPr id="466" name="Google Shape;466;p76"/>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7" name="Google Shape;467;p76"/>
            <p:cNvPicPr preferRelativeResize="0"/>
            <p:nvPr/>
          </p:nvPicPr>
          <p:blipFill>
            <a:blip r:embed="rId4">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pic>
        <p:nvPicPr>
          <p:cNvPr id="472" name="Google Shape;472;p77"/>
          <p:cNvPicPr preferRelativeResize="0"/>
          <p:nvPr/>
        </p:nvPicPr>
        <p:blipFill rotWithShape="1">
          <a:blip r:embed="rId3">
            <a:alphaModFix/>
          </a:blip>
          <a:srcRect b="7884" l="0" r="0" t="7876"/>
          <a:stretch/>
        </p:blipFill>
        <p:spPr>
          <a:xfrm>
            <a:off x="0" y="-135600"/>
            <a:ext cx="9392100" cy="5279400"/>
          </a:xfrm>
          <a:prstGeom prst="rect">
            <a:avLst/>
          </a:prstGeom>
          <a:noFill/>
          <a:ln>
            <a:noFill/>
          </a:ln>
        </p:spPr>
      </p:pic>
      <p:sp>
        <p:nvSpPr>
          <p:cNvPr id="473" name="Google Shape;473;p77"/>
          <p:cNvSpPr/>
          <p:nvPr/>
        </p:nvSpPr>
        <p:spPr>
          <a:xfrm>
            <a:off x="-189825" y="0"/>
            <a:ext cx="9338100" cy="5143500"/>
          </a:xfrm>
          <a:prstGeom prst="rect">
            <a:avLst/>
          </a:prstGeom>
          <a:solidFill>
            <a:srgbClr val="313131">
              <a:alpha val="369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4" name="Google Shape;474;p77"/>
          <p:cNvPicPr preferRelativeResize="0"/>
          <p:nvPr/>
        </p:nvPicPr>
        <p:blipFill rotWithShape="1">
          <a:blip r:embed="rId4">
            <a:alphaModFix amt="18000"/>
          </a:blip>
          <a:srcRect b="-630" l="0" r="0" t="29027"/>
          <a:stretch/>
        </p:blipFill>
        <p:spPr>
          <a:xfrm flipH="1">
            <a:off x="1795575" y="-60450"/>
            <a:ext cx="7352700" cy="5264400"/>
          </a:xfrm>
          <a:prstGeom prst="rect">
            <a:avLst/>
          </a:prstGeom>
          <a:noFill/>
          <a:ln>
            <a:noFill/>
          </a:ln>
        </p:spPr>
      </p:pic>
      <p:sp>
        <p:nvSpPr>
          <p:cNvPr id="475" name="Google Shape;475;p77"/>
          <p:cNvSpPr/>
          <p:nvPr/>
        </p:nvSpPr>
        <p:spPr>
          <a:xfrm>
            <a:off x="287700" y="-135600"/>
            <a:ext cx="4465200" cy="5422500"/>
          </a:xfrm>
          <a:prstGeom prst="rect">
            <a:avLst/>
          </a:prstGeom>
          <a:solidFill>
            <a:srgbClr val="000000">
              <a:alpha val="530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76" name="Google Shape;476;p77"/>
          <p:cNvGrpSpPr/>
          <p:nvPr/>
        </p:nvGrpSpPr>
        <p:grpSpPr>
          <a:xfrm>
            <a:off x="8678850" y="4336200"/>
            <a:ext cx="525300" cy="550200"/>
            <a:chOff x="8678850" y="4336200"/>
            <a:chExt cx="525300" cy="550200"/>
          </a:xfrm>
        </p:grpSpPr>
        <p:sp>
          <p:nvSpPr>
            <p:cNvPr id="477" name="Google Shape;477;p77"/>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8" name="Google Shape;478;p77"/>
            <p:cNvPicPr preferRelativeResize="0"/>
            <p:nvPr/>
          </p:nvPicPr>
          <p:blipFill>
            <a:blip r:embed="rId5">
              <a:alphaModFix/>
            </a:blip>
            <a:stretch>
              <a:fillRect/>
            </a:stretch>
          </p:blipFill>
          <p:spPr>
            <a:xfrm>
              <a:off x="8746355" y="4401536"/>
              <a:ext cx="296399" cy="419170"/>
            </a:xfrm>
            <a:prstGeom prst="rect">
              <a:avLst/>
            </a:prstGeom>
            <a:noFill/>
            <a:ln>
              <a:noFill/>
            </a:ln>
          </p:spPr>
        </p:pic>
      </p:grpSp>
      <p:sp>
        <p:nvSpPr>
          <p:cNvPr id="479" name="Google Shape;479;p77"/>
          <p:cNvSpPr/>
          <p:nvPr/>
        </p:nvSpPr>
        <p:spPr>
          <a:xfrm>
            <a:off x="-101600" y="4885150"/>
            <a:ext cx="5749200" cy="459000"/>
          </a:xfrm>
          <a:prstGeom prst="roundRect">
            <a:avLst>
              <a:gd fmla="val 7879"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77"/>
          <p:cNvSpPr txBox="1"/>
          <p:nvPr/>
        </p:nvSpPr>
        <p:spPr>
          <a:xfrm>
            <a:off x="7175" y="4886400"/>
            <a:ext cx="5696400" cy="2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600">
                <a:latin typeface="Open Sans"/>
                <a:ea typeface="Open Sans"/>
                <a:cs typeface="Open Sans"/>
                <a:sym typeface="Open Sans"/>
              </a:rPr>
              <a:t>Cats in human dress playing a variety of games, including arm wrestling and tug of war, Kunimasa IV, 1870s, Wellcome Collection, United Kingdom, CC BY</a:t>
            </a:r>
            <a:endParaRPr sz="600">
              <a:latin typeface="Open Sans"/>
              <a:ea typeface="Open Sans"/>
              <a:cs typeface="Open Sans"/>
              <a:sym typeface="Open Sans"/>
            </a:endParaRPr>
          </a:p>
          <a:p>
            <a:pPr indent="0" lvl="0" marL="0" rtl="0" algn="l">
              <a:spcBef>
                <a:spcPts val="0"/>
              </a:spcBef>
              <a:spcAft>
                <a:spcPts val="0"/>
              </a:spcAft>
              <a:buNone/>
            </a:pPr>
            <a:r>
              <a:t/>
            </a:r>
            <a:endParaRPr sz="600">
              <a:latin typeface="Open Sans"/>
              <a:ea typeface="Open Sans"/>
              <a:cs typeface="Open Sans"/>
              <a:sym typeface="Open Sans"/>
            </a:endParaRPr>
          </a:p>
          <a:p>
            <a:pPr indent="0" lvl="0" marL="0" rtl="0" algn="l">
              <a:spcBef>
                <a:spcPts val="0"/>
              </a:spcBef>
              <a:spcAft>
                <a:spcPts val="0"/>
              </a:spcAft>
              <a:buNone/>
            </a:pPr>
            <a:r>
              <a:t/>
            </a:r>
            <a:endParaRPr sz="600">
              <a:latin typeface="Open Sans"/>
              <a:ea typeface="Open Sans"/>
              <a:cs typeface="Open Sans"/>
              <a:sym typeface="Open Sans"/>
            </a:endParaRPr>
          </a:p>
          <a:p>
            <a:pPr indent="0" lvl="0" marL="0" rtl="0" algn="l">
              <a:spcBef>
                <a:spcPts val="0"/>
              </a:spcBef>
              <a:spcAft>
                <a:spcPts val="0"/>
              </a:spcAft>
              <a:buNone/>
            </a:pPr>
            <a:r>
              <a:t/>
            </a:r>
            <a:endParaRPr sz="600">
              <a:latin typeface="Open Sans"/>
              <a:ea typeface="Open Sans"/>
              <a:cs typeface="Open Sans"/>
              <a:sym typeface="Open Sans"/>
            </a:endParaRPr>
          </a:p>
          <a:p>
            <a:pPr indent="0" lvl="0" marL="0" rtl="0" algn="l">
              <a:spcBef>
                <a:spcPts val="0"/>
              </a:spcBef>
              <a:spcAft>
                <a:spcPts val="0"/>
              </a:spcAft>
              <a:buNone/>
            </a:pPr>
            <a:r>
              <a:t/>
            </a:r>
            <a:endParaRPr sz="600">
              <a:latin typeface="Open Sans"/>
              <a:ea typeface="Open Sans"/>
              <a:cs typeface="Open Sans"/>
              <a:sym typeface="Open Sans"/>
            </a:endParaRPr>
          </a:p>
        </p:txBody>
      </p:sp>
      <p:sp>
        <p:nvSpPr>
          <p:cNvPr id="481" name="Google Shape;481;p77"/>
          <p:cNvSpPr txBox="1"/>
          <p:nvPr>
            <p:ph type="ctrTitle"/>
          </p:nvPr>
        </p:nvSpPr>
        <p:spPr>
          <a:xfrm>
            <a:off x="640425" y="838200"/>
            <a:ext cx="70647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chemeClr val="lt1"/>
                </a:solidFill>
              </a:rPr>
              <a:t>Crowdsourcing  initiatives</a:t>
            </a:r>
            <a:endParaRPr sz="4000">
              <a:solidFill>
                <a:srgbClr val="FFFFFF"/>
              </a:solidFill>
              <a:latin typeface="Open Sans SemiBold"/>
              <a:ea typeface="Open Sans SemiBold"/>
              <a:cs typeface="Open Sans SemiBold"/>
              <a:sym typeface="Open Sans SemiBold"/>
            </a:endParaRPr>
          </a:p>
        </p:txBody>
      </p:sp>
      <p:sp>
        <p:nvSpPr>
          <p:cNvPr id="482" name="Google Shape;482;p77"/>
          <p:cNvSpPr txBox="1"/>
          <p:nvPr>
            <p:ph idx="1" type="subTitle"/>
          </p:nvPr>
        </p:nvSpPr>
        <p:spPr>
          <a:xfrm>
            <a:off x="640425" y="1919725"/>
            <a:ext cx="72417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GB" sz="1800">
                <a:solidFill>
                  <a:schemeClr val="lt1"/>
                </a:solidFill>
              </a:rPr>
              <a:t>1914-1918</a:t>
            </a:r>
            <a:r>
              <a:rPr lang="en-GB" sz="1800">
                <a:solidFill>
                  <a:schemeClr val="lt1"/>
                </a:solidFill>
              </a:rPr>
              <a:t> and </a:t>
            </a:r>
            <a:r>
              <a:rPr i="1" lang="en-GB" sz="1800">
                <a:solidFill>
                  <a:schemeClr val="lt1"/>
                </a:solidFill>
              </a:rPr>
              <a:t>1989</a:t>
            </a:r>
            <a:endParaRPr i="1" sz="1800">
              <a:solidFill>
                <a:schemeClr val="lt1"/>
              </a:solidFill>
            </a:endParaRPr>
          </a:p>
          <a:p>
            <a:pPr indent="0" lvl="0" marL="0" rtl="0" algn="l">
              <a:spcBef>
                <a:spcPts val="0"/>
              </a:spcBef>
              <a:spcAft>
                <a:spcPts val="0"/>
              </a:spcAft>
              <a:buNone/>
            </a:pPr>
            <a:r>
              <a:t/>
            </a:r>
            <a:endParaRPr sz="1800">
              <a:solidFill>
                <a:schemeClr val="lt1"/>
              </a:solidFill>
            </a:endParaRPr>
          </a:p>
          <a:p>
            <a:pPr indent="0" lvl="0" marL="0" rtl="0" algn="l">
              <a:spcBef>
                <a:spcPts val="0"/>
              </a:spcBef>
              <a:spcAft>
                <a:spcPts val="0"/>
              </a:spcAft>
              <a:buNone/>
            </a:pPr>
            <a:r>
              <a:t/>
            </a:r>
            <a:endParaRPr sz="1800">
              <a:solidFill>
                <a:srgbClr val="FFFF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F3978">
            <a:alpha val="89800"/>
          </a:srgbClr>
        </a:solidFill>
      </p:bgPr>
    </p:bg>
    <p:spTree>
      <p:nvGrpSpPr>
        <p:cNvPr id="486" name="Shape 486"/>
        <p:cNvGrpSpPr/>
        <p:nvPr/>
      </p:nvGrpSpPr>
      <p:grpSpPr>
        <a:xfrm>
          <a:off x="0" y="0"/>
          <a:ext cx="0" cy="0"/>
          <a:chOff x="0" y="0"/>
          <a:chExt cx="0" cy="0"/>
        </a:xfrm>
      </p:grpSpPr>
      <p:pic>
        <p:nvPicPr>
          <p:cNvPr id="487" name="Google Shape;487;p78"/>
          <p:cNvPicPr preferRelativeResize="0"/>
          <p:nvPr/>
        </p:nvPicPr>
        <p:blipFill rotWithShape="1">
          <a:blip r:embed="rId3">
            <a:alphaModFix/>
          </a:blip>
          <a:srcRect b="0" l="0" r="0" t="0"/>
          <a:stretch/>
        </p:blipFill>
        <p:spPr>
          <a:xfrm>
            <a:off x="2225" y="-31001"/>
            <a:ext cx="7951295" cy="4026150"/>
          </a:xfrm>
          <a:prstGeom prst="rect">
            <a:avLst/>
          </a:prstGeom>
          <a:noFill/>
          <a:ln>
            <a:noFill/>
          </a:ln>
        </p:spPr>
      </p:pic>
      <p:pic>
        <p:nvPicPr>
          <p:cNvPr id="488" name="Google Shape;488;p78"/>
          <p:cNvPicPr preferRelativeResize="0"/>
          <p:nvPr/>
        </p:nvPicPr>
        <p:blipFill rotWithShape="1">
          <a:blip r:embed="rId4">
            <a:alphaModFix/>
          </a:blip>
          <a:srcRect b="0" l="0" r="0" t="0"/>
          <a:stretch/>
        </p:blipFill>
        <p:spPr>
          <a:xfrm>
            <a:off x="5717950" y="285562"/>
            <a:ext cx="1115325" cy="806727"/>
          </a:xfrm>
          <a:prstGeom prst="rect">
            <a:avLst/>
          </a:prstGeom>
          <a:noFill/>
          <a:ln>
            <a:noFill/>
          </a:ln>
        </p:spPr>
      </p:pic>
      <p:pic>
        <p:nvPicPr>
          <p:cNvPr id="489" name="Google Shape;489;p78"/>
          <p:cNvPicPr preferRelativeResize="0"/>
          <p:nvPr/>
        </p:nvPicPr>
        <p:blipFill rotWithShape="1">
          <a:blip r:embed="rId5">
            <a:alphaModFix/>
          </a:blip>
          <a:srcRect b="0" l="0" r="0" t="0"/>
          <a:stretch/>
        </p:blipFill>
        <p:spPr>
          <a:xfrm>
            <a:off x="0" y="303609"/>
            <a:ext cx="1810047" cy="770632"/>
          </a:xfrm>
          <a:prstGeom prst="rect">
            <a:avLst/>
          </a:prstGeom>
          <a:noFill/>
          <a:ln>
            <a:noFill/>
          </a:ln>
        </p:spPr>
      </p:pic>
      <p:pic>
        <p:nvPicPr>
          <p:cNvPr id="490" name="Google Shape;490;p78"/>
          <p:cNvPicPr preferRelativeResize="0"/>
          <p:nvPr/>
        </p:nvPicPr>
        <p:blipFill rotWithShape="1">
          <a:blip r:embed="rId6">
            <a:alphaModFix/>
          </a:blip>
          <a:srcRect b="0" l="0" r="0" t="0"/>
          <a:stretch/>
        </p:blipFill>
        <p:spPr>
          <a:xfrm>
            <a:off x="6557938" y="3328464"/>
            <a:ext cx="1552296" cy="973331"/>
          </a:xfrm>
          <a:prstGeom prst="rect">
            <a:avLst/>
          </a:prstGeom>
          <a:noFill/>
          <a:ln>
            <a:noFill/>
          </a:ln>
        </p:spPr>
      </p:pic>
      <p:pic>
        <p:nvPicPr>
          <p:cNvPr id="491" name="Google Shape;491;p78"/>
          <p:cNvPicPr preferRelativeResize="0"/>
          <p:nvPr/>
        </p:nvPicPr>
        <p:blipFill rotWithShape="1">
          <a:blip r:embed="rId7">
            <a:alphaModFix/>
          </a:blip>
          <a:srcRect b="0" l="0" r="0" t="0"/>
          <a:stretch/>
        </p:blipFill>
        <p:spPr>
          <a:xfrm>
            <a:off x="6833275" y="1579069"/>
            <a:ext cx="1276945" cy="973336"/>
          </a:xfrm>
          <a:prstGeom prst="rect">
            <a:avLst/>
          </a:prstGeom>
          <a:noFill/>
          <a:ln>
            <a:noFill/>
          </a:ln>
        </p:spPr>
      </p:pic>
      <p:pic>
        <p:nvPicPr>
          <p:cNvPr descr="P:\Europeana_WWI\Transcribe_e1914-1918\Presentations\images\4657763679.png" id="492" name="Google Shape;492;p78"/>
          <p:cNvPicPr preferRelativeResize="0"/>
          <p:nvPr/>
        </p:nvPicPr>
        <p:blipFill rotWithShape="1">
          <a:blip r:embed="rId8">
            <a:alphaModFix/>
          </a:blip>
          <a:srcRect b="0" l="0" r="0" t="0"/>
          <a:stretch/>
        </p:blipFill>
        <p:spPr>
          <a:xfrm>
            <a:off x="2658447" y="3067423"/>
            <a:ext cx="2962790" cy="1495400"/>
          </a:xfrm>
          <a:prstGeom prst="rect">
            <a:avLst/>
          </a:prstGeom>
          <a:noFill/>
          <a:ln>
            <a:noFill/>
          </a:ln>
        </p:spPr>
      </p:pic>
      <p:pic>
        <p:nvPicPr>
          <p:cNvPr id="493" name="Google Shape;493;p78"/>
          <p:cNvPicPr preferRelativeResize="0"/>
          <p:nvPr/>
        </p:nvPicPr>
        <p:blipFill rotWithShape="1">
          <a:blip r:embed="rId9">
            <a:alphaModFix/>
          </a:blip>
          <a:srcRect b="0" l="0" r="0" t="0"/>
          <a:stretch/>
        </p:blipFill>
        <p:spPr>
          <a:xfrm>
            <a:off x="583525" y="1607203"/>
            <a:ext cx="1115318" cy="917079"/>
          </a:xfrm>
          <a:prstGeom prst="rect">
            <a:avLst/>
          </a:prstGeom>
          <a:noFill/>
          <a:ln>
            <a:noFill/>
          </a:ln>
        </p:spPr>
      </p:pic>
      <p:sp>
        <p:nvSpPr>
          <p:cNvPr id="494" name="Google Shape;494;p78"/>
          <p:cNvSpPr txBox="1"/>
          <p:nvPr/>
        </p:nvSpPr>
        <p:spPr>
          <a:xfrm>
            <a:off x="2855351" y="3328676"/>
            <a:ext cx="2862600" cy="834600"/>
          </a:xfrm>
          <a:prstGeom prst="rect">
            <a:avLst/>
          </a:prstGeom>
          <a:noFill/>
          <a:ln>
            <a:noFill/>
          </a:ln>
        </p:spPr>
        <p:txBody>
          <a:bodyPr anchorCtr="0" anchor="t" bIns="46350" lIns="92700" spcFirstLastPara="1" rIns="92700" wrap="square" tIns="46350">
            <a:noAutofit/>
          </a:bodyPr>
          <a:lstStyle/>
          <a:p>
            <a:pPr indent="0" lvl="0" marL="0" marR="0" rtl="0" algn="l">
              <a:lnSpc>
                <a:spcPct val="100000"/>
              </a:lnSpc>
              <a:spcBef>
                <a:spcPts val="0"/>
              </a:spcBef>
              <a:spcAft>
                <a:spcPts val="0"/>
              </a:spcAft>
              <a:buClr>
                <a:schemeClr val="lt1"/>
              </a:buClr>
              <a:buSzPts val="1800"/>
              <a:buFont typeface="Calibri"/>
              <a:buNone/>
            </a:pPr>
            <a:r>
              <a:rPr b="1" i="0" lang="en-GB" sz="1400" u="none">
                <a:solidFill>
                  <a:schemeClr val="lt1"/>
                </a:solidFill>
                <a:latin typeface="Open Sans"/>
                <a:ea typeface="Open Sans"/>
                <a:cs typeface="Open Sans"/>
                <a:sym typeface="Open Sans"/>
              </a:rPr>
              <a:t>2011-2018: seven years</a:t>
            </a:r>
            <a:endParaRPr b="1" sz="1400">
              <a:latin typeface="Open Sans"/>
              <a:ea typeface="Open Sans"/>
              <a:cs typeface="Open Sans"/>
              <a:sym typeface="Open Sans"/>
            </a:endParaRPr>
          </a:p>
          <a:p>
            <a:pPr indent="0" lvl="0" marL="0" marR="0" rtl="0" algn="l">
              <a:lnSpc>
                <a:spcPct val="100000"/>
              </a:lnSpc>
              <a:spcBef>
                <a:spcPts val="0"/>
              </a:spcBef>
              <a:spcAft>
                <a:spcPts val="0"/>
              </a:spcAft>
              <a:buClr>
                <a:schemeClr val="lt1"/>
              </a:buClr>
              <a:buSzPts val="1800"/>
              <a:buFont typeface="Calibri"/>
              <a:buNone/>
            </a:pPr>
            <a:r>
              <a:rPr b="1" i="0" lang="en-GB" sz="1400" u="none">
                <a:solidFill>
                  <a:schemeClr val="lt1"/>
                </a:solidFill>
                <a:latin typeface="Open Sans"/>
                <a:ea typeface="Open Sans"/>
                <a:cs typeface="Open Sans"/>
                <a:sym typeface="Open Sans"/>
              </a:rPr>
              <a:t>2</a:t>
            </a:r>
            <a:r>
              <a:rPr b="1" lang="en-GB" sz="1400">
                <a:solidFill>
                  <a:schemeClr val="lt1"/>
                </a:solidFill>
                <a:latin typeface="Open Sans"/>
                <a:ea typeface="Open Sans"/>
                <a:cs typeface="Open Sans"/>
                <a:sym typeface="Open Sans"/>
              </a:rPr>
              <a:t>4</a:t>
            </a:r>
            <a:r>
              <a:rPr b="1" i="0" lang="en-GB" sz="1400" u="none">
                <a:solidFill>
                  <a:schemeClr val="lt1"/>
                </a:solidFill>
                <a:latin typeface="Open Sans"/>
                <a:ea typeface="Open Sans"/>
                <a:cs typeface="Open Sans"/>
                <a:sym typeface="Open Sans"/>
              </a:rPr>
              <a:t> </a:t>
            </a:r>
            <a:r>
              <a:rPr b="1" lang="en-GB" sz="1400">
                <a:solidFill>
                  <a:schemeClr val="lt1"/>
                </a:solidFill>
                <a:latin typeface="Open Sans"/>
                <a:ea typeface="Open Sans"/>
                <a:cs typeface="Open Sans"/>
                <a:sym typeface="Open Sans"/>
              </a:rPr>
              <a:t>c</a:t>
            </a:r>
            <a:r>
              <a:rPr b="1" i="0" lang="en-GB" sz="1400" u="none">
                <a:solidFill>
                  <a:schemeClr val="lt1"/>
                </a:solidFill>
                <a:latin typeface="Open Sans"/>
                <a:ea typeface="Open Sans"/>
                <a:cs typeface="Open Sans"/>
                <a:sym typeface="Open Sans"/>
              </a:rPr>
              <a:t>ountries </a:t>
            </a:r>
            <a:endParaRPr b="1" sz="1400">
              <a:latin typeface="Open Sans"/>
              <a:ea typeface="Open Sans"/>
              <a:cs typeface="Open Sans"/>
              <a:sym typeface="Open Sans"/>
            </a:endParaRPr>
          </a:p>
          <a:p>
            <a:pPr indent="0" lvl="0" marL="0" marR="0" rtl="0" algn="l">
              <a:lnSpc>
                <a:spcPct val="100000"/>
              </a:lnSpc>
              <a:spcBef>
                <a:spcPts val="0"/>
              </a:spcBef>
              <a:spcAft>
                <a:spcPts val="0"/>
              </a:spcAft>
              <a:buClr>
                <a:schemeClr val="lt1"/>
              </a:buClr>
              <a:buSzPts val="1800"/>
              <a:buFont typeface="Calibri"/>
              <a:buNone/>
            </a:pPr>
            <a:r>
              <a:rPr b="1" i="0" lang="en-GB" sz="1400" u="none">
                <a:solidFill>
                  <a:schemeClr val="lt1"/>
                </a:solidFill>
                <a:latin typeface="Open Sans"/>
                <a:ea typeface="Open Sans"/>
                <a:cs typeface="Open Sans"/>
                <a:sym typeface="Open Sans"/>
              </a:rPr>
              <a:t>200 </a:t>
            </a:r>
            <a:r>
              <a:rPr b="1" lang="en-GB" sz="1400">
                <a:solidFill>
                  <a:schemeClr val="lt1"/>
                </a:solidFill>
                <a:latin typeface="Open Sans"/>
                <a:ea typeface="Open Sans"/>
                <a:cs typeface="Open Sans"/>
                <a:sym typeface="Open Sans"/>
              </a:rPr>
              <a:t>c</a:t>
            </a:r>
            <a:r>
              <a:rPr b="1" i="0" lang="en-GB" sz="1400" u="none">
                <a:solidFill>
                  <a:schemeClr val="lt1"/>
                </a:solidFill>
                <a:latin typeface="Open Sans"/>
                <a:ea typeface="Open Sans"/>
                <a:cs typeface="Open Sans"/>
                <a:sym typeface="Open Sans"/>
              </a:rPr>
              <a:t>ollection </a:t>
            </a:r>
            <a:r>
              <a:rPr b="1" lang="en-GB" sz="1400">
                <a:solidFill>
                  <a:schemeClr val="lt1"/>
                </a:solidFill>
                <a:latin typeface="Open Sans"/>
                <a:ea typeface="Open Sans"/>
                <a:cs typeface="Open Sans"/>
                <a:sym typeface="Open Sans"/>
              </a:rPr>
              <a:t>d</a:t>
            </a:r>
            <a:r>
              <a:rPr b="1" i="0" lang="en-GB" sz="1400" u="none">
                <a:solidFill>
                  <a:schemeClr val="lt1"/>
                </a:solidFill>
                <a:latin typeface="Open Sans"/>
                <a:ea typeface="Open Sans"/>
                <a:cs typeface="Open Sans"/>
                <a:sym typeface="Open Sans"/>
              </a:rPr>
              <a:t>ays</a:t>
            </a:r>
            <a:endParaRPr b="1" sz="1400">
              <a:latin typeface="Open Sans"/>
              <a:ea typeface="Open Sans"/>
              <a:cs typeface="Open Sans"/>
              <a:sym typeface="Open Sans"/>
            </a:endParaRPr>
          </a:p>
          <a:p>
            <a:pPr indent="0" lvl="0" marL="0" marR="0" rtl="0" algn="l">
              <a:lnSpc>
                <a:spcPct val="100000"/>
              </a:lnSpc>
              <a:spcBef>
                <a:spcPts val="0"/>
              </a:spcBef>
              <a:spcAft>
                <a:spcPts val="0"/>
              </a:spcAft>
              <a:buClr>
                <a:schemeClr val="lt1"/>
              </a:buClr>
              <a:buSzPts val="1800"/>
              <a:buFont typeface="Calibri"/>
              <a:buNone/>
            </a:pPr>
            <a:r>
              <a:rPr b="1" lang="en-GB" sz="1400">
                <a:solidFill>
                  <a:schemeClr val="lt1"/>
                </a:solidFill>
                <a:latin typeface="Open Sans"/>
                <a:ea typeface="Open Sans"/>
                <a:cs typeface="Open Sans"/>
                <a:sym typeface="Open Sans"/>
              </a:rPr>
              <a:t>200.000</a:t>
            </a:r>
            <a:r>
              <a:rPr b="1" i="0" lang="en-GB" sz="1400" u="none">
                <a:solidFill>
                  <a:schemeClr val="lt1"/>
                </a:solidFill>
                <a:latin typeface="Open Sans"/>
                <a:ea typeface="Open Sans"/>
                <a:cs typeface="Open Sans"/>
                <a:sym typeface="Open Sans"/>
              </a:rPr>
              <a:t> </a:t>
            </a:r>
            <a:r>
              <a:rPr b="1" lang="en-GB" sz="1400">
                <a:solidFill>
                  <a:schemeClr val="lt1"/>
                </a:solidFill>
                <a:latin typeface="Open Sans"/>
                <a:ea typeface="Open Sans"/>
                <a:cs typeface="Open Sans"/>
                <a:sym typeface="Open Sans"/>
              </a:rPr>
              <a:t>d</a:t>
            </a:r>
            <a:r>
              <a:rPr b="1" i="0" lang="en-GB" sz="1400" u="none">
                <a:solidFill>
                  <a:schemeClr val="lt1"/>
                </a:solidFill>
                <a:latin typeface="Open Sans"/>
                <a:ea typeface="Open Sans"/>
                <a:cs typeface="Open Sans"/>
                <a:sym typeface="Open Sans"/>
              </a:rPr>
              <a:t>igital </a:t>
            </a:r>
            <a:r>
              <a:rPr b="1" lang="en-GB" sz="1400">
                <a:solidFill>
                  <a:schemeClr val="lt1"/>
                </a:solidFill>
                <a:latin typeface="Open Sans"/>
                <a:ea typeface="Open Sans"/>
                <a:cs typeface="Open Sans"/>
                <a:sym typeface="Open Sans"/>
              </a:rPr>
              <a:t>i</a:t>
            </a:r>
            <a:r>
              <a:rPr b="1" i="0" lang="en-GB" sz="1400" u="none">
                <a:solidFill>
                  <a:schemeClr val="lt1"/>
                </a:solidFill>
                <a:latin typeface="Open Sans"/>
                <a:ea typeface="Open Sans"/>
                <a:cs typeface="Open Sans"/>
                <a:sym typeface="Open Sans"/>
              </a:rPr>
              <a:t>tems</a:t>
            </a:r>
            <a:endParaRPr b="1" sz="1400">
              <a:latin typeface="Open Sans"/>
              <a:ea typeface="Open Sans"/>
              <a:cs typeface="Open Sans"/>
              <a:sym typeface="Open Sans"/>
            </a:endParaRPr>
          </a:p>
        </p:txBody>
      </p:sp>
      <p:pic>
        <p:nvPicPr>
          <p:cNvPr id="495" name="Google Shape;495;p78"/>
          <p:cNvPicPr preferRelativeResize="0"/>
          <p:nvPr/>
        </p:nvPicPr>
        <p:blipFill rotWithShape="1">
          <a:blip r:embed="rId10">
            <a:alphaModFix/>
          </a:blip>
          <a:srcRect b="0" l="0" r="0" t="0"/>
          <a:stretch/>
        </p:blipFill>
        <p:spPr>
          <a:xfrm>
            <a:off x="745612" y="3211478"/>
            <a:ext cx="791170" cy="12072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61"/>
          <p:cNvSpPr/>
          <p:nvPr/>
        </p:nvSpPr>
        <p:spPr>
          <a:xfrm>
            <a:off x="0" y="0"/>
            <a:ext cx="91668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6" name="Google Shape;276;p61"/>
          <p:cNvPicPr preferRelativeResize="0"/>
          <p:nvPr/>
        </p:nvPicPr>
        <p:blipFill rotWithShape="1">
          <a:blip r:embed="rId3">
            <a:alphaModFix amt="3000"/>
          </a:blip>
          <a:srcRect b="-630" l="0" r="0" t="29027"/>
          <a:stretch/>
        </p:blipFill>
        <p:spPr>
          <a:xfrm flipH="1">
            <a:off x="1795450" y="-63700"/>
            <a:ext cx="7352700" cy="5264400"/>
          </a:xfrm>
          <a:prstGeom prst="rect">
            <a:avLst/>
          </a:prstGeom>
          <a:noFill/>
          <a:ln>
            <a:noFill/>
          </a:ln>
        </p:spPr>
      </p:pic>
      <p:grpSp>
        <p:nvGrpSpPr>
          <p:cNvPr id="277" name="Google Shape;277;p61"/>
          <p:cNvGrpSpPr/>
          <p:nvPr/>
        </p:nvGrpSpPr>
        <p:grpSpPr>
          <a:xfrm>
            <a:off x="8678850" y="4336200"/>
            <a:ext cx="525300" cy="550200"/>
            <a:chOff x="8678850" y="4336200"/>
            <a:chExt cx="525300" cy="550200"/>
          </a:xfrm>
        </p:grpSpPr>
        <p:sp>
          <p:nvSpPr>
            <p:cNvPr id="278" name="Google Shape;278;p61"/>
            <p:cNvSpPr/>
            <p:nvPr/>
          </p:nvSpPr>
          <p:spPr>
            <a:xfrm rot="5400000">
              <a:off x="8666400" y="4348650"/>
              <a:ext cx="550200" cy="525300"/>
            </a:xfrm>
            <a:prstGeom prst="roundRect">
              <a:avLst>
                <a:gd fmla="val 5143"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9" name="Google Shape;279;p61"/>
            <p:cNvPicPr preferRelativeResize="0"/>
            <p:nvPr/>
          </p:nvPicPr>
          <p:blipFill>
            <a:blip r:embed="rId4">
              <a:alphaModFix/>
            </a:blip>
            <a:stretch>
              <a:fillRect/>
            </a:stretch>
          </p:blipFill>
          <p:spPr>
            <a:xfrm>
              <a:off x="8746355" y="4401536"/>
              <a:ext cx="296399" cy="419170"/>
            </a:xfrm>
            <a:prstGeom prst="rect">
              <a:avLst/>
            </a:prstGeom>
            <a:noFill/>
            <a:ln>
              <a:noFill/>
            </a:ln>
          </p:spPr>
        </p:pic>
      </p:grpSp>
      <p:sp>
        <p:nvSpPr>
          <p:cNvPr id="280" name="Google Shape;280;p61"/>
          <p:cNvSpPr txBox="1"/>
          <p:nvPr>
            <p:ph type="ctrTitle"/>
          </p:nvPr>
        </p:nvSpPr>
        <p:spPr>
          <a:xfrm>
            <a:off x="1668491" y="533400"/>
            <a:ext cx="4717200" cy="1105500"/>
          </a:xfrm>
          <a:prstGeom prst="rect">
            <a:avLst/>
          </a:prstGeom>
        </p:spPr>
        <p:txBody>
          <a:bodyPr anchorCtr="0" anchor="b" bIns="58925" lIns="58925" spcFirstLastPara="1" rIns="58925" wrap="square" tIns="58925">
            <a:noAutofit/>
          </a:bodyPr>
          <a:lstStyle/>
          <a:p>
            <a:pPr indent="0" lvl="0" marL="0" rtl="0" algn="l">
              <a:spcBef>
                <a:spcPts val="0"/>
              </a:spcBef>
              <a:spcAft>
                <a:spcPts val="0"/>
              </a:spcAft>
              <a:buNone/>
            </a:pPr>
            <a:r>
              <a:rPr lang="en-GB">
                <a:solidFill>
                  <a:srgbClr val="E11D53"/>
                </a:solidFill>
              </a:rPr>
              <a:t>This presentation</a:t>
            </a:r>
            <a:endParaRPr sz="4000">
              <a:solidFill>
                <a:srgbClr val="E11D53"/>
              </a:solidFill>
              <a:latin typeface="Open Sans SemiBold"/>
              <a:ea typeface="Open Sans SemiBold"/>
              <a:cs typeface="Open Sans SemiBold"/>
              <a:sym typeface="Open Sans SemiBold"/>
            </a:endParaRPr>
          </a:p>
        </p:txBody>
      </p:sp>
      <p:sp>
        <p:nvSpPr>
          <p:cNvPr id="281" name="Google Shape;281;p61"/>
          <p:cNvSpPr txBox="1"/>
          <p:nvPr>
            <p:ph idx="1" type="subTitle"/>
          </p:nvPr>
        </p:nvSpPr>
        <p:spPr>
          <a:xfrm>
            <a:off x="2442841" y="1833250"/>
            <a:ext cx="6057900" cy="1877100"/>
          </a:xfrm>
          <a:prstGeom prst="rect">
            <a:avLst/>
          </a:prstGeom>
        </p:spPr>
        <p:txBody>
          <a:bodyPr anchorCtr="0" anchor="ctr" bIns="58925" lIns="58925" spcFirstLastPara="1" rIns="58925" wrap="square" tIns="58925">
            <a:noAutofit/>
          </a:bodyPr>
          <a:lstStyle/>
          <a:p>
            <a:pPr indent="0" lvl="0" marL="254000" rtl="0" algn="l">
              <a:lnSpc>
                <a:spcPct val="125000"/>
              </a:lnSpc>
              <a:spcBef>
                <a:spcPts val="2700"/>
              </a:spcBef>
              <a:spcAft>
                <a:spcPts val="0"/>
              </a:spcAft>
              <a:buNone/>
            </a:pPr>
            <a:r>
              <a:rPr lang="en-GB" sz="1500"/>
              <a:t>Europeana, what is it? </a:t>
            </a:r>
            <a:endParaRPr sz="1500"/>
          </a:p>
          <a:p>
            <a:pPr indent="0" lvl="0" marL="254000" rtl="0" algn="l">
              <a:lnSpc>
                <a:spcPct val="125000"/>
              </a:lnSpc>
              <a:spcBef>
                <a:spcPts val="2700"/>
              </a:spcBef>
              <a:spcAft>
                <a:spcPts val="0"/>
              </a:spcAft>
              <a:buNone/>
            </a:pPr>
            <a:r>
              <a:rPr lang="en-GB" sz="1500"/>
              <a:t>Crowdsourcing  initiatives: </a:t>
            </a:r>
            <a:r>
              <a:rPr i="1" lang="en-GB" sz="1500"/>
              <a:t>1914-1918 </a:t>
            </a:r>
            <a:r>
              <a:rPr lang="en-GB" sz="1500"/>
              <a:t>and</a:t>
            </a:r>
            <a:r>
              <a:rPr i="1" lang="en-GB" sz="1500"/>
              <a:t> 1989</a:t>
            </a:r>
            <a:endParaRPr i="1" sz="1500"/>
          </a:p>
          <a:p>
            <a:pPr indent="0" lvl="0" marL="254000" rtl="0" algn="l">
              <a:lnSpc>
                <a:spcPct val="125000"/>
              </a:lnSpc>
              <a:spcBef>
                <a:spcPts val="2700"/>
              </a:spcBef>
              <a:spcAft>
                <a:spcPts val="0"/>
              </a:spcAft>
              <a:buNone/>
            </a:pPr>
            <a:r>
              <a:rPr lang="en-GB" sz="1500"/>
              <a:t>Transcribathon: platform &amp; tool </a:t>
            </a:r>
            <a:endParaRPr sz="15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pic>
        <p:nvPicPr>
          <p:cNvPr descr="https://transcribathon.com/wp-content/uploads/Poster-Europeana_Transcribathon_Campus_Berlin_2017-1.jpg" id="500" name="Google Shape;500;p79"/>
          <p:cNvPicPr preferRelativeResize="0"/>
          <p:nvPr/>
        </p:nvPicPr>
        <p:blipFill rotWithShape="1">
          <a:blip r:embed="rId3">
            <a:alphaModFix/>
          </a:blip>
          <a:srcRect b="0" l="0" r="0" t="0"/>
          <a:stretch/>
        </p:blipFill>
        <p:spPr>
          <a:xfrm>
            <a:off x="2974026" y="0"/>
            <a:ext cx="3615922" cy="51434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4" name="Shape 504"/>
        <p:cNvGrpSpPr/>
        <p:nvPr/>
      </p:nvGrpSpPr>
      <p:grpSpPr>
        <a:xfrm>
          <a:off x="0" y="0"/>
          <a:ext cx="0" cy="0"/>
          <a:chOff x="0" y="0"/>
          <a:chExt cx="0" cy="0"/>
        </a:xfrm>
      </p:grpSpPr>
      <p:sp>
        <p:nvSpPr>
          <p:cNvPr id="505" name="Google Shape;505;p80"/>
          <p:cNvSpPr txBox="1"/>
          <p:nvPr>
            <p:ph idx="1" type="subTitle"/>
          </p:nvPr>
        </p:nvSpPr>
        <p:spPr>
          <a:xfrm>
            <a:off x="485362" y="2034183"/>
            <a:ext cx="4242000" cy="644400"/>
          </a:xfrm>
          <a:prstGeom prst="rect">
            <a:avLst/>
          </a:prstGeom>
          <a:noFill/>
          <a:ln>
            <a:noFill/>
          </a:ln>
        </p:spPr>
        <p:txBody>
          <a:bodyPr anchorCtr="0" anchor="t" bIns="43200" lIns="86400" spcFirstLastPara="1" rIns="86400" wrap="square" tIns="43200">
            <a:noAutofit/>
          </a:bodyPr>
          <a:lstStyle/>
          <a:p>
            <a:pPr indent="0" lvl="0" marL="0" rtl="0" algn="l">
              <a:lnSpc>
                <a:spcPct val="100000"/>
              </a:lnSpc>
              <a:spcBef>
                <a:spcPts val="0"/>
              </a:spcBef>
              <a:spcAft>
                <a:spcPts val="0"/>
              </a:spcAft>
              <a:buClr>
                <a:srgbClr val="FFC000"/>
              </a:buClr>
              <a:buSzPts val="3000"/>
              <a:buNone/>
            </a:pPr>
            <a:r>
              <a:rPr lang="en-GB" sz="4000">
                <a:solidFill>
                  <a:srgbClr val="FFC000"/>
                </a:solidFill>
              </a:rPr>
              <a:t>We made history</a:t>
            </a:r>
            <a:endParaRPr sz="4000"/>
          </a:p>
          <a:p>
            <a:pPr indent="0" lvl="0" marL="0" rtl="0" algn="l">
              <a:lnSpc>
                <a:spcPct val="100000"/>
              </a:lnSpc>
              <a:spcBef>
                <a:spcPts val="480"/>
              </a:spcBef>
              <a:spcAft>
                <a:spcPts val="0"/>
              </a:spcAft>
              <a:buClr>
                <a:schemeClr val="lt1"/>
              </a:buClr>
              <a:buSzPts val="2400"/>
              <a:buNone/>
            </a:pPr>
            <a:r>
              <a:t/>
            </a:r>
            <a:endParaRPr/>
          </a:p>
        </p:txBody>
      </p:sp>
      <p:sp>
        <p:nvSpPr>
          <p:cNvPr id="506" name="Google Shape;506;p80"/>
          <p:cNvSpPr txBox="1"/>
          <p:nvPr/>
        </p:nvSpPr>
        <p:spPr>
          <a:xfrm>
            <a:off x="485362" y="3636948"/>
            <a:ext cx="5817900" cy="10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FFFFFF"/>
                </a:solidFill>
                <a:latin typeface="Calibri"/>
                <a:ea typeface="Calibri"/>
                <a:cs typeface="Calibri"/>
                <a:sym typeface="Calibri"/>
              </a:rPr>
              <a:t>a pan-European project concerning </a:t>
            </a:r>
            <a:endParaRPr sz="1800">
              <a:solidFill>
                <a:srgbClr val="FFFFFF"/>
              </a:solidFill>
              <a:latin typeface="Calibri"/>
              <a:ea typeface="Calibri"/>
              <a:cs typeface="Calibri"/>
              <a:sym typeface="Calibri"/>
            </a:endParaRPr>
          </a:p>
          <a:p>
            <a:pPr indent="0" lvl="0" marL="0" rtl="0" algn="l">
              <a:spcBef>
                <a:spcPts val="0"/>
              </a:spcBef>
              <a:spcAft>
                <a:spcPts val="0"/>
              </a:spcAft>
              <a:buNone/>
            </a:pPr>
            <a:r>
              <a:rPr lang="en-GB" sz="1800">
                <a:solidFill>
                  <a:srgbClr val="FFFFFF"/>
                </a:solidFill>
                <a:latin typeface="Calibri"/>
                <a:ea typeface="Calibri"/>
                <a:cs typeface="Calibri"/>
                <a:sym typeface="Calibri"/>
              </a:rPr>
              <a:t>the political and social changes in </a:t>
            </a:r>
            <a:endParaRPr sz="1800">
              <a:solidFill>
                <a:srgbClr val="FFFFFF"/>
              </a:solidFill>
              <a:latin typeface="Calibri"/>
              <a:ea typeface="Calibri"/>
              <a:cs typeface="Calibri"/>
              <a:sym typeface="Calibri"/>
            </a:endParaRPr>
          </a:p>
          <a:p>
            <a:pPr indent="0" lvl="0" marL="0" rtl="0" algn="l">
              <a:spcBef>
                <a:spcPts val="0"/>
              </a:spcBef>
              <a:spcAft>
                <a:spcPts val="0"/>
              </a:spcAft>
              <a:buNone/>
            </a:pPr>
            <a:r>
              <a:rPr lang="en-GB" sz="1800">
                <a:solidFill>
                  <a:srgbClr val="FFFFFF"/>
                </a:solidFill>
                <a:latin typeface="Calibri"/>
                <a:ea typeface="Calibri"/>
                <a:cs typeface="Calibri"/>
                <a:sym typeface="Calibri"/>
              </a:rPr>
              <a:t>Central and Eastern Europe </a:t>
            </a:r>
            <a:endParaRPr sz="1800">
              <a:solidFill>
                <a:srgbClr val="FFFFFF"/>
              </a:solidFill>
              <a:latin typeface="Calibri"/>
              <a:ea typeface="Calibri"/>
              <a:cs typeface="Calibri"/>
              <a:sym typeface="Calibri"/>
            </a:endParaRPr>
          </a:p>
          <a:p>
            <a:pPr indent="0" lvl="0" marL="0" rtl="0" algn="l">
              <a:spcBef>
                <a:spcPts val="0"/>
              </a:spcBef>
              <a:spcAft>
                <a:spcPts val="0"/>
              </a:spcAft>
              <a:buNone/>
            </a:pPr>
            <a:r>
              <a:rPr lang="en-GB" sz="1800">
                <a:solidFill>
                  <a:srgbClr val="FFFFFF"/>
                </a:solidFill>
                <a:latin typeface="Calibri"/>
                <a:ea typeface="Calibri"/>
                <a:cs typeface="Calibri"/>
                <a:sym typeface="Calibri"/>
              </a:rPr>
              <a:t>in the year 1989</a:t>
            </a:r>
            <a:endParaRPr sz="1800">
              <a:solidFill>
                <a:srgbClr val="FFFFFF"/>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81"/>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81"/>
          <p:cNvSpPr txBox="1"/>
          <p:nvPr>
            <p:ph type="ctrTitle"/>
          </p:nvPr>
        </p:nvSpPr>
        <p:spPr>
          <a:xfrm>
            <a:off x="261125" y="289575"/>
            <a:ext cx="4052100" cy="80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219D31"/>
                </a:solidFill>
              </a:rPr>
              <a:t>Transcribathon</a:t>
            </a:r>
            <a:endParaRPr>
              <a:solidFill>
                <a:srgbClr val="219D31"/>
              </a:solidFill>
            </a:endParaRPr>
          </a:p>
        </p:txBody>
      </p:sp>
      <p:grpSp>
        <p:nvGrpSpPr>
          <p:cNvPr id="513" name="Google Shape;513;p81"/>
          <p:cNvGrpSpPr/>
          <p:nvPr/>
        </p:nvGrpSpPr>
        <p:grpSpPr>
          <a:xfrm>
            <a:off x="8678850" y="4336200"/>
            <a:ext cx="525300" cy="550200"/>
            <a:chOff x="8678850" y="4336200"/>
            <a:chExt cx="525300" cy="550200"/>
          </a:xfrm>
        </p:grpSpPr>
        <p:sp>
          <p:nvSpPr>
            <p:cNvPr id="514" name="Google Shape;514;p81"/>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5" name="Google Shape;515;p81"/>
            <p:cNvPicPr preferRelativeResize="0"/>
            <p:nvPr/>
          </p:nvPicPr>
          <p:blipFill>
            <a:blip r:embed="rId3">
              <a:alphaModFix/>
            </a:blip>
            <a:stretch>
              <a:fillRect/>
            </a:stretch>
          </p:blipFill>
          <p:spPr>
            <a:xfrm>
              <a:off x="8746355" y="4401536"/>
              <a:ext cx="296399" cy="419170"/>
            </a:xfrm>
            <a:prstGeom prst="rect">
              <a:avLst/>
            </a:prstGeom>
            <a:noFill/>
            <a:ln>
              <a:noFill/>
            </a:ln>
          </p:spPr>
        </p:pic>
      </p:grpSp>
      <p:pic>
        <p:nvPicPr>
          <p:cNvPr id="516" name="Google Shape;516;p81"/>
          <p:cNvPicPr preferRelativeResize="0"/>
          <p:nvPr/>
        </p:nvPicPr>
        <p:blipFill>
          <a:blip r:embed="rId4">
            <a:alphaModFix/>
          </a:blip>
          <a:stretch>
            <a:fillRect/>
          </a:stretch>
        </p:blipFill>
        <p:spPr>
          <a:xfrm>
            <a:off x="0" y="1371225"/>
            <a:ext cx="9143999" cy="3772271"/>
          </a:xfrm>
          <a:prstGeom prst="rect">
            <a:avLst/>
          </a:prstGeom>
          <a:noFill/>
          <a:ln>
            <a:noFill/>
          </a:ln>
        </p:spPr>
      </p:pic>
      <p:sp>
        <p:nvSpPr>
          <p:cNvPr id="517" name="Google Shape;517;p81">
            <a:hlinkClick r:id="rId5"/>
          </p:cNvPr>
          <p:cNvSpPr txBox="1"/>
          <p:nvPr/>
        </p:nvSpPr>
        <p:spPr>
          <a:xfrm>
            <a:off x="5386500" y="510225"/>
            <a:ext cx="2409900" cy="36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accent1"/>
                </a:solidFill>
                <a:latin typeface="Open Sans"/>
                <a:ea typeface="Open Sans"/>
                <a:cs typeface="Open Sans"/>
                <a:sym typeface="Open Sans"/>
              </a:rPr>
              <a:t>https://europeana.transcribathon.eu/</a:t>
            </a:r>
            <a:endParaRPr sz="1000">
              <a:solidFill>
                <a:schemeClr val="accent1"/>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82"/>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3" name="Google Shape;523;p82"/>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524" name="Google Shape;524;p82"/>
          <p:cNvSpPr txBox="1"/>
          <p:nvPr>
            <p:ph type="ctrTitle"/>
          </p:nvPr>
        </p:nvSpPr>
        <p:spPr>
          <a:xfrm>
            <a:off x="1668491" y="533400"/>
            <a:ext cx="47172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219D31"/>
                </a:solidFill>
              </a:rPr>
              <a:t>Transcribathon</a:t>
            </a:r>
            <a:endParaRPr>
              <a:solidFill>
                <a:srgbClr val="219D31"/>
              </a:solidFill>
            </a:endParaRPr>
          </a:p>
        </p:txBody>
      </p:sp>
      <p:sp>
        <p:nvSpPr>
          <p:cNvPr id="525" name="Google Shape;525;p82"/>
          <p:cNvSpPr txBox="1"/>
          <p:nvPr>
            <p:ph idx="1" type="subTitle"/>
          </p:nvPr>
        </p:nvSpPr>
        <p:spPr>
          <a:xfrm>
            <a:off x="1668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Platform and tool</a:t>
            </a:r>
            <a:endParaRPr sz="1800">
              <a:solidFill>
                <a:srgbClr val="000000"/>
              </a:solidFill>
            </a:endParaRPr>
          </a:p>
          <a:p>
            <a:pPr indent="0" lvl="0" marL="0" rtl="0" algn="l">
              <a:spcBef>
                <a:spcPts val="0"/>
              </a:spcBef>
              <a:spcAft>
                <a:spcPts val="0"/>
              </a:spcAft>
              <a:buNone/>
            </a:pPr>
            <a:r>
              <a:t/>
            </a:r>
            <a:endParaRPr sz="1800">
              <a:solidFill>
                <a:srgbClr val="000000"/>
              </a:solidFill>
            </a:endParaRPr>
          </a:p>
          <a:p>
            <a:pPr indent="0" lvl="0" marL="0" rtl="0" algn="l">
              <a:spcBef>
                <a:spcPts val="0"/>
              </a:spcBef>
              <a:spcAft>
                <a:spcPts val="0"/>
              </a:spcAft>
              <a:buNone/>
            </a:pPr>
            <a:r>
              <a:t/>
            </a:r>
            <a:endParaRPr sz="1800">
              <a:solidFill>
                <a:srgbClr val="000000"/>
              </a:solidFill>
            </a:endParaRPr>
          </a:p>
        </p:txBody>
      </p:sp>
      <p:sp>
        <p:nvSpPr>
          <p:cNvPr id="526" name="Google Shape;526;p82"/>
          <p:cNvSpPr txBox="1"/>
          <p:nvPr>
            <p:ph idx="1" type="subTitle"/>
          </p:nvPr>
        </p:nvSpPr>
        <p:spPr>
          <a:xfrm>
            <a:off x="1668491" y="2167375"/>
            <a:ext cx="6057900" cy="18771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Clr>
                <a:srgbClr val="000000"/>
              </a:buClr>
              <a:buSzPts val="1500"/>
              <a:buChar char="●"/>
            </a:pPr>
            <a:r>
              <a:rPr lang="en-GB" sz="1500">
                <a:solidFill>
                  <a:srgbClr val="000000"/>
                </a:solidFill>
              </a:rPr>
              <a:t>Improved accessibility</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Public engagement </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Digital skills</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Digital inclusion</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Engage with and promote the work &amp; collections of CHI’s</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Enrich collections, enhance data &amp; knowledge</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Research &amp; educational potential</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p:txBody>
      </p:sp>
      <p:grpSp>
        <p:nvGrpSpPr>
          <p:cNvPr id="527" name="Google Shape;527;p82"/>
          <p:cNvGrpSpPr/>
          <p:nvPr/>
        </p:nvGrpSpPr>
        <p:grpSpPr>
          <a:xfrm>
            <a:off x="8678850" y="4336200"/>
            <a:ext cx="525300" cy="550200"/>
            <a:chOff x="8678850" y="4336200"/>
            <a:chExt cx="525300" cy="550200"/>
          </a:xfrm>
        </p:grpSpPr>
        <p:sp>
          <p:nvSpPr>
            <p:cNvPr id="528" name="Google Shape;528;p82"/>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9" name="Google Shape;529;p82"/>
            <p:cNvPicPr preferRelativeResize="0"/>
            <p:nvPr/>
          </p:nvPicPr>
          <p:blipFill>
            <a:blip r:embed="rId4">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83"/>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5" name="Google Shape;535;p83"/>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536" name="Google Shape;536;p83"/>
          <p:cNvSpPr txBox="1"/>
          <p:nvPr>
            <p:ph type="ctrTitle"/>
          </p:nvPr>
        </p:nvSpPr>
        <p:spPr>
          <a:xfrm>
            <a:off x="1668491" y="533400"/>
            <a:ext cx="47172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219D31"/>
                </a:solidFill>
              </a:rPr>
              <a:t>Transcribathon</a:t>
            </a:r>
            <a:endParaRPr>
              <a:solidFill>
                <a:srgbClr val="219D31"/>
              </a:solidFill>
            </a:endParaRPr>
          </a:p>
        </p:txBody>
      </p:sp>
      <p:sp>
        <p:nvSpPr>
          <p:cNvPr id="537" name="Google Shape;537;p83"/>
          <p:cNvSpPr txBox="1"/>
          <p:nvPr>
            <p:ph idx="1" type="subTitle"/>
          </p:nvPr>
        </p:nvSpPr>
        <p:spPr>
          <a:xfrm>
            <a:off x="1668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Events</a:t>
            </a:r>
            <a:endParaRPr sz="1800">
              <a:solidFill>
                <a:srgbClr val="000000"/>
              </a:solidFill>
            </a:endParaRPr>
          </a:p>
          <a:p>
            <a:pPr indent="0" lvl="0" marL="0" rtl="0" algn="l">
              <a:spcBef>
                <a:spcPts val="0"/>
              </a:spcBef>
              <a:spcAft>
                <a:spcPts val="0"/>
              </a:spcAft>
              <a:buNone/>
            </a:pPr>
            <a:r>
              <a:t/>
            </a:r>
            <a:endParaRPr sz="1800">
              <a:solidFill>
                <a:srgbClr val="000000"/>
              </a:solidFill>
            </a:endParaRPr>
          </a:p>
        </p:txBody>
      </p:sp>
      <p:sp>
        <p:nvSpPr>
          <p:cNvPr id="538" name="Google Shape;538;p83"/>
          <p:cNvSpPr txBox="1"/>
          <p:nvPr>
            <p:ph idx="1" type="subTitle"/>
          </p:nvPr>
        </p:nvSpPr>
        <p:spPr>
          <a:xfrm>
            <a:off x="1668491" y="2167375"/>
            <a:ext cx="6057900" cy="18771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Clr>
                <a:srgbClr val="000000"/>
              </a:buClr>
              <a:buSzPts val="1500"/>
              <a:buChar char="●"/>
            </a:pPr>
            <a:r>
              <a:rPr lang="en-GB" sz="1500">
                <a:solidFill>
                  <a:srgbClr val="000000"/>
                </a:solidFill>
              </a:rPr>
              <a:t>Online Thematic Runs</a:t>
            </a:r>
            <a:endParaRPr sz="1500">
              <a:solidFill>
                <a:srgbClr val="000000"/>
              </a:solidFill>
            </a:endParaRPr>
          </a:p>
          <a:p>
            <a:pPr indent="-323850" lvl="1" marL="914400" rtl="0" algn="l">
              <a:lnSpc>
                <a:spcPct val="125000"/>
              </a:lnSpc>
              <a:spcBef>
                <a:spcPts val="0"/>
              </a:spcBef>
              <a:spcAft>
                <a:spcPts val="0"/>
              </a:spcAft>
              <a:buClr>
                <a:srgbClr val="000000"/>
              </a:buClr>
              <a:buSzPts val="1500"/>
              <a:buChar char="○"/>
            </a:pPr>
            <a:r>
              <a:rPr lang="en-GB" sz="1500">
                <a:solidFill>
                  <a:srgbClr val="000000"/>
                </a:solidFill>
              </a:rPr>
              <a:t>Poetry Run, Love letters Run</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Online Competitive Runs</a:t>
            </a:r>
            <a:endParaRPr sz="1500">
              <a:solidFill>
                <a:srgbClr val="000000"/>
              </a:solidFill>
            </a:endParaRPr>
          </a:p>
          <a:p>
            <a:pPr indent="-323850" lvl="1" marL="914400" rtl="0" algn="l">
              <a:lnSpc>
                <a:spcPct val="125000"/>
              </a:lnSpc>
              <a:spcBef>
                <a:spcPts val="0"/>
              </a:spcBef>
              <a:spcAft>
                <a:spcPts val="0"/>
              </a:spcAft>
              <a:buClr>
                <a:srgbClr val="000000"/>
              </a:buClr>
              <a:buSzPts val="1500"/>
              <a:buChar char="○"/>
            </a:pPr>
            <a:r>
              <a:rPr lang="en-GB" sz="1500">
                <a:solidFill>
                  <a:srgbClr val="000000"/>
                </a:solidFill>
              </a:rPr>
              <a:t>Versailles Run, 1989</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Special Transcribathon Events</a:t>
            </a:r>
            <a:endParaRPr sz="1500">
              <a:solidFill>
                <a:srgbClr val="000000"/>
              </a:solidFill>
            </a:endParaRPr>
          </a:p>
          <a:p>
            <a:pPr indent="-323850" lvl="1" marL="914400" rtl="0" algn="l">
              <a:lnSpc>
                <a:spcPct val="125000"/>
              </a:lnSpc>
              <a:spcBef>
                <a:spcPts val="0"/>
              </a:spcBef>
              <a:spcAft>
                <a:spcPts val="0"/>
              </a:spcAft>
              <a:buClr>
                <a:srgbClr val="000000"/>
              </a:buClr>
              <a:buSzPts val="1500"/>
              <a:buChar char="○"/>
            </a:pPr>
            <a:r>
              <a:rPr lang="en-GB" sz="1500">
                <a:solidFill>
                  <a:srgbClr val="000000"/>
                </a:solidFill>
              </a:rPr>
              <a:t>Transcribathon Romania, Transcribathon Wroclaw</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p:txBody>
      </p:sp>
      <p:grpSp>
        <p:nvGrpSpPr>
          <p:cNvPr id="539" name="Google Shape;539;p83"/>
          <p:cNvGrpSpPr/>
          <p:nvPr/>
        </p:nvGrpSpPr>
        <p:grpSpPr>
          <a:xfrm>
            <a:off x="8678850" y="4336200"/>
            <a:ext cx="525300" cy="550200"/>
            <a:chOff x="8678850" y="4336200"/>
            <a:chExt cx="525300" cy="550200"/>
          </a:xfrm>
        </p:grpSpPr>
        <p:sp>
          <p:nvSpPr>
            <p:cNvPr id="540" name="Google Shape;540;p83"/>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1" name="Google Shape;541;p83"/>
            <p:cNvPicPr preferRelativeResize="0"/>
            <p:nvPr/>
          </p:nvPicPr>
          <p:blipFill>
            <a:blip r:embed="rId4">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pic>
        <p:nvPicPr>
          <p:cNvPr descr="6191.70127.original.jpg" id="546" name="Google Shape;546;p84"/>
          <p:cNvPicPr preferRelativeResize="0"/>
          <p:nvPr/>
        </p:nvPicPr>
        <p:blipFill rotWithShape="1">
          <a:blip r:embed="rId3">
            <a:alphaModFix/>
          </a:blip>
          <a:srcRect b="22059" l="0" r="0" t="22065"/>
          <a:stretch/>
        </p:blipFill>
        <p:spPr>
          <a:xfrm>
            <a:off x="-1842" y="-5023"/>
            <a:ext cx="9162000" cy="5153400"/>
          </a:xfrm>
          <a:prstGeom prst="rect">
            <a:avLst/>
          </a:prstGeom>
          <a:noFill/>
          <a:ln>
            <a:noFill/>
          </a:ln>
        </p:spPr>
      </p:pic>
      <p:sp>
        <p:nvSpPr>
          <p:cNvPr id="547" name="Google Shape;547;p84"/>
          <p:cNvSpPr/>
          <p:nvPr/>
        </p:nvSpPr>
        <p:spPr>
          <a:xfrm>
            <a:off x="6151939" y="4112503"/>
            <a:ext cx="2867400" cy="678000"/>
          </a:xfrm>
          <a:prstGeom prst="roundRect">
            <a:avLst>
              <a:gd fmla="val 11137" name="adj"/>
            </a:avLst>
          </a:prstGeom>
          <a:solidFill>
            <a:srgbClr val="FFFFFF">
              <a:alpha val="73730"/>
            </a:srgbClr>
          </a:solidFill>
          <a:ln>
            <a:noFill/>
          </a:ln>
        </p:spPr>
        <p:txBody>
          <a:bodyPr anchorCtr="0" anchor="ctr" bIns="40925" lIns="40925" spcFirstLastPara="1" rIns="40925" wrap="square" tIns="40925">
            <a:noAutofit/>
          </a:bodyPr>
          <a:lstStyle/>
          <a:p>
            <a:pPr indent="152400" lvl="1" marL="0" marR="0" rtl="0" algn="l">
              <a:lnSpc>
                <a:spcPct val="80000"/>
              </a:lnSpc>
              <a:spcBef>
                <a:spcPts val="0"/>
              </a:spcBef>
              <a:spcAft>
                <a:spcPts val="0"/>
              </a:spcAft>
              <a:buNone/>
            </a:pPr>
            <a:r>
              <a:t/>
            </a:r>
            <a:endParaRPr b="0" i="0" sz="2300" u="none" cap="none" strike="noStrike">
              <a:latin typeface="Open Sans"/>
              <a:ea typeface="Open Sans"/>
              <a:cs typeface="Open Sans"/>
              <a:sym typeface="Open Sans"/>
            </a:endParaRPr>
          </a:p>
        </p:txBody>
      </p:sp>
      <p:sp>
        <p:nvSpPr>
          <p:cNvPr id="548" name="Google Shape;548;p84"/>
          <p:cNvSpPr/>
          <p:nvPr/>
        </p:nvSpPr>
        <p:spPr>
          <a:xfrm>
            <a:off x="96810" y="4377810"/>
            <a:ext cx="1469100" cy="147300"/>
          </a:xfrm>
          <a:prstGeom prst="rect">
            <a:avLst/>
          </a:prstGeom>
          <a:noFill/>
          <a:ln>
            <a:noFill/>
          </a:ln>
        </p:spPr>
        <p:txBody>
          <a:bodyPr anchorCtr="0" anchor="ctr" bIns="32750" lIns="32750" spcFirstLastPara="1" rIns="32750" wrap="square" tIns="32750">
            <a:noAutofit/>
          </a:bodyPr>
          <a:lstStyle/>
          <a:p>
            <a:pPr indent="0" lvl="0" marL="0" marR="0" rtl="0" algn="l">
              <a:spcBef>
                <a:spcPts val="0"/>
              </a:spcBef>
              <a:spcAft>
                <a:spcPts val="0"/>
              </a:spcAft>
              <a:buNone/>
            </a:pPr>
            <a:r>
              <a:t/>
            </a:r>
            <a:endParaRPr sz="700">
              <a:latin typeface="Open Sans"/>
              <a:ea typeface="Open Sans"/>
              <a:cs typeface="Open Sans"/>
              <a:sym typeface="Open Sans"/>
            </a:endParaRPr>
          </a:p>
          <a:p>
            <a:pPr indent="0" lvl="0" marL="0" marR="0" rtl="0" algn="l">
              <a:spcBef>
                <a:spcPts val="0"/>
              </a:spcBef>
              <a:spcAft>
                <a:spcPts val="0"/>
              </a:spcAft>
              <a:buNone/>
            </a:pPr>
            <a:r>
              <a:t/>
            </a:r>
            <a:endParaRPr sz="700">
              <a:latin typeface="Open Sans"/>
              <a:ea typeface="Open Sans"/>
              <a:cs typeface="Open Sans"/>
              <a:sym typeface="Open Sans"/>
            </a:endParaRPr>
          </a:p>
        </p:txBody>
      </p:sp>
      <p:sp>
        <p:nvSpPr>
          <p:cNvPr id="549" name="Google Shape;549;p84"/>
          <p:cNvSpPr/>
          <p:nvPr/>
        </p:nvSpPr>
        <p:spPr>
          <a:xfrm>
            <a:off x="6292740" y="4206872"/>
            <a:ext cx="2585700" cy="489300"/>
          </a:xfrm>
          <a:prstGeom prst="rect">
            <a:avLst/>
          </a:prstGeom>
          <a:noFill/>
          <a:ln>
            <a:noFill/>
          </a:ln>
        </p:spPr>
        <p:txBody>
          <a:bodyPr anchorCtr="0" anchor="ctr" bIns="32750" lIns="32750" spcFirstLastPara="1" rIns="32750" wrap="square" tIns="32750">
            <a:noAutofit/>
          </a:bodyPr>
          <a:lstStyle/>
          <a:p>
            <a:pPr indent="0" lvl="0" marL="0" marR="0" rtl="0" algn="l">
              <a:spcBef>
                <a:spcPts val="0"/>
              </a:spcBef>
              <a:spcAft>
                <a:spcPts val="0"/>
              </a:spcAft>
              <a:buNone/>
            </a:pPr>
            <a:r>
              <a:rPr b="1" lang="en-GB" sz="800">
                <a:solidFill>
                  <a:schemeClr val="dk1"/>
                </a:solidFill>
                <a:highlight>
                  <a:srgbClr val="FFFFFF"/>
                </a:highlight>
              </a:rPr>
              <a:t>Dumitru Nistor prizonier de război în Japonia</a:t>
            </a:r>
            <a:endParaRPr b="1" sz="700">
              <a:solidFill>
                <a:schemeClr val="dk1"/>
              </a:solidFill>
              <a:latin typeface="Open Sans"/>
              <a:ea typeface="Open Sans"/>
              <a:cs typeface="Open Sans"/>
              <a:sym typeface="Open Sans"/>
            </a:endParaRPr>
          </a:p>
          <a:p>
            <a:pPr indent="0" lvl="0" marL="0" marR="0" rtl="0" algn="l">
              <a:spcBef>
                <a:spcPts val="0"/>
              </a:spcBef>
              <a:spcAft>
                <a:spcPts val="0"/>
              </a:spcAft>
              <a:buNone/>
            </a:pPr>
            <a:r>
              <a:t/>
            </a:r>
            <a:endParaRPr b="1" sz="700">
              <a:solidFill>
                <a:srgbClr val="666666"/>
              </a:solidFill>
              <a:latin typeface="Open Sans"/>
              <a:ea typeface="Open Sans"/>
              <a:cs typeface="Open Sans"/>
              <a:sym typeface="Open Sans"/>
            </a:endParaRPr>
          </a:p>
          <a:p>
            <a:pPr indent="0" lvl="0" marL="0" marR="0" rtl="0" algn="l">
              <a:spcBef>
                <a:spcPts val="0"/>
              </a:spcBef>
              <a:spcAft>
                <a:spcPts val="0"/>
              </a:spcAft>
              <a:buNone/>
            </a:pPr>
            <a:r>
              <a:rPr b="1" lang="en-GB" sz="700" u="sng">
                <a:solidFill>
                  <a:srgbClr val="666666"/>
                </a:solidFill>
                <a:latin typeface="Open Sans"/>
                <a:ea typeface="Open Sans"/>
                <a:cs typeface="Open Sans"/>
                <a:sym typeface="Open Sans"/>
                <a:hlinkClick r:id="rId4">
                  <a:extLst>
                    <a:ext uri="{A12FA001-AC4F-418D-AE19-62706E023703}">
                      <ahyp:hlinkClr val="tx"/>
                    </a:ext>
                  </a:extLst>
                </a:hlinkClick>
              </a:rPr>
              <a:t>Europeana 1914-1918 contribution 6191- Biblioteca Judeteana Cluj CC-BY-SA</a:t>
            </a:r>
            <a:endParaRPr b="1" sz="700">
              <a:solidFill>
                <a:srgbClr val="666666"/>
              </a:solidFill>
              <a:latin typeface="Open Sans"/>
              <a:ea typeface="Open Sans"/>
              <a:cs typeface="Open Sans"/>
              <a:sym typeface="Open Sans"/>
            </a:endParaRPr>
          </a:p>
          <a:p>
            <a:pPr indent="0" lvl="0" marL="0" marR="0" rtl="0" algn="l">
              <a:spcBef>
                <a:spcPts val="0"/>
              </a:spcBef>
              <a:spcAft>
                <a:spcPts val="0"/>
              </a:spcAft>
              <a:buNone/>
            </a:pPr>
            <a:r>
              <a:t/>
            </a:r>
            <a:endParaRPr b="1" sz="700">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85"/>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85"/>
          <p:cNvSpPr txBox="1"/>
          <p:nvPr>
            <p:ph type="ctrTitle"/>
          </p:nvPr>
        </p:nvSpPr>
        <p:spPr>
          <a:xfrm>
            <a:off x="1668502" y="270675"/>
            <a:ext cx="56880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219D31"/>
                </a:solidFill>
              </a:rPr>
              <a:t>How to transcribe?</a:t>
            </a:r>
            <a:endParaRPr>
              <a:solidFill>
                <a:srgbClr val="219D31"/>
              </a:solidFill>
            </a:endParaRPr>
          </a:p>
        </p:txBody>
      </p:sp>
      <p:sp>
        <p:nvSpPr>
          <p:cNvPr id="556" name="Google Shape;556;p85"/>
          <p:cNvSpPr txBox="1"/>
          <p:nvPr>
            <p:ph idx="1" type="subTitle"/>
          </p:nvPr>
        </p:nvSpPr>
        <p:spPr>
          <a:xfrm>
            <a:off x="1668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Process</a:t>
            </a:r>
            <a:endParaRPr sz="1800">
              <a:solidFill>
                <a:srgbClr val="000000"/>
              </a:solidFill>
            </a:endParaRPr>
          </a:p>
          <a:p>
            <a:pPr indent="0" lvl="0" marL="0" rtl="0" algn="l">
              <a:spcBef>
                <a:spcPts val="0"/>
              </a:spcBef>
              <a:spcAft>
                <a:spcPts val="0"/>
              </a:spcAft>
              <a:buNone/>
            </a:pPr>
            <a:r>
              <a:t/>
            </a:r>
            <a:endParaRPr sz="1800">
              <a:solidFill>
                <a:srgbClr val="000000"/>
              </a:solidFill>
            </a:endParaRPr>
          </a:p>
        </p:txBody>
      </p:sp>
      <p:sp>
        <p:nvSpPr>
          <p:cNvPr id="557" name="Google Shape;557;p85"/>
          <p:cNvSpPr txBox="1"/>
          <p:nvPr>
            <p:ph idx="1" type="subTitle"/>
          </p:nvPr>
        </p:nvSpPr>
        <p:spPr>
          <a:xfrm>
            <a:off x="1668491" y="2167375"/>
            <a:ext cx="6057900" cy="18771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Clr>
                <a:srgbClr val="000000"/>
              </a:buClr>
              <a:buSzPts val="1500"/>
              <a:buChar char="●"/>
            </a:pPr>
            <a:r>
              <a:rPr lang="en-GB" sz="1500">
                <a:solidFill>
                  <a:srgbClr val="000000"/>
                </a:solidFill>
              </a:rPr>
              <a:t>Register</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Find a document and start transcribing</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Transcription</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Description</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Locations</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Tagging</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Mark for Review</a:t>
            </a:r>
            <a:endParaRPr sz="1500">
              <a:solidFill>
                <a:srgbClr val="000000"/>
              </a:solidFill>
            </a:endParaRPr>
          </a:p>
          <a:p>
            <a:pPr indent="-323850" lvl="0" marL="457200" rtl="0" algn="l">
              <a:lnSpc>
                <a:spcPct val="125000"/>
              </a:lnSpc>
              <a:spcBef>
                <a:spcPts val="0"/>
              </a:spcBef>
              <a:spcAft>
                <a:spcPts val="0"/>
              </a:spcAft>
              <a:buClr>
                <a:srgbClr val="000000"/>
              </a:buClr>
              <a:buSzPts val="1500"/>
              <a:buChar char="●"/>
            </a:pPr>
            <a:r>
              <a:rPr lang="en-GB" sz="1500">
                <a:solidFill>
                  <a:srgbClr val="000000"/>
                </a:solidFill>
              </a:rPr>
              <a:t>Review</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a:p>
            <a:pPr indent="0" lvl="0" marL="457200" rtl="0" algn="l">
              <a:lnSpc>
                <a:spcPct val="125000"/>
              </a:lnSpc>
              <a:spcBef>
                <a:spcPts val="0"/>
              </a:spcBef>
              <a:spcAft>
                <a:spcPts val="0"/>
              </a:spcAft>
              <a:buNone/>
            </a:pPr>
            <a:r>
              <a:t/>
            </a:r>
            <a:endParaRPr sz="1500">
              <a:solidFill>
                <a:srgbClr val="000000"/>
              </a:solidFill>
            </a:endParaRPr>
          </a:p>
          <a:p>
            <a:pPr indent="0" lvl="0" marL="457200" rtl="0" algn="l">
              <a:lnSpc>
                <a:spcPct val="125000"/>
              </a:lnSpc>
              <a:spcBef>
                <a:spcPts val="0"/>
              </a:spcBef>
              <a:spcAft>
                <a:spcPts val="0"/>
              </a:spcAft>
              <a:buNone/>
            </a:pPr>
            <a:r>
              <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p:txBody>
      </p:sp>
      <p:grpSp>
        <p:nvGrpSpPr>
          <p:cNvPr id="558" name="Google Shape;558;p85"/>
          <p:cNvGrpSpPr/>
          <p:nvPr/>
        </p:nvGrpSpPr>
        <p:grpSpPr>
          <a:xfrm>
            <a:off x="8678850" y="4336200"/>
            <a:ext cx="525300" cy="550200"/>
            <a:chOff x="8678850" y="4336200"/>
            <a:chExt cx="525300" cy="550200"/>
          </a:xfrm>
        </p:grpSpPr>
        <p:sp>
          <p:nvSpPr>
            <p:cNvPr id="559" name="Google Shape;559;p85"/>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0" name="Google Shape;560;p85"/>
            <p:cNvPicPr preferRelativeResize="0"/>
            <p:nvPr/>
          </p:nvPicPr>
          <p:blipFill>
            <a:blip r:embed="rId3">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pic>
        <p:nvPicPr>
          <p:cNvPr id="565" name="Google Shape;565;p86"/>
          <p:cNvPicPr preferRelativeResize="0"/>
          <p:nvPr/>
        </p:nvPicPr>
        <p:blipFill>
          <a:blip r:embed="rId3">
            <a:alphaModFix/>
          </a:blip>
          <a:stretch>
            <a:fillRect/>
          </a:stretch>
        </p:blipFill>
        <p:spPr>
          <a:xfrm>
            <a:off x="914400" y="1486275"/>
            <a:ext cx="7315200" cy="3409950"/>
          </a:xfrm>
          <a:prstGeom prst="rect">
            <a:avLst/>
          </a:prstGeom>
          <a:noFill/>
          <a:ln>
            <a:noFill/>
          </a:ln>
        </p:spPr>
      </p:pic>
      <p:sp>
        <p:nvSpPr>
          <p:cNvPr id="566" name="Google Shape;566;p86"/>
          <p:cNvSpPr txBox="1"/>
          <p:nvPr>
            <p:ph idx="4294967295" type="ctrTitle"/>
          </p:nvPr>
        </p:nvSpPr>
        <p:spPr>
          <a:xfrm>
            <a:off x="914402" y="169600"/>
            <a:ext cx="56880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Register</a:t>
            </a:r>
            <a:endParaRPr sz="3000">
              <a:solidFill>
                <a:srgbClr val="219D31"/>
              </a:solidFill>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87"/>
          <p:cNvSpPr txBox="1"/>
          <p:nvPr>
            <p:ph idx="4294967295" type="ctrTitle"/>
          </p:nvPr>
        </p:nvSpPr>
        <p:spPr>
          <a:xfrm>
            <a:off x="914399" y="169600"/>
            <a:ext cx="73152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Find a document, start transcribing</a:t>
            </a:r>
            <a:endParaRPr>
              <a:solidFill>
                <a:srgbClr val="219D31"/>
              </a:solidFill>
            </a:endParaRPr>
          </a:p>
        </p:txBody>
      </p:sp>
      <p:pic>
        <p:nvPicPr>
          <p:cNvPr id="572" name="Google Shape;572;p87"/>
          <p:cNvPicPr preferRelativeResize="0"/>
          <p:nvPr/>
        </p:nvPicPr>
        <p:blipFill>
          <a:blip r:embed="rId3">
            <a:alphaModFix/>
          </a:blip>
          <a:stretch>
            <a:fillRect/>
          </a:stretch>
        </p:blipFill>
        <p:spPr>
          <a:xfrm>
            <a:off x="914400" y="1366875"/>
            <a:ext cx="7315200" cy="33242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88"/>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Discover documents on the map</a:t>
            </a:r>
            <a:endParaRPr sz="3000">
              <a:solidFill>
                <a:srgbClr val="219D31"/>
              </a:solidFill>
              <a:latin typeface="Open Sans"/>
              <a:ea typeface="Open Sans"/>
              <a:cs typeface="Open Sans"/>
              <a:sym typeface="Open Sans"/>
            </a:endParaRPr>
          </a:p>
        </p:txBody>
      </p:sp>
      <p:pic>
        <p:nvPicPr>
          <p:cNvPr id="578" name="Google Shape;578;p88"/>
          <p:cNvPicPr preferRelativeResize="0"/>
          <p:nvPr/>
        </p:nvPicPr>
        <p:blipFill>
          <a:blip r:embed="rId3">
            <a:alphaModFix/>
          </a:blip>
          <a:stretch>
            <a:fillRect/>
          </a:stretch>
        </p:blipFill>
        <p:spPr>
          <a:xfrm>
            <a:off x="758725" y="1437625"/>
            <a:ext cx="7439627" cy="35636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5" name="Shape 285"/>
        <p:cNvGrpSpPr/>
        <p:nvPr/>
      </p:nvGrpSpPr>
      <p:grpSpPr>
        <a:xfrm>
          <a:off x="0" y="0"/>
          <a:ext cx="0" cy="0"/>
          <a:chOff x="0" y="0"/>
          <a:chExt cx="0" cy="0"/>
        </a:xfrm>
      </p:grpSpPr>
      <p:sp>
        <p:nvSpPr>
          <p:cNvPr id="286" name="Google Shape;286;p62"/>
          <p:cNvSpPr/>
          <p:nvPr/>
        </p:nvSpPr>
        <p:spPr>
          <a:xfrm>
            <a:off x="346800" y="-135900"/>
            <a:ext cx="4465200" cy="5279400"/>
          </a:xfrm>
          <a:prstGeom prst="rect">
            <a:avLst/>
          </a:prstGeom>
          <a:solidFill>
            <a:srgbClr val="D71B4F">
              <a:alpha val="803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A72CC"/>
              </a:highlight>
            </a:endParaRPr>
          </a:p>
        </p:txBody>
      </p:sp>
      <p:grpSp>
        <p:nvGrpSpPr>
          <p:cNvPr id="287" name="Google Shape;287;p62"/>
          <p:cNvGrpSpPr/>
          <p:nvPr/>
        </p:nvGrpSpPr>
        <p:grpSpPr>
          <a:xfrm>
            <a:off x="8678850" y="4336200"/>
            <a:ext cx="525300" cy="550200"/>
            <a:chOff x="8678850" y="4336200"/>
            <a:chExt cx="525300" cy="550200"/>
          </a:xfrm>
        </p:grpSpPr>
        <p:sp>
          <p:nvSpPr>
            <p:cNvPr id="288" name="Google Shape;288;p62"/>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9" name="Google Shape;289;p62"/>
            <p:cNvPicPr preferRelativeResize="0"/>
            <p:nvPr/>
          </p:nvPicPr>
          <p:blipFill>
            <a:blip r:embed="rId4">
              <a:alphaModFix/>
            </a:blip>
            <a:stretch>
              <a:fillRect/>
            </a:stretch>
          </p:blipFill>
          <p:spPr>
            <a:xfrm>
              <a:off x="8746355" y="4401536"/>
              <a:ext cx="296399" cy="419170"/>
            </a:xfrm>
            <a:prstGeom prst="rect">
              <a:avLst/>
            </a:prstGeom>
            <a:noFill/>
            <a:ln>
              <a:noFill/>
            </a:ln>
          </p:spPr>
        </p:pic>
      </p:grpSp>
      <p:sp>
        <p:nvSpPr>
          <p:cNvPr id="290" name="Google Shape;290;p62"/>
          <p:cNvSpPr/>
          <p:nvPr/>
        </p:nvSpPr>
        <p:spPr>
          <a:xfrm>
            <a:off x="-101600" y="4885150"/>
            <a:ext cx="3611100" cy="459000"/>
          </a:xfrm>
          <a:prstGeom prst="roundRect">
            <a:avLst>
              <a:gd fmla="val 7879"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62"/>
          <p:cNvSpPr txBox="1"/>
          <p:nvPr/>
        </p:nvSpPr>
        <p:spPr>
          <a:xfrm>
            <a:off x="7175" y="4886400"/>
            <a:ext cx="3465300" cy="2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600">
                <a:latin typeface="Open Sans"/>
                <a:ea typeface="Open Sans"/>
                <a:cs typeface="Open Sans"/>
                <a:sym typeface="Open Sans"/>
              </a:rPr>
              <a:t>Baltic way, Estonia - Europeana 1989 - CC BY-SA</a:t>
            </a:r>
            <a:endParaRPr sz="600">
              <a:latin typeface="Open Sans"/>
              <a:ea typeface="Open Sans"/>
              <a:cs typeface="Open Sans"/>
              <a:sym typeface="Open Sans"/>
            </a:endParaRPr>
          </a:p>
        </p:txBody>
      </p:sp>
      <p:sp>
        <p:nvSpPr>
          <p:cNvPr id="292" name="Google Shape;292;p62"/>
          <p:cNvSpPr txBox="1"/>
          <p:nvPr>
            <p:ph type="ctrTitle"/>
          </p:nvPr>
        </p:nvSpPr>
        <p:spPr>
          <a:xfrm>
            <a:off x="640420" y="838200"/>
            <a:ext cx="43389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3000">
                <a:solidFill>
                  <a:schemeClr val="lt1"/>
                </a:solidFill>
              </a:rPr>
              <a:t>Europeana, </a:t>
            </a:r>
            <a:endParaRPr sz="3000">
              <a:solidFill>
                <a:schemeClr val="lt1"/>
              </a:solidFill>
            </a:endParaRPr>
          </a:p>
          <a:p>
            <a:pPr indent="0" lvl="0" marL="0" rtl="0" algn="l">
              <a:spcBef>
                <a:spcPts val="0"/>
              </a:spcBef>
              <a:spcAft>
                <a:spcPts val="0"/>
              </a:spcAft>
              <a:buClr>
                <a:schemeClr val="dk1"/>
              </a:buClr>
              <a:buSzPts val="1100"/>
              <a:buFont typeface="Arial"/>
              <a:buNone/>
            </a:pPr>
            <a:r>
              <a:rPr lang="en-GB" sz="3000">
                <a:solidFill>
                  <a:schemeClr val="lt1"/>
                </a:solidFill>
              </a:rPr>
              <a:t>what is it?</a:t>
            </a:r>
            <a:endParaRPr sz="3000">
              <a:solidFill>
                <a:srgbClr val="FFFFFF"/>
              </a:solidFill>
              <a:latin typeface="Open Sans SemiBold"/>
              <a:ea typeface="Open Sans SemiBold"/>
              <a:cs typeface="Open Sans SemiBold"/>
              <a:sym typeface="Open Sans SemiBold"/>
            </a:endParaRPr>
          </a:p>
        </p:txBody>
      </p:sp>
      <p:sp>
        <p:nvSpPr>
          <p:cNvPr id="293" name="Google Shape;293;p62"/>
          <p:cNvSpPr txBox="1"/>
          <p:nvPr>
            <p:ph idx="1" type="subTitle"/>
          </p:nvPr>
        </p:nvSpPr>
        <p:spPr>
          <a:xfrm>
            <a:off x="640426" y="2472175"/>
            <a:ext cx="37410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Clr>
                <a:schemeClr val="dk1"/>
              </a:buClr>
              <a:buSzPts val="1100"/>
              <a:buFont typeface="Arial"/>
              <a:buNone/>
            </a:pPr>
            <a:r>
              <a:rPr i="1" lang="en-GB" sz="1400">
                <a:solidFill>
                  <a:schemeClr val="lt1"/>
                </a:solidFill>
                <a:latin typeface="Open Sans Light"/>
                <a:ea typeface="Open Sans Light"/>
                <a:cs typeface="Open Sans Light"/>
                <a:sym typeface="Open Sans Light"/>
              </a:rPr>
              <a:t>If Europe were to be reconstructed,</a:t>
            </a:r>
            <a:endParaRPr i="1"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Clr>
                <a:schemeClr val="dk1"/>
              </a:buClr>
              <a:buSzPts val="1100"/>
              <a:buFont typeface="Arial"/>
              <a:buNone/>
            </a:pPr>
            <a:r>
              <a:rPr i="1" lang="en-GB" sz="1400">
                <a:solidFill>
                  <a:schemeClr val="lt1"/>
                </a:solidFill>
                <a:latin typeface="Open Sans Light"/>
                <a:ea typeface="Open Sans Light"/>
                <a:cs typeface="Open Sans Light"/>
                <a:sym typeface="Open Sans Light"/>
              </a:rPr>
              <a:t>I would begin with culture rather than the economy.</a:t>
            </a:r>
            <a:endParaRPr i="1"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Clr>
                <a:schemeClr val="dk1"/>
              </a:buClr>
              <a:buSzPts val="1100"/>
              <a:buFont typeface="Arial"/>
              <a:buNone/>
            </a:pPr>
            <a:r>
              <a:t/>
            </a:r>
            <a:endParaRPr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Clr>
                <a:schemeClr val="dk1"/>
              </a:buClr>
              <a:buSzPts val="1100"/>
              <a:buFont typeface="Arial"/>
              <a:buNone/>
            </a:pPr>
            <a:r>
              <a:rPr lang="en-GB" sz="1400">
                <a:solidFill>
                  <a:schemeClr val="lt1"/>
                </a:solidFill>
                <a:latin typeface="Open Sans Light"/>
                <a:ea typeface="Open Sans Light"/>
                <a:cs typeface="Open Sans Light"/>
                <a:sym typeface="Open Sans Light"/>
              </a:rPr>
              <a:t>Jean Monnet</a:t>
            </a:r>
            <a:endParaRPr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Clr>
                <a:schemeClr val="dk1"/>
              </a:buClr>
              <a:buSzPts val="1100"/>
              <a:buFont typeface="Arial"/>
              <a:buNone/>
            </a:pPr>
            <a:r>
              <a:t/>
            </a:r>
            <a:endParaRPr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400">
              <a:solidFill>
                <a:srgbClr val="FFFFFF"/>
              </a:solidFill>
              <a:latin typeface="Open Sans Light"/>
              <a:ea typeface="Open Sans Light"/>
              <a:cs typeface="Open Sans Light"/>
              <a:sym typeface="Open Sans Ligh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89"/>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Transcription</a:t>
            </a:r>
            <a:endParaRPr sz="3000">
              <a:solidFill>
                <a:srgbClr val="219D31"/>
              </a:solidFill>
              <a:latin typeface="Open Sans"/>
              <a:ea typeface="Open Sans"/>
              <a:cs typeface="Open Sans"/>
              <a:sym typeface="Open Sans"/>
            </a:endParaRPr>
          </a:p>
        </p:txBody>
      </p:sp>
      <p:pic>
        <p:nvPicPr>
          <p:cNvPr id="584" name="Google Shape;584;p89"/>
          <p:cNvPicPr preferRelativeResize="0"/>
          <p:nvPr/>
        </p:nvPicPr>
        <p:blipFill>
          <a:blip r:embed="rId3">
            <a:alphaModFix/>
          </a:blip>
          <a:stretch>
            <a:fillRect/>
          </a:stretch>
        </p:blipFill>
        <p:spPr>
          <a:xfrm>
            <a:off x="758725" y="1215275"/>
            <a:ext cx="7107001" cy="3553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90"/>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Formatting</a:t>
            </a:r>
            <a:endParaRPr sz="3000">
              <a:solidFill>
                <a:srgbClr val="219D31"/>
              </a:solidFill>
              <a:latin typeface="Open Sans"/>
              <a:ea typeface="Open Sans"/>
              <a:cs typeface="Open Sans"/>
              <a:sym typeface="Open Sans"/>
            </a:endParaRPr>
          </a:p>
        </p:txBody>
      </p:sp>
      <p:pic>
        <p:nvPicPr>
          <p:cNvPr id="590" name="Google Shape;590;p90"/>
          <p:cNvPicPr preferRelativeResize="0"/>
          <p:nvPr/>
        </p:nvPicPr>
        <p:blipFill>
          <a:blip r:embed="rId3">
            <a:alphaModFix/>
          </a:blip>
          <a:stretch>
            <a:fillRect/>
          </a:stretch>
        </p:blipFill>
        <p:spPr>
          <a:xfrm>
            <a:off x="758725" y="1558850"/>
            <a:ext cx="6355275" cy="762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91"/>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Description</a:t>
            </a:r>
            <a:endParaRPr sz="3000">
              <a:solidFill>
                <a:srgbClr val="219D31"/>
              </a:solidFill>
              <a:latin typeface="Open Sans"/>
              <a:ea typeface="Open Sans"/>
              <a:cs typeface="Open Sans"/>
              <a:sym typeface="Open Sans"/>
            </a:endParaRPr>
          </a:p>
        </p:txBody>
      </p:sp>
      <p:pic>
        <p:nvPicPr>
          <p:cNvPr id="596" name="Google Shape;596;p91"/>
          <p:cNvPicPr preferRelativeResize="0"/>
          <p:nvPr/>
        </p:nvPicPr>
        <p:blipFill>
          <a:blip r:embed="rId3">
            <a:alphaModFix/>
          </a:blip>
          <a:stretch>
            <a:fillRect/>
          </a:stretch>
        </p:blipFill>
        <p:spPr>
          <a:xfrm>
            <a:off x="758725" y="1164775"/>
            <a:ext cx="7107001" cy="35535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92"/>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Locations</a:t>
            </a:r>
            <a:endParaRPr sz="3000">
              <a:solidFill>
                <a:srgbClr val="219D31"/>
              </a:solidFill>
              <a:latin typeface="Open Sans"/>
              <a:ea typeface="Open Sans"/>
              <a:cs typeface="Open Sans"/>
              <a:sym typeface="Open Sans"/>
            </a:endParaRPr>
          </a:p>
        </p:txBody>
      </p:sp>
      <p:pic>
        <p:nvPicPr>
          <p:cNvPr id="602" name="Google Shape;602;p92"/>
          <p:cNvPicPr preferRelativeResize="0"/>
          <p:nvPr/>
        </p:nvPicPr>
        <p:blipFill>
          <a:blip r:embed="rId3">
            <a:alphaModFix/>
          </a:blip>
          <a:stretch>
            <a:fillRect/>
          </a:stretch>
        </p:blipFill>
        <p:spPr>
          <a:xfrm>
            <a:off x="758725" y="1215300"/>
            <a:ext cx="7107001" cy="35535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93"/>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Tagging</a:t>
            </a:r>
            <a:endParaRPr sz="3000">
              <a:solidFill>
                <a:srgbClr val="219D31"/>
              </a:solidFill>
              <a:latin typeface="Open Sans"/>
              <a:ea typeface="Open Sans"/>
              <a:cs typeface="Open Sans"/>
              <a:sym typeface="Open Sans"/>
            </a:endParaRPr>
          </a:p>
        </p:txBody>
      </p:sp>
      <p:pic>
        <p:nvPicPr>
          <p:cNvPr id="608" name="Google Shape;608;p93"/>
          <p:cNvPicPr preferRelativeResize="0"/>
          <p:nvPr/>
        </p:nvPicPr>
        <p:blipFill>
          <a:blip r:embed="rId3">
            <a:alphaModFix/>
          </a:blip>
          <a:stretch>
            <a:fillRect/>
          </a:stretch>
        </p:blipFill>
        <p:spPr>
          <a:xfrm>
            <a:off x="152400" y="1437600"/>
            <a:ext cx="8839198" cy="258691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94"/>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Mark for Review &amp; Review </a:t>
            </a:r>
            <a:endParaRPr sz="3000">
              <a:solidFill>
                <a:srgbClr val="219D31"/>
              </a:solidFill>
              <a:latin typeface="Open Sans"/>
              <a:ea typeface="Open Sans"/>
              <a:cs typeface="Open Sans"/>
              <a:sym typeface="Open Sans"/>
            </a:endParaRPr>
          </a:p>
        </p:txBody>
      </p:sp>
      <p:pic>
        <p:nvPicPr>
          <p:cNvPr id="614" name="Google Shape;614;p94"/>
          <p:cNvPicPr preferRelativeResize="0"/>
          <p:nvPr/>
        </p:nvPicPr>
        <p:blipFill>
          <a:blip r:embed="rId3">
            <a:alphaModFix/>
          </a:blip>
          <a:stretch>
            <a:fillRect/>
          </a:stretch>
        </p:blipFill>
        <p:spPr>
          <a:xfrm>
            <a:off x="758725" y="1604850"/>
            <a:ext cx="7124700" cy="20955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95"/>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Miles and Levels</a:t>
            </a:r>
            <a:endParaRPr sz="3000">
              <a:solidFill>
                <a:srgbClr val="219D31"/>
              </a:solidFill>
              <a:latin typeface="Open Sans"/>
              <a:ea typeface="Open Sans"/>
              <a:cs typeface="Open Sans"/>
              <a:sym typeface="Open Sans"/>
            </a:endParaRPr>
          </a:p>
        </p:txBody>
      </p:sp>
      <p:pic>
        <p:nvPicPr>
          <p:cNvPr id="620" name="Google Shape;620;p95"/>
          <p:cNvPicPr preferRelativeResize="0"/>
          <p:nvPr/>
        </p:nvPicPr>
        <p:blipFill>
          <a:blip r:embed="rId3">
            <a:alphaModFix/>
          </a:blip>
          <a:stretch>
            <a:fillRect/>
          </a:stretch>
        </p:blipFill>
        <p:spPr>
          <a:xfrm>
            <a:off x="2888550" y="1285201"/>
            <a:ext cx="3978600" cy="1407524"/>
          </a:xfrm>
          <a:prstGeom prst="rect">
            <a:avLst/>
          </a:prstGeom>
          <a:noFill/>
          <a:ln>
            <a:noFill/>
          </a:ln>
        </p:spPr>
      </p:pic>
      <p:pic>
        <p:nvPicPr>
          <p:cNvPr id="621" name="Google Shape;621;p95"/>
          <p:cNvPicPr preferRelativeResize="0"/>
          <p:nvPr/>
        </p:nvPicPr>
        <p:blipFill>
          <a:blip r:embed="rId4">
            <a:alphaModFix/>
          </a:blip>
          <a:stretch>
            <a:fillRect/>
          </a:stretch>
        </p:blipFill>
        <p:spPr>
          <a:xfrm>
            <a:off x="2888538" y="3045975"/>
            <a:ext cx="3467972" cy="16015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pic>
        <p:nvPicPr>
          <p:cNvPr id="626" name="Google Shape;626;p96"/>
          <p:cNvPicPr preferRelativeResize="0"/>
          <p:nvPr/>
        </p:nvPicPr>
        <p:blipFill>
          <a:blip r:embed="rId3">
            <a:alphaModFix/>
          </a:blip>
          <a:stretch>
            <a:fillRect/>
          </a:stretch>
        </p:blipFill>
        <p:spPr>
          <a:xfrm>
            <a:off x="152400" y="152400"/>
            <a:ext cx="7419975" cy="4762500"/>
          </a:xfrm>
          <a:prstGeom prst="rect">
            <a:avLst/>
          </a:prstGeom>
          <a:noFill/>
          <a:ln>
            <a:noFill/>
          </a:ln>
        </p:spPr>
      </p:pic>
      <p:pic>
        <p:nvPicPr>
          <p:cNvPr id="627" name="Google Shape;627;p96"/>
          <p:cNvPicPr preferRelativeResize="0"/>
          <p:nvPr/>
        </p:nvPicPr>
        <p:blipFill>
          <a:blip r:embed="rId4">
            <a:alphaModFix/>
          </a:blip>
          <a:stretch>
            <a:fillRect/>
          </a:stretch>
        </p:blipFill>
        <p:spPr>
          <a:xfrm>
            <a:off x="5047270" y="152400"/>
            <a:ext cx="4053480" cy="49911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pic>
        <p:nvPicPr>
          <p:cNvPr id="632" name="Google Shape;632;p97"/>
          <p:cNvPicPr preferRelativeResize="0"/>
          <p:nvPr/>
        </p:nvPicPr>
        <p:blipFill>
          <a:blip r:embed="rId3">
            <a:alphaModFix/>
          </a:blip>
          <a:stretch>
            <a:fillRect/>
          </a:stretch>
        </p:blipFill>
        <p:spPr>
          <a:xfrm>
            <a:off x="1499025" y="1853400"/>
            <a:ext cx="6640944" cy="3213360"/>
          </a:xfrm>
          <a:prstGeom prst="rect">
            <a:avLst/>
          </a:prstGeom>
          <a:noFill/>
          <a:ln>
            <a:noFill/>
          </a:ln>
        </p:spPr>
      </p:pic>
      <p:pic>
        <p:nvPicPr>
          <p:cNvPr id="633" name="Google Shape;633;p97"/>
          <p:cNvPicPr preferRelativeResize="0"/>
          <p:nvPr/>
        </p:nvPicPr>
        <p:blipFill>
          <a:blip r:embed="rId4">
            <a:alphaModFix/>
          </a:blip>
          <a:stretch>
            <a:fillRect/>
          </a:stretch>
        </p:blipFill>
        <p:spPr>
          <a:xfrm>
            <a:off x="151874" y="80600"/>
            <a:ext cx="3412127" cy="2344175"/>
          </a:xfrm>
          <a:prstGeom prst="rect">
            <a:avLst/>
          </a:prstGeom>
          <a:noFill/>
          <a:ln>
            <a:noFill/>
          </a:ln>
        </p:spPr>
      </p:pic>
      <p:pic>
        <p:nvPicPr>
          <p:cNvPr id="634" name="Google Shape;634;p97"/>
          <p:cNvPicPr preferRelativeResize="0"/>
          <p:nvPr/>
        </p:nvPicPr>
        <p:blipFill>
          <a:blip r:embed="rId5">
            <a:alphaModFix/>
          </a:blip>
          <a:stretch>
            <a:fillRect/>
          </a:stretch>
        </p:blipFill>
        <p:spPr>
          <a:xfrm>
            <a:off x="4118153" y="80603"/>
            <a:ext cx="4844646" cy="23441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98"/>
          <p:cNvSpPr txBox="1"/>
          <p:nvPr>
            <p:ph idx="4294967295" type="ctrTitle"/>
          </p:nvPr>
        </p:nvSpPr>
        <p:spPr>
          <a:xfrm>
            <a:off x="758725" y="179700"/>
            <a:ext cx="6967500" cy="1105500"/>
          </a:xfrm>
          <a:prstGeom prst="rect">
            <a:avLst/>
          </a:prstGeom>
        </p:spPr>
        <p:txBody>
          <a:bodyPr anchorCtr="0" anchor="ctr" bIns="58925" lIns="58925" spcFirstLastPara="1" rIns="58925" wrap="square" tIns="58925">
            <a:noAutofit/>
          </a:bodyPr>
          <a:lstStyle/>
          <a:p>
            <a:pPr indent="0" lvl="0" marL="0" rtl="0" algn="l">
              <a:spcBef>
                <a:spcPts val="0"/>
              </a:spcBef>
              <a:spcAft>
                <a:spcPts val="0"/>
              </a:spcAft>
              <a:buNone/>
            </a:pPr>
            <a:r>
              <a:rPr lang="en-GB" sz="3000">
                <a:solidFill>
                  <a:srgbClr val="219D31"/>
                </a:solidFill>
                <a:latin typeface="Open Sans"/>
                <a:ea typeface="Open Sans"/>
                <a:cs typeface="Open Sans"/>
                <a:sym typeface="Open Sans"/>
              </a:rPr>
              <a:t>Future plans </a:t>
            </a:r>
            <a:endParaRPr sz="3000">
              <a:solidFill>
                <a:srgbClr val="219D31"/>
              </a:solidFill>
              <a:latin typeface="Open Sans"/>
              <a:ea typeface="Open Sans"/>
              <a:cs typeface="Open Sans"/>
              <a:sym typeface="Open Sans"/>
            </a:endParaRPr>
          </a:p>
        </p:txBody>
      </p:sp>
      <p:sp>
        <p:nvSpPr>
          <p:cNvPr id="640" name="Google Shape;640;p98"/>
          <p:cNvSpPr txBox="1"/>
          <p:nvPr/>
        </p:nvSpPr>
        <p:spPr>
          <a:xfrm>
            <a:off x="1296000" y="1488375"/>
            <a:ext cx="5832000" cy="680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Open Sans"/>
              <a:buChar char="●"/>
            </a:pPr>
            <a:r>
              <a:rPr lang="en-GB">
                <a:latin typeface="Open Sans"/>
                <a:ea typeface="Open Sans"/>
                <a:cs typeface="Open Sans"/>
                <a:sym typeface="Open Sans"/>
              </a:rPr>
              <a:t>Impact Assessment Report (see </a:t>
            </a:r>
            <a:r>
              <a:rPr lang="en-GB" u="sng">
                <a:solidFill>
                  <a:schemeClr val="hlink"/>
                </a:solidFill>
                <a:latin typeface="Open Sans"/>
                <a:ea typeface="Open Sans"/>
                <a:cs typeface="Open Sans"/>
                <a:sym typeface="Open Sans"/>
                <a:hlinkClick r:id="rId3"/>
              </a:rPr>
              <a:t>Pro</a:t>
            </a:r>
            <a:r>
              <a:rPr lang="en-GB">
                <a:latin typeface="Open Sans"/>
                <a:ea typeface="Open Sans"/>
                <a:cs typeface="Open Sans"/>
                <a:sym typeface="Open Sans"/>
              </a:rPr>
              <a:t>)</a:t>
            </a:r>
            <a:endParaRPr>
              <a:latin typeface="Open Sans"/>
              <a:ea typeface="Open Sans"/>
              <a:cs typeface="Open Sans"/>
              <a:sym typeface="Open Sans"/>
            </a:endParaRPr>
          </a:p>
          <a:p>
            <a:pPr indent="0" lvl="0" marL="457200" rtl="0" algn="l">
              <a:spcBef>
                <a:spcPts val="0"/>
              </a:spcBef>
              <a:spcAft>
                <a:spcPts val="0"/>
              </a:spcAft>
              <a:buNone/>
            </a:pPr>
            <a:r>
              <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GB">
                <a:latin typeface="Open Sans"/>
                <a:ea typeface="Open Sans"/>
                <a:cs typeface="Open Sans"/>
                <a:sym typeface="Open Sans"/>
              </a:rPr>
              <a:t>GS project for further development (</a:t>
            </a:r>
            <a:r>
              <a:rPr lang="en-GB" u="sng">
                <a:solidFill>
                  <a:schemeClr val="hlink"/>
                </a:solidFill>
                <a:latin typeface="Open Sans"/>
                <a:ea typeface="Open Sans"/>
                <a:cs typeface="Open Sans"/>
                <a:sym typeface="Open Sans"/>
                <a:hlinkClick r:id="rId4"/>
              </a:rPr>
              <a:t>Transkribus</a:t>
            </a:r>
            <a:r>
              <a:rPr lang="en-GB">
                <a:latin typeface="Open Sans"/>
                <a:ea typeface="Open Sans"/>
                <a:cs typeface="Open Sans"/>
                <a:sym typeface="Open Sans"/>
              </a:rPr>
              <a:t>)</a:t>
            </a:r>
            <a:endParaRPr>
              <a:latin typeface="Open Sans"/>
              <a:ea typeface="Open Sans"/>
              <a:cs typeface="Open Sans"/>
              <a:sym typeface="Open Sans"/>
            </a:endParaRPr>
          </a:p>
          <a:p>
            <a:pPr indent="0" lvl="0" marL="457200" rtl="0" algn="l">
              <a:spcBef>
                <a:spcPts val="0"/>
              </a:spcBef>
              <a:spcAft>
                <a:spcPts val="0"/>
              </a:spcAft>
              <a:buNone/>
            </a:pPr>
            <a:r>
              <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5"/>
              </a:rPr>
              <a:t>ARMA</a:t>
            </a:r>
            <a:r>
              <a:rPr lang="en-GB">
                <a:latin typeface="Open Sans"/>
                <a:ea typeface="Open Sans"/>
                <a:cs typeface="Open Sans"/>
                <a:sym typeface="Open Sans"/>
              </a:rPr>
              <a:t> - project</a:t>
            </a:r>
            <a:endParaRPr>
              <a:latin typeface="Open Sans"/>
              <a:ea typeface="Open Sans"/>
              <a:cs typeface="Open Sans"/>
              <a:sym typeface="Open Sans"/>
            </a:endParaRPr>
          </a:p>
          <a:p>
            <a:pPr indent="0" lvl="0" marL="457200" rtl="0" algn="l">
              <a:spcBef>
                <a:spcPts val="0"/>
              </a:spcBef>
              <a:spcAft>
                <a:spcPts val="0"/>
              </a:spcAft>
              <a:buNone/>
            </a:pPr>
            <a:r>
              <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GB">
                <a:latin typeface="Open Sans"/>
                <a:ea typeface="Open Sans"/>
                <a:cs typeface="Open Sans"/>
                <a:sym typeface="Open Sans"/>
              </a:rPr>
              <a:t>Luigi Pirandello Run</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63"/>
          <p:cNvSpPr txBox="1"/>
          <p:nvPr>
            <p:ph type="ctrTitle"/>
          </p:nvPr>
        </p:nvSpPr>
        <p:spPr>
          <a:xfrm>
            <a:off x="640420" y="327525"/>
            <a:ext cx="6944400" cy="864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E11D53"/>
                </a:solidFill>
              </a:rPr>
              <a:t>VALUES</a:t>
            </a:r>
            <a:endParaRPr sz="4000">
              <a:solidFill>
                <a:srgbClr val="E11D53"/>
              </a:solidFill>
              <a:latin typeface="Open Sans SemiBold"/>
              <a:ea typeface="Open Sans SemiBold"/>
              <a:cs typeface="Open Sans SemiBold"/>
              <a:sym typeface="Open Sans SemiBold"/>
            </a:endParaRPr>
          </a:p>
        </p:txBody>
      </p:sp>
      <p:grpSp>
        <p:nvGrpSpPr>
          <p:cNvPr id="299" name="Google Shape;299;p63"/>
          <p:cNvGrpSpPr/>
          <p:nvPr/>
        </p:nvGrpSpPr>
        <p:grpSpPr>
          <a:xfrm>
            <a:off x="8678850" y="4336200"/>
            <a:ext cx="525300" cy="550200"/>
            <a:chOff x="8678850" y="4336200"/>
            <a:chExt cx="525300" cy="550200"/>
          </a:xfrm>
        </p:grpSpPr>
        <p:sp>
          <p:nvSpPr>
            <p:cNvPr id="300" name="Google Shape;300;p63"/>
            <p:cNvSpPr/>
            <p:nvPr/>
          </p:nvSpPr>
          <p:spPr>
            <a:xfrm rot="5400000">
              <a:off x="8666400" y="4348650"/>
              <a:ext cx="550200" cy="525300"/>
            </a:xfrm>
            <a:prstGeom prst="roundRect">
              <a:avLst>
                <a:gd fmla="val 5143"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1" name="Google Shape;301;p63"/>
            <p:cNvPicPr preferRelativeResize="0"/>
            <p:nvPr/>
          </p:nvPicPr>
          <p:blipFill>
            <a:blip r:embed="rId3">
              <a:alphaModFix/>
            </a:blip>
            <a:stretch>
              <a:fillRect/>
            </a:stretch>
          </p:blipFill>
          <p:spPr>
            <a:xfrm>
              <a:off x="8746355" y="4401536"/>
              <a:ext cx="296399" cy="419170"/>
            </a:xfrm>
            <a:prstGeom prst="rect">
              <a:avLst/>
            </a:prstGeom>
            <a:noFill/>
            <a:ln>
              <a:noFill/>
            </a:ln>
          </p:spPr>
        </p:pic>
      </p:grpSp>
      <p:pic>
        <p:nvPicPr>
          <p:cNvPr id="302" name="Google Shape;302;p63"/>
          <p:cNvPicPr preferRelativeResize="0"/>
          <p:nvPr/>
        </p:nvPicPr>
        <p:blipFill rotWithShape="1">
          <a:blip r:embed="rId4">
            <a:alphaModFix/>
          </a:blip>
          <a:srcRect b="17333" l="12613" r="14436" t="36146"/>
          <a:stretch/>
        </p:blipFill>
        <p:spPr>
          <a:xfrm>
            <a:off x="589100" y="1247500"/>
            <a:ext cx="7911725" cy="28365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pic>
        <p:nvPicPr>
          <p:cNvPr id="645" name="Google Shape;645;p99"/>
          <p:cNvPicPr preferRelativeResize="0"/>
          <p:nvPr/>
        </p:nvPicPr>
        <p:blipFill rotWithShape="1">
          <a:blip r:embed="rId3">
            <a:alphaModFix/>
          </a:blip>
          <a:srcRect b="20698" l="9572" r="9580" t="20698"/>
          <a:stretch/>
        </p:blipFill>
        <p:spPr>
          <a:xfrm>
            <a:off x="0" y="-135600"/>
            <a:ext cx="9144000" cy="5279400"/>
          </a:xfrm>
          <a:prstGeom prst="rect">
            <a:avLst/>
          </a:prstGeom>
          <a:noFill/>
          <a:ln>
            <a:noFill/>
          </a:ln>
        </p:spPr>
      </p:pic>
      <p:sp>
        <p:nvSpPr>
          <p:cNvPr id="646" name="Google Shape;646;p99"/>
          <p:cNvSpPr/>
          <p:nvPr/>
        </p:nvSpPr>
        <p:spPr>
          <a:xfrm>
            <a:off x="-189825" y="0"/>
            <a:ext cx="9338100" cy="5143500"/>
          </a:xfrm>
          <a:prstGeom prst="rect">
            <a:avLst/>
          </a:prstGeom>
          <a:solidFill>
            <a:srgbClr val="096DC5">
              <a:alpha val="842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47" name="Google Shape;647;p99"/>
          <p:cNvPicPr preferRelativeResize="0"/>
          <p:nvPr/>
        </p:nvPicPr>
        <p:blipFill rotWithShape="1">
          <a:blip r:embed="rId4">
            <a:alphaModFix amt="9000"/>
          </a:blip>
          <a:srcRect b="-630" l="0" r="0" t="29027"/>
          <a:stretch/>
        </p:blipFill>
        <p:spPr>
          <a:xfrm>
            <a:off x="7175" y="-60450"/>
            <a:ext cx="7352700" cy="5264400"/>
          </a:xfrm>
          <a:prstGeom prst="rect">
            <a:avLst/>
          </a:prstGeom>
          <a:noFill/>
          <a:ln>
            <a:noFill/>
          </a:ln>
        </p:spPr>
      </p:pic>
      <p:sp>
        <p:nvSpPr>
          <p:cNvPr id="648" name="Google Shape;648;p99"/>
          <p:cNvSpPr/>
          <p:nvPr/>
        </p:nvSpPr>
        <p:spPr>
          <a:xfrm>
            <a:off x="-101600" y="4885150"/>
            <a:ext cx="6159900" cy="459000"/>
          </a:xfrm>
          <a:prstGeom prst="roundRect">
            <a:avLst>
              <a:gd fmla="val 7879"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99"/>
          <p:cNvSpPr txBox="1"/>
          <p:nvPr/>
        </p:nvSpPr>
        <p:spPr>
          <a:xfrm>
            <a:off x="7175" y="4886400"/>
            <a:ext cx="6116400" cy="2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600">
                <a:latin typeface="Open Sans"/>
                <a:ea typeface="Open Sans"/>
                <a:cs typeface="Open Sans"/>
                <a:sym typeface="Open Sans"/>
              </a:rPr>
              <a:t>Europa [Material cartográfico] : Nach den vorzüglichsten Hülfsnitteln, Götze, Johann August Ferdinand, 1773-1819 Biblioteca Digital de Madrid Spain, Public domain</a:t>
            </a:r>
            <a:endParaRPr sz="6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sz="600">
              <a:latin typeface="Open Sans"/>
              <a:ea typeface="Open Sans"/>
              <a:cs typeface="Open Sans"/>
              <a:sym typeface="Open Sans"/>
            </a:endParaRPr>
          </a:p>
          <a:p>
            <a:pPr indent="0" lvl="0" marL="0" rtl="0" algn="l">
              <a:spcBef>
                <a:spcPts val="0"/>
              </a:spcBef>
              <a:spcAft>
                <a:spcPts val="0"/>
              </a:spcAft>
              <a:buNone/>
            </a:pPr>
            <a:r>
              <a:t/>
            </a:r>
            <a:endParaRPr sz="600">
              <a:latin typeface="Open Sans"/>
              <a:ea typeface="Open Sans"/>
              <a:cs typeface="Open Sans"/>
              <a:sym typeface="Open Sans"/>
            </a:endParaRPr>
          </a:p>
        </p:txBody>
      </p:sp>
      <p:sp>
        <p:nvSpPr>
          <p:cNvPr id="650" name="Google Shape;650;p99"/>
          <p:cNvSpPr/>
          <p:nvPr/>
        </p:nvSpPr>
        <p:spPr>
          <a:xfrm>
            <a:off x="6568225" y="-193450"/>
            <a:ext cx="1922100" cy="4570800"/>
          </a:xfrm>
          <a:prstGeom prst="roundRect">
            <a:avLst>
              <a:gd fmla="val 3893" name="adj"/>
            </a:avLst>
          </a:prstGeom>
          <a:solidFill>
            <a:srgbClr val="FFFCFC">
              <a:alpha val="857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1" name="Google Shape;651;p99"/>
          <p:cNvGrpSpPr/>
          <p:nvPr/>
        </p:nvGrpSpPr>
        <p:grpSpPr>
          <a:xfrm>
            <a:off x="7231271" y="2811224"/>
            <a:ext cx="565701" cy="210663"/>
            <a:chOff x="4275017" y="3027644"/>
            <a:chExt cx="565701" cy="210663"/>
          </a:xfrm>
        </p:grpSpPr>
        <p:pic>
          <p:nvPicPr>
            <p:cNvPr id="652" name="Google Shape;652;p99">
              <a:hlinkClick r:id="rId5"/>
            </p:cNvPr>
            <p:cNvPicPr preferRelativeResize="0"/>
            <p:nvPr/>
          </p:nvPicPr>
          <p:blipFill rotWithShape="1">
            <a:blip r:embed="rId6">
              <a:alphaModFix/>
            </a:blip>
            <a:srcRect b="-10" l="-479" r="65737" t="0"/>
            <a:stretch/>
          </p:blipFill>
          <p:spPr>
            <a:xfrm>
              <a:off x="4275017" y="3027644"/>
              <a:ext cx="214620" cy="208880"/>
            </a:xfrm>
            <a:prstGeom prst="rect">
              <a:avLst/>
            </a:prstGeom>
            <a:noFill/>
            <a:ln>
              <a:noFill/>
            </a:ln>
          </p:spPr>
        </p:pic>
        <p:pic>
          <p:nvPicPr>
            <p:cNvPr id="653" name="Google Shape;653;p99">
              <a:hlinkClick r:id="rId7"/>
            </p:cNvPr>
            <p:cNvPicPr preferRelativeResize="0"/>
            <p:nvPr/>
          </p:nvPicPr>
          <p:blipFill rotWithShape="1">
            <a:blip r:embed="rId6">
              <a:alphaModFix/>
            </a:blip>
            <a:srcRect b="-10" l="45259" r="5" t="0"/>
            <a:stretch/>
          </p:blipFill>
          <p:spPr>
            <a:xfrm>
              <a:off x="4502592" y="3029426"/>
              <a:ext cx="338126" cy="208880"/>
            </a:xfrm>
            <a:prstGeom prst="rect">
              <a:avLst/>
            </a:prstGeom>
            <a:noFill/>
            <a:ln>
              <a:noFill/>
            </a:ln>
          </p:spPr>
        </p:pic>
      </p:grpSp>
      <p:sp>
        <p:nvSpPr>
          <p:cNvPr id="654" name="Google Shape;654;p99">
            <a:hlinkClick r:id="rId8"/>
          </p:cNvPr>
          <p:cNvSpPr txBox="1"/>
          <p:nvPr>
            <p:ph idx="1" type="subTitle"/>
          </p:nvPr>
        </p:nvSpPr>
        <p:spPr>
          <a:xfrm>
            <a:off x="7181452" y="3590328"/>
            <a:ext cx="877200" cy="203400"/>
          </a:xfrm>
          <a:prstGeom prst="rect">
            <a:avLst/>
          </a:prstGeom>
        </p:spPr>
        <p:txBody>
          <a:bodyPr anchorCtr="0" anchor="ctr" bIns="91425" lIns="91425" spcFirstLastPara="1" rIns="91425" wrap="square" tIns="91425">
            <a:noAutofit/>
          </a:bodyPr>
          <a:lstStyle/>
          <a:p>
            <a:pPr indent="0" lvl="0" marL="0" rtl="0" algn="l">
              <a:lnSpc>
                <a:spcPct val="125000"/>
              </a:lnSpc>
              <a:spcBef>
                <a:spcPts val="0"/>
              </a:spcBef>
              <a:spcAft>
                <a:spcPts val="0"/>
              </a:spcAft>
              <a:buNone/>
            </a:pPr>
            <a:r>
              <a:rPr lang="en-GB" sz="800">
                <a:solidFill>
                  <a:srgbClr val="000000"/>
                </a:solidFill>
                <a:latin typeface="Open Sans SemiBold"/>
                <a:ea typeface="Open Sans SemiBold"/>
                <a:cs typeface="Open Sans SemiBold"/>
                <a:sym typeface="Open Sans SemiBold"/>
              </a:rPr>
              <a:t>europeana.eu</a:t>
            </a:r>
            <a:endParaRPr sz="800">
              <a:solidFill>
                <a:srgbClr val="000000"/>
              </a:solidFill>
              <a:latin typeface="Open Sans SemiBold"/>
              <a:ea typeface="Open Sans SemiBold"/>
              <a:cs typeface="Open Sans SemiBold"/>
              <a:sym typeface="Open Sans SemiBold"/>
            </a:endParaRPr>
          </a:p>
        </p:txBody>
      </p:sp>
      <p:sp>
        <p:nvSpPr>
          <p:cNvPr id="655" name="Google Shape;655;p99">
            <a:hlinkClick r:id="rId9"/>
          </p:cNvPr>
          <p:cNvSpPr txBox="1"/>
          <p:nvPr>
            <p:ph idx="1" type="subTitle"/>
          </p:nvPr>
        </p:nvSpPr>
        <p:spPr>
          <a:xfrm>
            <a:off x="7175307" y="3909495"/>
            <a:ext cx="1087200" cy="203400"/>
          </a:xfrm>
          <a:prstGeom prst="rect">
            <a:avLst/>
          </a:prstGeom>
        </p:spPr>
        <p:txBody>
          <a:bodyPr anchorCtr="0" anchor="ctr" bIns="91425" lIns="91425" spcFirstLastPara="1" rIns="91425" wrap="square" tIns="91425">
            <a:noAutofit/>
          </a:bodyPr>
          <a:lstStyle/>
          <a:p>
            <a:pPr indent="0" lvl="0" marL="0" rtl="0" algn="l">
              <a:lnSpc>
                <a:spcPct val="125000"/>
              </a:lnSpc>
              <a:spcBef>
                <a:spcPts val="0"/>
              </a:spcBef>
              <a:spcAft>
                <a:spcPts val="0"/>
              </a:spcAft>
              <a:buNone/>
            </a:pPr>
            <a:r>
              <a:rPr lang="en-GB" sz="800">
                <a:solidFill>
                  <a:srgbClr val="000000"/>
                </a:solidFill>
              </a:rPr>
              <a:t>@EuropeanaEU</a:t>
            </a:r>
            <a:endParaRPr sz="800">
              <a:solidFill>
                <a:srgbClr val="000000"/>
              </a:solidFill>
            </a:endParaRPr>
          </a:p>
        </p:txBody>
      </p:sp>
      <p:pic>
        <p:nvPicPr>
          <p:cNvPr id="656" name="Google Shape;656;p99">
            <a:hlinkClick r:id="rId10"/>
          </p:cNvPr>
          <p:cNvPicPr preferRelativeResize="0"/>
          <p:nvPr/>
        </p:nvPicPr>
        <p:blipFill>
          <a:blip r:embed="rId11">
            <a:alphaModFix/>
          </a:blip>
          <a:stretch>
            <a:fillRect/>
          </a:stretch>
        </p:blipFill>
        <p:spPr>
          <a:xfrm>
            <a:off x="6945967" y="3843007"/>
            <a:ext cx="333301" cy="333301"/>
          </a:xfrm>
          <a:prstGeom prst="rect">
            <a:avLst/>
          </a:prstGeom>
          <a:noFill/>
          <a:ln>
            <a:noFill/>
          </a:ln>
        </p:spPr>
      </p:pic>
      <p:pic>
        <p:nvPicPr>
          <p:cNvPr id="657" name="Google Shape;657;p99"/>
          <p:cNvPicPr preferRelativeResize="0"/>
          <p:nvPr/>
        </p:nvPicPr>
        <p:blipFill>
          <a:blip r:embed="rId12">
            <a:alphaModFix/>
          </a:blip>
          <a:stretch>
            <a:fillRect/>
          </a:stretch>
        </p:blipFill>
        <p:spPr>
          <a:xfrm>
            <a:off x="6534013" y="4769800"/>
            <a:ext cx="1990524" cy="260075"/>
          </a:xfrm>
          <a:prstGeom prst="rect">
            <a:avLst/>
          </a:prstGeom>
          <a:noFill/>
          <a:ln>
            <a:noFill/>
          </a:ln>
        </p:spPr>
      </p:pic>
      <p:pic>
        <p:nvPicPr>
          <p:cNvPr id="658" name="Google Shape;658;p99"/>
          <p:cNvPicPr preferRelativeResize="0"/>
          <p:nvPr/>
        </p:nvPicPr>
        <p:blipFill>
          <a:blip r:embed="rId13">
            <a:alphaModFix/>
          </a:blip>
          <a:stretch>
            <a:fillRect/>
          </a:stretch>
        </p:blipFill>
        <p:spPr>
          <a:xfrm>
            <a:off x="6935828" y="596274"/>
            <a:ext cx="1156475" cy="1635505"/>
          </a:xfrm>
          <a:prstGeom prst="rect">
            <a:avLst/>
          </a:prstGeom>
          <a:noFill/>
          <a:ln>
            <a:noFill/>
          </a:ln>
        </p:spPr>
      </p:pic>
      <p:sp>
        <p:nvSpPr>
          <p:cNvPr id="659" name="Google Shape;659;p99"/>
          <p:cNvSpPr txBox="1"/>
          <p:nvPr/>
        </p:nvSpPr>
        <p:spPr>
          <a:xfrm>
            <a:off x="565875" y="1560225"/>
            <a:ext cx="5820600" cy="67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F1F1EE"/>
                </a:solidFill>
                <a:latin typeface="Open Sans"/>
                <a:ea typeface="Open Sans"/>
                <a:cs typeface="Open Sans"/>
                <a:sym typeface="Open Sans"/>
              </a:rPr>
              <a:t>Comments? Questions?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rPr lang="en-GB">
                <a:solidFill>
                  <a:srgbClr val="F1F1EE"/>
                </a:solidFill>
                <a:latin typeface="Open Sans"/>
                <a:ea typeface="Open Sans"/>
                <a:cs typeface="Open Sans"/>
                <a:sym typeface="Open Sans"/>
              </a:rPr>
              <a:t>Thank you.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l">
              <a:spcBef>
                <a:spcPts val="0"/>
              </a:spcBef>
              <a:spcAft>
                <a:spcPts val="0"/>
              </a:spcAft>
              <a:buNone/>
            </a:pPr>
            <a:r>
              <a:t/>
            </a:r>
            <a:endParaRPr>
              <a:solidFill>
                <a:srgbClr val="F1F1EE"/>
              </a:solidFill>
              <a:latin typeface="Open Sans"/>
              <a:ea typeface="Open Sans"/>
              <a:cs typeface="Open Sans"/>
              <a:sym typeface="Open Sans"/>
            </a:endParaRPr>
          </a:p>
          <a:p>
            <a:pPr indent="0" lvl="0" marL="0" rtl="0" algn="r">
              <a:spcBef>
                <a:spcPts val="0"/>
              </a:spcBef>
              <a:spcAft>
                <a:spcPts val="0"/>
              </a:spcAft>
              <a:buNone/>
            </a:pPr>
            <a:r>
              <a:rPr lang="en-GB">
                <a:solidFill>
                  <a:srgbClr val="F1F1EE"/>
                </a:solidFill>
                <a:latin typeface="Open Sans"/>
                <a:ea typeface="Open Sans"/>
                <a:cs typeface="Open Sans"/>
                <a:sym typeface="Open Sans"/>
              </a:rPr>
              <a:t>a</a:t>
            </a:r>
            <a:r>
              <a:rPr lang="en-GB">
                <a:solidFill>
                  <a:srgbClr val="F1F1EE"/>
                </a:solidFill>
                <a:latin typeface="Open Sans"/>
                <a:ea typeface="Open Sans"/>
                <a:cs typeface="Open Sans"/>
                <a:sym typeface="Open Sans"/>
              </a:rPr>
              <a:t>d.polle@europeana.eu</a:t>
            </a:r>
            <a:endParaRPr>
              <a:solidFill>
                <a:srgbClr val="F1F1EE"/>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64"/>
          <p:cNvPicPr preferRelativeResize="0"/>
          <p:nvPr/>
        </p:nvPicPr>
        <p:blipFill rotWithShape="1">
          <a:blip r:embed="rId3">
            <a:alphaModFix/>
          </a:blip>
          <a:srcRect b="27913" l="4662" r="0" t="988"/>
          <a:stretch/>
        </p:blipFill>
        <p:spPr>
          <a:xfrm flipH="1">
            <a:off x="-1950" y="-135900"/>
            <a:ext cx="9338100" cy="5279400"/>
          </a:xfrm>
          <a:prstGeom prst="rect">
            <a:avLst/>
          </a:prstGeom>
          <a:noFill/>
          <a:ln>
            <a:noFill/>
          </a:ln>
        </p:spPr>
      </p:pic>
      <p:sp>
        <p:nvSpPr>
          <p:cNvPr id="308" name="Google Shape;308;p64"/>
          <p:cNvSpPr/>
          <p:nvPr/>
        </p:nvSpPr>
        <p:spPr>
          <a:xfrm>
            <a:off x="-189825" y="0"/>
            <a:ext cx="9338100" cy="5143500"/>
          </a:xfrm>
          <a:prstGeom prst="rect">
            <a:avLst/>
          </a:prstGeom>
          <a:solidFill>
            <a:srgbClr val="313131">
              <a:alpha val="369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64"/>
          <p:cNvSpPr/>
          <p:nvPr/>
        </p:nvSpPr>
        <p:spPr>
          <a:xfrm>
            <a:off x="346800" y="-135900"/>
            <a:ext cx="4465200" cy="5279400"/>
          </a:xfrm>
          <a:prstGeom prst="rect">
            <a:avLst/>
          </a:prstGeom>
          <a:solidFill>
            <a:srgbClr val="D71B4F">
              <a:alpha val="803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0" name="Google Shape;310;p64"/>
          <p:cNvPicPr preferRelativeResize="0"/>
          <p:nvPr/>
        </p:nvPicPr>
        <p:blipFill rotWithShape="1">
          <a:blip r:embed="rId4">
            <a:alphaModFix amt="14000"/>
          </a:blip>
          <a:srcRect b="-630" l="0" r="0" t="29027"/>
          <a:stretch/>
        </p:blipFill>
        <p:spPr>
          <a:xfrm flipH="1">
            <a:off x="1795575" y="-60450"/>
            <a:ext cx="7352700" cy="5264400"/>
          </a:xfrm>
          <a:prstGeom prst="rect">
            <a:avLst/>
          </a:prstGeom>
          <a:noFill/>
          <a:ln>
            <a:noFill/>
          </a:ln>
        </p:spPr>
      </p:pic>
      <p:grpSp>
        <p:nvGrpSpPr>
          <p:cNvPr id="311" name="Google Shape;311;p64"/>
          <p:cNvGrpSpPr/>
          <p:nvPr/>
        </p:nvGrpSpPr>
        <p:grpSpPr>
          <a:xfrm>
            <a:off x="8678850" y="4336200"/>
            <a:ext cx="525300" cy="550200"/>
            <a:chOff x="8678850" y="4336200"/>
            <a:chExt cx="525300" cy="550200"/>
          </a:xfrm>
        </p:grpSpPr>
        <p:sp>
          <p:nvSpPr>
            <p:cNvPr id="312" name="Google Shape;312;p64"/>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3" name="Google Shape;313;p64"/>
            <p:cNvPicPr preferRelativeResize="0"/>
            <p:nvPr/>
          </p:nvPicPr>
          <p:blipFill>
            <a:blip r:embed="rId5">
              <a:alphaModFix/>
            </a:blip>
            <a:stretch>
              <a:fillRect/>
            </a:stretch>
          </p:blipFill>
          <p:spPr>
            <a:xfrm>
              <a:off x="8746355" y="4401536"/>
              <a:ext cx="296399" cy="419170"/>
            </a:xfrm>
            <a:prstGeom prst="rect">
              <a:avLst/>
            </a:prstGeom>
            <a:noFill/>
            <a:ln>
              <a:noFill/>
            </a:ln>
          </p:spPr>
        </p:pic>
      </p:grpSp>
      <p:sp>
        <p:nvSpPr>
          <p:cNvPr id="314" name="Google Shape;314;p64"/>
          <p:cNvSpPr/>
          <p:nvPr/>
        </p:nvSpPr>
        <p:spPr>
          <a:xfrm>
            <a:off x="-101600" y="4885150"/>
            <a:ext cx="3611400" cy="459000"/>
          </a:xfrm>
          <a:prstGeom prst="roundRect">
            <a:avLst>
              <a:gd fmla="val 7879" name="adj"/>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64"/>
          <p:cNvSpPr txBox="1"/>
          <p:nvPr/>
        </p:nvSpPr>
        <p:spPr>
          <a:xfrm>
            <a:off x="7175" y="4886400"/>
            <a:ext cx="3465300" cy="2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600">
                <a:latin typeface="Open Sans"/>
                <a:ea typeface="Open Sans"/>
                <a:cs typeface="Open Sans"/>
                <a:sym typeface="Open Sans"/>
              </a:rPr>
              <a:t>Snell, A practical guide to the examination, Wellcome Collection, United Kingdom, CC BY</a:t>
            </a:r>
            <a:endParaRPr sz="600">
              <a:latin typeface="Open Sans"/>
              <a:ea typeface="Open Sans"/>
              <a:cs typeface="Open Sans"/>
              <a:sym typeface="Open Sans"/>
            </a:endParaRPr>
          </a:p>
        </p:txBody>
      </p:sp>
      <p:sp>
        <p:nvSpPr>
          <p:cNvPr id="316" name="Google Shape;316;p64"/>
          <p:cNvSpPr txBox="1"/>
          <p:nvPr>
            <p:ph type="ctrTitle"/>
          </p:nvPr>
        </p:nvSpPr>
        <p:spPr>
          <a:xfrm>
            <a:off x="640425" y="1919763"/>
            <a:ext cx="3969600" cy="84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lt1"/>
                </a:solidFill>
              </a:rPr>
              <a:t>NETWORKS</a:t>
            </a:r>
            <a:endParaRPr sz="4000">
              <a:solidFill>
                <a:srgbClr val="FFFFFF"/>
              </a:solidFill>
              <a:latin typeface="Open Sans SemiBold"/>
              <a:ea typeface="Open Sans SemiBold"/>
              <a:cs typeface="Open Sans SemiBold"/>
              <a:sym typeface="Open Sans SemiBold"/>
            </a:endParaRPr>
          </a:p>
        </p:txBody>
      </p:sp>
      <p:sp>
        <p:nvSpPr>
          <p:cNvPr id="317" name="Google Shape;317;p64"/>
          <p:cNvSpPr txBox="1"/>
          <p:nvPr>
            <p:ph idx="1" type="subTitle"/>
          </p:nvPr>
        </p:nvSpPr>
        <p:spPr>
          <a:xfrm>
            <a:off x="640425" y="2735938"/>
            <a:ext cx="39696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chemeClr val="lt1"/>
                </a:solidFill>
              </a:rPr>
              <a:t>FOR THE CULTURAL SECTOR</a:t>
            </a:r>
            <a:endParaRPr sz="1800">
              <a:solidFill>
                <a:schemeClr val="lt1"/>
              </a:solidFill>
            </a:endParaRPr>
          </a:p>
          <a:p>
            <a:pPr indent="0" lvl="0" marL="0" rtl="0" algn="l">
              <a:spcBef>
                <a:spcPts val="0"/>
              </a:spcBef>
              <a:spcAft>
                <a:spcPts val="0"/>
              </a:spcAft>
              <a:buNone/>
            </a:pPr>
            <a:r>
              <a:t/>
            </a:r>
            <a:endParaRPr sz="1800">
              <a:solidFill>
                <a:srgbClr val="FFFFFF"/>
              </a:solidFill>
            </a:endParaRPr>
          </a:p>
        </p:txBody>
      </p:sp>
      <p:sp>
        <p:nvSpPr>
          <p:cNvPr id="318" name="Google Shape;318;p64"/>
          <p:cNvSpPr txBox="1"/>
          <p:nvPr>
            <p:ph idx="1" type="subTitle"/>
          </p:nvPr>
        </p:nvSpPr>
        <p:spPr>
          <a:xfrm>
            <a:off x="640426" y="2472175"/>
            <a:ext cx="37410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Clr>
                <a:schemeClr val="dk1"/>
              </a:buClr>
              <a:buSzPts val="1100"/>
              <a:buFont typeface="Arial"/>
              <a:buNone/>
            </a:pPr>
            <a:r>
              <a:t/>
            </a:r>
            <a:endParaRPr sz="1400">
              <a:solidFill>
                <a:schemeClr val="lt1"/>
              </a:solidFill>
              <a:latin typeface="Open Sans Light"/>
              <a:ea typeface="Open Sans Light"/>
              <a:cs typeface="Open Sans Light"/>
              <a:sym typeface="Open Sans Light"/>
            </a:endParaRPr>
          </a:p>
          <a:p>
            <a:pPr indent="0" lvl="0" marL="0" rtl="0" algn="l">
              <a:lnSpc>
                <a:spcPct val="125000"/>
              </a:lnSpc>
              <a:spcBef>
                <a:spcPts val="0"/>
              </a:spcBef>
              <a:spcAft>
                <a:spcPts val="0"/>
              </a:spcAft>
              <a:buNone/>
            </a:pPr>
            <a:r>
              <a:t/>
            </a:r>
            <a:endParaRPr sz="1400">
              <a:solidFill>
                <a:srgbClr val="FFFFFF"/>
              </a:solidFill>
              <a:latin typeface="Open Sans Light"/>
              <a:ea typeface="Open Sans Light"/>
              <a:cs typeface="Open Sans Light"/>
              <a:sym typeface="Open Sans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65"/>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4" name="Google Shape;324;p65"/>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325" name="Google Shape;325;p65"/>
          <p:cNvSpPr txBox="1"/>
          <p:nvPr>
            <p:ph type="ctrTitle"/>
          </p:nvPr>
        </p:nvSpPr>
        <p:spPr>
          <a:xfrm>
            <a:off x="1287500" y="825275"/>
            <a:ext cx="6817800" cy="81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EUROPEANA FOUNDATION</a:t>
            </a:r>
            <a:endParaRPr sz="4000">
              <a:solidFill>
                <a:srgbClr val="0A72CC"/>
              </a:solidFill>
              <a:latin typeface="Open Sans SemiBold"/>
              <a:ea typeface="Open Sans SemiBold"/>
              <a:cs typeface="Open Sans SemiBold"/>
              <a:sym typeface="Open Sans SemiBold"/>
            </a:endParaRPr>
          </a:p>
        </p:txBody>
      </p:sp>
      <p:sp>
        <p:nvSpPr>
          <p:cNvPr id="326" name="Google Shape;326;p65"/>
          <p:cNvSpPr txBox="1"/>
          <p:nvPr>
            <p:ph idx="1" type="subTitle"/>
          </p:nvPr>
        </p:nvSpPr>
        <p:spPr>
          <a:xfrm>
            <a:off x="1287491" y="16149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60 STAFF, 20 NATIONALITIES</a:t>
            </a:r>
            <a:endParaRPr sz="1800">
              <a:solidFill>
                <a:srgbClr val="000000"/>
              </a:solidFill>
            </a:endParaRPr>
          </a:p>
        </p:txBody>
      </p:sp>
      <p:sp>
        <p:nvSpPr>
          <p:cNvPr id="327" name="Google Shape;327;p65"/>
          <p:cNvSpPr txBox="1"/>
          <p:nvPr>
            <p:ph idx="1" type="subTitle"/>
          </p:nvPr>
        </p:nvSpPr>
        <p:spPr>
          <a:xfrm>
            <a:off x="1287500" y="2167375"/>
            <a:ext cx="6057900" cy="2381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rPr>
              <a:t>At the Europeana Foundation we work to democratise access to culture - digitally - so that everyone in our society is empowered to embrace diversity and flourish as a society.</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a:p>
            <a:pPr indent="0" lvl="0" marL="0" rtl="0" algn="l">
              <a:lnSpc>
                <a:spcPct val="125000"/>
              </a:lnSpc>
              <a:spcBef>
                <a:spcPts val="0"/>
              </a:spcBef>
              <a:spcAft>
                <a:spcPts val="0"/>
              </a:spcAft>
              <a:buNone/>
            </a:pPr>
            <a:r>
              <a:t/>
            </a:r>
            <a:endParaRPr sz="1500">
              <a:solidFill>
                <a:srgbClr val="000000"/>
              </a:solidFill>
            </a:endParaRPr>
          </a:p>
        </p:txBody>
      </p:sp>
      <p:grpSp>
        <p:nvGrpSpPr>
          <p:cNvPr id="328" name="Google Shape;328;p65"/>
          <p:cNvGrpSpPr/>
          <p:nvPr/>
        </p:nvGrpSpPr>
        <p:grpSpPr>
          <a:xfrm>
            <a:off x="8678850" y="4336200"/>
            <a:ext cx="525300" cy="550200"/>
            <a:chOff x="8678850" y="4336200"/>
            <a:chExt cx="525300" cy="550200"/>
          </a:xfrm>
        </p:grpSpPr>
        <p:sp>
          <p:nvSpPr>
            <p:cNvPr id="329" name="Google Shape;329;p65"/>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0" name="Google Shape;330;p65"/>
            <p:cNvPicPr preferRelativeResize="0"/>
            <p:nvPr/>
          </p:nvPicPr>
          <p:blipFill>
            <a:blip r:embed="rId4">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66"/>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6" name="Google Shape;336;p66"/>
          <p:cNvPicPr preferRelativeResize="0"/>
          <p:nvPr/>
        </p:nvPicPr>
        <p:blipFill rotWithShape="1">
          <a:blip r:embed="rId3">
            <a:alphaModFix amt="56000"/>
          </a:blip>
          <a:srcRect b="-630" l="0" r="0" t="29027"/>
          <a:stretch/>
        </p:blipFill>
        <p:spPr>
          <a:xfrm flipH="1">
            <a:off x="1795450" y="-63700"/>
            <a:ext cx="7352700" cy="5264400"/>
          </a:xfrm>
          <a:prstGeom prst="rect">
            <a:avLst/>
          </a:prstGeom>
          <a:noFill/>
          <a:ln>
            <a:noFill/>
          </a:ln>
        </p:spPr>
      </p:pic>
      <p:sp>
        <p:nvSpPr>
          <p:cNvPr id="337" name="Google Shape;337;p66"/>
          <p:cNvSpPr txBox="1"/>
          <p:nvPr>
            <p:ph type="ctrTitle"/>
          </p:nvPr>
        </p:nvSpPr>
        <p:spPr>
          <a:xfrm>
            <a:off x="1287504" y="11430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EUROPEANA NETWORK ASSOCIATION</a:t>
            </a:r>
            <a:endParaRPr sz="4000">
              <a:solidFill>
                <a:srgbClr val="0A72CC"/>
              </a:solidFill>
              <a:latin typeface="Open Sans SemiBold"/>
              <a:ea typeface="Open Sans SemiBold"/>
              <a:cs typeface="Open Sans SemiBold"/>
              <a:sym typeface="Open Sans SemiBold"/>
            </a:endParaRPr>
          </a:p>
        </p:txBody>
      </p:sp>
      <p:sp>
        <p:nvSpPr>
          <p:cNvPr id="338" name="Google Shape;338;p66"/>
          <p:cNvSpPr txBox="1"/>
          <p:nvPr>
            <p:ph idx="1" type="subTitle"/>
          </p:nvPr>
        </p:nvSpPr>
        <p:spPr>
          <a:xfrm>
            <a:off x="1287491" y="22245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3,000 MEMBERS</a:t>
            </a:r>
            <a:endParaRPr sz="1800">
              <a:solidFill>
                <a:srgbClr val="000000"/>
              </a:solidFill>
            </a:endParaRPr>
          </a:p>
        </p:txBody>
      </p:sp>
      <p:sp>
        <p:nvSpPr>
          <p:cNvPr id="339" name="Google Shape;339;p66"/>
          <p:cNvSpPr txBox="1"/>
          <p:nvPr>
            <p:ph idx="1" type="subTitle"/>
          </p:nvPr>
        </p:nvSpPr>
        <p:spPr>
          <a:xfrm>
            <a:off x="1287491" y="2776975"/>
            <a:ext cx="60579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rPr>
              <a:t>A strong and democratic community of experts working in the field of digital cultural heritage. We are united by a shared mission to expand and improve access to Europe's digital cultural heritage.</a:t>
            </a:r>
            <a:endParaRPr sz="1500">
              <a:solidFill>
                <a:srgbClr val="000000"/>
              </a:solidFill>
            </a:endParaRPr>
          </a:p>
        </p:txBody>
      </p:sp>
      <p:grpSp>
        <p:nvGrpSpPr>
          <p:cNvPr id="340" name="Google Shape;340;p66"/>
          <p:cNvGrpSpPr/>
          <p:nvPr/>
        </p:nvGrpSpPr>
        <p:grpSpPr>
          <a:xfrm>
            <a:off x="8678850" y="4336200"/>
            <a:ext cx="525300" cy="550200"/>
            <a:chOff x="8678850" y="4336200"/>
            <a:chExt cx="525300" cy="550200"/>
          </a:xfrm>
        </p:grpSpPr>
        <p:sp>
          <p:nvSpPr>
            <p:cNvPr id="341" name="Google Shape;341;p66"/>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2" name="Google Shape;342;p66"/>
            <p:cNvPicPr preferRelativeResize="0"/>
            <p:nvPr/>
          </p:nvPicPr>
          <p:blipFill>
            <a:blip r:embed="rId4">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67"/>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67"/>
          <p:cNvSpPr txBox="1"/>
          <p:nvPr>
            <p:ph type="ctrTitle"/>
          </p:nvPr>
        </p:nvSpPr>
        <p:spPr>
          <a:xfrm>
            <a:off x="1287500" y="777275"/>
            <a:ext cx="6817800" cy="1471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EUROPEANA AGGREGATORS’ FORUM</a:t>
            </a:r>
            <a:endParaRPr sz="4000">
              <a:solidFill>
                <a:srgbClr val="0A72CC"/>
              </a:solidFill>
              <a:latin typeface="Open Sans SemiBold"/>
              <a:ea typeface="Open Sans SemiBold"/>
              <a:cs typeface="Open Sans SemiBold"/>
              <a:sym typeface="Open Sans SemiBold"/>
            </a:endParaRPr>
          </a:p>
        </p:txBody>
      </p:sp>
      <p:sp>
        <p:nvSpPr>
          <p:cNvPr id="349" name="Google Shape;349;p67"/>
          <p:cNvSpPr txBox="1"/>
          <p:nvPr>
            <p:ph idx="1" type="subTitle"/>
          </p:nvPr>
        </p:nvSpPr>
        <p:spPr>
          <a:xfrm>
            <a:off x="1287491" y="2224525"/>
            <a:ext cx="6260400" cy="4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000000"/>
                </a:solidFill>
              </a:rPr>
              <a:t>38 ACCREDITED AGGREGATORS</a:t>
            </a:r>
            <a:endParaRPr sz="1800">
              <a:solidFill>
                <a:srgbClr val="000000"/>
              </a:solidFill>
            </a:endParaRPr>
          </a:p>
        </p:txBody>
      </p:sp>
      <p:sp>
        <p:nvSpPr>
          <p:cNvPr id="350" name="Google Shape;350;p67"/>
          <p:cNvSpPr txBox="1"/>
          <p:nvPr>
            <p:ph idx="1" type="subTitle"/>
          </p:nvPr>
        </p:nvSpPr>
        <p:spPr>
          <a:xfrm>
            <a:off x="1287491" y="2776975"/>
            <a:ext cx="6057900" cy="1877100"/>
          </a:xfrm>
          <a:prstGeom prst="rect">
            <a:avLst/>
          </a:prstGeom>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GB" sz="1500">
                <a:solidFill>
                  <a:srgbClr val="000000"/>
                </a:solidFill>
              </a:rPr>
              <a:t>The network of national, domain and thematic aggregators who support cultural institutions providing data and content to Europeana.</a:t>
            </a:r>
            <a:endParaRPr sz="1500">
              <a:solidFill>
                <a:srgbClr val="000000"/>
              </a:solidFill>
            </a:endParaRPr>
          </a:p>
        </p:txBody>
      </p:sp>
      <p:grpSp>
        <p:nvGrpSpPr>
          <p:cNvPr id="351" name="Google Shape;351;p67"/>
          <p:cNvGrpSpPr/>
          <p:nvPr/>
        </p:nvGrpSpPr>
        <p:grpSpPr>
          <a:xfrm>
            <a:off x="8678850" y="4336200"/>
            <a:ext cx="525300" cy="550200"/>
            <a:chOff x="8678850" y="4336200"/>
            <a:chExt cx="525300" cy="550200"/>
          </a:xfrm>
        </p:grpSpPr>
        <p:sp>
          <p:nvSpPr>
            <p:cNvPr id="352" name="Google Shape;352;p67"/>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3" name="Google Shape;353;p67"/>
            <p:cNvPicPr preferRelativeResize="0"/>
            <p:nvPr/>
          </p:nvPicPr>
          <p:blipFill>
            <a:blip r:embed="rId3">
              <a:alphaModFix/>
            </a:blip>
            <a:stretch>
              <a:fillRect/>
            </a:stretch>
          </p:blipFill>
          <p:spPr>
            <a:xfrm>
              <a:off x="8746355" y="4401536"/>
              <a:ext cx="296399" cy="41917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68"/>
          <p:cNvSpPr/>
          <p:nvPr/>
        </p:nvSpPr>
        <p:spPr>
          <a:xfrm>
            <a:off x="0" y="0"/>
            <a:ext cx="9166800" cy="5143500"/>
          </a:xfrm>
          <a:prstGeom prst="rect">
            <a:avLst/>
          </a:prstGeom>
          <a:solidFill>
            <a:srgbClr val="F1F1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9" name="Google Shape;359;p68"/>
          <p:cNvPicPr preferRelativeResize="0"/>
          <p:nvPr/>
        </p:nvPicPr>
        <p:blipFill rotWithShape="1">
          <a:blip r:embed="rId3">
            <a:alphaModFix amt="56000"/>
          </a:blip>
          <a:srcRect b="-630" l="0" r="0" t="29027"/>
          <a:stretch/>
        </p:blipFill>
        <p:spPr>
          <a:xfrm flipH="1">
            <a:off x="1851450" y="-60450"/>
            <a:ext cx="7352700" cy="5264400"/>
          </a:xfrm>
          <a:prstGeom prst="rect">
            <a:avLst/>
          </a:prstGeom>
          <a:noFill/>
          <a:ln>
            <a:noFill/>
          </a:ln>
        </p:spPr>
      </p:pic>
      <p:sp>
        <p:nvSpPr>
          <p:cNvPr id="360" name="Google Shape;360;p68"/>
          <p:cNvSpPr txBox="1"/>
          <p:nvPr>
            <p:ph type="ctrTitle"/>
          </p:nvPr>
        </p:nvSpPr>
        <p:spPr>
          <a:xfrm>
            <a:off x="1210094" y="267600"/>
            <a:ext cx="6817800" cy="1105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a:solidFill>
                  <a:srgbClr val="0A72CC"/>
                </a:solidFill>
              </a:rPr>
              <a:t>EU-FUNDED PROJECTS</a:t>
            </a:r>
            <a:endParaRPr sz="4000">
              <a:solidFill>
                <a:srgbClr val="0A72CC"/>
              </a:solidFill>
              <a:latin typeface="Open Sans SemiBold"/>
              <a:ea typeface="Open Sans SemiBold"/>
              <a:cs typeface="Open Sans SemiBold"/>
              <a:sym typeface="Open Sans SemiBold"/>
            </a:endParaRPr>
          </a:p>
        </p:txBody>
      </p:sp>
      <p:sp>
        <p:nvSpPr>
          <p:cNvPr id="361" name="Google Shape;361;p68"/>
          <p:cNvSpPr txBox="1"/>
          <p:nvPr>
            <p:ph idx="1" type="subTitle"/>
          </p:nvPr>
        </p:nvSpPr>
        <p:spPr>
          <a:xfrm>
            <a:off x="801961" y="1518675"/>
            <a:ext cx="7581300" cy="2404200"/>
          </a:xfrm>
          <a:prstGeom prst="rect">
            <a:avLst/>
          </a:prstGeom>
        </p:spPr>
        <p:txBody>
          <a:bodyPr anchorCtr="0" anchor="t" bIns="91425" lIns="91425" spcFirstLastPara="1" rIns="91425" wrap="square" tIns="91425">
            <a:noAutofit/>
          </a:bodyPr>
          <a:lstStyle/>
          <a:p>
            <a:pPr indent="-323850" lvl="0" marL="457200" rtl="0" algn="l">
              <a:lnSpc>
                <a:spcPct val="125000"/>
              </a:lnSpc>
              <a:spcBef>
                <a:spcPts val="0"/>
              </a:spcBef>
              <a:spcAft>
                <a:spcPts val="0"/>
              </a:spcAft>
              <a:buSzPts val="1500"/>
              <a:buAutoNum type="arabicPeriod"/>
            </a:pPr>
            <a:r>
              <a:rPr lang="en-GB" sz="1500">
                <a:solidFill>
                  <a:srgbClr val="000000"/>
                </a:solidFill>
              </a:rPr>
              <a:t>Projects cover digitisation and aggregation of high-quality data to technological innovation, reuse and capacity building for the cultural heritage sector.</a:t>
            </a:r>
            <a:endParaRPr sz="1500">
              <a:solidFill>
                <a:srgbClr val="000000"/>
              </a:solidFill>
            </a:endParaRPr>
          </a:p>
          <a:p>
            <a:pPr indent="-323850" lvl="0" marL="457200" rtl="0" algn="l">
              <a:lnSpc>
                <a:spcPct val="125000"/>
              </a:lnSpc>
              <a:spcBef>
                <a:spcPts val="2000"/>
              </a:spcBef>
              <a:spcAft>
                <a:spcPts val="0"/>
              </a:spcAft>
              <a:buSzPts val="1500"/>
              <a:buAutoNum type="arabicPeriod"/>
            </a:pPr>
            <a:r>
              <a:rPr b="1" lang="en-GB" sz="1500" u="sng">
                <a:solidFill>
                  <a:schemeClr val="hlink"/>
                </a:solidFill>
                <a:hlinkClick r:id="rId4"/>
              </a:rPr>
              <a:t>DSI</a:t>
            </a:r>
            <a:r>
              <a:rPr b="1" lang="en-GB" sz="1500">
                <a:solidFill>
                  <a:srgbClr val="000000"/>
                </a:solidFill>
              </a:rPr>
              <a:t>: </a:t>
            </a:r>
            <a:r>
              <a:rPr lang="en-GB" sz="1500">
                <a:solidFill>
                  <a:srgbClr val="000000"/>
                </a:solidFill>
              </a:rPr>
              <a:t>The Europeana Digital Service Infrastructure (DSI) showcases Europe’s cultural and scientific heritage online. EF is the operator of the Europeana DSI.</a:t>
            </a:r>
            <a:endParaRPr sz="1500">
              <a:solidFill>
                <a:srgbClr val="000000"/>
              </a:solidFill>
            </a:endParaRPr>
          </a:p>
          <a:p>
            <a:pPr indent="-323850" lvl="0" marL="457200" rtl="0" algn="l">
              <a:lnSpc>
                <a:spcPct val="125000"/>
              </a:lnSpc>
              <a:spcBef>
                <a:spcPts val="1000"/>
              </a:spcBef>
              <a:spcAft>
                <a:spcPts val="0"/>
              </a:spcAft>
              <a:buSzPts val="1500"/>
              <a:buAutoNum type="arabicPeriod"/>
            </a:pPr>
            <a:r>
              <a:rPr b="1" lang="en-GB" sz="1500" u="sng">
                <a:solidFill>
                  <a:schemeClr val="hlink"/>
                </a:solidFill>
                <a:hlinkClick r:id="rId5"/>
              </a:rPr>
              <a:t>Generic Services</a:t>
            </a:r>
            <a:r>
              <a:rPr b="1" lang="en-GB" sz="1500">
                <a:solidFill>
                  <a:srgbClr val="000000"/>
                </a:solidFill>
              </a:rPr>
              <a:t>:</a:t>
            </a:r>
            <a:r>
              <a:rPr lang="en-GB" sz="1500">
                <a:solidFill>
                  <a:srgbClr val="000000"/>
                </a:solidFill>
              </a:rPr>
              <a:t> Funded projects under the Connecting Europe Facility (CEF) Telecom Work Programme.</a:t>
            </a:r>
            <a:endParaRPr sz="1500">
              <a:solidFill>
                <a:srgbClr val="000000"/>
              </a:solidFill>
            </a:endParaRPr>
          </a:p>
          <a:p>
            <a:pPr indent="-323850" lvl="0" marL="457200" rtl="0" algn="l">
              <a:lnSpc>
                <a:spcPct val="125000"/>
              </a:lnSpc>
              <a:spcBef>
                <a:spcPts val="1000"/>
              </a:spcBef>
              <a:spcAft>
                <a:spcPts val="1000"/>
              </a:spcAft>
              <a:buSzPts val="1500"/>
              <a:buAutoNum type="arabicPeriod"/>
            </a:pPr>
            <a:r>
              <a:rPr b="1" lang="en-GB" sz="1500" u="sng">
                <a:solidFill>
                  <a:schemeClr val="hlink"/>
                </a:solidFill>
                <a:hlinkClick r:id="rId6"/>
              </a:rPr>
              <a:t>Horizon 2020</a:t>
            </a:r>
            <a:r>
              <a:rPr b="1" lang="en-GB" sz="1500">
                <a:solidFill>
                  <a:srgbClr val="000000"/>
                </a:solidFill>
              </a:rPr>
              <a:t>: </a:t>
            </a:r>
            <a:r>
              <a:rPr lang="en-GB" sz="1500">
                <a:solidFill>
                  <a:srgbClr val="000000"/>
                </a:solidFill>
              </a:rPr>
              <a:t>Funded projects under the EU Horizon 2020 Programme - the EU’s leading programme for innovation and research. </a:t>
            </a:r>
            <a:endParaRPr sz="1500">
              <a:solidFill>
                <a:srgbClr val="000000"/>
              </a:solidFill>
            </a:endParaRPr>
          </a:p>
        </p:txBody>
      </p:sp>
      <p:grpSp>
        <p:nvGrpSpPr>
          <p:cNvPr id="362" name="Google Shape;362;p68"/>
          <p:cNvGrpSpPr/>
          <p:nvPr/>
        </p:nvGrpSpPr>
        <p:grpSpPr>
          <a:xfrm>
            <a:off x="8678850" y="4336200"/>
            <a:ext cx="525300" cy="550200"/>
            <a:chOff x="8678850" y="4336200"/>
            <a:chExt cx="525300" cy="550200"/>
          </a:xfrm>
        </p:grpSpPr>
        <p:sp>
          <p:nvSpPr>
            <p:cNvPr id="363" name="Google Shape;363;p68"/>
            <p:cNvSpPr/>
            <p:nvPr/>
          </p:nvSpPr>
          <p:spPr>
            <a:xfrm rot="5400000">
              <a:off x="8666400" y="4348650"/>
              <a:ext cx="550200" cy="525300"/>
            </a:xfrm>
            <a:prstGeom prst="roundRect">
              <a:avLst>
                <a:gd fmla="val 5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4" name="Google Shape;364;p68"/>
            <p:cNvPicPr preferRelativeResize="0"/>
            <p:nvPr/>
          </p:nvPicPr>
          <p:blipFill>
            <a:blip r:embed="rId7">
              <a:alphaModFix/>
            </a:blip>
            <a:stretch>
              <a:fillRect/>
            </a:stretch>
          </p:blipFill>
          <p:spPr>
            <a:xfrm>
              <a:off x="8746355" y="4401536"/>
              <a:ext cx="296399" cy="41917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Simple Light">
  <a:themeElements>
    <a:clrScheme name="Simple Light">
      <a:dk1>
        <a:srgbClr val="1A1A1A"/>
      </a:dk1>
      <a:lt1>
        <a:srgbClr val="FFFFFF"/>
      </a:lt1>
      <a:dk2>
        <a:srgbClr val="F1F1EE"/>
      </a:dk2>
      <a:lt2>
        <a:srgbClr val="999999"/>
      </a:lt2>
      <a:accent1>
        <a:srgbClr val="0A72CC"/>
      </a:accent1>
      <a:accent2>
        <a:srgbClr val="219D31"/>
      </a:accent2>
      <a:accent3>
        <a:srgbClr val="E11D53"/>
      </a:accent3>
      <a:accent4>
        <a:srgbClr val="8A3375"/>
      </a:accent4>
      <a:accent5>
        <a:srgbClr val="FFAE00"/>
      </a:accent5>
      <a:accent6>
        <a:srgbClr val="D9D4CA"/>
      </a:accent6>
      <a:hlink>
        <a:srgbClr val="0A72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