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122" y="-9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310438"/>
            <a:ext cx="1795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Identify KEGG_ID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699792" y="495104"/>
            <a:ext cx="1290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partner_id1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701933" y="998410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partner_id2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683079" y="1483806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partner_id3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03556" y="2137420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.....</a:t>
            </a:r>
          </a:p>
        </p:txBody>
      </p:sp>
      <p:cxnSp>
        <p:nvCxnSpPr>
          <p:cNvPr id="10" name="直接箭头连接符 9"/>
          <p:cNvCxnSpPr>
            <a:stCxn id="4" idx="3"/>
            <a:endCxn id="5" idx="1"/>
          </p:cNvCxnSpPr>
          <p:nvPr/>
        </p:nvCxnSpPr>
        <p:spPr>
          <a:xfrm>
            <a:off x="1974747" y="495104"/>
            <a:ext cx="725045" cy="184666"/>
          </a:xfrm>
          <a:prstGeom prst="straightConnector1">
            <a:avLst/>
          </a:prstGeom>
          <a:ln w="3810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4" idx="3"/>
            <a:endCxn id="6" idx="1"/>
          </p:cNvCxnSpPr>
          <p:nvPr/>
        </p:nvCxnSpPr>
        <p:spPr>
          <a:xfrm>
            <a:off x="1974747" y="495104"/>
            <a:ext cx="727186" cy="687972"/>
          </a:xfrm>
          <a:prstGeom prst="straightConnector1">
            <a:avLst/>
          </a:prstGeom>
          <a:ln w="3810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stCxn id="4" idx="3"/>
            <a:endCxn id="7" idx="1"/>
          </p:cNvCxnSpPr>
          <p:nvPr/>
        </p:nvCxnSpPr>
        <p:spPr>
          <a:xfrm>
            <a:off x="1974747" y="495104"/>
            <a:ext cx="708332" cy="1173368"/>
          </a:xfrm>
          <a:prstGeom prst="straightConnector1">
            <a:avLst/>
          </a:prstGeom>
          <a:ln w="3810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804737" y="419253"/>
            <a:ext cx="1418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Partner1 m/z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806878" y="922559"/>
            <a:ext cx="1418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Partner2 m/z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788024" y="1407955"/>
            <a:ext cx="1418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Partner3 m/z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08501" y="2061569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.....</a:t>
            </a:r>
          </a:p>
        </p:txBody>
      </p:sp>
      <p:cxnSp>
        <p:nvCxnSpPr>
          <p:cNvPr id="22" name="直接箭头连接符 21"/>
          <p:cNvCxnSpPr>
            <a:stCxn id="5" idx="3"/>
            <a:endCxn id="18" idx="1"/>
          </p:cNvCxnSpPr>
          <p:nvPr/>
        </p:nvCxnSpPr>
        <p:spPr>
          <a:xfrm flipV="1">
            <a:off x="3990402" y="603919"/>
            <a:ext cx="814335" cy="75851"/>
          </a:xfrm>
          <a:prstGeom prst="straightConnector1">
            <a:avLst/>
          </a:prstGeom>
          <a:ln w="3810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>
            <a:stCxn id="7" idx="3"/>
            <a:endCxn id="20" idx="1"/>
          </p:cNvCxnSpPr>
          <p:nvPr/>
        </p:nvCxnSpPr>
        <p:spPr>
          <a:xfrm flipV="1">
            <a:off x="3981832" y="1592621"/>
            <a:ext cx="806192" cy="75851"/>
          </a:xfrm>
          <a:prstGeom prst="straightConnector1">
            <a:avLst/>
          </a:prstGeom>
          <a:ln w="3810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6" idx="3"/>
            <a:endCxn id="19" idx="1"/>
          </p:cNvCxnSpPr>
          <p:nvPr/>
        </p:nvCxnSpPr>
        <p:spPr>
          <a:xfrm flipV="1">
            <a:off x="4000686" y="1107225"/>
            <a:ext cx="806192" cy="75851"/>
          </a:xfrm>
          <a:prstGeom prst="straightConnector1">
            <a:avLst/>
          </a:prstGeom>
          <a:ln w="3810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157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13</Words>
  <Application>Microsoft Office PowerPoint</Application>
  <PresentationFormat>全屏显示(16:10)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SN-036</cp:lastModifiedBy>
  <cp:revision>4</cp:revision>
  <dcterms:created xsi:type="dcterms:W3CDTF">2018-07-02T07:18:55Z</dcterms:created>
  <dcterms:modified xsi:type="dcterms:W3CDTF">2018-07-02T07:31:13Z</dcterms:modified>
</cp:coreProperties>
</file>