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Lst>
  <p:sldSz cy="6858000" cx="12192000"/>
  <p:notesSz cx="6858000" cy="9144000"/>
  <p:embeddedFontLst>
    <p:embeddedFont>
      <p:font typeface="Corbel"/>
      <p:regular r:id="rId19"/>
      <p:bold r:id="rId20"/>
      <p:italic r:id="rId21"/>
      <p:boldItalic r:id="rId2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20" Type="http://schemas.openxmlformats.org/officeDocument/2006/relationships/font" Target="fonts/Corbel-bold.fntdata"/><Relationship Id="rId11" Type="http://schemas.openxmlformats.org/officeDocument/2006/relationships/slide" Target="slides/slide7.xml"/><Relationship Id="rId22" Type="http://schemas.openxmlformats.org/officeDocument/2006/relationships/font" Target="fonts/Corbel-boldItalic.fntdata"/><Relationship Id="rId10" Type="http://schemas.openxmlformats.org/officeDocument/2006/relationships/slide" Target="slides/slide6.xml"/><Relationship Id="rId21" Type="http://schemas.openxmlformats.org/officeDocument/2006/relationships/font" Target="fonts/Corbel-italic.fntdata"/><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font" Target="fonts/Corbel-regular.fntdata"/><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re.ukri.org/blog/helen-snaith/open-access-and-monographs/" TargetMode="External"/><Relationship Id="rId3" Type="http://schemas.openxmlformats.org/officeDocument/2006/relationships/hyperlink" Target="https://www.scienceeurope.org/coalition-s/"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8" name="Shape 88"/>
        <p:cNvGrpSpPr/>
        <p:nvPr/>
      </p:nvGrpSpPr>
      <p:grpSpPr>
        <a:xfrm>
          <a:off x="0" y="0"/>
          <a:ext cx="0" cy="0"/>
          <a:chOff x="0" y="0"/>
          <a:chExt cx="0" cy="0"/>
        </a:xfrm>
      </p:grpSpPr>
      <p:sp>
        <p:nvSpPr>
          <p:cNvPr id="89" name="Google Shape;89;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0" name="Google Shape;90;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2" name="Shape 152"/>
        <p:cNvGrpSpPr/>
        <p:nvPr/>
      </p:nvGrpSpPr>
      <p:grpSpPr>
        <a:xfrm>
          <a:off x="0" y="0"/>
          <a:ext cx="0" cy="0"/>
          <a:chOff x="0" y="0"/>
          <a:chExt cx="0" cy="0"/>
        </a:xfrm>
      </p:grpSpPr>
      <p:sp>
        <p:nvSpPr>
          <p:cNvPr id="153" name="Google Shape;153;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4" name="Google Shape;154;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i="1" lang="en-US"/>
              <a:t>WP Lead: Rupert Gatti (Trinity College, Cambridge)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WP5 will develop technical protocols and infrastructure to better integrate OA books into institutional library, digital learning and repository systems. This will support wider discovery and dissemination of OA books. Existing print and ebook distribution channels are difficult for new or OA publishers to engage with, requiring submission of metadata in multiple different formats (e.g. MARC, ONIX, KBART), and many platforms requiring multiple different metadata submissions; In addition, existing distribution channels are not well suited to OA content, while entirely new discovery and dissemination platforms are emerging (e.g. Google Books/Scholar). Guided by the perspective of new and emerging not-for-profit OA presses that have not yet been sufficiently integrated into existing discovery systems, knowledge bases, and supply routes, the aim of WP5 is to develop methods and systems to better integrate the catalogues of OA publishers into curated research records. The implementation of “best practices” workflows for OA book publishers will allow their catalogues to be better integrated into the scholarly record (discoverability, reach, persistence), increasing the impact of OA books. WP5 will build an Open Dissemination System (ODS) for OA books and a shared “best practices” digital catalogue. The ODS will be built as a decentralised system, using open source code, open protocols and standards and distributed databases—all under collective control. Doing so will ensure the system cannot be operated for the benefit of a single entity (either commercial or not).</a:t>
            </a:r>
            <a:endParaRPr/>
          </a:p>
          <a:p>
            <a:pPr indent="0" lvl="0" marL="0" rtl="0" algn="l">
              <a:spcBef>
                <a:spcPts val="0"/>
              </a:spcBef>
              <a:spcAft>
                <a:spcPts val="0"/>
              </a:spcAft>
              <a:buNone/>
            </a:pPr>
            <a:r>
              <a:t/>
            </a:r>
            <a:endParaRPr/>
          </a:p>
        </p:txBody>
      </p:sp>
      <p:sp>
        <p:nvSpPr>
          <p:cNvPr id="155" name="Google Shape;155;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9" name="Shape 159"/>
        <p:cNvGrpSpPr/>
        <p:nvPr/>
      </p:nvGrpSpPr>
      <p:grpSpPr>
        <a:xfrm>
          <a:off x="0" y="0"/>
          <a:ext cx="0" cy="0"/>
          <a:chOff x="0" y="0"/>
          <a:chExt cx="0" cy="0"/>
        </a:xfrm>
      </p:grpSpPr>
      <p:sp>
        <p:nvSpPr>
          <p:cNvPr id="160" name="Google Shape;160;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1" name="Google Shape;161;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i="1" lang="en-US"/>
              <a:t>WP Lead: Janneke Adema (Coventry University)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WP 6 examines ways to more closely align existing software, technologies, workflows and infrastructures for experimental publishing with the workflow of OA book publishers and with the infrastructures that COPIM will create. It will produce a set of pilot cases of experimental books (including by ScholarLed presses Open Humanities Press and Mattering Press) which will be developed with the aid of these new tools and integrated into COPIM’s infrastructure. Relationships will be established with open source publishing platforms and projects focused on experimental long-form publications and outreach activities will be conducted with OA book publishers and authors to further promote experimental publishing opportunities. WP6 will also explore how non-experimental OA books are (re)used by the scholarly community. As such, it will examine those technologies and cultural strategies that are most effective in promoting OA book content interaction and reuse. This includes building communities around content and collections via annotations, comments and post-publication review (e.g. hypothes.is) to enable more collaborative forms of knowledge production. To achieve this, WP6 will map both existing technological solutions as well as cultural barriers and best practices with respect to reuse. </a:t>
            </a:r>
            <a:endParaRPr/>
          </a:p>
          <a:p>
            <a:pPr indent="0" lvl="0" marL="0" rtl="0" algn="l">
              <a:spcBef>
                <a:spcPts val="0"/>
              </a:spcBef>
              <a:spcAft>
                <a:spcPts val="0"/>
              </a:spcAft>
              <a:buNone/>
            </a:pPr>
            <a:r>
              <a:t/>
            </a:r>
            <a:endParaRPr/>
          </a:p>
        </p:txBody>
      </p:sp>
      <p:sp>
        <p:nvSpPr>
          <p:cNvPr id="162" name="Google Shape;162;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6" name="Shape 166"/>
        <p:cNvGrpSpPr/>
        <p:nvPr/>
      </p:nvGrpSpPr>
      <p:grpSpPr>
        <a:xfrm>
          <a:off x="0" y="0"/>
          <a:ext cx="0" cy="0"/>
          <a:chOff x="0" y="0"/>
          <a:chExt cx="0" cy="0"/>
        </a:xfrm>
      </p:grpSpPr>
      <p:sp>
        <p:nvSpPr>
          <p:cNvPr id="167" name="Google Shape;167;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8" name="Google Shape;168;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i="1" lang="en-US"/>
              <a:t>WP Leads: Gareth Cole (Loughborough University Library), Rupert Gatti (Trinity College)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WP7 will identify the key challenges associated with archiving research monographs in all their variation and complexity and develop new solutions. The concept of a monograph as “just” text with the odd image or table is increasingly outdated. “Books” now come in multiple digital formats (e.g. pdf, xml, epub) as well as hardcopy, and can also include embedded material such as videos and interactive 3D models. In some publications, users can interact directly with content hosted externally, such as databases and urls. As individual objects, each of these formats—such as a pdf file or a video—appear in established guidance and standards for preservation and can be reliably archived with time, effort and resource. Yet how does one archive a “book” which consists of all of these? Technical methods for effectively archiving complex digital research publications and for creating an integrated collection of content in different formats have not yet been developed. In addition, legal issues further complicate effective archiving, even when the technical aspects have been resolved—these complications are potentially compounded when content collections are to be archived. Archiving solutions should also be relatively inexpensive, to ensure it can be adopted broadly by less well-financed presses.</a:t>
            </a:r>
            <a:endParaRPr/>
          </a:p>
          <a:p>
            <a:pPr indent="0" lvl="0" marL="0" rtl="0" algn="l">
              <a:spcBef>
                <a:spcPts val="0"/>
              </a:spcBef>
              <a:spcAft>
                <a:spcPts val="0"/>
              </a:spcAft>
              <a:buNone/>
            </a:pPr>
            <a:r>
              <a:t/>
            </a:r>
            <a:endParaRPr/>
          </a:p>
        </p:txBody>
      </p:sp>
      <p:sp>
        <p:nvSpPr>
          <p:cNvPr id="169" name="Google Shape;169;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3" name="Shape 173"/>
        <p:cNvGrpSpPr/>
        <p:nvPr/>
      </p:nvGrpSpPr>
      <p:grpSpPr>
        <a:xfrm>
          <a:off x="0" y="0"/>
          <a:ext cx="0" cy="0"/>
          <a:chOff x="0" y="0"/>
          <a:chExt cx="0" cy="0"/>
        </a:xfrm>
      </p:grpSpPr>
      <p:sp>
        <p:nvSpPr>
          <p:cNvPr id="174" name="Google Shape;174;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5" name="Google Shape;175;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COPIM paves the way for:</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A </a:t>
            </a:r>
            <a:r>
              <a:rPr b="1" lang="en-US"/>
              <a:t>growing uptake of OA monographs internationally</a:t>
            </a:r>
            <a:r>
              <a:rPr lang="en-US"/>
              <a:t>, by maximising the dissemination and impact of world-leading research</a:t>
            </a:r>
            <a:endParaRPr/>
          </a:p>
          <a:p>
            <a:pPr indent="0" lvl="0" marL="0" rtl="0" algn="l">
              <a:spcBef>
                <a:spcPts val="0"/>
              </a:spcBef>
              <a:spcAft>
                <a:spcPts val="0"/>
              </a:spcAft>
              <a:buNone/>
            </a:pPr>
            <a:r>
              <a:rPr lang="en-US"/>
              <a:t>The adoption of its infrastructures, business models, preservation structures, and governance procedures worldwide, enabling economic sustainability and enhanced capacities, at smaller and larger scales, for OA books.</a:t>
            </a:r>
            <a:endParaRPr/>
          </a:p>
          <a:p>
            <a:pPr indent="0" lvl="0" marL="0" rtl="0" algn="l">
              <a:spcBef>
                <a:spcPts val="0"/>
              </a:spcBef>
              <a:spcAft>
                <a:spcPts val="0"/>
              </a:spcAft>
              <a:buNone/>
            </a:pPr>
            <a:r>
              <a:rPr lang="en-US"/>
              <a:t>Wider benefits for both </a:t>
            </a:r>
            <a:r>
              <a:rPr b="1" lang="en-US"/>
              <a:t>HE institutions and HSS researchers,</a:t>
            </a:r>
            <a:r>
              <a:rPr lang="en-US"/>
              <a:t> offering them sustainable publishing models they control, increased publishing options and cost-reductions.</a:t>
            </a:r>
            <a:endParaRPr/>
          </a:p>
          <a:p>
            <a:pPr indent="0" lvl="0" marL="0" rtl="0" algn="l">
              <a:spcBef>
                <a:spcPts val="0"/>
              </a:spcBef>
              <a:spcAft>
                <a:spcPts val="0"/>
              </a:spcAft>
              <a:buNone/>
            </a:pPr>
            <a:r>
              <a:rPr lang="en-US"/>
              <a:t>Wider benefits for the </a:t>
            </a:r>
            <a:r>
              <a:rPr b="1" lang="en-US"/>
              <a:t>general public, the economy and the creative industries,</a:t>
            </a:r>
            <a:r>
              <a:rPr lang="en-US"/>
              <a:t> by providing improved access to key resources and findings from monographic fields. </a:t>
            </a:r>
            <a:endParaRPr/>
          </a:p>
          <a:p>
            <a:pPr indent="0" lvl="0" marL="0" rtl="0" algn="l">
              <a:spcBef>
                <a:spcPts val="0"/>
              </a:spcBef>
              <a:spcAft>
                <a:spcPts val="0"/>
              </a:spcAft>
              <a:buNone/>
            </a:pPr>
            <a:r>
              <a:rPr lang="en-US"/>
              <a:t>As a result, COPIM will help the UK to lead the way in the OA publishing of monographs. All outputs that are developed in the course of the project are designed for re-usability and integration into external systems, openly and for free. This will provide a diversity of organisations and enterprises with the basic tools to build long-term sustainable monographic publication workflows. The project will conduct knowledge exchange activities with key stakeholder partners to facilitate sustainable and workable transitions to an open publication ecosystem for monographs and to </a:t>
            </a:r>
            <a:r>
              <a:rPr b="1" lang="en-US"/>
              <a:t>ensure a diverse ecology of publishers</a:t>
            </a:r>
            <a:r>
              <a:rPr lang="en-US"/>
              <a:t>. </a:t>
            </a:r>
            <a:endParaRPr/>
          </a:p>
          <a:p>
            <a:pPr indent="0" lvl="0" marL="0" rtl="0" algn="l">
              <a:spcBef>
                <a:spcPts val="0"/>
              </a:spcBef>
              <a:spcAft>
                <a:spcPts val="0"/>
              </a:spcAft>
              <a:buNone/>
            </a:pPr>
            <a:r>
              <a:t/>
            </a:r>
            <a:endParaRPr/>
          </a:p>
        </p:txBody>
      </p:sp>
      <p:sp>
        <p:nvSpPr>
          <p:cNvPr id="176" name="Google Shape;176;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0" name="Shape 180"/>
        <p:cNvGrpSpPr/>
        <p:nvPr/>
      </p:nvGrpSpPr>
      <p:grpSpPr>
        <a:xfrm>
          <a:off x="0" y="0"/>
          <a:ext cx="0" cy="0"/>
          <a:chOff x="0" y="0"/>
          <a:chExt cx="0" cy="0"/>
        </a:xfrm>
      </p:grpSpPr>
      <p:sp>
        <p:nvSpPr>
          <p:cNvPr id="181" name="Google Shape;181;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2" name="Google Shape;182;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3" name="Google Shape;183;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6" name="Shape 96"/>
        <p:cNvGrpSpPr/>
        <p:nvPr/>
      </p:nvGrpSpPr>
      <p:grpSpPr>
        <a:xfrm>
          <a:off x="0" y="0"/>
          <a:ext cx="0" cy="0"/>
          <a:chOff x="0" y="0"/>
          <a:chExt cx="0" cy="0"/>
        </a:xfrm>
      </p:grpSpPr>
      <p:sp>
        <p:nvSpPr>
          <p:cNvPr id="97" name="Google Shape;97;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8" name="Google Shape;98;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US"/>
              <a:t>COPIM, a </a:t>
            </a:r>
            <a:r>
              <a:rPr b="1" lang="en-US"/>
              <a:t>major strategic international partnership</a:t>
            </a:r>
            <a:r>
              <a:rPr lang="en-US"/>
              <a:t> consisting of presses, universities, libraries, and technology providers, will realign OA book publishing away from competing commercial service providers to a more horizontal and cooperative knowledge-sharing approach. This will involve fundamentally re-imagining the relationships between key players in academic book publishing. COPIM will achieve this by: 1) delivering major improvements and innovations in the infrastructures being used by OA book publishers and by those publishers making a transition to OA books; 2) enabling more productive collaborations between stakeholders (including librarians, publishers, and researchers) in the OA landscape; and 3) expanding opportunities to develop the skills necessary to run OA publishing operations. Maximising the dissemination of books to a larger international audience benefits both HE institutions and HSS researchers—by offering them sustainable publishing models they control, increased publishing options, and cost reductions—as well as the public, the wider economy and the creative industries—by providing improved access to key resources and findings from the HSS. Finally, COPIM will pave the way for UK and European research funders’ signalled intentions (including by the </a:t>
            </a:r>
            <a:r>
              <a:rPr lang="en-US" u="sng">
                <a:solidFill>
                  <a:schemeClr val="hlink"/>
                </a:solidFill>
                <a:hlinkClick r:id="rId2"/>
              </a:rPr>
              <a:t>four UK HE funding bodies</a:t>
            </a:r>
            <a:r>
              <a:rPr lang="en-US"/>
              <a:t> and by </a:t>
            </a:r>
            <a:r>
              <a:rPr lang="en-US" u="sng">
                <a:solidFill>
                  <a:schemeClr val="hlink"/>
                </a:solidFill>
                <a:hlinkClick r:id="rId3"/>
              </a:rPr>
              <a:t>cOAlition S</a:t>
            </a:r>
            <a:r>
              <a:rPr lang="en-US"/>
              <a:t>) to implement or extend the requirements of OA publication for books as well as articles. </a:t>
            </a:r>
            <a:endParaRPr/>
          </a:p>
          <a:p>
            <a:pPr indent="0" lvl="0" marL="0" rtl="0" algn="l">
              <a:spcBef>
                <a:spcPts val="0"/>
              </a:spcBef>
              <a:spcAft>
                <a:spcPts val="0"/>
              </a:spcAft>
              <a:buNone/>
            </a:pPr>
            <a:r>
              <a:t/>
            </a:r>
            <a:endParaRPr/>
          </a:p>
        </p:txBody>
      </p:sp>
      <p:sp>
        <p:nvSpPr>
          <p:cNvPr id="99" name="Google Shape;99;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3" name="Shape 103"/>
        <p:cNvGrpSpPr/>
        <p:nvPr/>
      </p:nvGrpSpPr>
      <p:grpSpPr>
        <a:xfrm>
          <a:off x="0" y="0"/>
          <a:ext cx="0" cy="0"/>
          <a:chOff x="0" y="0"/>
          <a:chExt cx="0" cy="0"/>
        </a:xfrm>
      </p:grpSpPr>
      <p:sp>
        <p:nvSpPr>
          <p:cNvPr id="104" name="Google Shape;104;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5" name="Google Shape;105;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0" name="Shape 110"/>
        <p:cNvGrpSpPr/>
        <p:nvPr/>
      </p:nvGrpSpPr>
      <p:grpSpPr>
        <a:xfrm>
          <a:off x="0" y="0"/>
          <a:ext cx="0" cy="0"/>
          <a:chOff x="0" y="0"/>
          <a:chExt cx="0" cy="0"/>
        </a:xfrm>
      </p:grpSpPr>
      <p:sp>
        <p:nvSpPr>
          <p:cNvPr id="111" name="Google Shape;111;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2" name="Google Shape;112;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i="1" lang="en-US"/>
              <a:t>Integrated capacity-building amongst presses</a:t>
            </a:r>
            <a:r>
              <a:rPr lang="en-US"/>
              <a:t>; many OA publishers lack the capacity and expertise to build meaningful alliances with each other in order to work together on problem-solving (addressed in WP2).</a:t>
            </a:r>
            <a:endParaRPr/>
          </a:p>
          <a:p>
            <a:pPr indent="0" lvl="0" marL="0" rtl="0" algn="l">
              <a:spcBef>
                <a:spcPts val="0"/>
              </a:spcBef>
              <a:spcAft>
                <a:spcPts val="0"/>
              </a:spcAft>
              <a:buNone/>
            </a:pPr>
            <a:r>
              <a:rPr b="1" i="1" lang="en-US"/>
              <a:t>Access to and development of funding channels</a:t>
            </a:r>
            <a:r>
              <a:rPr lang="en-US"/>
              <a:t>; effective systems to access diverse funding flows for OA books between large numbers of parties are difficult to establish and costly to sustain. This is particularly problematic for smaller and emerging publishers with limited resources, as well as for established presses whose business models and workflows have proven difficult to transition to OA (addressed in WP2 &amp; 3).</a:t>
            </a:r>
            <a:endParaRPr/>
          </a:p>
          <a:p>
            <a:pPr indent="0" lvl="0" marL="0" rtl="0" algn="l">
              <a:spcBef>
                <a:spcPts val="0"/>
              </a:spcBef>
              <a:spcAft>
                <a:spcPts val="0"/>
              </a:spcAft>
              <a:buNone/>
            </a:pPr>
            <a:r>
              <a:rPr b="1" i="1" lang="en-US"/>
              <a:t>Development and piloting of appropriate business models</a:t>
            </a:r>
            <a:r>
              <a:rPr lang="en-US"/>
              <a:t>; the Crossick report (HEFCE) indicated that a new environment for OA books will need a variety of business models. Existing models face a series of practical and ethical challenges, including the tendency to become overly reliant on Book Processing Charges (BPCs), which are potentially unsustainable (Eve et al. 2017) and worsen existing inequities in access to the means of publishing (addressed in WP3).</a:t>
            </a:r>
            <a:endParaRPr/>
          </a:p>
          <a:p>
            <a:pPr indent="0" lvl="0" marL="0" rtl="0" algn="l">
              <a:spcBef>
                <a:spcPts val="0"/>
              </a:spcBef>
              <a:spcAft>
                <a:spcPts val="0"/>
              </a:spcAft>
              <a:buNone/>
            </a:pPr>
            <a:r>
              <a:rPr b="1" i="1" lang="en-US"/>
              <a:t>Cost reductions achieved by economies of scale</a:t>
            </a:r>
            <a:r>
              <a:rPr lang="en-US"/>
              <a:t>; while established presses have been engaging in dialogue around OA for books, they have been unable to streamline their editorial, production, and post-publication processes to reduce costs to a sustainable level (whereas OA presses such as Open Book Publishers and Language Science Press have demonstrated that costs can be reduced) (addressed in WP3).</a:t>
            </a:r>
            <a:endParaRPr/>
          </a:p>
          <a:p>
            <a:pPr indent="0" lvl="0" marL="0" rtl="0" algn="l">
              <a:spcBef>
                <a:spcPts val="0"/>
              </a:spcBef>
              <a:spcAft>
                <a:spcPts val="0"/>
              </a:spcAft>
              <a:buNone/>
            </a:pPr>
            <a:r>
              <a:rPr b="1" i="1" lang="en-US"/>
              <a:t>Mutually supportive governance models</a:t>
            </a:r>
            <a:r>
              <a:rPr lang="en-US"/>
              <a:t>; as a recent report</a:t>
            </a:r>
            <a:r>
              <a:rPr lang="en-US" u="sng"/>
              <a:t> </a:t>
            </a:r>
            <a:r>
              <a:rPr lang="en-US"/>
              <a:t>by the Educopia Foundation has indicated, ‘many potential tools and services wither, not due to shortfalls in demand or shortcomings in those products, but rather to a lack of attention to organization and community building’ (addressed in WP4).</a:t>
            </a:r>
            <a:endParaRPr/>
          </a:p>
          <a:p>
            <a:pPr indent="0" lvl="0" marL="0" rtl="0" algn="l">
              <a:spcBef>
                <a:spcPts val="0"/>
              </a:spcBef>
              <a:spcAft>
                <a:spcPts val="0"/>
              </a:spcAft>
              <a:buNone/>
            </a:pPr>
            <a:r>
              <a:rPr b="1" i="1" lang="en-US"/>
              <a:t>Integration into library, repository, and digital learning environments</a:t>
            </a:r>
            <a:r>
              <a:rPr b="1" lang="en-US"/>
              <a:t>;</a:t>
            </a:r>
            <a:r>
              <a:rPr lang="en-US"/>
              <a:t> as Jisc’s landscape study of new university presses (NUPs) and academic-led presses (ALPs) (Adema &amp; Stone 2017) identified, existing print and ebook distribution channels are difficult for new publishers to engage with and are not well suited to OA content (addressed in WP5).</a:t>
            </a:r>
            <a:endParaRPr/>
          </a:p>
          <a:p>
            <a:pPr indent="0" lvl="0" marL="0" rtl="0" algn="l">
              <a:spcBef>
                <a:spcPts val="0"/>
              </a:spcBef>
              <a:spcAft>
                <a:spcPts val="0"/>
              </a:spcAft>
              <a:buNone/>
            </a:pPr>
            <a:r>
              <a:rPr b="1" i="1" lang="en-US"/>
              <a:t>The re-use of and experimentation with OA books</a:t>
            </a:r>
            <a:r>
              <a:rPr b="1" lang="en-US"/>
              <a:t>;</a:t>
            </a:r>
            <a:r>
              <a:rPr lang="en-US"/>
              <a:t> Jisc’s study also showed that publishers and authors want to publish multimodal and experimental work, but lack finances and/or technological skills. Similarly, although technological opportunities to enable reuse of and engagement with OA books are on the rise, the actual interaction (e.g. commenting, post-publication peer review) with OA books is still limited (addressed in WP6).</a:t>
            </a:r>
            <a:endParaRPr/>
          </a:p>
          <a:p>
            <a:pPr indent="0" lvl="0" marL="0" rtl="0" algn="l">
              <a:spcBef>
                <a:spcPts val="0"/>
              </a:spcBef>
              <a:spcAft>
                <a:spcPts val="0"/>
              </a:spcAft>
              <a:buNone/>
            </a:pPr>
            <a:r>
              <a:rPr b="1" i="1" lang="en-US"/>
              <a:t>The effective and robust archiving of OA content</a:t>
            </a:r>
            <a:r>
              <a:rPr lang="en-US"/>
              <a:t>; effective and practical technical methods for archiving complex digital research publications and for creating an integrated collection of content in different formats have not been developed (addressed in WP7). </a:t>
            </a:r>
            <a:endParaRPr/>
          </a:p>
          <a:p>
            <a:pPr indent="0" lvl="0" marL="0" rtl="0" algn="l">
              <a:spcBef>
                <a:spcPts val="0"/>
              </a:spcBef>
              <a:spcAft>
                <a:spcPts val="0"/>
              </a:spcAft>
              <a:buNone/>
            </a:pPr>
            <a:r>
              <a:t/>
            </a:r>
            <a:endParaRPr/>
          </a:p>
        </p:txBody>
      </p:sp>
      <p:sp>
        <p:nvSpPr>
          <p:cNvPr id="113" name="Google Shape;113;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7" name="Shape 117"/>
        <p:cNvGrpSpPr/>
        <p:nvPr/>
      </p:nvGrpSpPr>
      <p:grpSpPr>
        <a:xfrm>
          <a:off x="0" y="0"/>
          <a:ext cx="0" cy="0"/>
          <a:chOff x="0" y="0"/>
          <a:chExt cx="0" cy="0"/>
        </a:xfrm>
      </p:grpSpPr>
      <p:sp>
        <p:nvSpPr>
          <p:cNvPr id="118" name="Google Shape;118;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9" name="Google Shape;119;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US"/>
              <a:t>COPIM will address these issues by delivering major improvements and innovations in the infrastructures, systems and workflows being used by OA book publishers and by those publishers making a transition to OA books. The project has the following key objectives: </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rtl="0" algn="l">
              <a:spcBef>
                <a:spcPts val="0"/>
              </a:spcBef>
              <a:spcAft>
                <a:spcPts val="0"/>
              </a:spcAft>
              <a:buNone/>
            </a:pPr>
            <a:r>
              <a:rPr b="1" i="1" lang="en-US"/>
              <a:t>Removing hurdles preventing new OA book initiatives to emerge and existing ones to adopt OA workflows</a:t>
            </a:r>
            <a:r>
              <a:rPr lang="en-US"/>
              <a:t> by 1) building open-source, community-based infrastructures that support the publication of OA books, and 2) establishing and consolidating partnerships between HE institutions and OA book publishers.</a:t>
            </a:r>
            <a:endParaRPr/>
          </a:p>
          <a:p>
            <a:pPr indent="0" lvl="0" marL="0" rtl="0" algn="l">
              <a:spcBef>
                <a:spcPts val="0"/>
              </a:spcBef>
              <a:spcAft>
                <a:spcPts val="0"/>
              </a:spcAft>
              <a:buNone/>
            </a:pPr>
            <a:r>
              <a:rPr b="1" i="1" lang="en-US"/>
              <a:t>Develop consortial, institutional, and other funding systems</a:t>
            </a:r>
            <a:r>
              <a:rPr lang="en-US"/>
              <a:t>—building upon the partners’ existing network of 240+ libraries internationally—that will 1) serve as important hybrid community-led revenue models for OA book publishers, 2) support the establishment of more community-owned and governed infrastructures, and 3) promote publisher-librarian partnerships around OA book publishing. </a:t>
            </a:r>
            <a:endParaRPr/>
          </a:p>
          <a:p>
            <a:pPr indent="0" lvl="0" marL="0" rtl="0" algn="l">
              <a:spcBef>
                <a:spcPts val="0"/>
              </a:spcBef>
              <a:spcAft>
                <a:spcPts val="0"/>
              </a:spcAft>
              <a:buNone/>
            </a:pPr>
            <a:r>
              <a:rPr b="1" i="1" lang="en-US"/>
              <a:t>Showcase alternative (non-BPC) business models</a:t>
            </a:r>
            <a:r>
              <a:rPr lang="en-US"/>
              <a:t> that incorporate infrastructural innovations and/or cost-reductions through streamlined operating processes, production workflows and economic efficiencies—which would benefit all scales of publishing initiatives.</a:t>
            </a:r>
            <a:endParaRPr/>
          </a:p>
          <a:p>
            <a:pPr indent="0" lvl="0" marL="0" rtl="0" algn="l">
              <a:spcBef>
                <a:spcPts val="0"/>
              </a:spcBef>
              <a:spcAft>
                <a:spcPts val="0"/>
              </a:spcAft>
              <a:buNone/>
            </a:pPr>
            <a:r>
              <a:rPr b="1" i="1" lang="en-US"/>
              <a:t>Support the creation of, interaction with and reuse of OA books</a:t>
            </a:r>
            <a:r>
              <a:rPr lang="en-US"/>
              <a:t> in all their variation and complexity (including emergent and experimental genres), most importantly by ensuring that these complex digital research publications can be archived effectively.</a:t>
            </a:r>
            <a:endParaRPr/>
          </a:p>
          <a:p>
            <a:pPr indent="0" lvl="0" marL="0" rtl="0" algn="l">
              <a:spcBef>
                <a:spcPts val="0"/>
              </a:spcBef>
              <a:spcAft>
                <a:spcPts val="0"/>
              </a:spcAft>
              <a:buNone/>
            </a:pPr>
            <a:r>
              <a:rPr b="1" i="1" lang="en-US"/>
              <a:t>Knowledge transfer to stakeholders through various pilots</a:t>
            </a:r>
            <a:r>
              <a:rPr lang="en-US"/>
              <a:t> that will 1) enable COPIM’s technical, organisational, financial and relational innovations to scale both horizontally (to other presses) and vertically (to other partners, including universities, libraries, and funders) and 2) inform and support (future) funder requirements for OA books. </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rtl="0" algn="l">
              <a:spcBef>
                <a:spcPts val="0"/>
              </a:spcBef>
              <a:spcAft>
                <a:spcPts val="0"/>
              </a:spcAft>
              <a:buNone/>
            </a:pPr>
            <a:r>
              <a:t/>
            </a:r>
            <a:endParaRPr/>
          </a:p>
        </p:txBody>
      </p:sp>
      <p:sp>
        <p:nvSpPr>
          <p:cNvPr id="120" name="Google Shape;120;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4" name="Shape 124"/>
        <p:cNvGrpSpPr/>
        <p:nvPr/>
      </p:nvGrpSpPr>
      <p:grpSpPr>
        <a:xfrm>
          <a:off x="0" y="0"/>
          <a:ext cx="0" cy="0"/>
          <a:chOff x="0" y="0"/>
          <a:chExt cx="0" cy="0"/>
        </a:xfrm>
      </p:grpSpPr>
      <p:sp>
        <p:nvSpPr>
          <p:cNvPr id="125" name="Google Shape;125;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6" name="Google Shape;126;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US"/>
              <a:t>infrastructures </a:t>
            </a:r>
            <a:r>
              <a:rPr lang="en-US"/>
              <a:t>(WP2 and 5), including a fully functional consortial library funding platform and an Open Dissemination System for the integration of OA books into discovery systems;</a:t>
            </a:r>
            <a:endParaRPr/>
          </a:p>
          <a:p>
            <a:pPr indent="0" lvl="0" marL="0" rtl="0" algn="l">
              <a:spcBef>
                <a:spcPts val="0"/>
              </a:spcBef>
              <a:spcAft>
                <a:spcPts val="0"/>
              </a:spcAft>
              <a:buNone/>
            </a:pPr>
            <a:r>
              <a:rPr b="1" lang="en-US"/>
              <a:t>business models </a:t>
            </a:r>
            <a:r>
              <a:rPr lang="en-US"/>
              <a:t>(WP2 and 3), including an online toolkit and 2 pilot cases (with existing OA publishers and publishers wanting to transition to OA monographs);</a:t>
            </a:r>
            <a:endParaRPr/>
          </a:p>
          <a:p>
            <a:pPr indent="0" lvl="0" marL="0" rtl="0" algn="l">
              <a:spcBef>
                <a:spcPts val="0"/>
              </a:spcBef>
              <a:spcAft>
                <a:spcPts val="0"/>
              </a:spcAft>
              <a:buNone/>
            </a:pPr>
            <a:r>
              <a:rPr b="1" lang="en-US"/>
              <a:t>governance procedures</a:t>
            </a:r>
            <a:r>
              <a:rPr lang="en-US"/>
              <a:t> (WP4), including community-approved best practices for the governance of open source collectively-owned infrastructures and OA presses;</a:t>
            </a:r>
            <a:endParaRPr/>
          </a:p>
          <a:p>
            <a:pPr indent="0" lvl="0" marL="0" rtl="0" algn="l">
              <a:spcBef>
                <a:spcPts val="0"/>
              </a:spcBef>
              <a:spcAft>
                <a:spcPts val="0"/>
              </a:spcAft>
              <a:buNone/>
            </a:pPr>
            <a:r>
              <a:rPr b="1" lang="en-US"/>
              <a:t>re-use strategies</a:t>
            </a:r>
            <a:r>
              <a:rPr lang="en-US"/>
              <a:t> (WP6) to promote OA book content discovery, interaction, and reuse as well as the development and interaction with emergent genres of scholarship;</a:t>
            </a:r>
            <a:endParaRPr/>
          </a:p>
          <a:p>
            <a:pPr indent="0" lvl="0" marL="0" rtl="0" algn="l">
              <a:spcBef>
                <a:spcPts val="0"/>
              </a:spcBef>
              <a:spcAft>
                <a:spcPts val="0"/>
              </a:spcAft>
              <a:buNone/>
            </a:pPr>
            <a:r>
              <a:rPr b="1" lang="en-US"/>
              <a:t>preservation structures </a:t>
            </a:r>
            <a:r>
              <a:rPr lang="en-US"/>
              <a:t>(WP7) for the archiving of complex OA books;</a:t>
            </a:r>
            <a:endParaRPr/>
          </a:p>
          <a:p>
            <a:pPr indent="0" lvl="0" marL="0" rtl="0" algn="l">
              <a:spcBef>
                <a:spcPts val="0"/>
              </a:spcBef>
              <a:spcAft>
                <a:spcPts val="0"/>
              </a:spcAft>
              <a:buNone/>
            </a:pPr>
            <a:r>
              <a:rPr b="1" lang="en-US"/>
              <a:t>outreach programs</a:t>
            </a:r>
            <a:r>
              <a:rPr lang="en-US"/>
              <a:t> (all WPs) including extensive knowledge exchange activities with a range of HE and publishing stakeholder partners. </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marR="0" rtl="0" algn="l">
              <a:lnSpc>
                <a:spcPct val="100000"/>
              </a:lnSpc>
              <a:spcBef>
                <a:spcPts val="0"/>
              </a:spcBef>
              <a:spcAft>
                <a:spcPts val="0"/>
              </a:spcAft>
              <a:buClr>
                <a:schemeClr val="dk1"/>
              </a:buClr>
              <a:buSzPts val="1200"/>
              <a:buFont typeface="Calibri"/>
              <a:buNone/>
            </a:pPr>
            <a:r>
              <a:rPr lang="en-US"/>
              <a:t>These systems and infrastructures will be open, collectively managed for the common good, and map onto existing publishing workflows (e.g. from publisher to library) while also re-engineering them. As a result, COPIM will develop a significantly enriched not-for-profit and open source ecosystem for OA book publishing that will </a:t>
            </a:r>
            <a:r>
              <a:rPr b="1" lang="en-US"/>
              <a:t>support and sustain a diversity of publishing initiatives and models</a:t>
            </a:r>
            <a:r>
              <a:rPr lang="en-US"/>
              <a:t>, particularly within Humanities and Social Sciences (HSS) publishing.</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127" name="Google Shape;127;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1" name="Shape 131"/>
        <p:cNvGrpSpPr/>
        <p:nvPr/>
      </p:nvGrpSpPr>
      <p:grpSpPr>
        <a:xfrm>
          <a:off x="0" y="0"/>
          <a:ext cx="0" cy="0"/>
          <a:chOff x="0" y="0"/>
          <a:chExt cx="0" cy="0"/>
        </a:xfrm>
      </p:grpSpPr>
      <p:sp>
        <p:nvSpPr>
          <p:cNvPr id="132" name="Google Shape;132;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3" name="Google Shape;133;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i="1" lang="en-US"/>
              <a:t>WP Leads: Eileen Joy (punctum books) and Joe Deville (Lancaster University)</a:t>
            </a:r>
            <a:endParaRPr/>
          </a:p>
          <a:p>
            <a:pPr indent="0" lvl="0" marL="0" rtl="0" algn="l">
              <a:spcBef>
                <a:spcPts val="0"/>
              </a:spcBef>
              <a:spcAft>
                <a:spcPts val="0"/>
              </a:spcAft>
              <a:buNone/>
            </a:pPr>
            <a:r>
              <a:t/>
            </a:r>
            <a:endParaRPr/>
          </a:p>
          <a:p>
            <a:pPr indent="0" lvl="0" marL="0" marR="0" rtl="0" algn="l">
              <a:lnSpc>
                <a:spcPct val="100000"/>
              </a:lnSpc>
              <a:spcBef>
                <a:spcPts val="0"/>
              </a:spcBef>
              <a:spcAft>
                <a:spcPts val="0"/>
              </a:spcAft>
              <a:buClr>
                <a:schemeClr val="dk1"/>
              </a:buClr>
              <a:buSzPts val="1200"/>
              <a:buFont typeface="Calibri"/>
              <a:buNone/>
            </a:pPr>
            <a:r>
              <a:rPr lang="en-US"/>
              <a:t>A fully functional consortial library funding platform (in this model groups of libraries and/or other members contribute to fund the publication of OA books. The cost to each member of a book depends on the size of the consortium);</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WP2 will develop and launch a modular, scalable revenue generation and management platform for OA books, to be made available to publishers and libraries. It will be scoped and built by a team of publishers, knowledge managers, and librarians working in partnership to develop new funding channels for OA books. The platform will emphasise open source, community-owned and led OA, and will enable a broad range of economic supports for a variety of OA book outputs. WP2 will create the technical infrastructures, organisational processes (together with WP4), financial management procedures, and legal standards to enable these new funding channels to be sustainable long term. The platform will be tested via a specific pilot case centring upon ScholarLed, which looks at how revenue can be generated and managed for this select group of presses to model a community-owned OA that is economically sustainable, allows for diverse business models, and aligns with the values of both HSS and HEIs. The revenue platform will be designed with flexible modularity, portability, and customisability as its chief features, ensuring that both emerging, smaller-scale and established, larger-scale publishers seeking to transition to OA (a pilot to be tested in WP 3) and in need of durable, flexible business models for doing so, can benefit from it.</a:t>
            </a:r>
            <a:endParaRPr/>
          </a:p>
          <a:p>
            <a:pPr indent="0" lvl="0" marL="0" rtl="0" algn="l">
              <a:spcBef>
                <a:spcPts val="0"/>
              </a:spcBef>
              <a:spcAft>
                <a:spcPts val="0"/>
              </a:spcAft>
              <a:buNone/>
            </a:pPr>
            <a:r>
              <a:t/>
            </a:r>
            <a:endParaRPr/>
          </a:p>
        </p:txBody>
      </p:sp>
      <p:sp>
        <p:nvSpPr>
          <p:cNvPr id="134" name="Google Shape;134;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8" name="Shape 138"/>
        <p:cNvGrpSpPr/>
        <p:nvPr/>
      </p:nvGrpSpPr>
      <p:grpSpPr>
        <a:xfrm>
          <a:off x="0" y="0"/>
          <a:ext cx="0" cy="0"/>
          <a:chOff x="0" y="0"/>
          <a:chExt cx="0" cy="0"/>
        </a:xfrm>
      </p:grpSpPr>
      <p:sp>
        <p:nvSpPr>
          <p:cNvPr id="139" name="Google Shape;139;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0" name="Google Shape;140;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i="1" lang="en-US"/>
              <a:t>WP Lead: Martin Eve (Birkbeck University)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WP 3 is dedicated to knowledge exchange and transfer, as part of the project’s central commitment to dissemination. It builds pathways to impact with relevant stakeholders from across the sector, including publishers ((New) University Presses, library-presses, scholar-led presses), academics, learned societies, and open technology developers. As part of its activities, WP3 will convene a range of publisher stakeholders at a workshop to demonstrate the new infrastructural provisions and to locate at least two non-OA publishers willing to partially transition their business models to a new OA version. Working with the selected publishers over a two-year period, WP3 will assist them in migrating their economic models to OA versions, while documenting the process. In addition, WP3 will collect case studies and associated cost data of different sales and production processes. It will review the business models of project partners and other publishers in order to identify cost reductions for OA book publishers (e.g. LongLeaf model, infrastructural cost-reductions) of all scales, and will develop an online, open-source toolkit for booting-up and running an OA book press. This toolkit is for use by emerging and existing OA book publishers to help them organise and streamline their editorial processes, production workflows, data infrastructures, and business management protocols.</a:t>
            </a:r>
            <a:endParaRPr/>
          </a:p>
          <a:p>
            <a:pPr indent="0" lvl="0" marL="0" rtl="0" algn="l">
              <a:spcBef>
                <a:spcPts val="0"/>
              </a:spcBef>
              <a:spcAft>
                <a:spcPts val="0"/>
              </a:spcAft>
              <a:buNone/>
            </a:pPr>
            <a:r>
              <a:t/>
            </a:r>
            <a:endParaRPr/>
          </a:p>
        </p:txBody>
      </p:sp>
      <p:sp>
        <p:nvSpPr>
          <p:cNvPr id="141" name="Google Shape;141;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5" name="Shape 145"/>
        <p:cNvGrpSpPr/>
        <p:nvPr/>
      </p:nvGrpSpPr>
      <p:grpSpPr>
        <a:xfrm>
          <a:off x="0" y="0"/>
          <a:ext cx="0" cy="0"/>
          <a:chOff x="0" y="0"/>
          <a:chExt cx="0" cy="0"/>
        </a:xfrm>
      </p:grpSpPr>
      <p:sp>
        <p:nvSpPr>
          <p:cNvPr id="146" name="Google Shape;146;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7" name="Google Shape;147;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i="1" lang="en-US"/>
              <a:t>WP Leads: Sherri Barnes (UCSB Library/punctum books) and Janneke Adema (Coventry University)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WP4 will develop the governance procedures of COPIM’s open publication ecosystem for monographs. It will create durable organisational structures for the coordination, governance an administrative support of the project’s community-owned infrastructure. This includes developing new avenues of outreach, communication and partnership with diverse stakeholders in open research with a shared interest in this infrastructure, creating genuine community involvement and collective control (ensuring the infrastructures won’t be governed by a particular commercial interest). WP4 will conduct research on collectively managed infrastructures as well as the technical governance between stakeholders (including libraries). In collaboration with WP2/3, it will assemble a publisher-librarian working group for: (a) the long-term management of consortial library funding programs, and (b) the identification and fostering of library-publisher experiments and projects that emphasise horizontal and cooperative knowledge-sharing between stakeholders (librarians, publishers, and researchers). WP4 will also conduct research on best practices for governing collaborative community-based book publishing projects of various scales, in line with professed needs of new and upstart publishers. </a:t>
            </a:r>
            <a:endParaRPr/>
          </a:p>
          <a:p>
            <a:pPr indent="0" lvl="0" marL="0" rtl="0" algn="l">
              <a:spcBef>
                <a:spcPts val="0"/>
              </a:spcBef>
              <a:spcAft>
                <a:spcPts val="0"/>
              </a:spcAft>
              <a:buNone/>
            </a:pPr>
            <a:r>
              <a:t/>
            </a:r>
            <a:endParaRPr/>
          </a:p>
        </p:txBody>
      </p:sp>
      <p:sp>
        <p:nvSpPr>
          <p:cNvPr id="148" name="Google Shape;148;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17" name="Shape 17"/>
        <p:cNvGrpSpPr/>
        <p:nvPr/>
      </p:nvGrpSpPr>
      <p:grpSpPr>
        <a:xfrm>
          <a:off x="0" y="0"/>
          <a:ext cx="0" cy="0"/>
          <a:chOff x="0" y="0"/>
          <a:chExt cx="0" cy="0"/>
        </a:xfrm>
      </p:grpSpPr>
      <p:sp>
        <p:nvSpPr>
          <p:cNvPr id="18" name="Google Shape;18;p2"/>
          <p:cNvSpPr txBox="1"/>
          <p:nvPr>
            <p:ph type="title"/>
          </p:nvPr>
        </p:nvSpPr>
        <p:spPr>
          <a:xfrm>
            <a:off x="252919" y="1123837"/>
            <a:ext cx="2947482" cy="460118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FFFFF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2"/>
          <p:cNvSpPr txBox="1"/>
          <p:nvPr>
            <p:ph idx="1" type="body"/>
          </p:nvPr>
        </p:nvSpPr>
        <p:spPr>
          <a:xfrm>
            <a:off x="3867912" y="868680"/>
            <a:ext cx="3474720" cy="5120640"/>
          </a:xfrm>
          <a:prstGeom prst="rect">
            <a:avLst/>
          </a:prstGeom>
          <a:noFill/>
          <a:ln>
            <a:noFill/>
          </a:ln>
        </p:spPr>
        <p:txBody>
          <a:bodyPr anchorCtr="0" anchor="ctr" bIns="45700" lIns="91425" spcFirstLastPara="1" rIns="91425" wrap="square" tIns="45700">
            <a:noAutofit/>
          </a:bodyPr>
          <a:lstStyle>
            <a:lvl1pPr indent="-355600" lvl="0" marL="457200" algn="l">
              <a:lnSpc>
                <a:spcPct val="90000"/>
              </a:lnSpc>
              <a:spcBef>
                <a:spcPts val="1200"/>
              </a:spcBef>
              <a:spcAft>
                <a:spcPts val="0"/>
              </a:spcAft>
              <a:buSzPts val="2000"/>
              <a:buChar char="●"/>
              <a:defRPr sz="2000"/>
            </a:lvl1pPr>
            <a:lvl2pPr indent="-342900" lvl="1" marL="914400" algn="l">
              <a:lnSpc>
                <a:spcPct val="90000"/>
              </a:lnSpc>
              <a:spcBef>
                <a:spcPts val="250"/>
              </a:spcBef>
              <a:spcAft>
                <a:spcPts val="0"/>
              </a:spcAft>
              <a:buSzPts val="1800"/>
              <a:buChar char="●"/>
              <a:defRPr sz="1800"/>
            </a:lvl2pPr>
            <a:lvl3pPr indent="-330200" lvl="2" marL="1371600" algn="l">
              <a:lnSpc>
                <a:spcPct val="90000"/>
              </a:lnSpc>
              <a:spcBef>
                <a:spcPts val="250"/>
              </a:spcBef>
              <a:spcAft>
                <a:spcPts val="0"/>
              </a:spcAft>
              <a:buSzPts val="1600"/>
              <a:buChar char="●"/>
              <a:defRPr sz="1600"/>
            </a:lvl3pPr>
            <a:lvl4pPr indent="-317500" lvl="3" marL="1828800" algn="l">
              <a:lnSpc>
                <a:spcPct val="90000"/>
              </a:lnSpc>
              <a:spcBef>
                <a:spcPts val="250"/>
              </a:spcBef>
              <a:spcAft>
                <a:spcPts val="0"/>
              </a:spcAft>
              <a:buSzPts val="1400"/>
              <a:buChar char="●"/>
              <a:defRPr sz="1400"/>
            </a:lvl4pPr>
            <a:lvl5pPr indent="-317500" lvl="4" marL="2286000" algn="l">
              <a:lnSpc>
                <a:spcPct val="90000"/>
              </a:lnSpc>
              <a:spcBef>
                <a:spcPts val="250"/>
              </a:spcBef>
              <a:spcAft>
                <a:spcPts val="0"/>
              </a:spcAft>
              <a:buSzPts val="1400"/>
              <a:buChar char="●"/>
              <a:defRPr sz="1400"/>
            </a:lvl5pPr>
            <a:lvl6pPr indent="-317500" lvl="5" marL="2743200" algn="l">
              <a:lnSpc>
                <a:spcPct val="90000"/>
              </a:lnSpc>
              <a:spcBef>
                <a:spcPts val="250"/>
              </a:spcBef>
              <a:spcAft>
                <a:spcPts val="0"/>
              </a:spcAft>
              <a:buSzPts val="1400"/>
              <a:buChar char="●"/>
              <a:defRPr sz="1400"/>
            </a:lvl6pPr>
            <a:lvl7pPr indent="-317500" lvl="6" marL="3200400" algn="l">
              <a:lnSpc>
                <a:spcPct val="90000"/>
              </a:lnSpc>
              <a:spcBef>
                <a:spcPts val="250"/>
              </a:spcBef>
              <a:spcAft>
                <a:spcPts val="0"/>
              </a:spcAft>
              <a:buSzPts val="1400"/>
              <a:buChar char="●"/>
              <a:defRPr sz="1400"/>
            </a:lvl7pPr>
            <a:lvl8pPr indent="-317500" lvl="7" marL="3657600" algn="l">
              <a:lnSpc>
                <a:spcPct val="90000"/>
              </a:lnSpc>
              <a:spcBef>
                <a:spcPts val="250"/>
              </a:spcBef>
              <a:spcAft>
                <a:spcPts val="0"/>
              </a:spcAft>
              <a:buSzPts val="1400"/>
              <a:buChar char="●"/>
              <a:defRPr sz="1400"/>
            </a:lvl8pPr>
            <a:lvl9pPr indent="-317500" lvl="8" marL="4114800" algn="l">
              <a:lnSpc>
                <a:spcPct val="90000"/>
              </a:lnSpc>
              <a:spcBef>
                <a:spcPts val="250"/>
              </a:spcBef>
              <a:spcAft>
                <a:spcPts val="250"/>
              </a:spcAft>
              <a:buSzPts val="1400"/>
              <a:buChar char="●"/>
              <a:defRPr sz="1400"/>
            </a:lvl9pPr>
          </a:lstStyle>
          <a:p/>
        </p:txBody>
      </p:sp>
      <p:sp>
        <p:nvSpPr>
          <p:cNvPr id="20" name="Google Shape;20;p2"/>
          <p:cNvSpPr txBox="1"/>
          <p:nvPr>
            <p:ph idx="2" type="body"/>
          </p:nvPr>
        </p:nvSpPr>
        <p:spPr>
          <a:xfrm>
            <a:off x="7818120" y="868680"/>
            <a:ext cx="3474720" cy="5120640"/>
          </a:xfrm>
          <a:prstGeom prst="rect">
            <a:avLst/>
          </a:prstGeom>
          <a:noFill/>
          <a:ln>
            <a:noFill/>
          </a:ln>
        </p:spPr>
        <p:txBody>
          <a:bodyPr anchorCtr="0" anchor="ctr" bIns="45700" lIns="91425" spcFirstLastPara="1" rIns="91425" wrap="square" tIns="45700">
            <a:noAutofit/>
          </a:bodyPr>
          <a:lstStyle>
            <a:lvl1pPr indent="-355600" lvl="0" marL="457200" algn="l">
              <a:lnSpc>
                <a:spcPct val="90000"/>
              </a:lnSpc>
              <a:spcBef>
                <a:spcPts val="1200"/>
              </a:spcBef>
              <a:spcAft>
                <a:spcPts val="0"/>
              </a:spcAft>
              <a:buSzPts val="2000"/>
              <a:buChar char="●"/>
              <a:defRPr sz="2000"/>
            </a:lvl1pPr>
            <a:lvl2pPr indent="-342900" lvl="1" marL="914400" algn="l">
              <a:lnSpc>
                <a:spcPct val="90000"/>
              </a:lnSpc>
              <a:spcBef>
                <a:spcPts val="250"/>
              </a:spcBef>
              <a:spcAft>
                <a:spcPts val="0"/>
              </a:spcAft>
              <a:buSzPts val="1800"/>
              <a:buChar char="●"/>
              <a:defRPr sz="1800"/>
            </a:lvl2pPr>
            <a:lvl3pPr indent="-330200" lvl="2" marL="1371600" algn="l">
              <a:lnSpc>
                <a:spcPct val="90000"/>
              </a:lnSpc>
              <a:spcBef>
                <a:spcPts val="250"/>
              </a:spcBef>
              <a:spcAft>
                <a:spcPts val="0"/>
              </a:spcAft>
              <a:buSzPts val="1600"/>
              <a:buChar char="●"/>
              <a:defRPr sz="1600"/>
            </a:lvl3pPr>
            <a:lvl4pPr indent="-317500" lvl="3" marL="1828800" algn="l">
              <a:lnSpc>
                <a:spcPct val="90000"/>
              </a:lnSpc>
              <a:spcBef>
                <a:spcPts val="250"/>
              </a:spcBef>
              <a:spcAft>
                <a:spcPts val="0"/>
              </a:spcAft>
              <a:buSzPts val="1400"/>
              <a:buChar char="●"/>
              <a:defRPr sz="1400"/>
            </a:lvl4pPr>
            <a:lvl5pPr indent="-317500" lvl="4" marL="2286000" algn="l">
              <a:lnSpc>
                <a:spcPct val="90000"/>
              </a:lnSpc>
              <a:spcBef>
                <a:spcPts val="250"/>
              </a:spcBef>
              <a:spcAft>
                <a:spcPts val="0"/>
              </a:spcAft>
              <a:buSzPts val="1400"/>
              <a:buChar char="●"/>
              <a:defRPr sz="1400"/>
            </a:lvl5pPr>
            <a:lvl6pPr indent="-317500" lvl="5" marL="2743200" algn="l">
              <a:lnSpc>
                <a:spcPct val="90000"/>
              </a:lnSpc>
              <a:spcBef>
                <a:spcPts val="250"/>
              </a:spcBef>
              <a:spcAft>
                <a:spcPts val="0"/>
              </a:spcAft>
              <a:buSzPts val="1400"/>
              <a:buChar char="●"/>
              <a:defRPr sz="1400"/>
            </a:lvl6pPr>
            <a:lvl7pPr indent="-317500" lvl="6" marL="3200400" algn="l">
              <a:lnSpc>
                <a:spcPct val="90000"/>
              </a:lnSpc>
              <a:spcBef>
                <a:spcPts val="250"/>
              </a:spcBef>
              <a:spcAft>
                <a:spcPts val="0"/>
              </a:spcAft>
              <a:buSzPts val="1400"/>
              <a:buChar char="●"/>
              <a:defRPr sz="1400"/>
            </a:lvl7pPr>
            <a:lvl8pPr indent="-317500" lvl="7" marL="3657600" algn="l">
              <a:lnSpc>
                <a:spcPct val="90000"/>
              </a:lnSpc>
              <a:spcBef>
                <a:spcPts val="250"/>
              </a:spcBef>
              <a:spcAft>
                <a:spcPts val="0"/>
              </a:spcAft>
              <a:buSzPts val="1400"/>
              <a:buChar char="●"/>
              <a:defRPr sz="1400"/>
            </a:lvl8pPr>
            <a:lvl9pPr indent="-317500" lvl="8" marL="4114800" algn="l">
              <a:lnSpc>
                <a:spcPct val="90000"/>
              </a:lnSpc>
              <a:spcBef>
                <a:spcPts val="250"/>
              </a:spcBef>
              <a:spcAft>
                <a:spcPts val="250"/>
              </a:spcAft>
              <a:buSzPts val="1400"/>
              <a:buChar char="●"/>
              <a:defRPr sz="1400"/>
            </a:lvl9pPr>
          </a:lstStyle>
          <a:p/>
        </p:txBody>
      </p:sp>
      <p:sp>
        <p:nvSpPr>
          <p:cNvPr id="21" name="Google Shape;21;p2"/>
          <p:cNvSpPr txBox="1"/>
          <p:nvPr>
            <p:ph idx="10" type="dt"/>
          </p:nvPr>
        </p:nvSpPr>
        <p:spPr>
          <a:xfrm>
            <a:off x="262465"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2"/>
          <p:cNvSpPr txBox="1"/>
          <p:nvPr>
            <p:ph idx="11" type="ftr"/>
          </p:nvPr>
        </p:nvSpPr>
        <p:spPr>
          <a:xfrm>
            <a:off x="3869268" y="6356350"/>
            <a:ext cx="5911517"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2"/>
          <p:cNvSpPr txBox="1"/>
          <p:nvPr>
            <p:ph idx="12" type="sldNum"/>
          </p:nvPr>
        </p:nvSpPr>
        <p:spPr>
          <a:xfrm>
            <a:off x="10634135" y="6356350"/>
            <a:ext cx="153092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76" name="Shape 76"/>
        <p:cNvGrpSpPr/>
        <p:nvPr/>
      </p:nvGrpSpPr>
      <p:grpSpPr>
        <a:xfrm>
          <a:off x="0" y="0"/>
          <a:ext cx="0" cy="0"/>
          <a:chOff x="0" y="0"/>
          <a:chExt cx="0" cy="0"/>
        </a:xfrm>
      </p:grpSpPr>
      <p:sp>
        <p:nvSpPr>
          <p:cNvPr id="77" name="Google Shape;77;p11"/>
          <p:cNvSpPr txBox="1"/>
          <p:nvPr>
            <p:ph type="title"/>
          </p:nvPr>
        </p:nvSpPr>
        <p:spPr>
          <a:xfrm>
            <a:off x="252919" y="1123837"/>
            <a:ext cx="2947482" cy="460118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FFFFF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8" name="Google Shape;78;p11"/>
          <p:cNvSpPr txBox="1"/>
          <p:nvPr>
            <p:ph idx="1" type="body"/>
          </p:nvPr>
        </p:nvSpPr>
        <p:spPr>
          <a:xfrm rot="5400000">
            <a:off x="4966548" y="-233172"/>
            <a:ext cx="5120640" cy="73152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200"/>
              </a:spcBef>
              <a:spcAft>
                <a:spcPts val="0"/>
              </a:spcAft>
              <a:buSzPts val="1800"/>
              <a:buChar char="●"/>
              <a:defRPr/>
            </a:lvl1pPr>
            <a:lvl2pPr indent="-342900" lvl="1" marL="914400" algn="l">
              <a:lnSpc>
                <a:spcPct val="90000"/>
              </a:lnSpc>
              <a:spcBef>
                <a:spcPts val="250"/>
              </a:spcBef>
              <a:spcAft>
                <a:spcPts val="0"/>
              </a:spcAft>
              <a:buSzPts val="1800"/>
              <a:buChar char="●"/>
              <a:defRPr/>
            </a:lvl2pPr>
            <a:lvl3pPr indent="-342900" lvl="2" marL="1371600" algn="l">
              <a:lnSpc>
                <a:spcPct val="90000"/>
              </a:lnSpc>
              <a:spcBef>
                <a:spcPts val="250"/>
              </a:spcBef>
              <a:spcAft>
                <a:spcPts val="0"/>
              </a:spcAft>
              <a:buSzPts val="1800"/>
              <a:buChar char="●"/>
              <a:defRPr/>
            </a:lvl3pPr>
            <a:lvl4pPr indent="-342900" lvl="3" marL="1828800" algn="l">
              <a:lnSpc>
                <a:spcPct val="90000"/>
              </a:lnSpc>
              <a:spcBef>
                <a:spcPts val="250"/>
              </a:spcBef>
              <a:spcAft>
                <a:spcPts val="0"/>
              </a:spcAft>
              <a:buSzPts val="1800"/>
              <a:buChar char="●"/>
              <a:defRPr/>
            </a:lvl4pPr>
            <a:lvl5pPr indent="-342900" lvl="4" marL="2286000" algn="l">
              <a:lnSpc>
                <a:spcPct val="90000"/>
              </a:lnSpc>
              <a:spcBef>
                <a:spcPts val="250"/>
              </a:spcBef>
              <a:spcAft>
                <a:spcPts val="0"/>
              </a:spcAft>
              <a:buSzPts val="1800"/>
              <a:buChar char="●"/>
              <a:defRPr/>
            </a:lvl5pPr>
            <a:lvl6pPr indent="-342900" lvl="5" marL="2743200" algn="l">
              <a:lnSpc>
                <a:spcPct val="90000"/>
              </a:lnSpc>
              <a:spcBef>
                <a:spcPts val="250"/>
              </a:spcBef>
              <a:spcAft>
                <a:spcPts val="0"/>
              </a:spcAft>
              <a:buSzPts val="1800"/>
              <a:buChar char="●"/>
              <a:defRPr/>
            </a:lvl6pPr>
            <a:lvl7pPr indent="-342900" lvl="6" marL="3200400" algn="l">
              <a:lnSpc>
                <a:spcPct val="90000"/>
              </a:lnSpc>
              <a:spcBef>
                <a:spcPts val="250"/>
              </a:spcBef>
              <a:spcAft>
                <a:spcPts val="0"/>
              </a:spcAft>
              <a:buSzPts val="1800"/>
              <a:buChar char="●"/>
              <a:defRPr/>
            </a:lvl7pPr>
            <a:lvl8pPr indent="-342900" lvl="7" marL="3657600" algn="l">
              <a:lnSpc>
                <a:spcPct val="90000"/>
              </a:lnSpc>
              <a:spcBef>
                <a:spcPts val="250"/>
              </a:spcBef>
              <a:spcAft>
                <a:spcPts val="0"/>
              </a:spcAft>
              <a:buSzPts val="1800"/>
              <a:buChar char="●"/>
              <a:defRPr/>
            </a:lvl8pPr>
            <a:lvl9pPr indent="-342900" lvl="8" marL="4114800" algn="l">
              <a:lnSpc>
                <a:spcPct val="90000"/>
              </a:lnSpc>
              <a:spcBef>
                <a:spcPts val="250"/>
              </a:spcBef>
              <a:spcAft>
                <a:spcPts val="250"/>
              </a:spcAft>
              <a:buSzPts val="1800"/>
              <a:buChar char="●"/>
              <a:defRPr/>
            </a:lvl9pPr>
          </a:lstStyle>
          <a:p/>
        </p:txBody>
      </p:sp>
      <p:sp>
        <p:nvSpPr>
          <p:cNvPr id="79" name="Google Shape;79;p11"/>
          <p:cNvSpPr txBox="1"/>
          <p:nvPr>
            <p:ph idx="10" type="dt"/>
          </p:nvPr>
        </p:nvSpPr>
        <p:spPr>
          <a:xfrm>
            <a:off x="262465"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0" name="Google Shape;80;p11"/>
          <p:cNvSpPr txBox="1"/>
          <p:nvPr>
            <p:ph idx="11" type="ftr"/>
          </p:nvPr>
        </p:nvSpPr>
        <p:spPr>
          <a:xfrm>
            <a:off x="3869268" y="6356350"/>
            <a:ext cx="5911517"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1" name="Google Shape;81;p11"/>
          <p:cNvSpPr txBox="1"/>
          <p:nvPr>
            <p:ph idx="12" type="sldNum"/>
          </p:nvPr>
        </p:nvSpPr>
        <p:spPr>
          <a:xfrm>
            <a:off x="10634135" y="6356350"/>
            <a:ext cx="153092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82" name="Shape 82"/>
        <p:cNvGrpSpPr/>
        <p:nvPr/>
      </p:nvGrpSpPr>
      <p:grpSpPr>
        <a:xfrm>
          <a:off x="0" y="0"/>
          <a:ext cx="0" cy="0"/>
          <a:chOff x="0" y="0"/>
          <a:chExt cx="0" cy="0"/>
        </a:xfrm>
      </p:grpSpPr>
      <p:sp>
        <p:nvSpPr>
          <p:cNvPr id="83" name="Google Shape;83;p12"/>
          <p:cNvSpPr txBox="1"/>
          <p:nvPr>
            <p:ph type="title"/>
          </p:nvPr>
        </p:nvSpPr>
        <p:spPr>
          <a:xfrm rot="5400000">
            <a:off x="-685800" y="2057400"/>
            <a:ext cx="4953000" cy="28194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FFFFF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4" name="Google Shape;84;p12"/>
          <p:cNvSpPr txBox="1"/>
          <p:nvPr>
            <p:ph idx="1" type="body"/>
          </p:nvPr>
        </p:nvSpPr>
        <p:spPr>
          <a:xfrm rot="5400000">
            <a:off x="4965192" y="-228600"/>
            <a:ext cx="5120640" cy="73152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200"/>
              </a:spcBef>
              <a:spcAft>
                <a:spcPts val="0"/>
              </a:spcAft>
              <a:buSzPts val="1800"/>
              <a:buChar char="●"/>
              <a:defRPr/>
            </a:lvl1pPr>
            <a:lvl2pPr indent="-342900" lvl="1" marL="914400" algn="l">
              <a:lnSpc>
                <a:spcPct val="90000"/>
              </a:lnSpc>
              <a:spcBef>
                <a:spcPts val="250"/>
              </a:spcBef>
              <a:spcAft>
                <a:spcPts val="0"/>
              </a:spcAft>
              <a:buSzPts val="1800"/>
              <a:buChar char="●"/>
              <a:defRPr/>
            </a:lvl2pPr>
            <a:lvl3pPr indent="-342900" lvl="2" marL="1371600" algn="l">
              <a:lnSpc>
                <a:spcPct val="90000"/>
              </a:lnSpc>
              <a:spcBef>
                <a:spcPts val="250"/>
              </a:spcBef>
              <a:spcAft>
                <a:spcPts val="0"/>
              </a:spcAft>
              <a:buSzPts val="1800"/>
              <a:buChar char="●"/>
              <a:defRPr/>
            </a:lvl3pPr>
            <a:lvl4pPr indent="-342900" lvl="3" marL="1828800" algn="l">
              <a:lnSpc>
                <a:spcPct val="90000"/>
              </a:lnSpc>
              <a:spcBef>
                <a:spcPts val="250"/>
              </a:spcBef>
              <a:spcAft>
                <a:spcPts val="0"/>
              </a:spcAft>
              <a:buSzPts val="1800"/>
              <a:buChar char="●"/>
              <a:defRPr/>
            </a:lvl4pPr>
            <a:lvl5pPr indent="-342900" lvl="4" marL="2286000" algn="l">
              <a:lnSpc>
                <a:spcPct val="90000"/>
              </a:lnSpc>
              <a:spcBef>
                <a:spcPts val="250"/>
              </a:spcBef>
              <a:spcAft>
                <a:spcPts val="0"/>
              </a:spcAft>
              <a:buSzPts val="1800"/>
              <a:buChar char="●"/>
              <a:defRPr/>
            </a:lvl5pPr>
            <a:lvl6pPr indent="-342900" lvl="5" marL="2743200" algn="l">
              <a:lnSpc>
                <a:spcPct val="90000"/>
              </a:lnSpc>
              <a:spcBef>
                <a:spcPts val="250"/>
              </a:spcBef>
              <a:spcAft>
                <a:spcPts val="0"/>
              </a:spcAft>
              <a:buSzPts val="1800"/>
              <a:buChar char="●"/>
              <a:defRPr/>
            </a:lvl6pPr>
            <a:lvl7pPr indent="-342900" lvl="6" marL="3200400" algn="l">
              <a:lnSpc>
                <a:spcPct val="90000"/>
              </a:lnSpc>
              <a:spcBef>
                <a:spcPts val="250"/>
              </a:spcBef>
              <a:spcAft>
                <a:spcPts val="0"/>
              </a:spcAft>
              <a:buSzPts val="1800"/>
              <a:buChar char="●"/>
              <a:defRPr/>
            </a:lvl7pPr>
            <a:lvl8pPr indent="-342900" lvl="7" marL="3657600" algn="l">
              <a:lnSpc>
                <a:spcPct val="90000"/>
              </a:lnSpc>
              <a:spcBef>
                <a:spcPts val="250"/>
              </a:spcBef>
              <a:spcAft>
                <a:spcPts val="0"/>
              </a:spcAft>
              <a:buSzPts val="1800"/>
              <a:buChar char="●"/>
              <a:defRPr/>
            </a:lvl8pPr>
            <a:lvl9pPr indent="-342900" lvl="8" marL="4114800" algn="l">
              <a:lnSpc>
                <a:spcPct val="90000"/>
              </a:lnSpc>
              <a:spcBef>
                <a:spcPts val="250"/>
              </a:spcBef>
              <a:spcAft>
                <a:spcPts val="250"/>
              </a:spcAft>
              <a:buSzPts val="1800"/>
              <a:buChar char="●"/>
              <a:defRPr/>
            </a:lvl9pPr>
          </a:lstStyle>
          <a:p/>
        </p:txBody>
      </p:sp>
      <p:sp>
        <p:nvSpPr>
          <p:cNvPr id="85" name="Google Shape;85;p12"/>
          <p:cNvSpPr txBox="1"/>
          <p:nvPr>
            <p:ph idx="10" type="dt"/>
          </p:nvPr>
        </p:nvSpPr>
        <p:spPr>
          <a:xfrm>
            <a:off x="262465"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6" name="Google Shape;86;p12"/>
          <p:cNvSpPr txBox="1"/>
          <p:nvPr>
            <p:ph idx="11" type="ftr"/>
          </p:nvPr>
        </p:nvSpPr>
        <p:spPr>
          <a:xfrm>
            <a:off x="3869268" y="6356350"/>
            <a:ext cx="5911517"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7" name="Google Shape;87;p12"/>
          <p:cNvSpPr txBox="1"/>
          <p:nvPr>
            <p:ph idx="12" type="sldNum"/>
          </p:nvPr>
        </p:nvSpPr>
        <p:spPr>
          <a:xfrm>
            <a:off x="10634135" y="6356350"/>
            <a:ext cx="153092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24" name="Shape 24"/>
        <p:cNvGrpSpPr/>
        <p:nvPr/>
      </p:nvGrpSpPr>
      <p:grpSpPr>
        <a:xfrm>
          <a:off x="0" y="0"/>
          <a:ext cx="0" cy="0"/>
          <a:chOff x="0" y="0"/>
          <a:chExt cx="0" cy="0"/>
        </a:xfrm>
      </p:grpSpPr>
      <p:sp>
        <p:nvSpPr>
          <p:cNvPr id="25" name="Google Shape;25;p3"/>
          <p:cNvSpPr txBox="1"/>
          <p:nvPr>
            <p:ph type="title"/>
          </p:nvPr>
        </p:nvSpPr>
        <p:spPr>
          <a:xfrm>
            <a:off x="252919" y="1123837"/>
            <a:ext cx="2947482" cy="460118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FFFFF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6" name="Google Shape;26;p3"/>
          <p:cNvSpPr txBox="1"/>
          <p:nvPr>
            <p:ph idx="1" type="body"/>
          </p:nvPr>
        </p:nvSpPr>
        <p:spPr>
          <a:xfrm>
            <a:off x="3869268" y="864108"/>
            <a:ext cx="7315200" cy="5120640"/>
          </a:xfrm>
          <a:prstGeom prst="rect">
            <a:avLst/>
          </a:prstGeom>
          <a:noFill/>
          <a:ln>
            <a:noFill/>
          </a:ln>
        </p:spPr>
        <p:txBody>
          <a:bodyPr anchorCtr="0" anchor="ctr" bIns="45700" lIns="91425" spcFirstLastPara="1" rIns="91425" wrap="square" tIns="45700">
            <a:noAutofit/>
          </a:bodyPr>
          <a:lstStyle>
            <a:lvl1pPr indent="-342900" lvl="0" marL="457200" algn="l">
              <a:lnSpc>
                <a:spcPct val="90000"/>
              </a:lnSpc>
              <a:spcBef>
                <a:spcPts val="1200"/>
              </a:spcBef>
              <a:spcAft>
                <a:spcPts val="0"/>
              </a:spcAft>
              <a:buSzPts val="1800"/>
              <a:buChar char="●"/>
              <a:defRPr/>
            </a:lvl1pPr>
            <a:lvl2pPr indent="-342900" lvl="1" marL="914400" algn="l">
              <a:lnSpc>
                <a:spcPct val="90000"/>
              </a:lnSpc>
              <a:spcBef>
                <a:spcPts val="250"/>
              </a:spcBef>
              <a:spcAft>
                <a:spcPts val="0"/>
              </a:spcAft>
              <a:buSzPts val="1800"/>
              <a:buChar char="●"/>
              <a:defRPr/>
            </a:lvl2pPr>
            <a:lvl3pPr indent="-342900" lvl="2" marL="1371600" algn="l">
              <a:lnSpc>
                <a:spcPct val="90000"/>
              </a:lnSpc>
              <a:spcBef>
                <a:spcPts val="250"/>
              </a:spcBef>
              <a:spcAft>
                <a:spcPts val="0"/>
              </a:spcAft>
              <a:buSzPts val="1800"/>
              <a:buChar char="●"/>
              <a:defRPr/>
            </a:lvl3pPr>
            <a:lvl4pPr indent="-342900" lvl="3" marL="1828800" algn="l">
              <a:lnSpc>
                <a:spcPct val="90000"/>
              </a:lnSpc>
              <a:spcBef>
                <a:spcPts val="250"/>
              </a:spcBef>
              <a:spcAft>
                <a:spcPts val="0"/>
              </a:spcAft>
              <a:buSzPts val="1800"/>
              <a:buChar char="●"/>
              <a:defRPr/>
            </a:lvl4pPr>
            <a:lvl5pPr indent="-342900" lvl="4" marL="2286000" algn="l">
              <a:lnSpc>
                <a:spcPct val="90000"/>
              </a:lnSpc>
              <a:spcBef>
                <a:spcPts val="250"/>
              </a:spcBef>
              <a:spcAft>
                <a:spcPts val="0"/>
              </a:spcAft>
              <a:buSzPts val="1800"/>
              <a:buChar char="●"/>
              <a:defRPr/>
            </a:lvl5pPr>
            <a:lvl6pPr indent="-342900" lvl="5" marL="2743200" algn="l">
              <a:lnSpc>
                <a:spcPct val="90000"/>
              </a:lnSpc>
              <a:spcBef>
                <a:spcPts val="250"/>
              </a:spcBef>
              <a:spcAft>
                <a:spcPts val="0"/>
              </a:spcAft>
              <a:buSzPts val="1800"/>
              <a:buChar char="●"/>
              <a:defRPr/>
            </a:lvl6pPr>
            <a:lvl7pPr indent="-342900" lvl="6" marL="3200400" algn="l">
              <a:lnSpc>
                <a:spcPct val="90000"/>
              </a:lnSpc>
              <a:spcBef>
                <a:spcPts val="250"/>
              </a:spcBef>
              <a:spcAft>
                <a:spcPts val="0"/>
              </a:spcAft>
              <a:buSzPts val="1800"/>
              <a:buChar char="●"/>
              <a:defRPr/>
            </a:lvl7pPr>
            <a:lvl8pPr indent="-342900" lvl="7" marL="3657600" algn="l">
              <a:lnSpc>
                <a:spcPct val="90000"/>
              </a:lnSpc>
              <a:spcBef>
                <a:spcPts val="250"/>
              </a:spcBef>
              <a:spcAft>
                <a:spcPts val="0"/>
              </a:spcAft>
              <a:buSzPts val="1800"/>
              <a:buChar char="●"/>
              <a:defRPr/>
            </a:lvl8pPr>
            <a:lvl9pPr indent="-342900" lvl="8" marL="4114800" algn="l">
              <a:lnSpc>
                <a:spcPct val="90000"/>
              </a:lnSpc>
              <a:spcBef>
                <a:spcPts val="250"/>
              </a:spcBef>
              <a:spcAft>
                <a:spcPts val="250"/>
              </a:spcAft>
              <a:buSzPts val="1800"/>
              <a:buChar char="●"/>
              <a:defRPr/>
            </a:lvl9pPr>
          </a:lstStyle>
          <a:p/>
        </p:txBody>
      </p:sp>
      <p:sp>
        <p:nvSpPr>
          <p:cNvPr id="27" name="Google Shape;27;p3"/>
          <p:cNvSpPr txBox="1"/>
          <p:nvPr>
            <p:ph idx="10" type="dt"/>
          </p:nvPr>
        </p:nvSpPr>
        <p:spPr>
          <a:xfrm>
            <a:off x="262465"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3"/>
          <p:cNvSpPr txBox="1"/>
          <p:nvPr>
            <p:ph idx="11" type="ftr"/>
          </p:nvPr>
        </p:nvSpPr>
        <p:spPr>
          <a:xfrm>
            <a:off x="3869268" y="6356350"/>
            <a:ext cx="5911517"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3"/>
          <p:cNvSpPr txBox="1"/>
          <p:nvPr>
            <p:ph idx="12" type="sldNum"/>
          </p:nvPr>
        </p:nvSpPr>
        <p:spPr>
          <a:xfrm>
            <a:off x="10634135" y="6356350"/>
            <a:ext cx="153092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showMasterSp="0" type="title">
  <p:cSld name="TITLE">
    <p:spTree>
      <p:nvGrpSpPr>
        <p:cNvPr id="30" name="Shape 30"/>
        <p:cNvGrpSpPr/>
        <p:nvPr/>
      </p:nvGrpSpPr>
      <p:grpSpPr>
        <a:xfrm>
          <a:off x="0" y="0"/>
          <a:ext cx="0" cy="0"/>
          <a:chOff x="0" y="0"/>
          <a:chExt cx="0" cy="0"/>
        </a:xfrm>
      </p:grpSpPr>
      <p:sp>
        <p:nvSpPr>
          <p:cNvPr id="31" name="Google Shape;31;p4"/>
          <p:cNvSpPr/>
          <p:nvPr/>
        </p:nvSpPr>
        <p:spPr>
          <a:xfrm>
            <a:off x="0" y="761999"/>
            <a:ext cx="9141619" cy="5334001"/>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 name="Google Shape;32;p4"/>
          <p:cNvSpPr/>
          <p:nvPr/>
        </p:nvSpPr>
        <p:spPr>
          <a:xfrm>
            <a:off x="9270263" y="761999"/>
            <a:ext cx="2925318" cy="5334001"/>
          </a:xfrm>
          <a:prstGeom prst="rect">
            <a:avLst/>
          </a:prstGeom>
          <a:solidFill>
            <a:srgbClr val="C8C8C8">
              <a:alpha val="49803"/>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4"/>
          <p:cNvSpPr txBox="1"/>
          <p:nvPr>
            <p:ph type="ctrTitle"/>
          </p:nvPr>
        </p:nvSpPr>
        <p:spPr>
          <a:xfrm>
            <a:off x="1069848" y="1298448"/>
            <a:ext cx="7315200" cy="3255264"/>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rgbClr val="FFFFFF"/>
              </a:buClr>
              <a:buSzPts val="5900"/>
              <a:buFont typeface="Corbel"/>
              <a:buNone/>
              <a:defRPr sz="5900">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4" name="Google Shape;34;p4"/>
          <p:cNvSpPr txBox="1"/>
          <p:nvPr>
            <p:ph idx="1" type="subTitle"/>
          </p:nvPr>
        </p:nvSpPr>
        <p:spPr>
          <a:xfrm>
            <a:off x="1100015" y="4670246"/>
            <a:ext cx="7315200" cy="914400"/>
          </a:xfrm>
          <a:prstGeom prst="rect">
            <a:avLst/>
          </a:prstGeom>
          <a:noFill/>
          <a:ln>
            <a:noFill/>
          </a:ln>
        </p:spPr>
        <p:txBody>
          <a:bodyPr anchorCtr="0" anchor="t" bIns="45700" lIns="91425" spcFirstLastPara="1" rIns="91425" wrap="square" tIns="45700">
            <a:noAutofit/>
          </a:bodyPr>
          <a:lstStyle>
            <a:lvl1pPr lvl="0" algn="l">
              <a:lnSpc>
                <a:spcPct val="90000"/>
              </a:lnSpc>
              <a:spcBef>
                <a:spcPts val="1200"/>
              </a:spcBef>
              <a:spcAft>
                <a:spcPts val="0"/>
              </a:spcAft>
              <a:buSzPts val="2200"/>
              <a:buNone/>
              <a:defRPr sz="2200" cap="none">
                <a:solidFill>
                  <a:srgbClr val="FCECD3"/>
                </a:solidFill>
              </a:defRPr>
            </a:lvl1pPr>
            <a:lvl2pPr lvl="1" algn="ctr">
              <a:lnSpc>
                <a:spcPct val="90000"/>
              </a:lnSpc>
              <a:spcBef>
                <a:spcPts val="250"/>
              </a:spcBef>
              <a:spcAft>
                <a:spcPts val="0"/>
              </a:spcAft>
              <a:buSzPts val="2200"/>
              <a:buNone/>
              <a:defRPr sz="2200"/>
            </a:lvl2pPr>
            <a:lvl3pPr lvl="2" algn="ctr">
              <a:lnSpc>
                <a:spcPct val="90000"/>
              </a:lnSpc>
              <a:spcBef>
                <a:spcPts val="250"/>
              </a:spcBef>
              <a:spcAft>
                <a:spcPts val="0"/>
              </a:spcAft>
              <a:buSzPts val="2200"/>
              <a:buNone/>
              <a:defRPr sz="2200"/>
            </a:lvl3pPr>
            <a:lvl4pPr lvl="3" algn="ctr">
              <a:lnSpc>
                <a:spcPct val="90000"/>
              </a:lnSpc>
              <a:spcBef>
                <a:spcPts val="250"/>
              </a:spcBef>
              <a:spcAft>
                <a:spcPts val="0"/>
              </a:spcAft>
              <a:buSzPts val="2000"/>
              <a:buNone/>
              <a:defRPr sz="2000"/>
            </a:lvl4pPr>
            <a:lvl5pPr lvl="4" algn="ctr">
              <a:lnSpc>
                <a:spcPct val="90000"/>
              </a:lnSpc>
              <a:spcBef>
                <a:spcPts val="250"/>
              </a:spcBef>
              <a:spcAft>
                <a:spcPts val="0"/>
              </a:spcAft>
              <a:buSzPts val="2000"/>
              <a:buNone/>
              <a:defRPr sz="2000"/>
            </a:lvl5pPr>
            <a:lvl6pPr lvl="5" algn="ctr">
              <a:lnSpc>
                <a:spcPct val="90000"/>
              </a:lnSpc>
              <a:spcBef>
                <a:spcPts val="250"/>
              </a:spcBef>
              <a:spcAft>
                <a:spcPts val="0"/>
              </a:spcAft>
              <a:buSzPts val="2000"/>
              <a:buNone/>
              <a:defRPr sz="2000"/>
            </a:lvl6pPr>
            <a:lvl7pPr lvl="6" algn="ctr">
              <a:lnSpc>
                <a:spcPct val="90000"/>
              </a:lnSpc>
              <a:spcBef>
                <a:spcPts val="250"/>
              </a:spcBef>
              <a:spcAft>
                <a:spcPts val="0"/>
              </a:spcAft>
              <a:buSzPts val="2000"/>
              <a:buNone/>
              <a:defRPr sz="2000"/>
            </a:lvl7pPr>
            <a:lvl8pPr lvl="7" algn="ctr">
              <a:lnSpc>
                <a:spcPct val="90000"/>
              </a:lnSpc>
              <a:spcBef>
                <a:spcPts val="250"/>
              </a:spcBef>
              <a:spcAft>
                <a:spcPts val="0"/>
              </a:spcAft>
              <a:buSzPts val="2000"/>
              <a:buNone/>
              <a:defRPr sz="2000"/>
            </a:lvl8pPr>
            <a:lvl9pPr lvl="8" algn="ctr">
              <a:lnSpc>
                <a:spcPct val="90000"/>
              </a:lnSpc>
              <a:spcBef>
                <a:spcPts val="250"/>
              </a:spcBef>
              <a:spcAft>
                <a:spcPts val="250"/>
              </a:spcAft>
              <a:buSzPts val="2000"/>
              <a:buNone/>
              <a:defRPr sz="2000"/>
            </a:lvl9pPr>
          </a:lstStyle>
          <a:p/>
        </p:txBody>
      </p:sp>
      <p:sp>
        <p:nvSpPr>
          <p:cNvPr id="35" name="Google Shape;35;p4"/>
          <p:cNvSpPr txBox="1"/>
          <p:nvPr>
            <p:ph idx="10" type="dt"/>
          </p:nvPr>
        </p:nvSpPr>
        <p:spPr>
          <a:xfrm>
            <a:off x="262465"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4"/>
          <p:cNvSpPr txBox="1"/>
          <p:nvPr>
            <p:ph idx="11" type="ftr"/>
          </p:nvPr>
        </p:nvSpPr>
        <p:spPr>
          <a:xfrm>
            <a:off x="3869268" y="6356350"/>
            <a:ext cx="5911517"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4"/>
          <p:cNvSpPr txBox="1"/>
          <p:nvPr>
            <p:ph idx="12" type="sldNum"/>
          </p:nvPr>
        </p:nvSpPr>
        <p:spPr>
          <a:xfrm>
            <a:off x="10634135" y="6356350"/>
            <a:ext cx="153092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38" name="Shape 38"/>
        <p:cNvGrpSpPr/>
        <p:nvPr/>
      </p:nvGrpSpPr>
      <p:grpSpPr>
        <a:xfrm>
          <a:off x="0" y="0"/>
          <a:ext cx="0" cy="0"/>
          <a:chOff x="0" y="0"/>
          <a:chExt cx="0" cy="0"/>
        </a:xfrm>
      </p:grpSpPr>
      <p:sp>
        <p:nvSpPr>
          <p:cNvPr id="39" name="Google Shape;39;p5"/>
          <p:cNvSpPr txBox="1"/>
          <p:nvPr>
            <p:ph type="title"/>
          </p:nvPr>
        </p:nvSpPr>
        <p:spPr>
          <a:xfrm>
            <a:off x="3867912" y="1298448"/>
            <a:ext cx="7315200" cy="3255264"/>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rgbClr val="595959"/>
              </a:buClr>
              <a:buSzPts val="5900"/>
              <a:buFont typeface="Corbel"/>
              <a:buNone/>
              <a:defRPr b="0" sz="5900">
                <a:solidFill>
                  <a:srgbClr val="595959"/>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0" name="Google Shape;40;p5"/>
          <p:cNvSpPr txBox="1"/>
          <p:nvPr>
            <p:ph idx="1" type="body"/>
          </p:nvPr>
        </p:nvSpPr>
        <p:spPr>
          <a:xfrm>
            <a:off x="3886200" y="4672584"/>
            <a:ext cx="7315200" cy="9144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200"/>
              </a:spcBef>
              <a:spcAft>
                <a:spcPts val="0"/>
              </a:spcAft>
              <a:buSzPts val="2200"/>
              <a:buNone/>
              <a:defRPr sz="2200" cap="none">
                <a:solidFill>
                  <a:srgbClr val="595959"/>
                </a:solidFill>
              </a:defRPr>
            </a:lvl1pPr>
            <a:lvl2pPr indent="-228600" lvl="1" marL="914400" algn="l">
              <a:lnSpc>
                <a:spcPct val="90000"/>
              </a:lnSpc>
              <a:spcBef>
                <a:spcPts val="250"/>
              </a:spcBef>
              <a:spcAft>
                <a:spcPts val="0"/>
              </a:spcAft>
              <a:buSzPts val="1800"/>
              <a:buNone/>
              <a:defRPr sz="1800">
                <a:solidFill>
                  <a:srgbClr val="888888"/>
                </a:solidFill>
              </a:defRPr>
            </a:lvl2pPr>
            <a:lvl3pPr indent="-228600" lvl="2" marL="1371600" algn="l">
              <a:lnSpc>
                <a:spcPct val="90000"/>
              </a:lnSpc>
              <a:spcBef>
                <a:spcPts val="250"/>
              </a:spcBef>
              <a:spcAft>
                <a:spcPts val="0"/>
              </a:spcAft>
              <a:buSzPts val="1600"/>
              <a:buNone/>
              <a:defRPr sz="1600">
                <a:solidFill>
                  <a:srgbClr val="888888"/>
                </a:solidFill>
              </a:defRPr>
            </a:lvl3pPr>
            <a:lvl4pPr indent="-228600" lvl="3" marL="1828800" algn="l">
              <a:lnSpc>
                <a:spcPct val="90000"/>
              </a:lnSpc>
              <a:spcBef>
                <a:spcPts val="250"/>
              </a:spcBef>
              <a:spcAft>
                <a:spcPts val="0"/>
              </a:spcAft>
              <a:buSzPts val="1400"/>
              <a:buNone/>
              <a:defRPr sz="1400">
                <a:solidFill>
                  <a:srgbClr val="888888"/>
                </a:solidFill>
              </a:defRPr>
            </a:lvl4pPr>
            <a:lvl5pPr indent="-228600" lvl="4" marL="2286000" algn="l">
              <a:lnSpc>
                <a:spcPct val="90000"/>
              </a:lnSpc>
              <a:spcBef>
                <a:spcPts val="250"/>
              </a:spcBef>
              <a:spcAft>
                <a:spcPts val="0"/>
              </a:spcAft>
              <a:buSzPts val="1400"/>
              <a:buNone/>
              <a:defRPr sz="1400">
                <a:solidFill>
                  <a:srgbClr val="888888"/>
                </a:solidFill>
              </a:defRPr>
            </a:lvl5pPr>
            <a:lvl6pPr indent="-228600" lvl="5" marL="2743200" algn="l">
              <a:lnSpc>
                <a:spcPct val="90000"/>
              </a:lnSpc>
              <a:spcBef>
                <a:spcPts val="250"/>
              </a:spcBef>
              <a:spcAft>
                <a:spcPts val="0"/>
              </a:spcAft>
              <a:buSzPts val="1400"/>
              <a:buNone/>
              <a:defRPr sz="1400">
                <a:solidFill>
                  <a:srgbClr val="888888"/>
                </a:solidFill>
              </a:defRPr>
            </a:lvl6pPr>
            <a:lvl7pPr indent="-228600" lvl="6" marL="3200400" algn="l">
              <a:lnSpc>
                <a:spcPct val="90000"/>
              </a:lnSpc>
              <a:spcBef>
                <a:spcPts val="250"/>
              </a:spcBef>
              <a:spcAft>
                <a:spcPts val="0"/>
              </a:spcAft>
              <a:buSzPts val="1400"/>
              <a:buNone/>
              <a:defRPr sz="1400">
                <a:solidFill>
                  <a:srgbClr val="888888"/>
                </a:solidFill>
              </a:defRPr>
            </a:lvl7pPr>
            <a:lvl8pPr indent="-228600" lvl="7" marL="3657600" algn="l">
              <a:lnSpc>
                <a:spcPct val="90000"/>
              </a:lnSpc>
              <a:spcBef>
                <a:spcPts val="250"/>
              </a:spcBef>
              <a:spcAft>
                <a:spcPts val="0"/>
              </a:spcAft>
              <a:buSzPts val="1400"/>
              <a:buNone/>
              <a:defRPr sz="1400">
                <a:solidFill>
                  <a:srgbClr val="888888"/>
                </a:solidFill>
              </a:defRPr>
            </a:lvl8pPr>
            <a:lvl9pPr indent="-228600" lvl="8" marL="4114800" algn="l">
              <a:lnSpc>
                <a:spcPct val="90000"/>
              </a:lnSpc>
              <a:spcBef>
                <a:spcPts val="250"/>
              </a:spcBef>
              <a:spcAft>
                <a:spcPts val="250"/>
              </a:spcAft>
              <a:buSzPts val="1400"/>
              <a:buNone/>
              <a:defRPr sz="1400">
                <a:solidFill>
                  <a:srgbClr val="888888"/>
                </a:solidFill>
              </a:defRPr>
            </a:lvl9pPr>
          </a:lstStyle>
          <a:p/>
        </p:txBody>
      </p:sp>
      <p:sp>
        <p:nvSpPr>
          <p:cNvPr id="41" name="Google Shape;41;p5"/>
          <p:cNvSpPr txBox="1"/>
          <p:nvPr>
            <p:ph idx="10" type="dt"/>
          </p:nvPr>
        </p:nvSpPr>
        <p:spPr>
          <a:xfrm>
            <a:off x="262465"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5"/>
          <p:cNvSpPr txBox="1"/>
          <p:nvPr>
            <p:ph idx="11" type="ftr"/>
          </p:nvPr>
        </p:nvSpPr>
        <p:spPr>
          <a:xfrm>
            <a:off x="3869268" y="6356350"/>
            <a:ext cx="5911517"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5"/>
          <p:cNvSpPr txBox="1"/>
          <p:nvPr>
            <p:ph idx="12" type="sldNum"/>
          </p:nvPr>
        </p:nvSpPr>
        <p:spPr>
          <a:xfrm>
            <a:off x="10634135" y="6356350"/>
            <a:ext cx="153092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44" name="Shape 44"/>
        <p:cNvGrpSpPr/>
        <p:nvPr/>
      </p:nvGrpSpPr>
      <p:grpSpPr>
        <a:xfrm>
          <a:off x="0" y="0"/>
          <a:ext cx="0" cy="0"/>
          <a:chOff x="0" y="0"/>
          <a:chExt cx="0" cy="0"/>
        </a:xfrm>
      </p:grpSpPr>
      <p:sp>
        <p:nvSpPr>
          <p:cNvPr id="45" name="Google Shape;45;p6"/>
          <p:cNvSpPr txBox="1"/>
          <p:nvPr>
            <p:ph type="title"/>
          </p:nvPr>
        </p:nvSpPr>
        <p:spPr>
          <a:xfrm>
            <a:off x="252919" y="1123837"/>
            <a:ext cx="2947482" cy="460118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FFFFF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6"/>
          <p:cNvSpPr txBox="1"/>
          <p:nvPr>
            <p:ph idx="1" type="body"/>
          </p:nvPr>
        </p:nvSpPr>
        <p:spPr>
          <a:xfrm>
            <a:off x="3867912" y="1023586"/>
            <a:ext cx="3474720" cy="807720"/>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0"/>
              </a:spcBef>
              <a:spcAft>
                <a:spcPts val="0"/>
              </a:spcAft>
              <a:buSzPts val="2000"/>
              <a:buNone/>
              <a:defRPr b="1" sz="2000">
                <a:solidFill>
                  <a:srgbClr val="595959"/>
                </a:solidFill>
              </a:defRPr>
            </a:lvl1pPr>
            <a:lvl2pPr indent="-228600" lvl="1" marL="914400" algn="l">
              <a:lnSpc>
                <a:spcPct val="90000"/>
              </a:lnSpc>
              <a:spcBef>
                <a:spcPts val="250"/>
              </a:spcBef>
              <a:spcAft>
                <a:spcPts val="0"/>
              </a:spcAft>
              <a:buSzPts val="2000"/>
              <a:buNone/>
              <a:defRPr b="1" sz="2000"/>
            </a:lvl2pPr>
            <a:lvl3pPr indent="-228600" lvl="2" marL="1371600" algn="l">
              <a:lnSpc>
                <a:spcPct val="90000"/>
              </a:lnSpc>
              <a:spcBef>
                <a:spcPts val="250"/>
              </a:spcBef>
              <a:spcAft>
                <a:spcPts val="0"/>
              </a:spcAft>
              <a:buSzPts val="1800"/>
              <a:buNone/>
              <a:defRPr b="1" sz="1800"/>
            </a:lvl3pPr>
            <a:lvl4pPr indent="-228600" lvl="3" marL="1828800" algn="l">
              <a:lnSpc>
                <a:spcPct val="90000"/>
              </a:lnSpc>
              <a:spcBef>
                <a:spcPts val="250"/>
              </a:spcBef>
              <a:spcAft>
                <a:spcPts val="0"/>
              </a:spcAft>
              <a:buSzPts val="1600"/>
              <a:buNone/>
              <a:defRPr b="1" sz="1600"/>
            </a:lvl4pPr>
            <a:lvl5pPr indent="-228600" lvl="4" marL="2286000" algn="l">
              <a:lnSpc>
                <a:spcPct val="90000"/>
              </a:lnSpc>
              <a:spcBef>
                <a:spcPts val="250"/>
              </a:spcBef>
              <a:spcAft>
                <a:spcPts val="0"/>
              </a:spcAft>
              <a:buSzPts val="1600"/>
              <a:buNone/>
              <a:defRPr b="1" sz="1600"/>
            </a:lvl5pPr>
            <a:lvl6pPr indent="-228600" lvl="5" marL="2743200" algn="l">
              <a:lnSpc>
                <a:spcPct val="90000"/>
              </a:lnSpc>
              <a:spcBef>
                <a:spcPts val="250"/>
              </a:spcBef>
              <a:spcAft>
                <a:spcPts val="0"/>
              </a:spcAft>
              <a:buSzPts val="1600"/>
              <a:buNone/>
              <a:defRPr b="1" sz="1600"/>
            </a:lvl6pPr>
            <a:lvl7pPr indent="-228600" lvl="6" marL="3200400" algn="l">
              <a:lnSpc>
                <a:spcPct val="90000"/>
              </a:lnSpc>
              <a:spcBef>
                <a:spcPts val="250"/>
              </a:spcBef>
              <a:spcAft>
                <a:spcPts val="0"/>
              </a:spcAft>
              <a:buSzPts val="1600"/>
              <a:buNone/>
              <a:defRPr b="1" sz="1600"/>
            </a:lvl7pPr>
            <a:lvl8pPr indent="-228600" lvl="7" marL="3657600" algn="l">
              <a:lnSpc>
                <a:spcPct val="90000"/>
              </a:lnSpc>
              <a:spcBef>
                <a:spcPts val="250"/>
              </a:spcBef>
              <a:spcAft>
                <a:spcPts val="0"/>
              </a:spcAft>
              <a:buSzPts val="1600"/>
              <a:buNone/>
              <a:defRPr b="1" sz="1600"/>
            </a:lvl8pPr>
            <a:lvl9pPr indent="-228600" lvl="8" marL="4114800" algn="l">
              <a:lnSpc>
                <a:spcPct val="90000"/>
              </a:lnSpc>
              <a:spcBef>
                <a:spcPts val="250"/>
              </a:spcBef>
              <a:spcAft>
                <a:spcPts val="250"/>
              </a:spcAft>
              <a:buSzPts val="1600"/>
              <a:buNone/>
              <a:defRPr b="1" sz="1600"/>
            </a:lvl9pPr>
          </a:lstStyle>
          <a:p/>
        </p:txBody>
      </p:sp>
      <p:sp>
        <p:nvSpPr>
          <p:cNvPr id="47" name="Google Shape;47;p6"/>
          <p:cNvSpPr txBox="1"/>
          <p:nvPr>
            <p:ph idx="2" type="body"/>
          </p:nvPr>
        </p:nvSpPr>
        <p:spPr>
          <a:xfrm>
            <a:off x="3867912" y="1930936"/>
            <a:ext cx="3474720" cy="4023360"/>
          </a:xfrm>
          <a:prstGeom prst="rect">
            <a:avLst/>
          </a:prstGeom>
          <a:noFill/>
          <a:ln>
            <a:noFill/>
          </a:ln>
        </p:spPr>
        <p:txBody>
          <a:bodyPr anchorCtr="0" anchor="ctr" bIns="45700" lIns="91425" spcFirstLastPara="1" rIns="91425" wrap="square" tIns="45700">
            <a:noAutofit/>
          </a:bodyPr>
          <a:lstStyle>
            <a:lvl1pPr indent="-355600" lvl="0" marL="457200" algn="l">
              <a:lnSpc>
                <a:spcPct val="90000"/>
              </a:lnSpc>
              <a:spcBef>
                <a:spcPts val="1200"/>
              </a:spcBef>
              <a:spcAft>
                <a:spcPts val="0"/>
              </a:spcAft>
              <a:buSzPts val="2000"/>
              <a:buChar char="●"/>
              <a:defRPr sz="2000"/>
            </a:lvl1pPr>
            <a:lvl2pPr indent="-342900" lvl="1" marL="914400" algn="l">
              <a:lnSpc>
                <a:spcPct val="90000"/>
              </a:lnSpc>
              <a:spcBef>
                <a:spcPts val="250"/>
              </a:spcBef>
              <a:spcAft>
                <a:spcPts val="0"/>
              </a:spcAft>
              <a:buSzPts val="1800"/>
              <a:buChar char="●"/>
              <a:defRPr sz="1800"/>
            </a:lvl2pPr>
            <a:lvl3pPr indent="-330200" lvl="2" marL="1371600" algn="l">
              <a:lnSpc>
                <a:spcPct val="90000"/>
              </a:lnSpc>
              <a:spcBef>
                <a:spcPts val="250"/>
              </a:spcBef>
              <a:spcAft>
                <a:spcPts val="0"/>
              </a:spcAft>
              <a:buSzPts val="1600"/>
              <a:buChar char="●"/>
              <a:defRPr sz="1600"/>
            </a:lvl3pPr>
            <a:lvl4pPr indent="-317500" lvl="3" marL="1828800" algn="l">
              <a:lnSpc>
                <a:spcPct val="90000"/>
              </a:lnSpc>
              <a:spcBef>
                <a:spcPts val="250"/>
              </a:spcBef>
              <a:spcAft>
                <a:spcPts val="0"/>
              </a:spcAft>
              <a:buSzPts val="1400"/>
              <a:buChar char="●"/>
              <a:defRPr sz="1400"/>
            </a:lvl4pPr>
            <a:lvl5pPr indent="-317500" lvl="4" marL="2286000" algn="l">
              <a:lnSpc>
                <a:spcPct val="90000"/>
              </a:lnSpc>
              <a:spcBef>
                <a:spcPts val="250"/>
              </a:spcBef>
              <a:spcAft>
                <a:spcPts val="0"/>
              </a:spcAft>
              <a:buSzPts val="1400"/>
              <a:buChar char="●"/>
              <a:defRPr sz="1400"/>
            </a:lvl5pPr>
            <a:lvl6pPr indent="-317500" lvl="5" marL="2743200" algn="l">
              <a:lnSpc>
                <a:spcPct val="90000"/>
              </a:lnSpc>
              <a:spcBef>
                <a:spcPts val="250"/>
              </a:spcBef>
              <a:spcAft>
                <a:spcPts val="0"/>
              </a:spcAft>
              <a:buSzPts val="1400"/>
              <a:buChar char="●"/>
              <a:defRPr sz="1400"/>
            </a:lvl6pPr>
            <a:lvl7pPr indent="-317500" lvl="6" marL="3200400" algn="l">
              <a:lnSpc>
                <a:spcPct val="90000"/>
              </a:lnSpc>
              <a:spcBef>
                <a:spcPts val="250"/>
              </a:spcBef>
              <a:spcAft>
                <a:spcPts val="0"/>
              </a:spcAft>
              <a:buSzPts val="1400"/>
              <a:buChar char="●"/>
              <a:defRPr sz="1400"/>
            </a:lvl7pPr>
            <a:lvl8pPr indent="-317500" lvl="7" marL="3657600" algn="l">
              <a:lnSpc>
                <a:spcPct val="90000"/>
              </a:lnSpc>
              <a:spcBef>
                <a:spcPts val="250"/>
              </a:spcBef>
              <a:spcAft>
                <a:spcPts val="0"/>
              </a:spcAft>
              <a:buSzPts val="1400"/>
              <a:buChar char="●"/>
              <a:defRPr sz="1400"/>
            </a:lvl8pPr>
            <a:lvl9pPr indent="-317500" lvl="8" marL="4114800" algn="l">
              <a:lnSpc>
                <a:spcPct val="90000"/>
              </a:lnSpc>
              <a:spcBef>
                <a:spcPts val="250"/>
              </a:spcBef>
              <a:spcAft>
                <a:spcPts val="250"/>
              </a:spcAft>
              <a:buSzPts val="1400"/>
              <a:buChar char="●"/>
              <a:defRPr sz="1400"/>
            </a:lvl9pPr>
          </a:lstStyle>
          <a:p/>
        </p:txBody>
      </p:sp>
      <p:sp>
        <p:nvSpPr>
          <p:cNvPr id="48" name="Google Shape;48;p6"/>
          <p:cNvSpPr txBox="1"/>
          <p:nvPr>
            <p:ph idx="3" type="body"/>
          </p:nvPr>
        </p:nvSpPr>
        <p:spPr>
          <a:xfrm>
            <a:off x="7818463" y="1023586"/>
            <a:ext cx="3474720" cy="813171"/>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0"/>
              </a:spcBef>
              <a:spcAft>
                <a:spcPts val="0"/>
              </a:spcAft>
              <a:buSzPts val="2000"/>
              <a:buNone/>
              <a:defRPr b="1" sz="2000">
                <a:solidFill>
                  <a:srgbClr val="595959"/>
                </a:solidFill>
              </a:defRPr>
            </a:lvl1pPr>
            <a:lvl2pPr indent="-228600" lvl="1" marL="914400" algn="l">
              <a:lnSpc>
                <a:spcPct val="90000"/>
              </a:lnSpc>
              <a:spcBef>
                <a:spcPts val="250"/>
              </a:spcBef>
              <a:spcAft>
                <a:spcPts val="0"/>
              </a:spcAft>
              <a:buSzPts val="2000"/>
              <a:buNone/>
              <a:defRPr b="1" sz="2000"/>
            </a:lvl2pPr>
            <a:lvl3pPr indent="-228600" lvl="2" marL="1371600" algn="l">
              <a:lnSpc>
                <a:spcPct val="90000"/>
              </a:lnSpc>
              <a:spcBef>
                <a:spcPts val="250"/>
              </a:spcBef>
              <a:spcAft>
                <a:spcPts val="0"/>
              </a:spcAft>
              <a:buSzPts val="1800"/>
              <a:buNone/>
              <a:defRPr b="1" sz="1800"/>
            </a:lvl3pPr>
            <a:lvl4pPr indent="-228600" lvl="3" marL="1828800" algn="l">
              <a:lnSpc>
                <a:spcPct val="90000"/>
              </a:lnSpc>
              <a:spcBef>
                <a:spcPts val="250"/>
              </a:spcBef>
              <a:spcAft>
                <a:spcPts val="0"/>
              </a:spcAft>
              <a:buSzPts val="1600"/>
              <a:buNone/>
              <a:defRPr b="1" sz="1600"/>
            </a:lvl4pPr>
            <a:lvl5pPr indent="-228600" lvl="4" marL="2286000" algn="l">
              <a:lnSpc>
                <a:spcPct val="90000"/>
              </a:lnSpc>
              <a:spcBef>
                <a:spcPts val="250"/>
              </a:spcBef>
              <a:spcAft>
                <a:spcPts val="0"/>
              </a:spcAft>
              <a:buSzPts val="1600"/>
              <a:buNone/>
              <a:defRPr b="1" sz="1600"/>
            </a:lvl5pPr>
            <a:lvl6pPr indent="-228600" lvl="5" marL="2743200" algn="l">
              <a:lnSpc>
                <a:spcPct val="90000"/>
              </a:lnSpc>
              <a:spcBef>
                <a:spcPts val="250"/>
              </a:spcBef>
              <a:spcAft>
                <a:spcPts val="0"/>
              </a:spcAft>
              <a:buSzPts val="1600"/>
              <a:buNone/>
              <a:defRPr b="1" sz="1600"/>
            </a:lvl6pPr>
            <a:lvl7pPr indent="-228600" lvl="6" marL="3200400" algn="l">
              <a:lnSpc>
                <a:spcPct val="90000"/>
              </a:lnSpc>
              <a:spcBef>
                <a:spcPts val="250"/>
              </a:spcBef>
              <a:spcAft>
                <a:spcPts val="0"/>
              </a:spcAft>
              <a:buSzPts val="1600"/>
              <a:buNone/>
              <a:defRPr b="1" sz="1600"/>
            </a:lvl7pPr>
            <a:lvl8pPr indent="-228600" lvl="7" marL="3657600" algn="l">
              <a:lnSpc>
                <a:spcPct val="90000"/>
              </a:lnSpc>
              <a:spcBef>
                <a:spcPts val="250"/>
              </a:spcBef>
              <a:spcAft>
                <a:spcPts val="0"/>
              </a:spcAft>
              <a:buSzPts val="1600"/>
              <a:buNone/>
              <a:defRPr b="1" sz="1600"/>
            </a:lvl8pPr>
            <a:lvl9pPr indent="-228600" lvl="8" marL="4114800" algn="l">
              <a:lnSpc>
                <a:spcPct val="90000"/>
              </a:lnSpc>
              <a:spcBef>
                <a:spcPts val="250"/>
              </a:spcBef>
              <a:spcAft>
                <a:spcPts val="250"/>
              </a:spcAft>
              <a:buSzPts val="1600"/>
              <a:buNone/>
              <a:defRPr b="1" sz="1600"/>
            </a:lvl9pPr>
          </a:lstStyle>
          <a:p/>
        </p:txBody>
      </p:sp>
      <p:sp>
        <p:nvSpPr>
          <p:cNvPr id="49" name="Google Shape;49;p6"/>
          <p:cNvSpPr txBox="1"/>
          <p:nvPr>
            <p:ph idx="4" type="body"/>
          </p:nvPr>
        </p:nvSpPr>
        <p:spPr>
          <a:xfrm>
            <a:off x="7818463" y="1930936"/>
            <a:ext cx="3474720" cy="4023360"/>
          </a:xfrm>
          <a:prstGeom prst="rect">
            <a:avLst/>
          </a:prstGeom>
          <a:noFill/>
          <a:ln>
            <a:noFill/>
          </a:ln>
        </p:spPr>
        <p:txBody>
          <a:bodyPr anchorCtr="0" anchor="ctr" bIns="45700" lIns="91425" spcFirstLastPara="1" rIns="91425" wrap="square" tIns="45700">
            <a:noAutofit/>
          </a:bodyPr>
          <a:lstStyle>
            <a:lvl1pPr indent="-355600" lvl="0" marL="457200" algn="l">
              <a:lnSpc>
                <a:spcPct val="90000"/>
              </a:lnSpc>
              <a:spcBef>
                <a:spcPts val="1200"/>
              </a:spcBef>
              <a:spcAft>
                <a:spcPts val="0"/>
              </a:spcAft>
              <a:buSzPts val="2000"/>
              <a:buChar char="●"/>
              <a:defRPr sz="2000"/>
            </a:lvl1pPr>
            <a:lvl2pPr indent="-342900" lvl="1" marL="914400" algn="l">
              <a:lnSpc>
                <a:spcPct val="90000"/>
              </a:lnSpc>
              <a:spcBef>
                <a:spcPts val="250"/>
              </a:spcBef>
              <a:spcAft>
                <a:spcPts val="0"/>
              </a:spcAft>
              <a:buSzPts val="1800"/>
              <a:buChar char="●"/>
              <a:defRPr sz="1800"/>
            </a:lvl2pPr>
            <a:lvl3pPr indent="-330200" lvl="2" marL="1371600" algn="l">
              <a:lnSpc>
                <a:spcPct val="90000"/>
              </a:lnSpc>
              <a:spcBef>
                <a:spcPts val="250"/>
              </a:spcBef>
              <a:spcAft>
                <a:spcPts val="0"/>
              </a:spcAft>
              <a:buSzPts val="1600"/>
              <a:buChar char="●"/>
              <a:defRPr sz="1600"/>
            </a:lvl3pPr>
            <a:lvl4pPr indent="-317500" lvl="3" marL="1828800" algn="l">
              <a:lnSpc>
                <a:spcPct val="90000"/>
              </a:lnSpc>
              <a:spcBef>
                <a:spcPts val="250"/>
              </a:spcBef>
              <a:spcAft>
                <a:spcPts val="0"/>
              </a:spcAft>
              <a:buSzPts val="1400"/>
              <a:buChar char="●"/>
              <a:defRPr sz="1400"/>
            </a:lvl4pPr>
            <a:lvl5pPr indent="-317500" lvl="4" marL="2286000" algn="l">
              <a:lnSpc>
                <a:spcPct val="90000"/>
              </a:lnSpc>
              <a:spcBef>
                <a:spcPts val="250"/>
              </a:spcBef>
              <a:spcAft>
                <a:spcPts val="0"/>
              </a:spcAft>
              <a:buSzPts val="1400"/>
              <a:buChar char="●"/>
              <a:defRPr sz="1400"/>
            </a:lvl5pPr>
            <a:lvl6pPr indent="-317500" lvl="5" marL="2743200" algn="l">
              <a:lnSpc>
                <a:spcPct val="90000"/>
              </a:lnSpc>
              <a:spcBef>
                <a:spcPts val="250"/>
              </a:spcBef>
              <a:spcAft>
                <a:spcPts val="0"/>
              </a:spcAft>
              <a:buSzPts val="1400"/>
              <a:buChar char="●"/>
              <a:defRPr sz="1400"/>
            </a:lvl6pPr>
            <a:lvl7pPr indent="-317500" lvl="6" marL="3200400" algn="l">
              <a:lnSpc>
                <a:spcPct val="90000"/>
              </a:lnSpc>
              <a:spcBef>
                <a:spcPts val="250"/>
              </a:spcBef>
              <a:spcAft>
                <a:spcPts val="0"/>
              </a:spcAft>
              <a:buSzPts val="1400"/>
              <a:buChar char="●"/>
              <a:defRPr sz="1400"/>
            </a:lvl7pPr>
            <a:lvl8pPr indent="-317500" lvl="7" marL="3657600" algn="l">
              <a:lnSpc>
                <a:spcPct val="90000"/>
              </a:lnSpc>
              <a:spcBef>
                <a:spcPts val="250"/>
              </a:spcBef>
              <a:spcAft>
                <a:spcPts val="0"/>
              </a:spcAft>
              <a:buSzPts val="1400"/>
              <a:buChar char="●"/>
              <a:defRPr sz="1400"/>
            </a:lvl8pPr>
            <a:lvl9pPr indent="-317500" lvl="8" marL="4114800" algn="l">
              <a:lnSpc>
                <a:spcPct val="90000"/>
              </a:lnSpc>
              <a:spcBef>
                <a:spcPts val="250"/>
              </a:spcBef>
              <a:spcAft>
                <a:spcPts val="250"/>
              </a:spcAft>
              <a:buSzPts val="1400"/>
              <a:buChar char="●"/>
              <a:defRPr sz="1400"/>
            </a:lvl9pPr>
          </a:lstStyle>
          <a:p/>
        </p:txBody>
      </p:sp>
      <p:sp>
        <p:nvSpPr>
          <p:cNvPr id="50" name="Google Shape;50;p6"/>
          <p:cNvSpPr txBox="1"/>
          <p:nvPr>
            <p:ph idx="10" type="dt"/>
          </p:nvPr>
        </p:nvSpPr>
        <p:spPr>
          <a:xfrm>
            <a:off x="262465"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6"/>
          <p:cNvSpPr txBox="1"/>
          <p:nvPr>
            <p:ph idx="11" type="ftr"/>
          </p:nvPr>
        </p:nvSpPr>
        <p:spPr>
          <a:xfrm>
            <a:off x="3869268" y="6356350"/>
            <a:ext cx="5911517"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6"/>
          <p:cNvSpPr txBox="1"/>
          <p:nvPr>
            <p:ph idx="12" type="sldNum"/>
          </p:nvPr>
        </p:nvSpPr>
        <p:spPr>
          <a:xfrm>
            <a:off x="10634135" y="6356350"/>
            <a:ext cx="153092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53" name="Shape 53"/>
        <p:cNvGrpSpPr/>
        <p:nvPr/>
      </p:nvGrpSpPr>
      <p:grpSpPr>
        <a:xfrm>
          <a:off x="0" y="0"/>
          <a:ext cx="0" cy="0"/>
          <a:chOff x="0" y="0"/>
          <a:chExt cx="0" cy="0"/>
        </a:xfrm>
      </p:grpSpPr>
      <p:sp>
        <p:nvSpPr>
          <p:cNvPr id="54" name="Google Shape;54;p7"/>
          <p:cNvSpPr txBox="1"/>
          <p:nvPr>
            <p:ph type="title"/>
          </p:nvPr>
        </p:nvSpPr>
        <p:spPr>
          <a:xfrm>
            <a:off x="252919" y="1123837"/>
            <a:ext cx="2947482" cy="460118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FFFFF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7"/>
          <p:cNvSpPr txBox="1"/>
          <p:nvPr>
            <p:ph idx="10" type="dt"/>
          </p:nvPr>
        </p:nvSpPr>
        <p:spPr>
          <a:xfrm>
            <a:off x="262465"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7"/>
          <p:cNvSpPr txBox="1"/>
          <p:nvPr>
            <p:ph idx="11" type="ftr"/>
          </p:nvPr>
        </p:nvSpPr>
        <p:spPr>
          <a:xfrm>
            <a:off x="3869268" y="6356350"/>
            <a:ext cx="5911517"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7"/>
          <p:cNvSpPr txBox="1"/>
          <p:nvPr>
            <p:ph idx="12" type="sldNum"/>
          </p:nvPr>
        </p:nvSpPr>
        <p:spPr>
          <a:xfrm>
            <a:off x="10634135" y="6356350"/>
            <a:ext cx="153092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showMasterSp="0" type="blank">
  <p:cSld name="BLANK">
    <p:spTree>
      <p:nvGrpSpPr>
        <p:cNvPr id="58" name="Shape 58"/>
        <p:cNvGrpSpPr/>
        <p:nvPr/>
      </p:nvGrpSpPr>
      <p:grpSpPr>
        <a:xfrm>
          <a:off x="0" y="0"/>
          <a:ext cx="0" cy="0"/>
          <a:chOff x="0" y="0"/>
          <a:chExt cx="0" cy="0"/>
        </a:xfrm>
      </p:grpSpPr>
      <p:sp>
        <p:nvSpPr>
          <p:cNvPr id="59" name="Google Shape;59;p8"/>
          <p:cNvSpPr txBox="1"/>
          <p:nvPr>
            <p:ph idx="10" type="dt"/>
          </p:nvPr>
        </p:nvSpPr>
        <p:spPr>
          <a:xfrm>
            <a:off x="262465"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8"/>
          <p:cNvSpPr txBox="1"/>
          <p:nvPr>
            <p:ph idx="11" type="ftr"/>
          </p:nvPr>
        </p:nvSpPr>
        <p:spPr>
          <a:xfrm>
            <a:off x="3869268" y="6356350"/>
            <a:ext cx="5911517"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1" name="Google Shape;61;p8"/>
          <p:cNvSpPr txBox="1"/>
          <p:nvPr>
            <p:ph idx="12" type="sldNum"/>
          </p:nvPr>
        </p:nvSpPr>
        <p:spPr>
          <a:xfrm>
            <a:off x="10634135" y="6356350"/>
            <a:ext cx="153092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62" name="Shape 62"/>
        <p:cNvGrpSpPr/>
        <p:nvPr/>
      </p:nvGrpSpPr>
      <p:grpSpPr>
        <a:xfrm>
          <a:off x="0" y="0"/>
          <a:ext cx="0" cy="0"/>
          <a:chOff x="0" y="0"/>
          <a:chExt cx="0" cy="0"/>
        </a:xfrm>
      </p:grpSpPr>
      <p:sp>
        <p:nvSpPr>
          <p:cNvPr id="63" name="Google Shape;63;p9"/>
          <p:cNvSpPr txBox="1"/>
          <p:nvPr>
            <p:ph type="title"/>
          </p:nvPr>
        </p:nvSpPr>
        <p:spPr>
          <a:xfrm>
            <a:off x="256032" y="1143000"/>
            <a:ext cx="2834640" cy="237744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rgbClr val="FFFFFF"/>
              </a:buClr>
              <a:buSzPts val="3200"/>
              <a:buFont typeface="Corbel"/>
              <a:buNone/>
              <a:defRPr b="0"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4" name="Google Shape;64;p9"/>
          <p:cNvSpPr txBox="1"/>
          <p:nvPr>
            <p:ph idx="1" type="body"/>
          </p:nvPr>
        </p:nvSpPr>
        <p:spPr>
          <a:xfrm>
            <a:off x="3867912" y="868680"/>
            <a:ext cx="7315200" cy="5120640"/>
          </a:xfrm>
          <a:prstGeom prst="rect">
            <a:avLst/>
          </a:prstGeom>
          <a:noFill/>
          <a:ln>
            <a:noFill/>
          </a:ln>
        </p:spPr>
        <p:txBody>
          <a:bodyPr anchorCtr="0" anchor="ctr" bIns="45700" lIns="91425" spcFirstLastPara="1" rIns="91425" wrap="square" tIns="45700">
            <a:noAutofit/>
          </a:bodyPr>
          <a:lstStyle>
            <a:lvl1pPr indent="-355600" lvl="0" marL="457200" algn="l">
              <a:lnSpc>
                <a:spcPct val="90000"/>
              </a:lnSpc>
              <a:spcBef>
                <a:spcPts val="1200"/>
              </a:spcBef>
              <a:spcAft>
                <a:spcPts val="0"/>
              </a:spcAft>
              <a:buSzPts val="2000"/>
              <a:buChar char="●"/>
              <a:defRPr sz="2000"/>
            </a:lvl1pPr>
            <a:lvl2pPr indent="-342900" lvl="1" marL="914400" algn="l">
              <a:lnSpc>
                <a:spcPct val="90000"/>
              </a:lnSpc>
              <a:spcBef>
                <a:spcPts val="250"/>
              </a:spcBef>
              <a:spcAft>
                <a:spcPts val="0"/>
              </a:spcAft>
              <a:buSzPts val="1800"/>
              <a:buChar char="●"/>
              <a:defRPr sz="1800"/>
            </a:lvl2pPr>
            <a:lvl3pPr indent="-330200" lvl="2" marL="1371600" algn="l">
              <a:lnSpc>
                <a:spcPct val="90000"/>
              </a:lnSpc>
              <a:spcBef>
                <a:spcPts val="250"/>
              </a:spcBef>
              <a:spcAft>
                <a:spcPts val="0"/>
              </a:spcAft>
              <a:buSzPts val="1600"/>
              <a:buChar char="●"/>
              <a:defRPr sz="1600"/>
            </a:lvl3pPr>
            <a:lvl4pPr indent="-317500" lvl="3" marL="1828800" algn="l">
              <a:lnSpc>
                <a:spcPct val="90000"/>
              </a:lnSpc>
              <a:spcBef>
                <a:spcPts val="250"/>
              </a:spcBef>
              <a:spcAft>
                <a:spcPts val="0"/>
              </a:spcAft>
              <a:buSzPts val="1400"/>
              <a:buChar char="●"/>
              <a:defRPr sz="1400"/>
            </a:lvl4pPr>
            <a:lvl5pPr indent="-317500" lvl="4" marL="2286000" algn="l">
              <a:lnSpc>
                <a:spcPct val="90000"/>
              </a:lnSpc>
              <a:spcBef>
                <a:spcPts val="250"/>
              </a:spcBef>
              <a:spcAft>
                <a:spcPts val="0"/>
              </a:spcAft>
              <a:buSzPts val="1400"/>
              <a:buChar char="●"/>
              <a:defRPr sz="1400"/>
            </a:lvl5pPr>
            <a:lvl6pPr indent="-317500" lvl="5" marL="2743200" algn="l">
              <a:lnSpc>
                <a:spcPct val="90000"/>
              </a:lnSpc>
              <a:spcBef>
                <a:spcPts val="250"/>
              </a:spcBef>
              <a:spcAft>
                <a:spcPts val="0"/>
              </a:spcAft>
              <a:buSzPts val="1400"/>
              <a:buChar char="●"/>
              <a:defRPr sz="1400"/>
            </a:lvl6pPr>
            <a:lvl7pPr indent="-317500" lvl="6" marL="3200400" algn="l">
              <a:lnSpc>
                <a:spcPct val="90000"/>
              </a:lnSpc>
              <a:spcBef>
                <a:spcPts val="250"/>
              </a:spcBef>
              <a:spcAft>
                <a:spcPts val="0"/>
              </a:spcAft>
              <a:buSzPts val="1400"/>
              <a:buChar char="●"/>
              <a:defRPr sz="1400"/>
            </a:lvl7pPr>
            <a:lvl8pPr indent="-317500" lvl="7" marL="3657600" algn="l">
              <a:lnSpc>
                <a:spcPct val="90000"/>
              </a:lnSpc>
              <a:spcBef>
                <a:spcPts val="250"/>
              </a:spcBef>
              <a:spcAft>
                <a:spcPts val="0"/>
              </a:spcAft>
              <a:buSzPts val="1400"/>
              <a:buChar char="●"/>
              <a:defRPr sz="1400"/>
            </a:lvl8pPr>
            <a:lvl9pPr indent="-317500" lvl="8" marL="4114800" algn="l">
              <a:lnSpc>
                <a:spcPct val="90000"/>
              </a:lnSpc>
              <a:spcBef>
                <a:spcPts val="250"/>
              </a:spcBef>
              <a:spcAft>
                <a:spcPts val="250"/>
              </a:spcAft>
              <a:buSzPts val="1400"/>
              <a:buChar char="●"/>
              <a:defRPr sz="1400"/>
            </a:lvl9pPr>
          </a:lstStyle>
          <a:p/>
        </p:txBody>
      </p:sp>
      <p:sp>
        <p:nvSpPr>
          <p:cNvPr id="65" name="Google Shape;65;p9"/>
          <p:cNvSpPr txBox="1"/>
          <p:nvPr>
            <p:ph idx="2" type="body"/>
          </p:nvPr>
        </p:nvSpPr>
        <p:spPr>
          <a:xfrm>
            <a:off x="256032" y="3494176"/>
            <a:ext cx="2834640" cy="2321990"/>
          </a:xfrm>
          <a:prstGeom prst="rect">
            <a:avLst/>
          </a:prstGeom>
          <a:noFill/>
          <a:ln>
            <a:noFill/>
          </a:ln>
        </p:spPr>
        <p:txBody>
          <a:bodyPr anchorCtr="0" anchor="t" bIns="45700" lIns="91425" spcFirstLastPara="1" rIns="91425" wrap="square" tIns="45700">
            <a:noAutofit/>
          </a:bodyPr>
          <a:lstStyle>
            <a:lvl1pPr indent="-228600" lvl="0" marL="457200" algn="l">
              <a:lnSpc>
                <a:spcPct val="100000"/>
              </a:lnSpc>
              <a:spcBef>
                <a:spcPts val="1200"/>
              </a:spcBef>
              <a:spcAft>
                <a:spcPts val="0"/>
              </a:spcAft>
              <a:buSzPts val="1400"/>
              <a:buNone/>
              <a:defRPr sz="1400">
                <a:solidFill>
                  <a:srgbClr val="FFFFFF"/>
                </a:solidFill>
              </a:defRPr>
            </a:lvl1pPr>
            <a:lvl2pPr indent="-228600" lvl="1" marL="914400" algn="l">
              <a:lnSpc>
                <a:spcPct val="90000"/>
              </a:lnSpc>
              <a:spcBef>
                <a:spcPts val="250"/>
              </a:spcBef>
              <a:spcAft>
                <a:spcPts val="0"/>
              </a:spcAft>
              <a:buSzPts val="1200"/>
              <a:buNone/>
              <a:defRPr sz="1200"/>
            </a:lvl2pPr>
            <a:lvl3pPr indent="-228600" lvl="2" marL="1371600" algn="l">
              <a:lnSpc>
                <a:spcPct val="90000"/>
              </a:lnSpc>
              <a:spcBef>
                <a:spcPts val="250"/>
              </a:spcBef>
              <a:spcAft>
                <a:spcPts val="0"/>
              </a:spcAft>
              <a:buSzPts val="1000"/>
              <a:buNone/>
              <a:defRPr sz="1000"/>
            </a:lvl3pPr>
            <a:lvl4pPr indent="-228600" lvl="3" marL="1828800" algn="l">
              <a:lnSpc>
                <a:spcPct val="90000"/>
              </a:lnSpc>
              <a:spcBef>
                <a:spcPts val="250"/>
              </a:spcBef>
              <a:spcAft>
                <a:spcPts val="0"/>
              </a:spcAft>
              <a:buSzPts val="900"/>
              <a:buNone/>
              <a:defRPr sz="900"/>
            </a:lvl4pPr>
            <a:lvl5pPr indent="-228600" lvl="4" marL="2286000" algn="l">
              <a:lnSpc>
                <a:spcPct val="90000"/>
              </a:lnSpc>
              <a:spcBef>
                <a:spcPts val="250"/>
              </a:spcBef>
              <a:spcAft>
                <a:spcPts val="0"/>
              </a:spcAft>
              <a:buSzPts val="900"/>
              <a:buNone/>
              <a:defRPr sz="900"/>
            </a:lvl5pPr>
            <a:lvl6pPr indent="-228600" lvl="5" marL="2743200" algn="l">
              <a:lnSpc>
                <a:spcPct val="90000"/>
              </a:lnSpc>
              <a:spcBef>
                <a:spcPts val="250"/>
              </a:spcBef>
              <a:spcAft>
                <a:spcPts val="0"/>
              </a:spcAft>
              <a:buSzPts val="900"/>
              <a:buNone/>
              <a:defRPr sz="900"/>
            </a:lvl6pPr>
            <a:lvl7pPr indent="-228600" lvl="6" marL="3200400" algn="l">
              <a:lnSpc>
                <a:spcPct val="90000"/>
              </a:lnSpc>
              <a:spcBef>
                <a:spcPts val="250"/>
              </a:spcBef>
              <a:spcAft>
                <a:spcPts val="0"/>
              </a:spcAft>
              <a:buSzPts val="900"/>
              <a:buNone/>
              <a:defRPr sz="900"/>
            </a:lvl7pPr>
            <a:lvl8pPr indent="-228600" lvl="7" marL="3657600" algn="l">
              <a:lnSpc>
                <a:spcPct val="90000"/>
              </a:lnSpc>
              <a:spcBef>
                <a:spcPts val="250"/>
              </a:spcBef>
              <a:spcAft>
                <a:spcPts val="0"/>
              </a:spcAft>
              <a:buSzPts val="900"/>
              <a:buNone/>
              <a:defRPr sz="900"/>
            </a:lvl8pPr>
            <a:lvl9pPr indent="-228600" lvl="8" marL="4114800" algn="l">
              <a:lnSpc>
                <a:spcPct val="90000"/>
              </a:lnSpc>
              <a:spcBef>
                <a:spcPts val="250"/>
              </a:spcBef>
              <a:spcAft>
                <a:spcPts val="250"/>
              </a:spcAft>
              <a:buSzPts val="900"/>
              <a:buNone/>
              <a:defRPr sz="900"/>
            </a:lvl9pPr>
          </a:lstStyle>
          <a:p/>
        </p:txBody>
      </p:sp>
      <p:sp>
        <p:nvSpPr>
          <p:cNvPr id="66" name="Google Shape;66;p9"/>
          <p:cNvSpPr txBox="1"/>
          <p:nvPr>
            <p:ph idx="10" type="dt"/>
          </p:nvPr>
        </p:nvSpPr>
        <p:spPr>
          <a:xfrm>
            <a:off x="262465"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9"/>
          <p:cNvSpPr txBox="1"/>
          <p:nvPr>
            <p:ph idx="11" type="ftr"/>
          </p:nvPr>
        </p:nvSpPr>
        <p:spPr>
          <a:xfrm>
            <a:off x="3869268" y="6356350"/>
            <a:ext cx="5911517"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8" name="Google Shape;68;p9"/>
          <p:cNvSpPr txBox="1"/>
          <p:nvPr>
            <p:ph idx="12" type="sldNum"/>
          </p:nvPr>
        </p:nvSpPr>
        <p:spPr>
          <a:xfrm>
            <a:off x="10634135" y="6356350"/>
            <a:ext cx="153092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69" name="Shape 69"/>
        <p:cNvGrpSpPr/>
        <p:nvPr/>
      </p:nvGrpSpPr>
      <p:grpSpPr>
        <a:xfrm>
          <a:off x="0" y="0"/>
          <a:ext cx="0" cy="0"/>
          <a:chOff x="0" y="0"/>
          <a:chExt cx="0" cy="0"/>
        </a:xfrm>
      </p:grpSpPr>
      <p:sp>
        <p:nvSpPr>
          <p:cNvPr id="70" name="Google Shape;70;p10"/>
          <p:cNvSpPr txBox="1"/>
          <p:nvPr>
            <p:ph type="title"/>
          </p:nvPr>
        </p:nvSpPr>
        <p:spPr>
          <a:xfrm>
            <a:off x="256032" y="1143000"/>
            <a:ext cx="2834640" cy="237744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rgbClr val="FFFFFF"/>
              </a:buClr>
              <a:buSzPts val="3200"/>
              <a:buFont typeface="Corbel"/>
              <a:buNone/>
              <a:defRPr b="0"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1" name="Google Shape;71;p10"/>
          <p:cNvSpPr/>
          <p:nvPr>
            <p:ph idx="2" type="pic"/>
          </p:nvPr>
        </p:nvSpPr>
        <p:spPr>
          <a:xfrm>
            <a:off x="3570644" y="767419"/>
            <a:ext cx="8115230" cy="5330952"/>
          </a:xfrm>
          <a:prstGeom prst="rect">
            <a:avLst/>
          </a:prstGeom>
          <a:solidFill>
            <a:srgbClr val="BFBFBF"/>
          </a:solidFill>
          <a:ln>
            <a:noFill/>
          </a:ln>
        </p:spPr>
        <p:txBody>
          <a:bodyPr anchorCtr="0" anchor="t" bIns="45700" lIns="91425" spcFirstLastPara="1" rIns="91425" wrap="square" tIns="45700">
            <a:noAutofit/>
          </a:bodyPr>
          <a:lstStyle>
            <a:lvl1pPr lvl="0" marR="0" rtl="0" algn="l">
              <a:lnSpc>
                <a:spcPct val="90000"/>
              </a:lnSpc>
              <a:spcBef>
                <a:spcPts val="1200"/>
              </a:spcBef>
              <a:spcAft>
                <a:spcPts val="0"/>
              </a:spcAft>
              <a:buClr>
                <a:schemeClr val="accent1"/>
              </a:buClr>
              <a:buSzPts val="3200"/>
              <a:buFont typeface="Noto Sans Symbols"/>
              <a:buNone/>
              <a:defRPr b="0" i="0" sz="3200" u="none" cap="none" strike="noStrike">
                <a:solidFill>
                  <a:srgbClr val="595959"/>
                </a:solidFill>
                <a:latin typeface="Corbel"/>
                <a:ea typeface="Corbel"/>
                <a:cs typeface="Corbel"/>
                <a:sym typeface="Corbel"/>
              </a:defRPr>
            </a:lvl1pPr>
            <a:lvl2pPr lvl="1" marR="0" rtl="0" algn="l">
              <a:lnSpc>
                <a:spcPct val="90000"/>
              </a:lnSpc>
              <a:spcBef>
                <a:spcPts val="250"/>
              </a:spcBef>
              <a:spcAft>
                <a:spcPts val="0"/>
              </a:spcAft>
              <a:buClr>
                <a:schemeClr val="accent1"/>
              </a:buClr>
              <a:buSzPts val="2800"/>
              <a:buFont typeface="Noto Sans Symbols"/>
              <a:buNone/>
              <a:defRPr b="0" i="0" sz="2800" u="none" cap="none" strike="noStrike">
                <a:solidFill>
                  <a:srgbClr val="595959"/>
                </a:solidFill>
                <a:latin typeface="Corbel"/>
                <a:ea typeface="Corbel"/>
                <a:cs typeface="Corbel"/>
                <a:sym typeface="Corbel"/>
              </a:defRPr>
            </a:lvl2pPr>
            <a:lvl3pPr lvl="2" marR="0" rtl="0" algn="l">
              <a:lnSpc>
                <a:spcPct val="90000"/>
              </a:lnSpc>
              <a:spcBef>
                <a:spcPts val="250"/>
              </a:spcBef>
              <a:spcAft>
                <a:spcPts val="0"/>
              </a:spcAft>
              <a:buClr>
                <a:schemeClr val="accent1"/>
              </a:buClr>
              <a:buSzPts val="2400"/>
              <a:buFont typeface="Noto Sans Symbols"/>
              <a:buNone/>
              <a:defRPr b="0" i="0" sz="2400" u="none" cap="none" strike="noStrike">
                <a:solidFill>
                  <a:srgbClr val="595959"/>
                </a:solidFill>
                <a:latin typeface="Corbel"/>
                <a:ea typeface="Corbel"/>
                <a:cs typeface="Corbel"/>
                <a:sym typeface="Corbel"/>
              </a:defRPr>
            </a:lvl3pPr>
            <a:lvl4pPr lvl="3" marR="0" rtl="0" algn="l">
              <a:lnSpc>
                <a:spcPct val="90000"/>
              </a:lnSpc>
              <a:spcBef>
                <a:spcPts val="250"/>
              </a:spcBef>
              <a:spcAft>
                <a:spcPts val="0"/>
              </a:spcAft>
              <a:buClr>
                <a:schemeClr val="accent1"/>
              </a:buClr>
              <a:buSzPts val="2000"/>
              <a:buFont typeface="Noto Sans Symbols"/>
              <a:buNone/>
              <a:defRPr b="0" i="0" sz="2000" u="none" cap="none" strike="noStrike">
                <a:solidFill>
                  <a:srgbClr val="595959"/>
                </a:solidFill>
                <a:latin typeface="Corbel"/>
                <a:ea typeface="Corbel"/>
                <a:cs typeface="Corbel"/>
                <a:sym typeface="Corbel"/>
              </a:defRPr>
            </a:lvl4pPr>
            <a:lvl5pPr lvl="4" marR="0" rtl="0" algn="l">
              <a:lnSpc>
                <a:spcPct val="90000"/>
              </a:lnSpc>
              <a:spcBef>
                <a:spcPts val="250"/>
              </a:spcBef>
              <a:spcAft>
                <a:spcPts val="0"/>
              </a:spcAft>
              <a:buClr>
                <a:schemeClr val="accent1"/>
              </a:buClr>
              <a:buSzPts val="2000"/>
              <a:buFont typeface="Noto Sans Symbols"/>
              <a:buNone/>
              <a:defRPr b="0" i="0" sz="2000" u="none" cap="none" strike="noStrike">
                <a:solidFill>
                  <a:srgbClr val="595959"/>
                </a:solidFill>
                <a:latin typeface="Corbel"/>
                <a:ea typeface="Corbel"/>
                <a:cs typeface="Corbel"/>
                <a:sym typeface="Corbel"/>
              </a:defRPr>
            </a:lvl5pPr>
            <a:lvl6pPr lvl="5" marR="0" rtl="0" algn="l">
              <a:lnSpc>
                <a:spcPct val="90000"/>
              </a:lnSpc>
              <a:spcBef>
                <a:spcPts val="250"/>
              </a:spcBef>
              <a:spcAft>
                <a:spcPts val="0"/>
              </a:spcAft>
              <a:buClr>
                <a:schemeClr val="accent1"/>
              </a:buClr>
              <a:buSzPts val="2000"/>
              <a:buFont typeface="Noto Sans Symbols"/>
              <a:buNone/>
              <a:defRPr b="0" i="0" sz="2000" u="none" cap="none" strike="noStrike">
                <a:solidFill>
                  <a:srgbClr val="595959"/>
                </a:solidFill>
                <a:latin typeface="Corbel"/>
                <a:ea typeface="Corbel"/>
                <a:cs typeface="Corbel"/>
                <a:sym typeface="Corbel"/>
              </a:defRPr>
            </a:lvl6pPr>
            <a:lvl7pPr lvl="6" marR="0" rtl="0" algn="l">
              <a:lnSpc>
                <a:spcPct val="90000"/>
              </a:lnSpc>
              <a:spcBef>
                <a:spcPts val="250"/>
              </a:spcBef>
              <a:spcAft>
                <a:spcPts val="0"/>
              </a:spcAft>
              <a:buClr>
                <a:schemeClr val="accent1"/>
              </a:buClr>
              <a:buSzPts val="2000"/>
              <a:buFont typeface="Noto Sans Symbols"/>
              <a:buNone/>
              <a:defRPr b="0" i="0" sz="2000" u="none" cap="none" strike="noStrike">
                <a:solidFill>
                  <a:srgbClr val="595959"/>
                </a:solidFill>
                <a:latin typeface="Corbel"/>
                <a:ea typeface="Corbel"/>
                <a:cs typeface="Corbel"/>
                <a:sym typeface="Corbel"/>
              </a:defRPr>
            </a:lvl7pPr>
            <a:lvl8pPr lvl="7" marR="0" rtl="0" algn="l">
              <a:lnSpc>
                <a:spcPct val="90000"/>
              </a:lnSpc>
              <a:spcBef>
                <a:spcPts val="250"/>
              </a:spcBef>
              <a:spcAft>
                <a:spcPts val="0"/>
              </a:spcAft>
              <a:buClr>
                <a:schemeClr val="accent1"/>
              </a:buClr>
              <a:buSzPts val="2000"/>
              <a:buFont typeface="Noto Sans Symbols"/>
              <a:buNone/>
              <a:defRPr b="0" i="0" sz="2000" u="none" cap="none" strike="noStrike">
                <a:solidFill>
                  <a:srgbClr val="595959"/>
                </a:solidFill>
                <a:latin typeface="Corbel"/>
                <a:ea typeface="Corbel"/>
                <a:cs typeface="Corbel"/>
                <a:sym typeface="Corbel"/>
              </a:defRPr>
            </a:lvl8pPr>
            <a:lvl9pPr lvl="8" marR="0" rtl="0" algn="l">
              <a:lnSpc>
                <a:spcPct val="90000"/>
              </a:lnSpc>
              <a:spcBef>
                <a:spcPts val="250"/>
              </a:spcBef>
              <a:spcAft>
                <a:spcPts val="250"/>
              </a:spcAft>
              <a:buClr>
                <a:schemeClr val="accent1"/>
              </a:buClr>
              <a:buSzPts val="2000"/>
              <a:buFont typeface="Noto Sans Symbols"/>
              <a:buNone/>
              <a:defRPr b="0" i="0" sz="2000" u="none" cap="none" strike="noStrike">
                <a:solidFill>
                  <a:srgbClr val="595959"/>
                </a:solidFill>
                <a:latin typeface="Corbel"/>
                <a:ea typeface="Corbel"/>
                <a:cs typeface="Corbel"/>
                <a:sym typeface="Corbel"/>
              </a:defRPr>
            </a:lvl9pPr>
          </a:lstStyle>
          <a:p/>
        </p:txBody>
      </p:sp>
      <p:sp>
        <p:nvSpPr>
          <p:cNvPr id="72" name="Google Shape;72;p10"/>
          <p:cNvSpPr txBox="1"/>
          <p:nvPr>
            <p:ph idx="1" type="body"/>
          </p:nvPr>
        </p:nvSpPr>
        <p:spPr>
          <a:xfrm>
            <a:off x="256032" y="3493008"/>
            <a:ext cx="2834640" cy="2322576"/>
          </a:xfrm>
          <a:prstGeom prst="rect">
            <a:avLst/>
          </a:prstGeom>
          <a:noFill/>
          <a:ln>
            <a:noFill/>
          </a:ln>
        </p:spPr>
        <p:txBody>
          <a:bodyPr anchorCtr="0" anchor="t" bIns="45700" lIns="91425" spcFirstLastPara="1" rIns="91425" wrap="square" tIns="45700">
            <a:noAutofit/>
          </a:bodyPr>
          <a:lstStyle>
            <a:lvl1pPr indent="-228600" lvl="0" marL="457200" algn="l">
              <a:lnSpc>
                <a:spcPct val="100000"/>
              </a:lnSpc>
              <a:spcBef>
                <a:spcPts val="1200"/>
              </a:spcBef>
              <a:spcAft>
                <a:spcPts val="0"/>
              </a:spcAft>
              <a:buSzPts val="1400"/>
              <a:buNone/>
              <a:defRPr sz="1400">
                <a:solidFill>
                  <a:srgbClr val="FFFFFF"/>
                </a:solidFill>
              </a:defRPr>
            </a:lvl1pPr>
            <a:lvl2pPr indent="-228600" lvl="1" marL="914400" algn="l">
              <a:lnSpc>
                <a:spcPct val="90000"/>
              </a:lnSpc>
              <a:spcBef>
                <a:spcPts val="250"/>
              </a:spcBef>
              <a:spcAft>
                <a:spcPts val="0"/>
              </a:spcAft>
              <a:buSzPts val="1200"/>
              <a:buNone/>
              <a:defRPr sz="1200"/>
            </a:lvl2pPr>
            <a:lvl3pPr indent="-228600" lvl="2" marL="1371600" algn="l">
              <a:lnSpc>
                <a:spcPct val="90000"/>
              </a:lnSpc>
              <a:spcBef>
                <a:spcPts val="250"/>
              </a:spcBef>
              <a:spcAft>
                <a:spcPts val="0"/>
              </a:spcAft>
              <a:buSzPts val="1000"/>
              <a:buNone/>
              <a:defRPr sz="1000"/>
            </a:lvl3pPr>
            <a:lvl4pPr indent="-228600" lvl="3" marL="1828800" algn="l">
              <a:lnSpc>
                <a:spcPct val="90000"/>
              </a:lnSpc>
              <a:spcBef>
                <a:spcPts val="250"/>
              </a:spcBef>
              <a:spcAft>
                <a:spcPts val="0"/>
              </a:spcAft>
              <a:buSzPts val="900"/>
              <a:buNone/>
              <a:defRPr sz="900"/>
            </a:lvl4pPr>
            <a:lvl5pPr indent="-228600" lvl="4" marL="2286000" algn="l">
              <a:lnSpc>
                <a:spcPct val="90000"/>
              </a:lnSpc>
              <a:spcBef>
                <a:spcPts val="250"/>
              </a:spcBef>
              <a:spcAft>
                <a:spcPts val="0"/>
              </a:spcAft>
              <a:buSzPts val="900"/>
              <a:buNone/>
              <a:defRPr sz="900"/>
            </a:lvl5pPr>
            <a:lvl6pPr indent="-228600" lvl="5" marL="2743200" algn="l">
              <a:lnSpc>
                <a:spcPct val="90000"/>
              </a:lnSpc>
              <a:spcBef>
                <a:spcPts val="250"/>
              </a:spcBef>
              <a:spcAft>
                <a:spcPts val="0"/>
              </a:spcAft>
              <a:buSzPts val="900"/>
              <a:buNone/>
              <a:defRPr sz="900"/>
            </a:lvl6pPr>
            <a:lvl7pPr indent="-228600" lvl="6" marL="3200400" algn="l">
              <a:lnSpc>
                <a:spcPct val="90000"/>
              </a:lnSpc>
              <a:spcBef>
                <a:spcPts val="250"/>
              </a:spcBef>
              <a:spcAft>
                <a:spcPts val="0"/>
              </a:spcAft>
              <a:buSzPts val="900"/>
              <a:buNone/>
              <a:defRPr sz="900"/>
            </a:lvl7pPr>
            <a:lvl8pPr indent="-228600" lvl="7" marL="3657600" algn="l">
              <a:lnSpc>
                <a:spcPct val="90000"/>
              </a:lnSpc>
              <a:spcBef>
                <a:spcPts val="250"/>
              </a:spcBef>
              <a:spcAft>
                <a:spcPts val="0"/>
              </a:spcAft>
              <a:buSzPts val="900"/>
              <a:buNone/>
              <a:defRPr sz="900"/>
            </a:lvl8pPr>
            <a:lvl9pPr indent="-228600" lvl="8" marL="4114800" algn="l">
              <a:lnSpc>
                <a:spcPct val="90000"/>
              </a:lnSpc>
              <a:spcBef>
                <a:spcPts val="250"/>
              </a:spcBef>
              <a:spcAft>
                <a:spcPts val="250"/>
              </a:spcAft>
              <a:buSzPts val="900"/>
              <a:buNone/>
              <a:defRPr sz="900"/>
            </a:lvl9pPr>
          </a:lstStyle>
          <a:p/>
        </p:txBody>
      </p:sp>
      <p:sp>
        <p:nvSpPr>
          <p:cNvPr id="73" name="Google Shape;73;p10"/>
          <p:cNvSpPr txBox="1"/>
          <p:nvPr>
            <p:ph idx="10" type="dt"/>
          </p:nvPr>
        </p:nvSpPr>
        <p:spPr>
          <a:xfrm>
            <a:off x="262465"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4" name="Google Shape;74;p10"/>
          <p:cNvSpPr txBox="1"/>
          <p:nvPr>
            <p:ph idx="11" type="ftr"/>
          </p:nvPr>
        </p:nvSpPr>
        <p:spPr>
          <a:xfrm>
            <a:off x="3499101" y="6356350"/>
            <a:ext cx="5911517"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5" name="Google Shape;75;p10"/>
          <p:cNvSpPr txBox="1"/>
          <p:nvPr>
            <p:ph idx="12" type="sldNum"/>
          </p:nvPr>
        </p:nvSpPr>
        <p:spPr>
          <a:xfrm>
            <a:off x="10634135" y="6356350"/>
            <a:ext cx="153092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Google Shape;10;p1"/>
          <p:cNvSpPr/>
          <p:nvPr/>
        </p:nvSpPr>
        <p:spPr>
          <a:xfrm>
            <a:off x="1" y="758952"/>
            <a:ext cx="3443590" cy="5330952"/>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1"/>
          <p:cNvSpPr txBox="1"/>
          <p:nvPr>
            <p:ph type="title"/>
          </p:nvPr>
        </p:nvSpPr>
        <p:spPr>
          <a:xfrm>
            <a:off x="252919" y="1123837"/>
            <a:ext cx="2947482" cy="4601183"/>
          </a:xfrm>
          <a:prstGeom prst="rect">
            <a:avLst/>
          </a:prstGeom>
          <a:noFill/>
          <a:ln>
            <a:noFill/>
          </a:ln>
        </p:spPr>
        <p:txBody>
          <a:bodyPr anchorCtr="0" anchor="ctr" bIns="45700" lIns="91425" spcFirstLastPara="1" rIns="91425" wrap="square" tIns="45700">
            <a:noAutofit/>
          </a:bodyPr>
          <a:lstStyle>
            <a:lvl1pPr lvl="0" marR="0" rtl="0" algn="l">
              <a:lnSpc>
                <a:spcPct val="90000"/>
              </a:lnSpc>
              <a:spcBef>
                <a:spcPts val="0"/>
              </a:spcBef>
              <a:spcAft>
                <a:spcPts val="0"/>
              </a:spcAft>
              <a:buClr>
                <a:srgbClr val="FFFFFF"/>
              </a:buClr>
              <a:buSzPts val="3600"/>
              <a:buFont typeface="Corbel"/>
              <a:buNone/>
              <a:defRPr b="0" i="0" sz="3600" u="none" cap="none" strike="noStrike">
                <a:solidFill>
                  <a:srgbClr val="FFFFFF"/>
                </a:solidFill>
                <a:latin typeface="Corbel"/>
                <a:ea typeface="Corbel"/>
                <a:cs typeface="Corbel"/>
                <a:sym typeface="Corbe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2" name="Google Shape;12;p1"/>
          <p:cNvSpPr/>
          <p:nvPr/>
        </p:nvSpPr>
        <p:spPr>
          <a:xfrm>
            <a:off x="11815864" y="758952"/>
            <a:ext cx="384048" cy="5330952"/>
          </a:xfrm>
          <a:prstGeom prst="rect">
            <a:avLst/>
          </a:prstGeom>
          <a:solidFill>
            <a:srgbClr val="C8C8C8">
              <a:alpha val="49803"/>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1"/>
          <p:cNvSpPr txBox="1"/>
          <p:nvPr>
            <p:ph idx="1" type="body"/>
          </p:nvPr>
        </p:nvSpPr>
        <p:spPr>
          <a:xfrm>
            <a:off x="3869268" y="864108"/>
            <a:ext cx="7315200" cy="5120640"/>
          </a:xfrm>
          <a:prstGeom prst="rect">
            <a:avLst/>
          </a:prstGeom>
          <a:noFill/>
          <a:ln>
            <a:noFill/>
          </a:ln>
        </p:spPr>
        <p:txBody>
          <a:bodyPr anchorCtr="0" anchor="ctr" bIns="45700" lIns="91425" spcFirstLastPara="1" rIns="91425" wrap="square" tIns="45700">
            <a:noAutofit/>
          </a:bodyPr>
          <a:lstStyle>
            <a:lvl1pPr indent="-355600" lvl="0" marL="457200" marR="0" rtl="0" algn="l">
              <a:lnSpc>
                <a:spcPct val="90000"/>
              </a:lnSpc>
              <a:spcBef>
                <a:spcPts val="1200"/>
              </a:spcBef>
              <a:spcAft>
                <a:spcPts val="0"/>
              </a:spcAft>
              <a:buClr>
                <a:schemeClr val="accent1"/>
              </a:buClr>
              <a:buSzPts val="2000"/>
              <a:buFont typeface="Noto Sans Symbols"/>
              <a:buChar char="●"/>
              <a:defRPr b="0" i="0" sz="2000" u="none" cap="none" strike="noStrike">
                <a:solidFill>
                  <a:srgbClr val="595959"/>
                </a:solidFill>
                <a:latin typeface="Corbel"/>
                <a:ea typeface="Corbel"/>
                <a:cs typeface="Corbel"/>
                <a:sym typeface="Corbel"/>
              </a:defRPr>
            </a:lvl1pPr>
            <a:lvl2pPr indent="-342900" lvl="1" marL="914400" marR="0" rtl="0" algn="l">
              <a:lnSpc>
                <a:spcPct val="90000"/>
              </a:lnSpc>
              <a:spcBef>
                <a:spcPts val="250"/>
              </a:spcBef>
              <a:spcAft>
                <a:spcPts val="0"/>
              </a:spcAft>
              <a:buClr>
                <a:schemeClr val="accent1"/>
              </a:buClr>
              <a:buSzPts val="1800"/>
              <a:buFont typeface="Noto Sans Symbols"/>
              <a:buChar char="●"/>
              <a:defRPr b="0" i="0" sz="1800" u="none" cap="none" strike="noStrike">
                <a:solidFill>
                  <a:srgbClr val="595959"/>
                </a:solidFill>
                <a:latin typeface="Corbel"/>
                <a:ea typeface="Corbel"/>
                <a:cs typeface="Corbel"/>
                <a:sym typeface="Corbel"/>
              </a:defRPr>
            </a:lvl2pPr>
            <a:lvl3pPr indent="-330200" lvl="2" marL="1371600" marR="0" rtl="0" algn="l">
              <a:lnSpc>
                <a:spcPct val="90000"/>
              </a:lnSpc>
              <a:spcBef>
                <a:spcPts val="250"/>
              </a:spcBef>
              <a:spcAft>
                <a:spcPts val="0"/>
              </a:spcAft>
              <a:buClr>
                <a:schemeClr val="accent1"/>
              </a:buClr>
              <a:buSzPts val="1600"/>
              <a:buFont typeface="Noto Sans Symbols"/>
              <a:buChar char="●"/>
              <a:defRPr b="0" i="0" sz="1600" u="none" cap="none" strike="noStrike">
                <a:solidFill>
                  <a:srgbClr val="595959"/>
                </a:solidFill>
                <a:latin typeface="Corbel"/>
                <a:ea typeface="Corbel"/>
                <a:cs typeface="Corbel"/>
                <a:sym typeface="Corbel"/>
              </a:defRPr>
            </a:lvl3pPr>
            <a:lvl4pPr indent="-317500" lvl="3" marL="1828800" marR="0" rtl="0" algn="l">
              <a:lnSpc>
                <a:spcPct val="90000"/>
              </a:lnSpc>
              <a:spcBef>
                <a:spcPts val="250"/>
              </a:spcBef>
              <a:spcAft>
                <a:spcPts val="0"/>
              </a:spcAft>
              <a:buClr>
                <a:schemeClr val="accent1"/>
              </a:buClr>
              <a:buSzPts val="1400"/>
              <a:buFont typeface="Noto Sans Symbols"/>
              <a:buChar char="●"/>
              <a:defRPr b="0" i="0" sz="1400" u="none" cap="none" strike="noStrike">
                <a:solidFill>
                  <a:srgbClr val="595959"/>
                </a:solidFill>
                <a:latin typeface="Corbel"/>
                <a:ea typeface="Corbel"/>
                <a:cs typeface="Corbel"/>
                <a:sym typeface="Corbel"/>
              </a:defRPr>
            </a:lvl4pPr>
            <a:lvl5pPr indent="-317500" lvl="4" marL="2286000" marR="0" rtl="0" algn="l">
              <a:lnSpc>
                <a:spcPct val="90000"/>
              </a:lnSpc>
              <a:spcBef>
                <a:spcPts val="250"/>
              </a:spcBef>
              <a:spcAft>
                <a:spcPts val="0"/>
              </a:spcAft>
              <a:buClr>
                <a:schemeClr val="accent1"/>
              </a:buClr>
              <a:buSzPts val="1400"/>
              <a:buFont typeface="Noto Sans Symbols"/>
              <a:buChar char="●"/>
              <a:defRPr b="0" i="0" sz="1400" u="none" cap="none" strike="noStrike">
                <a:solidFill>
                  <a:srgbClr val="595959"/>
                </a:solidFill>
                <a:latin typeface="Corbel"/>
                <a:ea typeface="Corbel"/>
                <a:cs typeface="Corbel"/>
                <a:sym typeface="Corbel"/>
              </a:defRPr>
            </a:lvl5pPr>
            <a:lvl6pPr indent="-317500" lvl="5" marL="2743200" marR="0" rtl="0" algn="l">
              <a:lnSpc>
                <a:spcPct val="90000"/>
              </a:lnSpc>
              <a:spcBef>
                <a:spcPts val="250"/>
              </a:spcBef>
              <a:spcAft>
                <a:spcPts val="0"/>
              </a:spcAft>
              <a:buClr>
                <a:schemeClr val="accent1"/>
              </a:buClr>
              <a:buSzPts val="1400"/>
              <a:buFont typeface="Noto Sans Symbols"/>
              <a:buChar char="●"/>
              <a:defRPr b="0" i="0" sz="1400" u="none" cap="none" strike="noStrike">
                <a:solidFill>
                  <a:srgbClr val="595959"/>
                </a:solidFill>
                <a:latin typeface="Corbel"/>
                <a:ea typeface="Corbel"/>
                <a:cs typeface="Corbel"/>
                <a:sym typeface="Corbel"/>
              </a:defRPr>
            </a:lvl6pPr>
            <a:lvl7pPr indent="-317500" lvl="6" marL="3200400" marR="0" rtl="0" algn="l">
              <a:lnSpc>
                <a:spcPct val="90000"/>
              </a:lnSpc>
              <a:spcBef>
                <a:spcPts val="250"/>
              </a:spcBef>
              <a:spcAft>
                <a:spcPts val="0"/>
              </a:spcAft>
              <a:buClr>
                <a:schemeClr val="accent1"/>
              </a:buClr>
              <a:buSzPts val="1400"/>
              <a:buFont typeface="Noto Sans Symbols"/>
              <a:buChar char="●"/>
              <a:defRPr b="0" i="0" sz="1400" u="none" cap="none" strike="noStrike">
                <a:solidFill>
                  <a:srgbClr val="595959"/>
                </a:solidFill>
                <a:latin typeface="Corbel"/>
                <a:ea typeface="Corbel"/>
                <a:cs typeface="Corbel"/>
                <a:sym typeface="Corbel"/>
              </a:defRPr>
            </a:lvl7pPr>
            <a:lvl8pPr indent="-317500" lvl="7" marL="3657600" marR="0" rtl="0" algn="l">
              <a:lnSpc>
                <a:spcPct val="90000"/>
              </a:lnSpc>
              <a:spcBef>
                <a:spcPts val="250"/>
              </a:spcBef>
              <a:spcAft>
                <a:spcPts val="0"/>
              </a:spcAft>
              <a:buClr>
                <a:schemeClr val="accent1"/>
              </a:buClr>
              <a:buSzPts val="1400"/>
              <a:buFont typeface="Noto Sans Symbols"/>
              <a:buChar char="●"/>
              <a:defRPr b="0" i="0" sz="1400" u="none" cap="none" strike="noStrike">
                <a:solidFill>
                  <a:srgbClr val="595959"/>
                </a:solidFill>
                <a:latin typeface="Corbel"/>
                <a:ea typeface="Corbel"/>
                <a:cs typeface="Corbel"/>
                <a:sym typeface="Corbel"/>
              </a:defRPr>
            </a:lvl8pPr>
            <a:lvl9pPr indent="-317500" lvl="8" marL="4114800" marR="0" rtl="0" algn="l">
              <a:lnSpc>
                <a:spcPct val="90000"/>
              </a:lnSpc>
              <a:spcBef>
                <a:spcPts val="250"/>
              </a:spcBef>
              <a:spcAft>
                <a:spcPts val="250"/>
              </a:spcAft>
              <a:buClr>
                <a:schemeClr val="accent1"/>
              </a:buClr>
              <a:buSzPts val="1400"/>
              <a:buFont typeface="Noto Sans Symbols"/>
              <a:buChar char="●"/>
              <a:defRPr b="0" i="0" sz="1400" u="none" cap="none" strike="noStrike">
                <a:solidFill>
                  <a:srgbClr val="595959"/>
                </a:solidFill>
                <a:latin typeface="Corbel"/>
                <a:ea typeface="Corbel"/>
                <a:cs typeface="Corbel"/>
                <a:sym typeface="Corbel"/>
              </a:defRPr>
            </a:lvl9pPr>
          </a:lstStyle>
          <a:p/>
        </p:txBody>
      </p:sp>
      <p:sp>
        <p:nvSpPr>
          <p:cNvPr id="14" name="Google Shape;14;p1"/>
          <p:cNvSpPr txBox="1"/>
          <p:nvPr>
            <p:ph idx="10" type="dt"/>
          </p:nvPr>
        </p:nvSpPr>
        <p:spPr>
          <a:xfrm>
            <a:off x="262465"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100" u="none" cap="none" strike="noStrike">
                <a:solidFill>
                  <a:srgbClr val="7F7F7F"/>
                </a:solidFill>
                <a:latin typeface="Corbel"/>
                <a:ea typeface="Corbel"/>
                <a:cs typeface="Corbel"/>
                <a:sym typeface="Corbel"/>
              </a:defRPr>
            </a:lvl1pPr>
            <a:lvl2pPr lvl="1"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2pPr>
            <a:lvl3pPr lvl="2"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3pPr>
            <a:lvl4pPr lvl="3"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4pPr>
            <a:lvl5pPr lvl="4"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5pPr>
            <a:lvl6pPr lvl="5"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6pPr>
            <a:lvl7pPr lvl="6"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7pPr>
            <a:lvl8pPr lvl="7"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8pPr>
            <a:lvl9pPr lvl="8"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9pPr>
          </a:lstStyle>
          <a:p/>
        </p:txBody>
      </p:sp>
      <p:sp>
        <p:nvSpPr>
          <p:cNvPr id="15" name="Google Shape;15;p1"/>
          <p:cNvSpPr txBox="1"/>
          <p:nvPr>
            <p:ph idx="11" type="ftr"/>
          </p:nvPr>
        </p:nvSpPr>
        <p:spPr>
          <a:xfrm>
            <a:off x="3869268" y="6356350"/>
            <a:ext cx="5911517"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100" u="none" cap="none" strike="noStrike">
                <a:solidFill>
                  <a:srgbClr val="7F7F7F"/>
                </a:solidFill>
                <a:latin typeface="Corbel"/>
                <a:ea typeface="Corbel"/>
                <a:cs typeface="Corbel"/>
                <a:sym typeface="Corbel"/>
              </a:defRPr>
            </a:lvl1pPr>
            <a:lvl2pPr lvl="1"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2pPr>
            <a:lvl3pPr lvl="2"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3pPr>
            <a:lvl4pPr lvl="3"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4pPr>
            <a:lvl5pPr lvl="4"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5pPr>
            <a:lvl6pPr lvl="5"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6pPr>
            <a:lvl7pPr lvl="6"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7pPr>
            <a:lvl8pPr lvl="7"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8pPr>
            <a:lvl9pPr lvl="8"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9pPr>
          </a:lstStyle>
          <a:p/>
        </p:txBody>
      </p:sp>
      <p:sp>
        <p:nvSpPr>
          <p:cNvPr id="16" name="Google Shape;16;p1"/>
          <p:cNvSpPr txBox="1"/>
          <p:nvPr>
            <p:ph idx="12" type="sldNum"/>
          </p:nvPr>
        </p:nvSpPr>
        <p:spPr>
          <a:xfrm>
            <a:off x="10634135" y="6356350"/>
            <a:ext cx="1530927"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1" i="0" sz="1200" u="none" cap="none" strike="noStrike">
                <a:solidFill>
                  <a:schemeClr val="accent1"/>
                </a:solidFill>
                <a:latin typeface="Corbel"/>
                <a:ea typeface="Corbel"/>
                <a:cs typeface="Corbel"/>
                <a:sym typeface="Corbel"/>
              </a:defRPr>
            </a:lvl1pPr>
            <a:lvl2pPr indent="0" lvl="1" marL="0" marR="0" rtl="0" algn="r">
              <a:spcBef>
                <a:spcPts val="0"/>
              </a:spcBef>
              <a:buNone/>
              <a:defRPr b="1" i="0" sz="1200" u="none" cap="none" strike="noStrike">
                <a:solidFill>
                  <a:schemeClr val="accent1"/>
                </a:solidFill>
                <a:latin typeface="Corbel"/>
                <a:ea typeface="Corbel"/>
                <a:cs typeface="Corbel"/>
                <a:sym typeface="Corbel"/>
              </a:defRPr>
            </a:lvl2pPr>
            <a:lvl3pPr indent="0" lvl="2" marL="0" marR="0" rtl="0" algn="r">
              <a:spcBef>
                <a:spcPts val="0"/>
              </a:spcBef>
              <a:buNone/>
              <a:defRPr b="1" i="0" sz="1200" u="none" cap="none" strike="noStrike">
                <a:solidFill>
                  <a:schemeClr val="accent1"/>
                </a:solidFill>
                <a:latin typeface="Corbel"/>
                <a:ea typeface="Corbel"/>
                <a:cs typeface="Corbel"/>
                <a:sym typeface="Corbel"/>
              </a:defRPr>
            </a:lvl3pPr>
            <a:lvl4pPr indent="0" lvl="3" marL="0" marR="0" rtl="0" algn="r">
              <a:spcBef>
                <a:spcPts val="0"/>
              </a:spcBef>
              <a:buNone/>
              <a:defRPr b="1" i="0" sz="1200" u="none" cap="none" strike="noStrike">
                <a:solidFill>
                  <a:schemeClr val="accent1"/>
                </a:solidFill>
                <a:latin typeface="Corbel"/>
                <a:ea typeface="Corbel"/>
                <a:cs typeface="Corbel"/>
                <a:sym typeface="Corbel"/>
              </a:defRPr>
            </a:lvl4pPr>
            <a:lvl5pPr indent="0" lvl="4" marL="0" marR="0" rtl="0" algn="r">
              <a:spcBef>
                <a:spcPts val="0"/>
              </a:spcBef>
              <a:buNone/>
              <a:defRPr b="1" i="0" sz="1200" u="none" cap="none" strike="noStrike">
                <a:solidFill>
                  <a:schemeClr val="accent1"/>
                </a:solidFill>
                <a:latin typeface="Corbel"/>
                <a:ea typeface="Corbel"/>
                <a:cs typeface="Corbel"/>
                <a:sym typeface="Corbel"/>
              </a:defRPr>
            </a:lvl5pPr>
            <a:lvl6pPr indent="0" lvl="5" marL="0" marR="0" rtl="0" algn="r">
              <a:spcBef>
                <a:spcPts val="0"/>
              </a:spcBef>
              <a:buNone/>
              <a:defRPr b="1" i="0" sz="1200" u="none" cap="none" strike="noStrike">
                <a:solidFill>
                  <a:schemeClr val="accent1"/>
                </a:solidFill>
                <a:latin typeface="Corbel"/>
                <a:ea typeface="Corbel"/>
                <a:cs typeface="Corbel"/>
                <a:sym typeface="Corbel"/>
              </a:defRPr>
            </a:lvl6pPr>
            <a:lvl7pPr indent="0" lvl="6" marL="0" marR="0" rtl="0" algn="r">
              <a:spcBef>
                <a:spcPts val="0"/>
              </a:spcBef>
              <a:buNone/>
              <a:defRPr b="1" i="0" sz="1200" u="none" cap="none" strike="noStrike">
                <a:solidFill>
                  <a:schemeClr val="accent1"/>
                </a:solidFill>
                <a:latin typeface="Corbel"/>
                <a:ea typeface="Corbel"/>
                <a:cs typeface="Corbel"/>
                <a:sym typeface="Corbel"/>
              </a:defRPr>
            </a:lvl7pPr>
            <a:lvl8pPr indent="0" lvl="7" marL="0" marR="0" rtl="0" algn="r">
              <a:spcBef>
                <a:spcPts val="0"/>
              </a:spcBef>
              <a:buNone/>
              <a:defRPr b="1" i="0" sz="1200" u="none" cap="none" strike="noStrike">
                <a:solidFill>
                  <a:schemeClr val="accent1"/>
                </a:solidFill>
                <a:latin typeface="Corbel"/>
                <a:ea typeface="Corbel"/>
                <a:cs typeface="Corbel"/>
                <a:sym typeface="Corbel"/>
              </a:defRPr>
            </a:lvl8pPr>
            <a:lvl9pPr indent="0" lvl="8" marL="0" marR="0" rtl="0" algn="r">
              <a:spcBef>
                <a:spcPts val="0"/>
              </a:spcBef>
              <a:buNone/>
              <a:defRPr b="1" i="0" sz="1200" u="none" cap="none" strike="noStrike">
                <a:solidFill>
                  <a:schemeClr val="accent1"/>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hyperlink" Target="https://www.flickr.com/photos/opensourceway/6555466069/in/photostream/"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1" name="Shape 91"/>
        <p:cNvGrpSpPr/>
        <p:nvPr/>
      </p:nvGrpSpPr>
      <p:grpSpPr>
        <a:xfrm>
          <a:off x="0" y="0"/>
          <a:ext cx="0" cy="0"/>
          <a:chOff x="0" y="0"/>
          <a:chExt cx="0" cy="0"/>
        </a:xfrm>
      </p:grpSpPr>
      <p:sp>
        <p:nvSpPr>
          <p:cNvPr id="92" name="Google Shape;92;p13"/>
          <p:cNvSpPr txBox="1"/>
          <p:nvPr>
            <p:ph type="title"/>
          </p:nvPr>
        </p:nvSpPr>
        <p:spPr>
          <a:xfrm>
            <a:off x="114300" y="1259344"/>
            <a:ext cx="9685304" cy="912729"/>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FFFFFF"/>
              </a:buClr>
              <a:buSzPts val="5400"/>
              <a:buFont typeface="Corbel"/>
              <a:buNone/>
            </a:pPr>
            <a:r>
              <a:rPr b="1" lang="en-US" sz="5400"/>
              <a:t>COPIM</a:t>
            </a:r>
            <a:endParaRPr/>
          </a:p>
        </p:txBody>
      </p:sp>
      <p:sp>
        <p:nvSpPr>
          <p:cNvPr id="93" name="Google Shape;93;p13"/>
          <p:cNvSpPr txBox="1"/>
          <p:nvPr>
            <p:ph idx="1" type="body"/>
          </p:nvPr>
        </p:nvSpPr>
        <p:spPr>
          <a:xfrm>
            <a:off x="114300" y="2052084"/>
            <a:ext cx="3486150" cy="3814282"/>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3200"/>
              <a:buNone/>
            </a:pPr>
            <a:r>
              <a:rPr lang="en-US" sz="3200"/>
              <a:t>Community-Led Open         Publication Infrastructures for Monographs</a:t>
            </a:r>
            <a:endParaRPr/>
          </a:p>
        </p:txBody>
      </p:sp>
      <p:sp>
        <p:nvSpPr>
          <p:cNvPr id="94" name="Google Shape;94;p13"/>
          <p:cNvSpPr txBox="1"/>
          <p:nvPr>
            <p:ph idx="2" type="body"/>
          </p:nvPr>
        </p:nvSpPr>
        <p:spPr>
          <a:xfrm>
            <a:off x="7875997" y="5456638"/>
            <a:ext cx="3847214" cy="310597"/>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800"/>
              <a:buNone/>
            </a:pPr>
            <a:r>
              <a:rPr lang="en-US" sz="800" u="sng">
                <a:solidFill>
                  <a:schemeClr val="hlink"/>
                </a:solidFill>
                <a:hlinkClick r:id="rId3"/>
              </a:rPr>
              <a:t>https://www.flickr.com/photos/opensourceway/6555466069/in/photostream/</a:t>
            </a:r>
            <a:endParaRPr sz="800"/>
          </a:p>
        </p:txBody>
      </p:sp>
      <p:pic>
        <p:nvPicPr>
          <p:cNvPr id="95" name="Google Shape;95;p13"/>
          <p:cNvPicPr preferRelativeResize="0"/>
          <p:nvPr/>
        </p:nvPicPr>
        <p:blipFill rotWithShape="1">
          <a:blip r:embed="rId4">
            <a:alphaModFix/>
          </a:blip>
          <a:srcRect b="0" l="0" r="0" t="0"/>
          <a:stretch/>
        </p:blipFill>
        <p:spPr>
          <a:xfrm>
            <a:off x="4095075" y="1549856"/>
            <a:ext cx="7258725" cy="3926867"/>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6" name="Shape 156"/>
        <p:cNvGrpSpPr/>
        <p:nvPr/>
      </p:nvGrpSpPr>
      <p:grpSpPr>
        <a:xfrm>
          <a:off x="0" y="0"/>
          <a:ext cx="0" cy="0"/>
          <a:chOff x="0" y="0"/>
          <a:chExt cx="0" cy="0"/>
        </a:xfrm>
      </p:grpSpPr>
      <p:sp>
        <p:nvSpPr>
          <p:cNvPr id="157" name="Google Shape;157;p22"/>
          <p:cNvSpPr txBox="1"/>
          <p:nvPr>
            <p:ph type="title"/>
          </p:nvPr>
        </p:nvSpPr>
        <p:spPr>
          <a:xfrm>
            <a:off x="252919" y="1123837"/>
            <a:ext cx="2947482" cy="460118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FFFFFF"/>
              </a:buClr>
              <a:buSzPts val="3600"/>
              <a:buFont typeface="Corbel"/>
              <a:buNone/>
            </a:pPr>
            <a:r>
              <a:rPr b="1" lang="en-US"/>
              <a:t>WP5. </a:t>
            </a:r>
            <a:br>
              <a:rPr b="1" lang="en-US"/>
            </a:br>
            <a:r>
              <a:rPr b="1" lang="en-US"/>
              <a:t>Building an Open Dissemination System</a:t>
            </a:r>
            <a:br>
              <a:rPr lang="en-US"/>
            </a:br>
            <a:endParaRPr/>
          </a:p>
        </p:txBody>
      </p:sp>
      <p:sp>
        <p:nvSpPr>
          <p:cNvPr id="158" name="Google Shape;158;p22"/>
          <p:cNvSpPr txBox="1"/>
          <p:nvPr>
            <p:ph idx="1" type="body"/>
          </p:nvPr>
        </p:nvSpPr>
        <p:spPr>
          <a:xfrm>
            <a:off x="3869268" y="864108"/>
            <a:ext cx="7315200" cy="512064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2800"/>
              <a:buNone/>
            </a:pPr>
            <a:r>
              <a:rPr b="1" lang="en-US" sz="2800"/>
              <a:t>Key deliverables and impacts</a:t>
            </a:r>
            <a:endParaRPr sz="2800"/>
          </a:p>
          <a:p>
            <a:pPr indent="-182880" lvl="0" marL="182880" rtl="0" algn="l">
              <a:lnSpc>
                <a:spcPct val="90000"/>
              </a:lnSpc>
              <a:spcBef>
                <a:spcPts val="1200"/>
              </a:spcBef>
              <a:spcAft>
                <a:spcPts val="0"/>
              </a:spcAft>
              <a:buSzPts val="2800"/>
              <a:buChar char="●"/>
            </a:pPr>
            <a:r>
              <a:rPr lang="en-US" sz="2800"/>
              <a:t>An Open Dissemination System enhancing the discovery and dissemination of OA monographs </a:t>
            </a:r>
            <a:endParaRPr sz="2800"/>
          </a:p>
          <a:p>
            <a:pPr indent="-182880" lvl="0" marL="182880" rtl="0" algn="l">
              <a:lnSpc>
                <a:spcPct val="90000"/>
              </a:lnSpc>
              <a:spcBef>
                <a:spcPts val="1200"/>
              </a:spcBef>
              <a:spcAft>
                <a:spcPts val="0"/>
              </a:spcAft>
              <a:buSzPts val="2800"/>
              <a:buChar char="●"/>
            </a:pPr>
            <a:r>
              <a:rPr lang="en-US" sz="2800"/>
              <a:t>A pilot case implementing the ODS infrastructure amongst the OA publishing partners;</a:t>
            </a:r>
            <a:endParaRPr sz="2800"/>
          </a:p>
          <a:p>
            <a:pPr indent="-182880" lvl="0" marL="182880" rtl="0" algn="l">
              <a:lnSpc>
                <a:spcPct val="90000"/>
              </a:lnSpc>
              <a:spcBef>
                <a:spcPts val="1200"/>
              </a:spcBef>
              <a:spcAft>
                <a:spcPts val="0"/>
              </a:spcAft>
              <a:buSzPts val="2800"/>
              <a:buChar char="●"/>
            </a:pPr>
            <a:r>
              <a:rPr lang="en-US" sz="2800"/>
              <a:t>A shared “best practices” digital catalogue to enable adoption of the ODS.</a:t>
            </a:r>
            <a:endParaRPr sz="2800"/>
          </a:p>
          <a:p>
            <a:pPr indent="-55879" lvl="0" marL="182880" rtl="0" algn="l">
              <a:lnSpc>
                <a:spcPct val="90000"/>
              </a:lnSpc>
              <a:spcBef>
                <a:spcPts val="1200"/>
              </a:spcBef>
              <a:spcAft>
                <a:spcPts val="0"/>
              </a:spcAft>
              <a:buSzPts val="2000"/>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3" name="Shape 163"/>
        <p:cNvGrpSpPr/>
        <p:nvPr/>
      </p:nvGrpSpPr>
      <p:grpSpPr>
        <a:xfrm>
          <a:off x="0" y="0"/>
          <a:ext cx="0" cy="0"/>
          <a:chOff x="0" y="0"/>
          <a:chExt cx="0" cy="0"/>
        </a:xfrm>
      </p:grpSpPr>
      <p:sp>
        <p:nvSpPr>
          <p:cNvPr id="164" name="Google Shape;164;p23"/>
          <p:cNvSpPr txBox="1"/>
          <p:nvPr>
            <p:ph type="title"/>
          </p:nvPr>
        </p:nvSpPr>
        <p:spPr>
          <a:xfrm>
            <a:off x="252919" y="1123837"/>
            <a:ext cx="2947482" cy="460118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FFFFFF"/>
              </a:buClr>
              <a:buSzPts val="3600"/>
              <a:buFont typeface="Corbel"/>
              <a:buNone/>
            </a:pPr>
            <a:r>
              <a:rPr b="1" lang="en-US"/>
              <a:t>WP6. Experimental Publishing, Re-use and Impact</a:t>
            </a:r>
            <a:br>
              <a:rPr lang="en-US"/>
            </a:br>
            <a:endParaRPr/>
          </a:p>
        </p:txBody>
      </p:sp>
      <p:sp>
        <p:nvSpPr>
          <p:cNvPr id="165" name="Google Shape;165;p23"/>
          <p:cNvSpPr txBox="1"/>
          <p:nvPr>
            <p:ph idx="1" type="body"/>
          </p:nvPr>
        </p:nvSpPr>
        <p:spPr>
          <a:xfrm>
            <a:off x="3869268" y="849086"/>
            <a:ext cx="7315200" cy="5682343"/>
          </a:xfrm>
          <a:prstGeom prst="rect">
            <a:avLst/>
          </a:prstGeom>
          <a:noFill/>
          <a:ln>
            <a:noFill/>
          </a:ln>
        </p:spPr>
        <p:txBody>
          <a:bodyPr anchorCtr="0" anchor="ctr" bIns="45700" lIns="91425" spcFirstLastPara="1" rIns="91425" wrap="square" tIns="45700">
            <a:noAutofit/>
          </a:bodyPr>
          <a:lstStyle/>
          <a:p>
            <a:pPr indent="0" lvl="0" marL="0" rtl="0" algn="l">
              <a:lnSpc>
                <a:spcPct val="80000"/>
              </a:lnSpc>
              <a:spcBef>
                <a:spcPts val="0"/>
              </a:spcBef>
              <a:spcAft>
                <a:spcPts val="0"/>
              </a:spcAft>
              <a:buSzPts val="2800"/>
              <a:buNone/>
            </a:pPr>
            <a:r>
              <a:rPr b="1" lang="en-US" sz="2800"/>
              <a:t>Key deliverables and impacts</a:t>
            </a:r>
            <a:endParaRPr sz="2800"/>
          </a:p>
          <a:p>
            <a:pPr indent="-182880" lvl="0" marL="182880" rtl="0" algn="l">
              <a:lnSpc>
                <a:spcPct val="80000"/>
              </a:lnSpc>
              <a:spcBef>
                <a:spcPts val="1200"/>
              </a:spcBef>
              <a:spcAft>
                <a:spcPts val="0"/>
              </a:spcAft>
              <a:buSzPts val="2800"/>
              <a:buChar char="●"/>
            </a:pPr>
            <a:r>
              <a:rPr lang="en-US" sz="2800"/>
              <a:t>A pilot of representative experimental books built on top and integrated within the COPIM infrastructure</a:t>
            </a:r>
            <a:endParaRPr sz="2800"/>
          </a:p>
          <a:p>
            <a:pPr indent="-182880" lvl="0" marL="182880" rtl="0" algn="l">
              <a:lnSpc>
                <a:spcPct val="80000"/>
              </a:lnSpc>
              <a:spcBef>
                <a:spcPts val="1200"/>
              </a:spcBef>
              <a:spcAft>
                <a:spcPts val="0"/>
              </a:spcAft>
              <a:buSzPts val="2800"/>
              <a:buChar char="●"/>
            </a:pPr>
            <a:r>
              <a:rPr lang="en-US" sz="2800"/>
              <a:t>An online resource detailing opportunities for experimental book publishing</a:t>
            </a:r>
            <a:endParaRPr sz="2800"/>
          </a:p>
          <a:p>
            <a:pPr indent="-182880" lvl="0" marL="182880" rtl="0" algn="l">
              <a:lnSpc>
                <a:spcPct val="80000"/>
              </a:lnSpc>
              <a:spcBef>
                <a:spcPts val="1200"/>
              </a:spcBef>
              <a:spcAft>
                <a:spcPts val="0"/>
              </a:spcAft>
              <a:buSzPts val="2800"/>
              <a:buChar char="●"/>
            </a:pPr>
            <a:r>
              <a:rPr lang="en-US" sz="2800"/>
              <a:t>Technologies and cultural strategies to promote OA book content discovery, interaction and reuse and the creation, development and interaction with emergent genres of scholarship</a:t>
            </a:r>
            <a:endParaRPr sz="2800"/>
          </a:p>
          <a:p>
            <a:pPr indent="-182880" lvl="0" marL="182880" rtl="0" algn="l">
              <a:lnSpc>
                <a:spcPct val="80000"/>
              </a:lnSpc>
              <a:spcBef>
                <a:spcPts val="1200"/>
              </a:spcBef>
              <a:spcAft>
                <a:spcPts val="0"/>
              </a:spcAft>
              <a:buSzPts val="2800"/>
              <a:buChar char="●"/>
            </a:pPr>
            <a:r>
              <a:rPr lang="en-US" sz="2800"/>
              <a:t>Reuse and engagement strategy for OA book publishers and scholars.</a:t>
            </a:r>
            <a:endParaRPr sz="2800"/>
          </a:p>
          <a:p>
            <a:pPr indent="-55879" lvl="0" marL="182880" rtl="0" algn="l">
              <a:lnSpc>
                <a:spcPct val="80000"/>
              </a:lnSpc>
              <a:spcBef>
                <a:spcPts val="1200"/>
              </a:spcBef>
              <a:spcAft>
                <a:spcPts val="0"/>
              </a:spcAft>
              <a:buSzPts val="2000"/>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0" name="Shape 170"/>
        <p:cNvGrpSpPr/>
        <p:nvPr/>
      </p:nvGrpSpPr>
      <p:grpSpPr>
        <a:xfrm>
          <a:off x="0" y="0"/>
          <a:ext cx="0" cy="0"/>
          <a:chOff x="0" y="0"/>
          <a:chExt cx="0" cy="0"/>
        </a:xfrm>
      </p:grpSpPr>
      <p:sp>
        <p:nvSpPr>
          <p:cNvPr id="171" name="Google Shape;171;p24"/>
          <p:cNvSpPr txBox="1"/>
          <p:nvPr>
            <p:ph type="title"/>
          </p:nvPr>
        </p:nvSpPr>
        <p:spPr>
          <a:xfrm>
            <a:off x="252919" y="1123837"/>
            <a:ext cx="2947482" cy="460118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FFFFFF"/>
              </a:buClr>
              <a:buSzPts val="3600"/>
              <a:buFont typeface="Corbel"/>
              <a:buNone/>
            </a:pPr>
            <a:r>
              <a:rPr b="1" lang="en-US"/>
              <a:t>WP7.</a:t>
            </a:r>
            <a:br>
              <a:rPr b="1" lang="en-US"/>
            </a:br>
            <a:r>
              <a:rPr b="1" lang="en-US"/>
              <a:t>Archiving and Digital Preservation</a:t>
            </a:r>
            <a:endParaRPr/>
          </a:p>
        </p:txBody>
      </p:sp>
      <p:sp>
        <p:nvSpPr>
          <p:cNvPr id="172" name="Google Shape;172;p24"/>
          <p:cNvSpPr txBox="1"/>
          <p:nvPr>
            <p:ph idx="1" type="body"/>
          </p:nvPr>
        </p:nvSpPr>
        <p:spPr>
          <a:xfrm>
            <a:off x="3869267" y="864108"/>
            <a:ext cx="7756675" cy="512064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2800"/>
              <a:buNone/>
            </a:pPr>
            <a:r>
              <a:rPr b="1" lang="en-US" sz="2800"/>
              <a:t>Key deliverables and impacts</a:t>
            </a:r>
            <a:endParaRPr sz="2800"/>
          </a:p>
          <a:p>
            <a:pPr indent="-182880" lvl="0" marL="182880" rtl="0" algn="l">
              <a:lnSpc>
                <a:spcPct val="90000"/>
              </a:lnSpc>
              <a:spcBef>
                <a:spcPts val="1200"/>
              </a:spcBef>
              <a:spcAft>
                <a:spcPts val="0"/>
              </a:spcAft>
              <a:buSzPts val="2800"/>
              <a:buChar char="●"/>
            </a:pPr>
            <a:r>
              <a:rPr lang="en-US" sz="2800"/>
              <a:t>Technical methods for effectively archiving complex digital research publications and for creating an integrated collection of content in different formats</a:t>
            </a:r>
            <a:endParaRPr sz="2800"/>
          </a:p>
          <a:p>
            <a:pPr indent="-182880" lvl="0" marL="182880" rtl="0" algn="l">
              <a:lnSpc>
                <a:spcPct val="90000"/>
              </a:lnSpc>
              <a:spcBef>
                <a:spcPts val="1200"/>
              </a:spcBef>
              <a:spcAft>
                <a:spcPts val="0"/>
              </a:spcAft>
              <a:buSzPts val="2800"/>
              <a:buChar char="●"/>
            </a:pPr>
            <a:r>
              <a:rPr lang="en-US" sz="2800"/>
              <a:t>Pilot case archiving a subset of ScholarLed publications in at least two different locations</a:t>
            </a:r>
            <a:endParaRPr sz="2800"/>
          </a:p>
          <a:p>
            <a:pPr indent="-182880" lvl="0" marL="182880" rtl="0" algn="l">
              <a:lnSpc>
                <a:spcPct val="90000"/>
              </a:lnSpc>
              <a:spcBef>
                <a:spcPts val="1200"/>
              </a:spcBef>
              <a:spcAft>
                <a:spcPts val="0"/>
              </a:spcAft>
              <a:buSzPts val="2800"/>
              <a:buChar char="●"/>
            </a:pPr>
            <a:r>
              <a:rPr lang="en-US" sz="2800"/>
              <a:t>A model which enables the expansion and uptake of the methods by other presses and libraries</a:t>
            </a:r>
            <a:endParaRPr sz="2800"/>
          </a:p>
          <a:p>
            <a:pPr indent="-182880" lvl="0" marL="182880" rtl="0" algn="l">
              <a:lnSpc>
                <a:spcPct val="90000"/>
              </a:lnSpc>
              <a:spcBef>
                <a:spcPts val="1200"/>
              </a:spcBef>
              <a:spcAft>
                <a:spcPts val="0"/>
              </a:spcAft>
              <a:buSzPts val="2800"/>
              <a:buChar char="●"/>
            </a:pPr>
            <a:r>
              <a:rPr lang="en-US" sz="2800"/>
              <a:t>Recommendations for best practice around legal and copyright issues that complicate effective archiving of complex digital research publications </a:t>
            </a:r>
            <a:endParaRPr sz="28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7" name="Shape 177"/>
        <p:cNvGrpSpPr/>
        <p:nvPr/>
      </p:nvGrpSpPr>
      <p:grpSpPr>
        <a:xfrm>
          <a:off x="0" y="0"/>
          <a:ext cx="0" cy="0"/>
          <a:chOff x="0" y="0"/>
          <a:chExt cx="0" cy="0"/>
        </a:xfrm>
      </p:grpSpPr>
      <p:sp>
        <p:nvSpPr>
          <p:cNvPr id="178" name="Google Shape;178;p25"/>
          <p:cNvSpPr txBox="1"/>
          <p:nvPr>
            <p:ph type="title"/>
          </p:nvPr>
        </p:nvSpPr>
        <p:spPr>
          <a:xfrm>
            <a:off x="252919" y="1123837"/>
            <a:ext cx="2947482" cy="460118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FFFFFF"/>
              </a:buClr>
              <a:buSzPts val="3600"/>
              <a:buFont typeface="Corbel"/>
              <a:buNone/>
            </a:pPr>
            <a:r>
              <a:rPr b="1" lang="en-US"/>
              <a:t>Wider Benefits</a:t>
            </a:r>
            <a:br>
              <a:rPr lang="en-US"/>
            </a:br>
            <a:endParaRPr/>
          </a:p>
        </p:txBody>
      </p:sp>
      <p:sp>
        <p:nvSpPr>
          <p:cNvPr id="179" name="Google Shape;179;p25"/>
          <p:cNvSpPr txBox="1"/>
          <p:nvPr>
            <p:ph idx="1" type="body"/>
          </p:nvPr>
        </p:nvSpPr>
        <p:spPr>
          <a:xfrm>
            <a:off x="3869268" y="864108"/>
            <a:ext cx="7315200" cy="5120640"/>
          </a:xfrm>
          <a:prstGeom prst="rect">
            <a:avLst/>
          </a:prstGeom>
          <a:noFill/>
          <a:ln>
            <a:noFill/>
          </a:ln>
        </p:spPr>
        <p:txBody>
          <a:bodyPr anchorCtr="0" anchor="ctr" bIns="45700" lIns="91425" spcFirstLastPara="1" rIns="91425" wrap="square" tIns="45700">
            <a:noAutofit/>
          </a:bodyPr>
          <a:lstStyle/>
          <a:p>
            <a:pPr indent="-182880" lvl="0" marL="182880" rtl="0" algn="l">
              <a:lnSpc>
                <a:spcPct val="90000"/>
              </a:lnSpc>
              <a:spcBef>
                <a:spcPts val="0"/>
              </a:spcBef>
              <a:spcAft>
                <a:spcPts val="0"/>
              </a:spcAft>
              <a:buSzPts val="2400"/>
              <a:buChar char="●"/>
            </a:pPr>
            <a:r>
              <a:rPr lang="en-US" sz="2400"/>
              <a:t>A </a:t>
            </a:r>
            <a:r>
              <a:rPr b="1" lang="en-US" sz="2400"/>
              <a:t>growing uptake of OA monographs internationally</a:t>
            </a:r>
            <a:endParaRPr sz="2400"/>
          </a:p>
          <a:p>
            <a:pPr indent="-182880" lvl="0" marL="182880" rtl="0" algn="l">
              <a:lnSpc>
                <a:spcPct val="90000"/>
              </a:lnSpc>
              <a:spcBef>
                <a:spcPts val="1200"/>
              </a:spcBef>
              <a:spcAft>
                <a:spcPts val="0"/>
              </a:spcAft>
              <a:buSzPts val="2400"/>
              <a:buChar char="●"/>
            </a:pPr>
            <a:r>
              <a:rPr lang="en-US" sz="2400"/>
              <a:t>Wider benefits for both </a:t>
            </a:r>
            <a:r>
              <a:rPr b="1" lang="en-US" sz="2400"/>
              <a:t>HE institutions and HSS researchers,</a:t>
            </a:r>
            <a:r>
              <a:rPr lang="en-US" sz="2400"/>
              <a:t> offering them sustainable publishing models they control, increased publishing options and cost-reductions.</a:t>
            </a:r>
            <a:endParaRPr/>
          </a:p>
          <a:p>
            <a:pPr indent="-182880" lvl="0" marL="182880" rtl="0" algn="l">
              <a:lnSpc>
                <a:spcPct val="90000"/>
              </a:lnSpc>
              <a:spcBef>
                <a:spcPts val="1200"/>
              </a:spcBef>
              <a:spcAft>
                <a:spcPts val="0"/>
              </a:spcAft>
              <a:buSzPts val="2400"/>
              <a:buChar char="●"/>
            </a:pPr>
            <a:r>
              <a:rPr lang="en-US" sz="2400"/>
              <a:t>Wider benefits for the </a:t>
            </a:r>
            <a:r>
              <a:rPr b="1" lang="en-US" sz="2400"/>
              <a:t>general public, the economy and the creative industries,</a:t>
            </a:r>
            <a:r>
              <a:rPr lang="en-US" sz="2400"/>
              <a:t> by providing improved access to key resources and findings from monographic fields. </a:t>
            </a:r>
            <a:endParaRPr/>
          </a:p>
          <a:p>
            <a:pPr indent="-182880" lvl="0" marL="182880" rtl="0" algn="l">
              <a:lnSpc>
                <a:spcPct val="90000"/>
              </a:lnSpc>
              <a:spcBef>
                <a:spcPts val="1200"/>
              </a:spcBef>
              <a:spcAft>
                <a:spcPts val="0"/>
              </a:spcAft>
              <a:buSzPts val="2400"/>
              <a:buChar char="●"/>
            </a:pPr>
            <a:r>
              <a:rPr lang="en-US" sz="2400"/>
              <a:t>The project will conduct knowledge exchange activities with key stakeholder partners to facilitate sustainable and workable transitions to an open publication ecosystem for monographs and to </a:t>
            </a:r>
            <a:r>
              <a:rPr b="1" lang="en-US" sz="2400"/>
              <a:t>ensure a diverse ecology of publishers</a:t>
            </a:r>
            <a:r>
              <a:rPr lang="en-US" sz="2400"/>
              <a:t>. </a:t>
            </a:r>
            <a:endParaRPr sz="24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4" name="Shape 184"/>
        <p:cNvGrpSpPr/>
        <p:nvPr/>
      </p:nvGrpSpPr>
      <p:grpSpPr>
        <a:xfrm>
          <a:off x="0" y="0"/>
          <a:ext cx="0" cy="0"/>
          <a:chOff x="0" y="0"/>
          <a:chExt cx="0" cy="0"/>
        </a:xfrm>
      </p:grpSpPr>
      <p:sp>
        <p:nvSpPr>
          <p:cNvPr id="185" name="Google Shape;185;p26"/>
          <p:cNvSpPr txBox="1"/>
          <p:nvPr>
            <p:ph type="title"/>
          </p:nvPr>
        </p:nvSpPr>
        <p:spPr>
          <a:xfrm>
            <a:off x="252919" y="1123837"/>
            <a:ext cx="2947482" cy="460118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FFFFFF"/>
              </a:buClr>
              <a:buSzPts val="3600"/>
              <a:buFont typeface="Corbel"/>
              <a:buNone/>
            </a:pPr>
            <a:r>
              <a:rPr b="1" lang="en-US"/>
              <a:t>Contact</a:t>
            </a:r>
            <a:endParaRPr/>
          </a:p>
        </p:txBody>
      </p:sp>
      <p:sp>
        <p:nvSpPr>
          <p:cNvPr id="186" name="Google Shape;186;p26"/>
          <p:cNvSpPr txBox="1"/>
          <p:nvPr>
            <p:ph idx="1" type="body"/>
          </p:nvPr>
        </p:nvSpPr>
        <p:spPr>
          <a:xfrm>
            <a:off x="3869268" y="864108"/>
            <a:ext cx="7315200" cy="3136392"/>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2800"/>
              <a:buNone/>
            </a:pPr>
            <a:r>
              <a:rPr lang="en-US" sz="2800"/>
              <a:t>More information: ademaj@uni.coventry.ac.uk</a:t>
            </a:r>
            <a:endParaRPr sz="2800"/>
          </a:p>
        </p:txBody>
      </p:sp>
      <p:pic>
        <p:nvPicPr>
          <p:cNvPr id="187" name="Google Shape;187;p26"/>
          <p:cNvPicPr preferRelativeResize="0"/>
          <p:nvPr/>
        </p:nvPicPr>
        <p:blipFill rotWithShape="1">
          <a:blip r:embed="rId3">
            <a:alphaModFix/>
          </a:blip>
          <a:srcRect b="0" l="0" r="0" t="0"/>
          <a:stretch/>
        </p:blipFill>
        <p:spPr>
          <a:xfrm>
            <a:off x="5824009" y="3383589"/>
            <a:ext cx="3405718" cy="234143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0" name="Shape 100"/>
        <p:cNvGrpSpPr/>
        <p:nvPr/>
      </p:nvGrpSpPr>
      <p:grpSpPr>
        <a:xfrm>
          <a:off x="0" y="0"/>
          <a:ext cx="0" cy="0"/>
          <a:chOff x="0" y="0"/>
          <a:chExt cx="0" cy="0"/>
        </a:xfrm>
      </p:grpSpPr>
      <p:sp>
        <p:nvSpPr>
          <p:cNvPr id="101" name="Google Shape;101;p14"/>
          <p:cNvSpPr txBox="1"/>
          <p:nvPr>
            <p:ph type="title"/>
          </p:nvPr>
        </p:nvSpPr>
        <p:spPr>
          <a:xfrm>
            <a:off x="267207" y="864108"/>
            <a:ext cx="2947482" cy="460118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FFFFFF"/>
              </a:buClr>
              <a:buSzPts val="3600"/>
              <a:buFont typeface="Corbel"/>
              <a:buNone/>
            </a:pPr>
            <a:br>
              <a:rPr b="1" lang="en-US"/>
            </a:br>
            <a:r>
              <a:rPr b="1" lang="en-US"/>
              <a:t>Overview</a:t>
            </a:r>
            <a:endParaRPr/>
          </a:p>
        </p:txBody>
      </p:sp>
      <p:sp>
        <p:nvSpPr>
          <p:cNvPr id="102" name="Google Shape;102;p14"/>
          <p:cNvSpPr txBox="1"/>
          <p:nvPr>
            <p:ph idx="1" type="body"/>
          </p:nvPr>
        </p:nvSpPr>
        <p:spPr>
          <a:xfrm>
            <a:off x="3852940" y="1029434"/>
            <a:ext cx="7250489" cy="5257065"/>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2800"/>
              <a:buNone/>
            </a:pPr>
            <a:r>
              <a:rPr lang="en-US" sz="2800">
                <a:solidFill>
                  <a:schemeClr val="dk1"/>
                </a:solidFill>
              </a:rPr>
              <a:t>COPIM will address the key technological, structural, and organisational hurdles—around funding, production, dissemination, discovery, reuse, and archiving—which are standing in the way of the wider adoption and impact of open access books. </a:t>
            </a:r>
            <a:endParaRPr/>
          </a:p>
          <a:p>
            <a:pPr indent="-182880" lvl="0" marL="182880" rtl="0" algn="l">
              <a:lnSpc>
                <a:spcPct val="90000"/>
              </a:lnSpc>
              <a:spcBef>
                <a:spcPts val="1200"/>
              </a:spcBef>
              <a:spcAft>
                <a:spcPts val="0"/>
              </a:spcAft>
              <a:buSzPts val="2800"/>
              <a:buChar char="●"/>
            </a:pPr>
            <a:r>
              <a:rPr lang="en-US" sz="2800">
                <a:solidFill>
                  <a:schemeClr val="dk1"/>
                </a:solidFill>
              </a:rPr>
              <a:t>3 years: November 1</a:t>
            </a:r>
            <a:r>
              <a:rPr baseline="30000" lang="en-US" sz="2800">
                <a:solidFill>
                  <a:schemeClr val="dk1"/>
                </a:solidFill>
              </a:rPr>
              <a:t>st</a:t>
            </a:r>
            <a:r>
              <a:rPr lang="en-US" sz="2800">
                <a:solidFill>
                  <a:schemeClr val="dk1"/>
                </a:solidFill>
              </a:rPr>
              <a:t> 2019 – 31 October 2022</a:t>
            </a:r>
            <a:endParaRPr/>
          </a:p>
          <a:p>
            <a:pPr indent="-182880" lvl="0" marL="182880" rtl="0" algn="l">
              <a:lnSpc>
                <a:spcPct val="90000"/>
              </a:lnSpc>
              <a:spcBef>
                <a:spcPts val="1200"/>
              </a:spcBef>
              <a:spcAft>
                <a:spcPts val="0"/>
              </a:spcAft>
              <a:buSzPts val="2800"/>
              <a:buChar char="●"/>
            </a:pPr>
            <a:r>
              <a:rPr lang="en-US" sz="2800">
                <a:solidFill>
                  <a:schemeClr val="dk1"/>
                </a:solidFill>
              </a:rPr>
              <a:t>Co-funded by Research England Development (RED) Fund (2,202,947)</a:t>
            </a:r>
            <a:endParaRPr/>
          </a:p>
          <a:p>
            <a:pPr indent="-182880" lvl="0" marL="182880" rtl="0" algn="l">
              <a:lnSpc>
                <a:spcPct val="90000"/>
              </a:lnSpc>
              <a:spcBef>
                <a:spcPts val="1200"/>
              </a:spcBef>
              <a:spcAft>
                <a:spcPts val="0"/>
              </a:spcAft>
              <a:buSzPts val="2800"/>
              <a:buChar char="●"/>
            </a:pPr>
            <a:r>
              <a:rPr lang="en-US" sz="2800">
                <a:solidFill>
                  <a:schemeClr val="dk1"/>
                </a:solidFill>
              </a:rPr>
              <a:t>A consortium of world-class universities, established scholar-led open access presses, libraries and infrastructure providers</a:t>
            </a:r>
            <a:endParaRPr sz="2800">
              <a:solidFill>
                <a:srgbClr val="000000"/>
              </a:solidFill>
            </a:endParaRPr>
          </a:p>
          <a:p>
            <a:pPr indent="-55879" lvl="0" marL="182880" rtl="0" algn="l">
              <a:lnSpc>
                <a:spcPct val="90000"/>
              </a:lnSpc>
              <a:spcBef>
                <a:spcPts val="1200"/>
              </a:spcBef>
              <a:spcAft>
                <a:spcPts val="0"/>
              </a:spcAft>
              <a:buSzPts val="2000"/>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6" name="Shape 106"/>
        <p:cNvGrpSpPr/>
        <p:nvPr/>
      </p:nvGrpSpPr>
      <p:grpSpPr>
        <a:xfrm>
          <a:off x="0" y="0"/>
          <a:ext cx="0" cy="0"/>
          <a:chOff x="0" y="0"/>
          <a:chExt cx="0" cy="0"/>
        </a:xfrm>
      </p:grpSpPr>
      <p:pic>
        <p:nvPicPr>
          <p:cNvPr id="107" name="Google Shape;107;p15"/>
          <p:cNvPicPr preferRelativeResize="0"/>
          <p:nvPr/>
        </p:nvPicPr>
        <p:blipFill rotWithShape="1">
          <a:blip r:embed="rId3">
            <a:alphaModFix/>
          </a:blip>
          <a:srcRect b="0" l="0" r="0" t="0"/>
          <a:stretch/>
        </p:blipFill>
        <p:spPr>
          <a:xfrm>
            <a:off x="4133626" y="1104674"/>
            <a:ext cx="7614368" cy="4860911"/>
          </a:xfrm>
          <a:prstGeom prst="rect">
            <a:avLst/>
          </a:prstGeom>
          <a:noFill/>
          <a:ln>
            <a:noFill/>
          </a:ln>
        </p:spPr>
      </p:pic>
      <p:sp>
        <p:nvSpPr>
          <p:cNvPr id="108" name="Google Shape;108;p15"/>
          <p:cNvSpPr txBox="1"/>
          <p:nvPr>
            <p:ph type="title"/>
          </p:nvPr>
        </p:nvSpPr>
        <p:spPr>
          <a:xfrm>
            <a:off x="252919" y="1123837"/>
            <a:ext cx="2947482" cy="460118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FFFFFF"/>
              </a:buClr>
              <a:buSzPts val="3600"/>
              <a:buFont typeface="Corbel"/>
              <a:buNone/>
            </a:pPr>
            <a:r>
              <a:rPr b="1" lang="en-US"/>
              <a:t>Consortium</a:t>
            </a:r>
            <a:endParaRPr/>
          </a:p>
        </p:txBody>
      </p:sp>
      <p:sp>
        <p:nvSpPr>
          <p:cNvPr id="109" name="Google Shape;109;p15"/>
          <p:cNvSpPr txBox="1"/>
          <p:nvPr>
            <p:ph idx="1" type="body"/>
          </p:nvPr>
        </p:nvSpPr>
        <p:spPr>
          <a:xfrm>
            <a:off x="3869268" y="864108"/>
            <a:ext cx="7315200" cy="512064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2000"/>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4" name="Shape 114"/>
        <p:cNvGrpSpPr/>
        <p:nvPr/>
      </p:nvGrpSpPr>
      <p:grpSpPr>
        <a:xfrm>
          <a:off x="0" y="0"/>
          <a:ext cx="0" cy="0"/>
          <a:chOff x="0" y="0"/>
          <a:chExt cx="0" cy="0"/>
        </a:xfrm>
      </p:grpSpPr>
      <p:sp>
        <p:nvSpPr>
          <p:cNvPr id="115" name="Google Shape;115;p16"/>
          <p:cNvSpPr txBox="1"/>
          <p:nvPr>
            <p:ph type="title"/>
          </p:nvPr>
        </p:nvSpPr>
        <p:spPr>
          <a:xfrm>
            <a:off x="381000" y="1440506"/>
            <a:ext cx="2721428" cy="396784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FFFFFF"/>
              </a:buClr>
              <a:buSzPts val="2700"/>
              <a:buFont typeface="Corbel"/>
              <a:buNone/>
            </a:pPr>
            <a:r>
              <a:rPr b="1" lang="en-US" sz="2700"/>
              <a:t>Key technological, structural &amp; organisational hurdles to wider adoption &amp; impact of OA books</a:t>
            </a:r>
            <a:endParaRPr b="1"/>
          </a:p>
        </p:txBody>
      </p:sp>
      <p:sp>
        <p:nvSpPr>
          <p:cNvPr id="116" name="Google Shape;116;p16"/>
          <p:cNvSpPr txBox="1"/>
          <p:nvPr>
            <p:ph idx="1" type="body"/>
          </p:nvPr>
        </p:nvSpPr>
        <p:spPr>
          <a:xfrm>
            <a:off x="3885596" y="783771"/>
            <a:ext cx="7479090" cy="5649685"/>
          </a:xfrm>
          <a:prstGeom prst="rect">
            <a:avLst/>
          </a:prstGeom>
          <a:noFill/>
          <a:ln>
            <a:noFill/>
          </a:ln>
        </p:spPr>
        <p:txBody>
          <a:bodyPr anchorCtr="0" anchor="ctr" bIns="45700" lIns="91425" spcFirstLastPara="1" rIns="91425" wrap="square" tIns="45700">
            <a:noAutofit/>
          </a:bodyPr>
          <a:lstStyle/>
          <a:p>
            <a:pPr indent="-178117" lvl="0" marL="182880" rtl="0" algn="l">
              <a:lnSpc>
                <a:spcPct val="80000"/>
              </a:lnSpc>
              <a:spcBef>
                <a:spcPts val="0"/>
              </a:spcBef>
              <a:spcAft>
                <a:spcPts val="0"/>
              </a:spcAft>
              <a:buSzPts val="2805"/>
              <a:buChar char="●"/>
            </a:pPr>
            <a:r>
              <a:rPr lang="en-US" sz="2805">
                <a:solidFill>
                  <a:schemeClr val="dk1"/>
                </a:solidFill>
              </a:rPr>
              <a:t>Integrated capacity-building amongst presses </a:t>
            </a:r>
            <a:endParaRPr/>
          </a:p>
          <a:p>
            <a:pPr indent="-178117" lvl="0" marL="182880" rtl="0" algn="l">
              <a:lnSpc>
                <a:spcPct val="80000"/>
              </a:lnSpc>
              <a:spcBef>
                <a:spcPts val="1200"/>
              </a:spcBef>
              <a:spcAft>
                <a:spcPts val="0"/>
              </a:spcAft>
              <a:buSzPts val="2805"/>
              <a:buChar char="●"/>
            </a:pPr>
            <a:r>
              <a:rPr lang="en-US" sz="2805">
                <a:solidFill>
                  <a:schemeClr val="dk1"/>
                </a:solidFill>
              </a:rPr>
              <a:t>Access to and development of funding channels</a:t>
            </a:r>
            <a:endParaRPr/>
          </a:p>
          <a:p>
            <a:pPr indent="-178117" lvl="0" marL="182880" rtl="0" algn="l">
              <a:lnSpc>
                <a:spcPct val="80000"/>
              </a:lnSpc>
              <a:spcBef>
                <a:spcPts val="1200"/>
              </a:spcBef>
              <a:spcAft>
                <a:spcPts val="0"/>
              </a:spcAft>
              <a:buSzPts val="2805"/>
              <a:buChar char="●"/>
            </a:pPr>
            <a:r>
              <a:rPr lang="en-US" sz="2805">
                <a:solidFill>
                  <a:schemeClr val="dk1"/>
                </a:solidFill>
              </a:rPr>
              <a:t>Development and piloting of appropriate business models</a:t>
            </a:r>
            <a:endParaRPr/>
          </a:p>
          <a:p>
            <a:pPr indent="-178117" lvl="0" marL="182880" rtl="0" algn="l">
              <a:lnSpc>
                <a:spcPct val="80000"/>
              </a:lnSpc>
              <a:spcBef>
                <a:spcPts val="1200"/>
              </a:spcBef>
              <a:spcAft>
                <a:spcPts val="0"/>
              </a:spcAft>
              <a:buSzPts val="2805"/>
              <a:buChar char="●"/>
            </a:pPr>
            <a:r>
              <a:rPr lang="en-US" sz="2805">
                <a:solidFill>
                  <a:schemeClr val="dk1"/>
                </a:solidFill>
              </a:rPr>
              <a:t>Cost reductions achieved by economies of scale</a:t>
            </a:r>
            <a:endParaRPr/>
          </a:p>
          <a:p>
            <a:pPr indent="-178117" lvl="0" marL="182880" rtl="0" algn="l">
              <a:lnSpc>
                <a:spcPct val="80000"/>
              </a:lnSpc>
              <a:spcBef>
                <a:spcPts val="1200"/>
              </a:spcBef>
              <a:spcAft>
                <a:spcPts val="0"/>
              </a:spcAft>
              <a:buSzPts val="2805"/>
              <a:buChar char="●"/>
            </a:pPr>
            <a:r>
              <a:rPr lang="en-US" sz="2805">
                <a:solidFill>
                  <a:schemeClr val="dk1"/>
                </a:solidFill>
              </a:rPr>
              <a:t>Mutually supportive governance models </a:t>
            </a:r>
            <a:endParaRPr/>
          </a:p>
          <a:p>
            <a:pPr indent="-178117" lvl="0" marL="182880" rtl="0" algn="l">
              <a:lnSpc>
                <a:spcPct val="80000"/>
              </a:lnSpc>
              <a:spcBef>
                <a:spcPts val="1200"/>
              </a:spcBef>
              <a:spcAft>
                <a:spcPts val="0"/>
              </a:spcAft>
              <a:buSzPts val="2805"/>
              <a:buChar char="●"/>
            </a:pPr>
            <a:r>
              <a:rPr lang="en-US" sz="2805">
                <a:solidFill>
                  <a:schemeClr val="dk1"/>
                </a:solidFill>
              </a:rPr>
              <a:t>Integration into library, repository, and digital learning environments</a:t>
            </a:r>
            <a:endParaRPr/>
          </a:p>
          <a:p>
            <a:pPr indent="-178117" lvl="0" marL="182880" rtl="0" algn="l">
              <a:lnSpc>
                <a:spcPct val="80000"/>
              </a:lnSpc>
              <a:spcBef>
                <a:spcPts val="1200"/>
              </a:spcBef>
              <a:spcAft>
                <a:spcPts val="0"/>
              </a:spcAft>
              <a:buSzPts val="2805"/>
              <a:buChar char="●"/>
            </a:pPr>
            <a:r>
              <a:rPr lang="en-US" sz="2805">
                <a:solidFill>
                  <a:schemeClr val="dk1"/>
                </a:solidFill>
              </a:rPr>
              <a:t>The re-use of and experimentation with OA books</a:t>
            </a:r>
            <a:endParaRPr/>
          </a:p>
          <a:p>
            <a:pPr indent="-178117" lvl="0" marL="182880" rtl="0" algn="l">
              <a:lnSpc>
                <a:spcPct val="80000"/>
              </a:lnSpc>
              <a:spcBef>
                <a:spcPts val="1200"/>
              </a:spcBef>
              <a:spcAft>
                <a:spcPts val="0"/>
              </a:spcAft>
              <a:buSzPts val="2805"/>
              <a:buChar char="●"/>
            </a:pPr>
            <a:r>
              <a:rPr lang="en-US" sz="2805">
                <a:solidFill>
                  <a:schemeClr val="dk1"/>
                </a:solidFill>
              </a:rPr>
              <a:t>The effective and robust archiving of OA content. </a:t>
            </a:r>
            <a:endParaRPr/>
          </a:p>
          <a:p>
            <a:pPr indent="-74929" lvl="0" marL="182880" rtl="0" algn="l">
              <a:lnSpc>
                <a:spcPct val="80000"/>
              </a:lnSpc>
              <a:spcBef>
                <a:spcPts val="1200"/>
              </a:spcBef>
              <a:spcAft>
                <a:spcPts val="0"/>
              </a:spcAft>
              <a:buSzPts val="1700"/>
              <a:buNone/>
            </a:pPr>
            <a:r>
              <a:t/>
            </a:r>
            <a:endParaRPr sz="17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1" name="Shape 121"/>
        <p:cNvGrpSpPr/>
        <p:nvPr/>
      </p:nvGrpSpPr>
      <p:grpSpPr>
        <a:xfrm>
          <a:off x="0" y="0"/>
          <a:ext cx="0" cy="0"/>
          <a:chOff x="0" y="0"/>
          <a:chExt cx="0" cy="0"/>
        </a:xfrm>
      </p:grpSpPr>
      <p:sp>
        <p:nvSpPr>
          <p:cNvPr id="122" name="Google Shape;122;p17"/>
          <p:cNvSpPr txBox="1"/>
          <p:nvPr>
            <p:ph type="title"/>
          </p:nvPr>
        </p:nvSpPr>
        <p:spPr>
          <a:xfrm>
            <a:off x="252919" y="1123837"/>
            <a:ext cx="2947482" cy="460118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FFFFFF"/>
              </a:buClr>
              <a:buSzPts val="3600"/>
              <a:buFont typeface="Corbel"/>
              <a:buNone/>
            </a:pPr>
            <a:r>
              <a:rPr b="1" lang="en-US"/>
              <a:t>Aims</a:t>
            </a:r>
            <a:br>
              <a:rPr b="1" lang="en-US"/>
            </a:br>
            <a:r>
              <a:rPr b="1" lang="en-US"/>
              <a:t>&amp;</a:t>
            </a:r>
            <a:br>
              <a:rPr b="1" lang="en-US"/>
            </a:br>
            <a:r>
              <a:rPr b="1" lang="en-US"/>
              <a:t>Objectives</a:t>
            </a:r>
            <a:br>
              <a:rPr lang="en-US"/>
            </a:br>
            <a:endParaRPr/>
          </a:p>
        </p:txBody>
      </p:sp>
      <p:sp>
        <p:nvSpPr>
          <p:cNvPr id="123" name="Google Shape;123;p17"/>
          <p:cNvSpPr txBox="1"/>
          <p:nvPr>
            <p:ph idx="1" type="body"/>
          </p:nvPr>
        </p:nvSpPr>
        <p:spPr>
          <a:xfrm>
            <a:off x="3869268" y="864108"/>
            <a:ext cx="7315200" cy="5120640"/>
          </a:xfrm>
          <a:prstGeom prst="rect">
            <a:avLst/>
          </a:prstGeom>
          <a:noFill/>
          <a:ln>
            <a:noFill/>
          </a:ln>
        </p:spPr>
        <p:txBody>
          <a:bodyPr anchorCtr="0" anchor="ctr" bIns="45700" lIns="91425" spcFirstLastPara="1" rIns="91425" wrap="square" tIns="45700">
            <a:noAutofit/>
          </a:bodyPr>
          <a:lstStyle/>
          <a:p>
            <a:pPr indent="-182880" lvl="0" marL="182880" rtl="0" algn="l">
              <a:lnSpc>
                <a:spcPct val="90000"/>
              </a:lnSpc>
              <a:spcBef>
                <a:spcPts val="0"/>
              </a:spcBef>
              <a:spcAft>
                <a:spcPts val="0"/>
              </a:spcAft>
              <a:buSzPts val="2800"/>
              <a:buChar char="●"/>
            </a:pPr>
            <a:r>
              <a:rPr lang="en-US" sz="2800">
                <a:solidFill>
                  <a:schemeClr val="dk1"/>
                </a:solidFill>
              </a:rPr>
              <a:t>Removing hurdles preventing new OA book initiatives to emerge and existing ones to adopt OA workflows</a:t>
            </a:r>
            <a:endParaRPr/>
          </a:p>
          <a:p>
            <a:pPr indent="-182880" lvl="0" marL="182880" rtl="0" algn="l">
              <a:lnSpc>
                <a:spcPct val="90000"/>
              </a:lnSpc>
              <a:spcBef>
                <a:spcPts val="1200"/>
              </a:spcBef>
              <a:spcAft>
                <a:spcPts val="0"/>
              </a:spcAft>
              <a:buSzPts val="2800"/>
              <a:buChar char="●"/>
            </a:pPr>
            <a:r>
              <a:rPr lang="en-US" sz="2800">
                <a:solidFill>
                  <a:schemeClr val="dk1"/>
                </a:solidFill>
              </a:rPr>
              <a:t>Developing consortial, institutional, and other funding systems</a:t>
            </a:r>
            <a:endParaRPr/>
          </a:p>
          <a:p>
            <a:pPr indent="-182880" lvl="0" marL="182880" rtl="0" algn="l">
              <a:lnSpc>
                <a:spcPct val="90000"/>
              </a:lnSpc>
              <a:spcBef>
                <a:spcPts val="1200"/>
              </a:spcBef>
              <a:spcAft>
                <a:spcPts val="0"/>
              </a:spcAft>
              <a:buSzPts val="2800"/>
              <a:buChar char="●"/>
            </a:pPr>
            <a:r>
              <a:rPr lang="en-US" sz="2800">
                <a:solidFill>
                  <a:schemeClr val="dk1"/>
                </a:solidFill>
              </a:rPr>
              <a:t>Showcasing alternative (non-BPC) business models </a:t>
            </a:r>
            <a:endParaRPr/>
          </a:p>
          <a:p>
            <a:pPr indent="-182880" lvl="0" marL="182880" rtl="0" algn="l">
              <a:lnSpc>
                <a:spcPct val="90000"/>
              </a:lnSpc>
              <a:spcBef>
                <a:spcPts val="1200"/>
              </a:spcBef>
              <a:spcAft>
                <a:spcPts val="0"/>
              </a:spcAft>
              <a:buSzPts val="2800"/>
              <a:buChar char="●"/>
            </a:pPr>
            <a:r>
              <a:rPr lang="en-US" sz="2800">
                <a:solidFill>
                  <a:schemeClr val="dk1"/>
                </a:solidFill>
              </a:rPr>
              <a:t>Supporting the creation of, interaction with and reuse of OA books </a:t>
            </a:r>
            <a:endParaRPr/>
          </a:p>
          <a:p>
            <a:pPr indent="-182880" lvl="0" marL="182880" rtl="0" algn="l">
              <a:lnSpc>
                <a:spcPct val="90000"/>
              </a:lnSpc>
              <a:spcBef>
                <a:spcPts val="1200"/>
              </a:spcBef>
              <a:spcAft>
                <a:spcPts val="0"/>
              </a:spcAft>
              <a:buSzPts val="2800"/>
              <a:buChar char="●"/>
            </a:pPr>
            <a:r>
              <a:rPr lang="en-US" sz="2800">
                <a:solidFill>
                  <a:schemeClr val="dk1"/>
                </a:solidFill>
              </a:rPr>
              <a:t>Knowledge transfer to stakeholders through various pilots</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8" name="Shape 128"/>
        <p:cNvGrpSpPr/>
        <p:nvPr/>
      </p:nvGrpSpPr>
      <p:grpSpPr>
        <a:xfrm>
          <a:off x="0" y="0"/>
          <a:ext cx="0" cy="0"/>
          <a:chOff x="0" y="0"/>
          <a:chExt cx="0" cy="0"/>
        </a:xfrm>
      </p:grpSpPr>
      <p:sp>
        <p:nvSpPr>
          <p:cNvPr id="129" name="Google Shape;129;p18"/>
          <p:cNvSpPr txBox="1"/>
          <p:nvPr>
            <p:ph type="title"/>
          </p:nvPr>
        </p:nvSpPr>
        <p:spPr>
          <a:xfrm>
            <a:off x="252919" y="1123837"/>
            <a:ext cx="2947482" cy="460118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FFFFFF"/>
              </a:buClr>
              <a:buSzPts val="3600"/>
              <a:buFont typeface="Corbel"/>
              <a:buNone/>
            </a:pPr>
            <a:r>
              <a:rPr b="1" lang="en-US"/>
              <a:t>Build modular components to support the  publication of OA books</a:t>
            </a:r>
            <a:br>
              <a:rPr lang="en-US"/>
            </a:br>
            <a:endParaRPr/>
          </a:p>
        </p:txBody>
      </p:sp>
      <p:sp>
        <p:nvSpPr>
          <p:cNvPr id="130" name="Google Shape;130;p18"/>
          <p:cNvSpPr txBox="1"/>
          <p:nvPr>
            <p:ph idx="1" type="body"/>
          </p:nvPr>
        </p:nvSpPr>
        <p:spPr>
          <a:xfrm>
            <a:off x="3935186" y="712381"/>
            <a:ext cx="7418614" cy="5464582"/>
          </a:xfrm>
          <a:prstGeom prst="rect">
            <a:avLst/>
          </a:prstGeom>
          <a:noFill/>
          <a:ln>
            <a:noFill/>
          </a:ln>
        </p:spPr>
        <p:txBody>
          <a:bodyPr anchorCtr="0" anchor="ctr" bIns="45700" lIns="91425" spcFirstLastPara="1" rIns="91425" wrap="square" tIns="45700">
            <a:noAutofit/>
          </a:bodyPr>
          <a:lstStyle/>
          <a:p>
            <a:pPr indent="-182880" lvl="0" marL="182880" rtl="0" algn="l">
              <a:lnSpc>
                <a:spcPct val="90000"/>
              </a:lnSpc>
              <a:spcBef>
                <a:spcPts val="0"/>
              </a:spcBef>
              <a:spcAft>
                <a:spcPts val="0"/>
              </a:spcAft>
              <a:buSzPts val="2800"/>
              <a:buChar char="●"/>
            </a:pPr>
            <a:r>
              <a:rPr lang="en-US" sz="2800">
                <a:solidFill>
                  <a:schemeClr val="dk1"/>
                </a:solidFill>
              </a:rPr>
              <a:t>infrastructures </a:t>
            </a:r>
            <a:endParaRPr/>
          </a:p>
          <a:p>
            <a:pPr indent="-182880" lvl="0" marL="182880" rtl="0" algn="l">
              <a:lnSpc>
                <a:spcPct val="90000"/>
              </a:lnSpc>
              <a:spcBef>
                <a:spcPts val="1200"/>
              </a:spcBef>
              <a:spcAft>
                <a:spcPts val="0"/>
              </a:spcAft>
              <a:buSzPts val="2800"/>
              <a:buChar char="●"/>
            </a:pPr>
            <a:r>
              <a:rPr lang="en-US" sz="2800">
                <a:solidFill>
                  <a:schemeClr val="dk1"/>
                </a:solidFill>
              </a:rPr>
              <a:t>business models </a:t>
            </a:r>
            <a:endParaRPr/>
          </a:p>
          <a:p>
            <a:pPr indent="-182880" lvl="0" marL="182880" rtl="0" algn="l">
              <a:lnSpc>
                <a:spcPct val="90000"/>
              </a:lnSpc>
              <a:spcBef>
                <a:spcPts val="1200"/>
              </a:spcBef>
              <a:spcAft>
                <a:spcPts val="0"/>
              </a:spcAft>
              <a:buSzPts val="2800"/>
              <a:buChar char="●"/>
            </a:pPr>
            <a:r>
              <a:rPr lang="en-US" sz="2800">
                <a:solidFill>
                  <a:schemeClr val="dk1"/>
                </a:solidFill>
              </a:rPr>
              <a:t>governance procedures </a:t>
            </a:r>
            <a:endParaRPr/>
          </a:p>
          <a:p>
            <a:pPr indent="-182880" lvl="0" marL="182880" rtl="0" algn="l">
              <a:lnSpc>
                <a:spcPct val="90000"/>
              </a:lnSpc>
              <a:spcBef>
                <a:spcPts val="1200"/>
              </a:spcBef>
              <a:spcAft>
                <a:spcPts val="0"/>
              </a:spcAft>
              <a:buSzPts val="2800"/>
              <a:buChar char="●"/>
            </a:pPr>
            <a:r>
              <a:rPr lang="en-US" sz="2800">
                <a:solidFill>
                  <a:schemeClr val="dk1"/>
                </a:solidFill>
              </a:rPr>
              <a:t>re-use strategies </a:t>
            </a:r>
            <a:endParaRPr/>
          </a:p>
          <a:p>
            <a:pPr indent="-182880" lvl="0" marL="182880" rtl="0" algn="l">
              <a:lnSpc>
                <a:spcPct val="90000"/>
              </a:lnSpc>
              <a:spcBef>
                <a:spcPts val="1200"/>
              </a:spcBef>
              <a:spcAft>
                <a:spcPts val="0"/>
              </a:spcAft>
              <a:buSzPts val="2800"/>
              <a:buChar char="●"/>
            </a:pPr>
            <a:r>
              <a:rPr lang="en-US" sz="2800">
                <a:solidFill>
                  <a:schemeClr val="dk1"/>
                </a:solidFill>
              </a:rPr>
              <a:t>preservation structures</a:t>
            </a:r>
            <a:endParaRPr/>
          </a:p>
          <a:p>
            <a:pPr indent="-182880" lvl="0" marL="182880" rtl="0" algn="l">
              <a:lnSpc>
                <a:spcPct val="90000"/>
              </a:lnSpc>
              <a:spcBef>
                <a:spcPts val="1200"/>
              </a:spcBef>
              <a:spcAft>
                <a:spcPts val="0"/>
              </a:spcAft>
              <a:buSzPts val="2800"/>
              <a:buChar char="●"/>
            </a:pPr>
            <a:r>
              <a:rPr lang="en-US" sz="2800">
                <a:solidFill>
                  <a:schemeClr val="dk1"/>
                </a:solidFill>
              </a:rPr>
              <a:t>outreach programs</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5" name="Shape 135"/>
        <p:cNvGrpSpPr/>
        <p:nvPr/>
      </p:nvGrpSpPr>
      <p:grpSpPr>
        <a:xfrm>
          <a:off x="0" y="0"/>
          <a:ext cx="0" cy="0"/>
          <a:chOff x="0" y="0"/>
          <a:chExt cx="0" cy="0"/>
        </a:xfrm>
      </p:grpSpPr>
      <p:sp>
        <p:nvSpPr>
          <p:cNvPr id="136" name="Google Shape;136;p19"/>
          <p:cNvSpPr txBox="1"/>
          <p:nvPr>
            <p:ph type="title"/>
          </p:nvPr>
        </p:nvSpPr>
        <p:spPr>
          <a:xfrm>
            <a:off x="252919" y="1123837"/>
            <a:ext cx="3045452" cy="460118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FFFFFF"/>
              </a:buClr>
              <a:buSzPts val="3600"/>
              <a:buFont typeface="Corbel"/>
              <a:buNone/>
            </a:pPr>
            <a:r>
              <a:rPr b="1" lang="en-US"/>
              <a:t>WP2.</a:t>
            </a:r>
            <a:br>
              <a:rPr b="1" lang="en-US"/>
            </a:br>
            <a:r>
              <a:rPr b="1" lang="en-US"/>
              <a:t>Revenue Infrastructures and Management Platform</a:t>
            </a:r>
            <a:br>
              <a:rPr lang="en-US"/>
            </a:br>
            <a:endParaRPr/>
          </a:p>
        </p:txBody>
      </p:sp>
      <p:sp>
        <p:nvSpPr>
          <p:cNvPr id="137" name="Google Shape;137;p19"/>
          <p:cNvSpPr txBox="1"/>
          <p:nvPr>
            <p:ph idx="1" type="body"/>
          </p:nvPr>
        </p:nvSpPr>
        <p:spPr>
          <a:xfrm>
            <a:off x="3869268" y="783771"/>
            <a:ext cx="7315200" cy="5460706"/>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2800"/>
              <a:buNone/>
            </a:pPr>
            <a:r>
              <a:rPr b="1" lang="en-US" sz="2800"/>
              <a:t>Key deliverables and impacts</a:t>
            </a:r>
            <a:endParaRPr sz="2800"/>
          </a:p>
          <a:p>
            <a:pPr indent="-182880" lvl="0" marL="182880" rtl="0" algn="l">
              <a:lnSpc>
                <a:spcPct val="90000"/>
              </a:lnSpc>
              <a:spcBef>
                <a:spcPts val="1200"/>
              </a:spcBef>
              <a:spcAft>
                <a:spcPts val="0"/>
              </a:spcAft>
              <a:buSzPts val="2800"/>
              <a:buChar char="●"/>
            </a:pPr>
            <a:r>
              <a:rPr lang="en-US" sz="2800"/>
              <a:t>A fully functional consortial library funding platform </a:t>
            </a:r>
            <a:endParaRPr/>
          </a:p>
          <a:p>
            <a:pPr indent="-182880" lvl="0" marL="182880" rtl="0" algn="l">
              <a:lnSpc>
                <a:spcPct val="90000"/>
              </a:lnSpc>
              <a:spcBef>
                <a:spcPts val="1200"/>
              </a:spcBef>
              <a:spcAft>
                <a:spcPts val="0"/>
              </a:spcAft>
              <a:buSzPts val="2800"/>
              <a:buChar char="●"/>
            </a:pPr>
            <a:r>
              <a:rPr lang="en-US" sz="2800"/>
              <a:t>The ScholarLed pilot</a:t>
            </a:r>
            <a:endParaRPr sz="2800"/>
          </a:p>
          <a:p>
            <a:pPr indent="-182880" lvl="0" marL="182880" rtl="0" algn="l">
              <a:lnSpc>
                <a:spcPct val="90000"/>
              </a:lnSpc>
              <a:spcBef>
                <a:spcPts val="1200"/>
              </a:spcBef>
              <a:spcAft>
                <a:spcPts val="0"/>
              </a:spcAft>
              <a:buSzPts val="2800"/>
              <a:buChar char="●"/>
            </a:pPr>
            <a:r>
              <a:rPr lang="en-US" sz="2800"/>
              <a:t>An outreach program to the international library community</a:t>
            </a:r>
            <a:endParaRPr/>
          </a:p>
          <a:p>
            <a:pPr indent="-182880" lvl="0" marL="182880" rtl="0" algn="l">
              <a:lnSpc>
                <a:spcPct val="90000"/>
              </a:lnSpc>
              <a:spcBef>
                <a:spcPts val="1200"/>
              </a:spcBef>
              <a:spcAft>
                <a:spcPts val="0"/>
              </a:spcAft>
              <a:buSzPts val="2800"/>
              <a:buChar char="●"/>
            </a:pPr>
            <a:r>
              <a:rPr lang="en-US" sz="2800"/>
              <a:t>A model for a community-owned OA revenue programme for books</a:t>
            </a:r>
            <a:endParaRPr sz="2800"/>
          </a:p>
          <a:p>
            <a:pPr indent="-182880" lvl="0" marL="182880" rtl="0" algn="l">
              <a:lnSpc>
                <a:spcPct val="90000"/>
              </a:lnSpc>
              <a:spcBef>
                <a:spcPts val="1200"/>
              </a:spcBef>
              <a:spcAft>
                <a:spcPts val="0"/>
              </a:spcAft>
              <a:buSzPts val="2800"/>
              <a:buChar char="●"/>
            </a:pPr>
            <a:r>
              <a:rPr lang="en-US" sz="2800"/>
              <a:t>A consortium of librarians and publishers that can serve as a model for collaboration around OA monographs.</a:t>
            </a:r>
            <a:endParaRPr sz="2800"/>
          </a:p>
          <a:p>
            <a:pPr indent="-55879" lvl="0" marL="182880" rtl="0" algn="l">
              <a:lnSpc>
                <a:spcPct val="90000"/>
              </a:lnSpc>
              <a:spcBef>
                <a:spcPts val="1200"/>
              </a:spcBef>
              <a:spcAft>
                <a:spcPts val="0"/>
              </a:spcAft>
              <a:buSzPts val="2000"/>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2" name="Shape 142"/>
        <p:cNvGrpSpPr/>
        <p:nvPr/>
      </p:nvGrpSpPr>
      <p:grpSpPr>
        <a:xfrm>
          <a:off x="0" y="0"/>
          <a:ext cx="0" cy="0"/>
          <a:chOff x="0" y="0"/>
          <a:chExt cx="0" cy="0"/>
        </a:xfrm>
      </p:grpSpPr>
      <p:sp>
        <p:nvSpPr>
          <p:cNvPr id="143" name="Google Shape;143;p20"/>
          <p:cNvSpPr txBox="1"/>
          <p:nvPr>
            <p:ph type="title"/>
          </p:nvPr>
        </p:nvSpPr>
        <p:spPr>
          <a:xfrm>
            <a:off x="252919" y="1123837"/>
            <a:ext cx="2947482" cy="460118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FFFFFF"/>
              </a:buClr>
              <a:buSzPts val="3600"/>
              <a:buFont typeface="Corbel"/>
              <a:buNone/>
            </a:pPr>
            <a:r>
              <a:rPr b="1" lang="en-US"/>
              <a:t>WP3. Knowledge Exchange &amp; Piloting Alternative Business Models</a:t>
            </a:r>
            <a:br>
              <a:rPr lang="en-US"/>
            </a:br>
            <a:endParaRPr/>
          </a:p>
        </p:txBody>
      </p:sp>
      <p:sp>
        <p:nvSpPr>
          <p:cNvPr id="144" name="Google Shape;144;p20"/>
          <p:cNvSpPr txBox="1"/>
          <p:nvPr>
            <p:ph idx="1" type="body"/>
          </p:nvPr>
        </p:nvSpPr>
        <p:spPr>
          <a:xfrm>
            <a:off x="3869268" y="864108"/>
            <a:ext cx="7315200" cy="512064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2800"/>
              <a:buNone/>
            </a:pPr>
            <a:r>
              <a:rPr b="1" lang="en-US" sz="2800"/>
              <a:t>Key deliverables and impacts</a:t>
            </a:r>
            <a:endParaRPr sz="2800"/>
          </a:p>
          <a:p>
            <a:pPr indent="-182880" lvl="0" marL="182880" rtl="0" algn="l">
              <a:lnSpc>
                <a:spcPct val="90000"/>
              </a:lnSpc>
              <a:spcBef>
                <a:spcPts val="1200"/>
              </a:spcBef>
              <a:spcAft>
                <a:spcPts val="0"/>
              </a:spcAft>
              <a:buSzPts val="2800"/>
              <a:buChar char="●"/>
            </a:pPr>
            <a:r>
              <a:rPr lang="en-US" sz="2800"/>
              <a:t>A pilot case to transition the business models of at least two extant publishers to new OA-amenable models</a:t>
            </a:r>
            <a:endParaRPr/>
          </a:p>
          <a:p>
            <a:pPr indent="-182880" lvl="0" marL="182880" rtl="0" algn="l">
              <a:lnSpc>
                <a:spcPct val="90000"/>
              </a:lnSpc>
              <a:spcBef>
                <a:spcPts val="1200"/>
              </a:spcBef>
              <a:spcAft>
                <a:spcPts val="0"/>
              </a:spcAft>
              <a:buSzPts val="2800"/>
              <a:buChar char="●"/>
            </a:pPr>
            <a:r>
              <a:rPr lang="en-US" sz="2800"/>
              <a:t>An online, open-source toolkit for booting up and running an OA book press</a:t>
            </a:r>
            <a:endParaRPr sz="2800"/>
          </a:p>
          <a:p>
            <a:pPr indent="-182880" lvl="0" marL="182880" rtl="0" algn="l">
              <a:lnSpc>
                <a:spcPct val="90000"/>
              </a:lnSpc>
              <a:spcBef>
                <a:spcPts val="1200"/>
              </a:spcBef>
              <a:spcAft>
                <a:spcPts val="0"/>
              </a:spcAft>
              <a:buSzPts val="2800"/>
              <a:buChar char="●"/>
            </a:pPr>
            <a:r>
              <a:rPr lang="en-US" sz="2800"/>
              <a:t>Knowledge dissemination about the new infrastructural provisions of the project</a:t>
            </a:r>
            <a:endParaRPr sz="2800"/>
          </a:p>
          <a:p>
            <a:pPr indent="-182880" lvl="0" marL="182880" rtl="0" algn="l">
              <a:lnSpc>
                <a:spcPct val="90000"/>
              </a:lnSpc>
              <a:spcBef>
                <a:spcPts val="1200"/>
              </a:spcBef>
              <a:spcAft>
                <a:spcPts val="0"/>
              </a:spcAft>
              <a:buSzPts val="2800"/>
              <a:buChar char="●"/>
            </a:pPr>
            <a:r>
              <a:rPr lang="en-US" sz="2800"/>
              <a:t>Cost reductions and alternative business models for OA monograph publishing.</a:t>
            </a:r>
            <a:endParaRPr sz="2800"/>
          </a:p>
          <a:p>
            <a:pPr indent="-55879" lvl="0" marL="182880" rtl="0" algn="l">
              <a:lnSpc>
                <a:spcPct val="90000"/>
              </a:lnSpc>
              <a:spcBef>
                <a:spcPts val="1200"/>
              </a:spcBef>
              <a:spcAft>
                <a:spcPts val="0"/>
              </a:spcAft>
              <a:buSzPts val="2000"/>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9" name="Shape 149"/>
        <p:cNvGrpSpPr/>
        <p:nvPr/>
      </p:nvGrpSpPr>
      <p:grpSpPr>
        <a:xfrm>
          <a:off x="0" y="0"/>
          <a:ext cx="0" cy="0"/>
          <a:chOff x="0" y="0"/>
          <a:chExt cx="0" cy="0"/>
        </a:xfrm>
      </p:grpSpPr>
      <p:sp>
        <p:nvSpPr>
          <p:cNvPr id="150" name="Google Shape;150;p21"/>
          <p:cNvSpPr txBox="1"/>
          <p:nvPr>
            <p:ph type="title"/>
          </p:nvPr>
        </p:nvSpPr>
        <p:spPr>
          <a:xfrm>
            <a:off x="252919" y="1123837"/>
            <a:ext cx="2947482" cy="460118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FFFFFF"/>
              </a:buClr>
              <a:buSzPts val="3600"/>
              <a:buFont typeface="Corbel"/>
              <a:buNone/>
            </a:pPr>
            <a:r>
              <a:rPr b="1" lang="en-US"/>
              <a:t>WP4. Community Governance</a:t>
            </a:r>
            <a:br>
              <a:rPr lang="en-US"/>
            </a:br>
            <a:endParaRPr/>
          </a:p>
        </p:txBody>
      </p:sp>
      <p:sp>
        <p:nvSpPr>
          <p:cNvPr id="151" name="Google Shape;151;p21"/>
          <p:cNvSpPr txBox="1"/>
          <p:nvPr>
            <p:ph idx="1" type="body"/>
          </p:nvPr>
        </p:nvSpPr>
        <p:spPr>
          <a:xfrm>
            <a:off x="3869268" y="864108"/>
            <a:ext cx="7315200" cy="5120640"/>
          </a:xfrm>
          <a:prstGeom prst="rect">
            <a:avLst/>
          </a:prstGeom>
          <a:noFill/>
          <a:ln>
            <a:noFill/>
          </a:ln>
        </p:spPr>
        <p:txBody>
          <a:bodyPr anchorCtr="0" anchor="ctr" bIns="45700" lIns="91425" spcFirstLastPara="1" rIns="91425" wrap="square" tIns="45700">
            <a:noAutofit/>
          </a:bodyPr>
          <a:lstStyle/>
          <a:p>
            <a:pPr indent="0" lvl="0" marL="0" rtl="0" algn="l">
              <a:lnSpc>
                <a:spcPct val="80000"/>
              </a:lnSpc>
              <a:spcBef>
                <a:spcPts val="0"/>
              </a:spcBef>
              <a:spcAft>
                <a:spcPts val="0"/>
              </a:spcAft>
              <a:buSzPts val="2800"/>
              <a:buNone/>
            </a:pPr>
            <a:r>
              <a:rPr b="1" lang="en-US" sz="2800"/>
              <a:t>Key deliverables and impacts</a:t>
            </a:r>
            <a:endParaRPr sz="2800"/>
          </a:p>
          <a:p>
            <a:pPr indent="-182880" lvl="0" marL="182880" rtl="0" algn="l">
              <a:lnSpc>
                <a:spcPct val="80000"/>
              </a:lnSpc>
              <a:spcBef>
                <a:spcPts val="1200"/>
              </a:spcBef>
              <a:spcAft>
                <a:spcPts val="0"/>
              </a:spcAft>
              <a:buSzPts val="2800"/>
              <a:buChar char="●"/>
            </a:pPr>
            <a:r>
              <a:rPr lang="en-US" sz="2800"/>
              <a:t>A model for the long-term management of consortial library funding programs</a:t>
            </a:r>
            <a:endParaRPr sz="2800"/>
          </a:p>
          <a:p>
            <a:pPr indent="-182880" lvl="0" marL="182880" rtl="0" algn="l">
              <a:lnSpc>
                <a:spcPct val="80000"/>
              </a:lnSpc>
              <a:spcBef>
                <a:spcPts val="1200"/>
              </a:spcBef>
              <a:spcAft>
                <a:spcPts val="0"/>
              </a:spcAft>
              <a:buSzPts val="2800"/>
              <a:buChar char="●"/>
            </a:pPr>
            <a:r>
              <a:rPr lang="en-US" sz="2800"/>
              <a:t>Assembly of a governance community of representative stakeholders</a:t>
            </a:r>
            <a:endParaRPr sz="2800"/>
          </a:p>
          <a:p>
            <a:pPr indent="-182880" lvl="0" marL="182880" rtl="0" algn="l">
              <a:lnSpc>
                <a:spcPct val="80000"/>
              </a:lnSpc>
              <a:spcBef>
                <a:spcPts val="1200"/>
              </a:spcBef>
              <a:spcAft>
                <a:spcPts val="0"/>
              </a:spcAft>
              <a:buSzPts val="2800"/>
              <a:buChar char="●"/>
            </a:pPr>
            <a:r>
              <a:rPr lang="en-US" sz="2800"/>
              <a:t>Official policies and procedures for self-governance and administrative management of the infrastructure</a:t>
            </a:r>
            <a:endParaRPr/>
          </a:p>
          <a:p>
            <a:pPr indent="-182880" lvl="0" marL="182880" rtl="0" algn="l">
              <a:lnSpc>
                <a:spcPct val="80000"/>
              </a:lnSpc>
              <a:spcBef>
                <a:spcPts val="1200"/>
              </a:spcBef>
              <a:spcAft>
                <a:spcPts val="0"/>
              </a:spcAft>
              <a:buSzPts val="2800"/>
              <a:buChar char="●"/>
            </a:pPr>
            <a:r>
              <a:rPr lang="en-US" sz="2800"/>
              <a:t>2 white papers based on community approved best practices for the governance of 1) open source community-owned infrastructures, and 2) OA book presses and consortia.</a:t>
            </a:r>
            <a:endParaRPr sz="2800"/>
          </a:p>
          <a:p>
            <a:pPr indent="-55879" lvl="0" marL="182880" rtl="0" algn="l">
              <a:lnSpc>
                <a:spcPct val="80000"/>
              </a:lnSpc>
              <a:spcBef>
                <a:spcPts val="1200"/>
              </a:spcBef>
              <a:spcAft>
                <a:spcPts val="0"/>
              </a:spcAft>
              <a:buSzPts val="2000"/>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Frame">
  <a:themeElements>
    <a:clrScheme name="Frame">
      <a:dk1>
        <a:srgbClr val="000000"/>
      </a:dk1>
      <a:lt1>
        <a:srgbClr val="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