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7" r:id="rId3"/>
    <p:sldId id="304" r:id="rId4"/>
    <p:sldId id="376" r:id="rId5"/>
    <p:sldId id="261" r:id="rId6"/>
    <p:sldId id="262" r:id="rId7"/>
    <p:sldId id="345" r:id="rId8"/>
    <p:sldId id="371" r:id="rId9"/>
    <p:sldId id="372" r:id="rId10"/>
    <p:sldId id="373" r:id="rId11"/>
    <p:sldId id="374" r:id="rId12"/>
    <p:sldId id="375" r:id="rId13"/>
    <p:sldId id="346" r:id="rId14"/>
    <p:sldId id="378" r:id="rId15"/>
    <p:sldId id="367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5037"/>
    <a:srgbClr val="321900"/>
    <a:srgbClr val="422F21"/>
    <a:srgbClr val="FFFFFF"/>
    <a:srgbClr val="A3D3C5"/>
    <a:srgbClr val="A3744F"/>
    <a:srgbClr val="F8F8F8"/>
    <a:srgbClr val="422F20"/>
    <a:srgbClr val="0DB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79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CAD4D-E187-4FB3-84AC-756EDFD3797B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A3E28-D881-4F16-ACF5-C1A1C6C416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7428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889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265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4495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365" y="-19072"/>
            <a:ext cx="7743717" cy="4104000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781914" y="4104001"/>
            <a:ext cx="1362086" cy="2754000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4128530"/>
            <a:ext cx="7781914" cy="2754000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781914" y="0"/>
            <a:ext cx="1362086" cy="4104001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448" y="4379506"/>
            <a:ext cx="6400800" cy="1752600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2000" i="1">
                <a:solidFill>
                  <a:srgbClr val="FFFFFF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4128589"/>
            <a:ext cx="9147365" cy="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7781914" y="0"/>
            <a:ext cx="0" cy="685800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517243"/>
            <a:ext cx="7128792" cy="3499999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7200">
                <a:solidFill>
                  <a:srgbClr val="FFFAE7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1396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365" y="-2447"/>
            <a:ext cx="7743717" cy="524604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781914" y="5243600"/>
            <a:ext cx="1362086" cy="1614401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330012"/>
            <a:ext cx="7781914" cy="1527989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781914" y="-1"/>
            <a:ext cx="1362086" cy="5243602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448" y="5625578"/>
            <a:ext cx="6400800" cy="691277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2000" i="1">
                <a:solidFill>
                  <a:srgbClr val="FFFFFF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5268539"/>
            <a:ext cx="7785279" cy="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7781914" y="0"/>
            <a:ext cx="0" cy="685800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517243"/>
            <a:ext cx="7128792" cy="3499999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7200">
                <a:solidFill>
                  <a:srgbClr val="FFFAE7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812360" y="-1"/>
            <a:ext cx="1368153" cy="6858001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606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365" y="-19072"/>
            <a:ext cx="9147365" cy="5694721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675650"/>
            <a:ext cx="9144000" cy="1206881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5675650"/>
            <a:ext cx="9147365" cy="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517243"/>
            <a:ext cx="7128792" cy="3499999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7200">
                <a:solidFill>
                  <a:srgbClr val="FFFAE7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403448" y="6058353"/>
            <a:ext cx="8201000" cy="629275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2000" i="1">
                <a:solidFill>
                  <a:srgbClr val="FFFFFF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822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675650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0" y="5675650"/>
            <a:ext cx="9144000" cy="1206881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448" y="6058353"/>
            <a:ext cx="8201000" cy="629275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2000" i="1">
                <a:solidFill>
                  <a:srgbClr val="FFFFFF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5675650"/>
            <a:ext cx="9147365" cy="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416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42472"/>
            <a:ext cx="5219700" cy="1813709"/>
          </a:xfrm>
          <a:solidFill>
            <a:srgbClr val="FFFFFF"/>
          </a:solidFill>
        </p:spPr>
        <p:txBody>
          <a:bodyPr tIns="396000" anchor="ctr" anchorCtr="0">
            <a:noAutofit/>
          </a:bodyPr>
          <a:lstStyle>
            <a:lvl1pPr marL="0" indent="0" algn="r">
              <a:lnSpc>
                <a:spcPts val="4100"/>
              </a:lnSpc>
              <a:buNone/>
              <a:defRPr sz="6600">
                <a:solidFill>
                  <a:srgbClr val="422F20"/>
                </a:solidFill>
                <a:latin typeface="+mj-lt"/>
              </a:defRPr>
            </a:lvl1pPr>
            <a:lvl2pPr>
              <a:defRPr sz="4800">
                <a:solidFill>
                  <a:srgbClr val="422F20"/>
                </a:solidFill>
                <a:latin typeface="+mj-lt"/>
              </a:defRPr>
            </a:lvl2pPr>
            <a:lvl3pPr>
              <a:defRPr sz="4800">
                <a:solidFill>
                  <a:srgbClr val="422F20"/>
                </a:solidFill>
                <a:latin typeface="+mj-lt"/>
              </a:defRPr>
            </a:lvl3pPr>
            <a:lvl4pPr>
              <a:defRPr sz="4800">
                <a:solidFill>
                  <a:srgbClr val="422F20"/>
                </a:solidFill>
                <a:latin typeface="+mj-lt"/>
              </a:defRPr>
            </a:lvl4pPr>
            <a:lvl5pPr>
              <a:defRPr sz="4800">
                <a:solidFill>
                  <a:srgbClr val="422F20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project title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347864" y="3601819"/>
            <a:ext cx="5795764" cy="1036915"/>
          </a:xfrm>
          <a:solidFill>
            <a:srgbClr val="A3D3C5"/>
          </a:solidFill>
        </p:spPr>
        <p:txBody>
          <a:bodyPr tIns="216000" anchor="ctr" anchorCtr="0">
            <a:noAutofit/>
          </a:bodyPr>
          <a:lstStyle>
            <a:lvl1pPr marL="0" indent="0" algn="l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None/>
              <a:defRPr sz="4400">
                <a:solidFill>
                  <a:srgbClr val="FFFFFF"/>
                </a:solidFill>
                <a:latin typeface="+mj-lt"/>
              </a:defRPr>
            </a:lvl1pPr>
            <a:lvl2pPr>
              <a:defRPr sz="4800">
                <a:solidFill>
                  <a:srgbClr val="422F20"/>
                </a:solidFill>
                <a:latin typeface="+mj-lt"/>
              </a:defRPr>
            </a:lvl2pPr>
            <a:lvl3pPr>
              <a:defRPr sz="4800">
                <a:solidFill>
                  <a:srgbClr val="422F20"/>
                </a:solidFill>
                <a:latin typeface="+mj-lt"/>
              </a:defRPr>
            </a:lvl3pPr>
            <a:lvl4pPr>
              <a:defRPr sz="4800">
                <a:solidFill>
                  <a:srgbClr val="422F20"/>
                </a:solidFill>
                <a:latin typeface="+mj-lt"/>
              </a:defRPr>
            </a:lvl4pPr>
            <a:lvl5pPr>
              <a:defRPr sz="4800">
                <a:solidFill>
                  <a:srgbClr val="422F20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project sub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1011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ith 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42472"/>
            <a:ext cx="5219700" cy="1813709"/>
          </a:xfrm>
          <a:solidFill>
            <a:srgbClr val="FFFFFF"/>
          </a:solidFill>
        </p:spPr>
        <p:txBody>
          <a:bodyPr tIns="396000" rIns="180000" anchor="ctr" anchorCtr="0">
            <a:noAutofit/>
          </a:bodyPr>
          <a:lstStyle>
            <a:lvl1pPr marL="0" indent="0" algn="r">
              <a:lnSpc>
                <a:spcPts val="4100"/>
              </a:lnSpc>
              <a:buNone/>
              <a:defRPr sz="6600">
                <a:solidFill>
                  <a:srgbClr val="422F20"/>
                </a:solidFill>
                <a:latin typeface="+mj-lt"/>
              </a:defRPr>
            </a:lvl1pPr>
            <a:lvl2pPr>
              <a:defRPr sz="4800">
                <a:solidFill>
                  <a:srgbClr val="422F20"/>
                </a:solidFill>
                <a:latin typeface="+mj-lt"/>
              </a:defRPr>
            </a:lvl2pPr>
            <a:lvl3pPr>
              <a:defRPr sz="4800">
                <a:solidFill>
                  <a:srgbClr val="422F20"/>
                </a:solidFill>
                <a:latin typeface="+mj-lt"/>
              </a:defRPr>
            </a:lvl3pPr>
            <a:lvl4pPr>
              <a:defRPr sz="4800">
                <a:solidFill>
                  <a:srgbClr val="422F20"/>
                </a:solidFill>
                <a:latin typeface="+mj-lt"/>
              </a:defRPr>
            </a:lvl4pPr>
            <a:lvl5pPr>
              <a:defRPr sz="4800">
                <a:solidFill>
                  <a:srgbClr val="422F20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project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5952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430834"/>
            <a:ext cx="7128792" cy="3672818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7200">
                <a:solidFill>
                  <a:srgbClr val="FFFAE7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5675650"/>
            <a:ext cx="9144000" cy="1206881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448" y="6058353"/>
            <a:ext cx="8201000" cy="629275"/>
          </a:xfrm>
        </p:spPr>
        <p:txBody>
          <a:bodyPr>
            <a:normAutofit/>
          </a:bodyPr>
          <a:lstStyle>
            <a:lvl1pPr marL="0" indent="0" algn="l">
              <a:lnSpc>
                <a:spcPts val="2000"/>
              </a:lnSpc>
              <a:buNone/>
              <a:defRPr sz="2000" i="1">
                <a:solidFill>
                  <a:srgbClr val="FFFFFF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5675650"/>
            <a:ext cx="9147365" cy="0"/>
          </a:xfrm>
          <a:prstGeom prst="line">
            <a:avLst/>
          </a:prstGeom>
          <a:ln w="76200">
            <a:solidFill>
              <a:srgbClr val="FFFA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84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/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0" y="1295337"/>
            <a:ext cx="9144000" cy="3672818"/>
          </a:xfrm>
        </p:spPr>
        <p:txBody>
          <a:bodyPr>
            <a:normAutofit/>
          </a:bodyPr>
          <a:lstStyle>
            <a:lvl1pPr algn="ctr">
              <a:lnSpc>
                <a:spcPts val="6000"/>
              </a:lnSpc>
              <a:defRPr sz="7200">
                <a:solidFill>
                  <a:srgbClr val="422F20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-3365" y="6299090"/>
            <a:ext cx="9147365" cy="0"/>
          </a:xfrm>
          <a:prstGeom prst="line">
            <a:avLst/>
          </a:prstGeom>
          <a:ln w="76200">
            <a:solidFill>
              <a:srgbClr val="C3E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862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146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0036"/>
            <a:ext cx="8229600" cy="4166128"/>
          </a:xfrm>
        </p:spPr>
        <p:txBody>
          <a:bodyPr>
            <a:normAutofit/>
          </a:bodyPr>
          <a:lstStyle>
            <a:lvl1pPr>
              <a:lnSpc>
                <a:spcPts val="3300"/>
              </a:lnSpc>
              <a:defRPr sz="2200"/>
            </a:lvl1pPr>
            <a:lvl2pPr>
              <a:lnSpc>
                <a:spcPts val="3300"/>
              </a:lnSpc>
              <a:defRPr sz="2200"/>
            </a:lvl2pPr>
            <a:lvl3pPr>
              <a:lnSpc>
                <a:spcPts val="3300"/>
              </a:lnSpc>
              <a:defRPr sz="2200"/>
            </a:lvl3pPr>
            <a:lvl4pPr>
              <a:lnSpc>
                <a:spcPts val="3300"/>
              </a:lnSpc>
              <a:defRPr sz="2200"/>
            </a:lvl4pPr>
            <a:lvl5pPr>
              <a:lnSpc>
                <a:spcPts val="33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4" y="1183005"/>
            <a:ext cx="8207375" cy="690622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latin typeface="Georgia" pitchFamily="18" charset="0"/>
              </a:defRPr>
            </a:lvl1pPr>
            <a:lvl2pPr marL="457200" indent="0">
              <a:buNone/>
              <a:defRPr sz="2000" i="1">
                <a:latin typeface="Georgia" pitchFamily="18" charset="0"/>
              </a:defRPr>
            </a:lvl2pPr>
            <a:lvl3pPr marL="914400" indent="0">
              <a:buNone/>
              <a:defRPr sz="2000" i="1">
                <a:latin typeface="Georgia" pitchFamily="18" charset="0"/>
              </a:defRPr>
            </a:lvl3pPr>
            <a:lvl4pPr marL="1371600" indent="0">
              <a:buNone/>
              <a:defRPr sz="2000" i="1">
                <a:latin typeface="Georgia" pitchFamily="18" charset="0"/>
              </a:defRPr>
            </a:lvl4pPr>
            <a:lvl5pPr marL="1828800" indent="0">
              <a:buNone/>
              <a:defRPr sz="2000" i="1">
                <a:latin typeface="Georgia" pitchFamily="18" charset="0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pic>
        <p:nvPicPr>
          <p:cNvPr id="12" name="Picture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82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960" y="1960036"/>
            <a:ext cx="4474840" cy="4166128"/>
          </a:xfrm>
        </p:spPr>
        <p:txBody>
          <a:bodyPr>
            <a:normAutofit/>
          </a:bodyPr>
          <a:lstStyle>
            <a:lvl1pPr>
              <a:lnSpc>
                <a:spcPts val="3200"/>
              </a:lnSpc>
              <a:defRPr sz="2200"/>
            </a:lvl1pPr>
            <a:lvl2pPr>
              <a:lnSpc>
                <a:spcPts val="3200"/>
              </a:lnSpc>
              <a:defRPr sz="2200"/>
            </a:lvl2pPr>
            <a:lvl3pPr>
              <a:lnSpc>
                <a:spcPts val="3200"/>
              </a:lnSpc>
              <a:defRPr sz="2200"/>
            </a:lvl3pPr>
            <a:lvl4pPr>
              <a:lnSpc>
                <a:spcPts val="3200"/>
              </a:lnSpc>
              <a:defRPr sz="2200"/>
            </a:lvl4pPr>
            <a:lvl5pPr>
              <a:lnSpc>
                <a:spcPts val="32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4" y="1183005"/>
            <a:ext cx="8207375" cy="690622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latin typeface="Georgia" pitchFamily="18" charset="0"/>
              </a:defRPr>
            </a:lvl1pPr>
            <a:lvl2pPr marL="457200" indent="0">
              <a:buNone/>
              <a:defRPr sz="2000" i="1">
                <a:latin typeface="Georgia" pitchFamily="18" charset="0"/>
              </a:defRPr>
            </a:lvl2pPr>
            <a:lvl3pPr marL="914400" indent="0">
              <a:buNone/>
              <a:defRPr sz="2000" i="1">
                <a:latin typeface="Georgia" pitchFamily="18" charset="0"/>
              </a:defRPr>
            </a:lvl3pPr>
            <a:lvl4pPr marL="1371600" indent="0">
              <a:buNone/>
              <a:defRPr sz="2000" i="1">
                <a:latin typeface="Georgia" pitchFamily="18" charset="0"/>
              </a:defRPr>
            </a:lvl4pPr>
            <a:lvl5pPr marL="1828800" indent="0">
              <a:buNone/>
              <a:defRPr sz="2000" i="1">
                <a:latin typeface="Georgia" pitchFamily="18" charset="0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586073" y="2132857"/>
            <a:ext cx="3311599" cy="3629203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  <p:pic>
        <p:nvPicPr>
          <p:cNvPr id="15" name="Picture 1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39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960" y="1960036"/>
            <a:ext cx="4474840" cy="4166128"/>
          </a:xfrm>
        </p:spPr>
        <p:txBody>
          <a:bodyPr>
            <a:normAutofit/>
          </a:bodyPr>
          <a:lstStyle>
            <a:lvl1pPr>
              <a:lnSpc>
                <a:spcPts val="3200"/>
              </a:lnSpc>
              <a:defRPr sz="2200"/>
            </a:lvl1pPr>
            <a:lvl2pPr>
              <a:lnSpc>
                <a:spcPts val="3200"/>
              </a:lnSpc>
              <a:defRPr sz="2200"/>
            </a:lvl2pPr>
            <a:lvl3pPr>
              <a:lnSpc>
                <a:spcPts val="3200"/>
              </a:lnSpc>
              <a:defRPr sz="2200"/>
            </a:lvl3pPr>
            <a:lvl4pPr>
              <a:lnSpc>
                <a:spcPts val="3200"/>
              </a:lnSpc>
              <a:defRPr sz="2200"/>
            </a:lvl4pPr>
            <a:lvl5pPr>
              <a:lnSpc>
                <a:spcPts val="32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4" y="1183005"/>
            <a:ext cx="8207375" cy="690622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latin typeface="Georgia" pitchFamily="18" charset="0"/>
              </a:defRPr>
            </a:lvl1pPr>
            <a:lvl2pPr marL="457200" indent="0">
              <a:buNone/>
              <a:defRPr sz="2000" i="1">
                <a:latin typeface="Georgia" pitchFamily="18" charset="0"/>
              </a:defRPr>
            </a:lvl2pPr>
            <a:lvl3pPr marL="914400" indent="0">
              <a:buNone/>
              <a:defRPr sz="2000" i="1">
                <a:latin typeface="Georgia" pitchFamily="18" charset="0"/>
              </a:defRPr>
            </a:lvl3pPr>
            <a:lvl4pPr marL="1371600" indent="0">
              <a:buNone/>
              <a:defRPr sz="2000" i="1">
                <a:latin typeface="Georgia" pitchFamily="18" charset="0"/>
              </a:defRPr>
            </a:lvl4pPr>
            <a:lvl5pPr marL="1828800" indent="0">
              <a:buNone/>
              <a:defRPr sz="2000" i="1">
                <a:latin typeface="Georgia" pitchFamily="18" charset="0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5"/>
          </p:nvPr>
        </p:nvSpPr>
        <p:spPr>
          <a:xfrm>
            <a:off x="468314" y="2177228"/>
            <a:ext cx="3671887" cy="2851993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nl-NL"/>
              <a:t>Klik op het pictogram als u media wilt toevoegen</a:t>
            </a:r>
            <a:endParaRPr lang="en-GB" dirty="0"/>
          </a:p>
        </p:txBody>
      </p:sp>
      <p:pic>
        <p:nvPicPr>
          <p:cNvPr id="15" name="Picture 1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02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0036"/>
            <a:ext cx="8229600" cy="4166128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200"/>
            </a:lvl1pPr>
            <a:lvl2pPr>
              <a:lnSpc>
                <a:spcPts val="3000"/>
              </a:lnSpc>
              <a:defRPr sz="2200"/>
            </a:lvl2pPr>
            <a:lvl3pPr>
              <a:lnSpc>
                <a:spcPts val="3000"/>
              </a:lnSpc>
              <a:defRPr sz="2200"/>
            </a:lvl3pPr>
            <a:lvl4pPr>
              <a:lnSpc>
                <a:spcPts val="3000"/>
              </a:lnSpc>
              <a:defRPr sz="2200"/>
            </a:lvl4pPr>
            <a:lvl5pPr>
              <a:lnSpc>
                <a:spcPts val="30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3147473" y="6506497"/>
            <a:ext cx="2133600" cy="365125"/>
          </a:xfrm>
        </p:spPr>
        <p:txBody>
          <a:bodyPr/>
          <a:lstStyle>
            <a:lvl1pPr algn="ctr"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pic>
        <p:nvPicPr>
          <p:cNvPr id="21" name="Picture 2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96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Pro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7784" y="2373619"/>
            <a:ext cx="6059016" cy="3906899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200"/>
            </a:lvl1pPr>
            <a:lvl2pPr>
              <a:lnSpc>
                <a:spcPts val="3000"/>
              </a:lnSpc>
              <a:defRPr sz="2200"/>
            </a:lvl2pPr>
            <a:lvl3pPr>
              <a:lnSpc>
                <a:spcPts val="3000"/>
              </a:lnSpc>
              <a:defRPr sz="2200"/>
            </a:lvl3pPr>
            <a:lvl4pPr>
              <a:lnSpc>
                <a:spcPts val="3000"/>
              </a:lnSpc>
              <a:defRPr sz="2200"/>
            </a:lvl4pPr>
            <a:lvl5pPr>
              <a:lnSpc>
                <a:spcPts val="30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738716" y="1682313"/>
            <a:ext cx="6051311" cy="605790"/>
          </a:xfrm>
          <a:solidFill>
            <a:srgbClr val="422F20"/>
          </a:solidFill>
        </p:spPr>
        <p:txBody>
          <a:bodyPr/>
          <a:lstStyle>
            <a:lvl1pPr marL="0" indent="0">
              <a:buNone/>
              <a:defRPr baseline="0">
                <a:solidFill>
                  <a:srgbClr val="FFFAE7"/>
                </a:solidFill>
                <a:latin typeface="+mj-lt"/>
              </a:defRPr>
            </a:lvl1pPr>
            <a:lvl2pPr marL="457200" indent="0">
              <a:buNone/>
              <a:defRPr>
                <a:latin typeface="+mj-lt"/>
              </a:defRPr>
            </a:lvl2pPr>
            <a:lvl3pPr marL="914400" indent="0">
              <a:buNone/>
              <a:defRPr>
                <a:latin typeface="+mj-lt"/>
              </a:defRPr>
            </a:lvl3pPr>
            <a:lvl4pPr marL="1371600" indent="0">
              <a:buNone/>
              <a:defRPr>
                <a:latin typeface="+mj-lt"/>
              </a:defRPr>
            </a:lvl4pPr>
            <a:lvl5pPr marL="18288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Team member Title here</a:t>
            </a:r>
            <a:endParaRPr lang="en-GB" dirty="0"/>
          </a:p>
        </p:txBody>
      </p:sp>
      <p:pic>
        <p:nvPicPr>
          <p:cNvPr id="12" name="Picture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16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-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2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-3365" y="2046447"/>
            <a:ext cx="6015525" cy="1209734"/>
          </a:xfrm>
          <a:solidFill>
            <a:srgbClr val="A3D3C5"/>
          </a:solidFill>
        </p:spPr>
        <p:txBody>
          <a:bodyPr>
            <a:noAutofit/>
          </a:bodyPr>
          <a:lstStyle>
            <a:lvl1pPr marL="0" indent="0" algn="r">
              <a:buNone/>
              <a:defRPr sz="5400" baseline="0">
                <a:solidFill>
                  <a:srgbClr val="FFFFFF"/>
                </a:solidFill>
                <a:latin typeface="+mj-lt"/>
              </a:defRPr>
            </a:lvl1pPr>
            <a:lvl2pPr marL="457200" indent="0">
              <a:buNone/>
              <a:defRPr>
                <a:latin typeface="+mj-lt"/>
              </a:defRPr>
            </a:lvl2pPr>
            <a:lvl3pPr marL="914400" indent="0">
              <a:buNone/>
              <a:defRPr>
                <a:latin typeface="+mj-lt"/>
              </a:defRPr>
            </a:lvl3pPr>
            <a:lvl4pPr marL="1371600" indent="0">
              <a:buNone/>
              <a:defRPr>
                <a:latin typeface="+mj-lt"/>
              </a:defRPr>
            </a:lvl4pPr>
            <a:lvl5pPr marL="18288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Service title here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-8804" y="996677"/>
            <a:ext cx="9144000" cy="5543550"/>
          </a:xfr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  <p:pic>
        <p:nvPicPr>
          <p:cNvPr id="12" name="Picture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00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1439"/>
            <a:ext cx="3898776" cy="3474850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200"/>
            </a:lvl1pPr>
            <a:lvl2pPr>
              <a:lnSpc>
                <a:spcPts val="3000"/>
              </a:lnSpc>
              <a:defRPr sz="2200"/>
            </a:lvl2pPr>
            <a:lvl3pPr>
              <a:lnSpc>
                <a:spcPts val="3000"/>
              </a:lnSpc>
              <a:defRPr sz="2200"/>
            </a:lvl3pPr>
            <a:lvl4pPr>
              <a:lnSpc>
                <a:spcPts val="3000"/>
              </a:lnSpc>
              <a:defRPr sz="2200"/>
            </a:lvl4pPr>
            <a:lvl5pPr>
              <a:lnSpc>
                <a:spcPts val="30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4" y="1183005"/>
            <a:ext cx="8207375" cy="690622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latin typeface="Georgia" pitchFamily="18" charset="0"/>
              </a:defRPr>
            </a:lvl1pPr>
            <a:lvl2pPr marL="457200" indent="0">
              <a:buNone/>
              <a:defRPr sz="2000" i="1">
                <a:latin typeface="Georgia" pitchFamily="18" charset="0"/>
              </a:defRPr>
            </a:lvl2pPr>
            <a:lvl3pPr marL="914400" indent="0">
              <a:buNone/>
              <a:defRPr sz="2000" i="1">
                <a:latin typeface="Georgia" pitchFamily="18" charset="0"/>
              </a:defRPr>
            </a:lvl3pPr>
            <a:lvl4pPr marL="1371600" indent="0">
              <a:buNone/>
              <a:defRPr sz="2000" i="1">
                <a:latin typeface="Georgia" pitchFamily="18" charset="0"/>
              </a:defRPr>
            </a:lvl4pPr>
            <a:lvl5pPr marL="1828800" indent="0">
              <a:buNone/>
              <a:defRPr sz="2000" i="1">
                <a:latin typeface="Georgia" pitchFamily="18" charset="0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2052217"/>
            <a:ext cx="3887663" cy="518160"/>
          </a:xfrm>
        </p:spPr>
        <p:txBody>
          <a:bodyPr tIns="108000">
            <a:noAutofit/>
          </a:bodyPr>
          <a:lstStyle>
            <a:lvl1pPr marL="0" indent="0">
              <a:lnSpc>
                <a:spcPts val="2200"/>
              </a:lnSpc>
              <a:buNone/>
              <a:defRPr sz="2800" b="0">
                <a:latin typeface="+mj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800" b="1"/>
            </a:lvl4pPr>
            <a:lvl5pPr marL="1828800" indent="0">
              <a:buNone/>
              <a:defRPr sz="1800" b="1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633093" y="2600695"/>
            <a:ext cx="4042792" cy="3474850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200"/>
            </a:lvl1pPr>
            <a:lvl2pPr>
              <a:lnSpc>
                <a:spcPts val="3000"/>
              </a:lnSpc>
              <a:defRPr sz="2200"/>
            </a:lvl2pPr>
            <a:lvl3pPr>
              <a:lnSpc>
                <a:spcPts val="3000"/>
              </a:lnSpc>
              <a:defRPr sz="2200"/>
            </a:lvl3pPr>
            <a:lvl4pPr>
              <a:lnSpc>
                <a:spcPts val="3000"/>
              </a:lnSpc>
              <a:defRPr sz="2200"/>
            </a:lvl4pPr>
            <a:lvl5pPr>
              <a:lnSpc>
                <a:spcPts val="3000"/>
              </a:lnSpc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644206" y="2051473"/>
            <a:ext cx="4032250" cy="518160"/>
          </a:xfrm>
        </p:spPr>
        <p:txBody>
          <a:bodyPr tIns="108000">
            <a:noAutofit/>
          </a:bodyPr>
          <a:lstStyle>
            <a:lvl1pPr marL="0" indent="0">
              <a:lnSpc>
                <a:spcPts val="2200"/>
              </a:lnSpc>
              <a:buNone/>
              <a:defRPr sz="2800" b="0">
                <a:latin typeface="+mj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800" b="1"/>
            </a:lvl4pPr>
            <a:lvl5pPr marL="1828800" indent="0">
              <a:buNone/>
              <a:defRPr sz="1800" b="1"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5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pic>
        <p:nvPicPr>
          <p:cNvPr id="15" name="Picture 1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54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072" y="914424"/>
            <a:ext cx="9147365" cy="82253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365" y="-19071"/>
            <a:ext cx="9147365" cy="942193"/>
          </a:xfrm>
          <a:prstGeom prst="rect">
            <a:avLst/>
          </a:prstGeom>
          <a:solidFill>
            <a:srgbClr val="42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731"/>
            <a:ext cx="8229600" cy="11430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1439"/>
            <a:ext cx="2458616" cy="3474850"/>
          </a:xfrm>
        </p:spPr>
        <p:txBody>
          <a:bodyPr>
            <a:noAutofit/>
          </a:bodyPr>
          <a:lstStyle>
            <a:lvl1pPr>
              <a:lnSpc>
                <a:spcPts val="3000"/>
              </a:lnSpc>
              <a:spcBef>
                <a:spcPts val="600"/>
              </a:spcBef>
              <a:defRPr sz="2200"/>
            </a:lvl1pPr>
            <a:lvl2pPr>
              <a:lnSpc>
                <a:spcPts val="3000"/>
              </a:lnSpc>
              <a:spcBef>
                <a:spcPts val="600"/>
              </a:spcBef>
              <a:defRPr sz="2200"/>
            </a:lvl2pPr>
            <a:lvl3pPr>
              <a:lnSpc>
                <a:spcPts val="3000"/>
              </a:lnSpc>
              <a:spcBef>
                <a:spcPts val="600"/>
              </a:spcBef>
              <a:defRPr sz="2200"/>
            </a:lvl3pPr>
            <a:lvl4pPr>
              <a:lnSpc>
                <a:spcPts val="3000"/>
              </a:lnSpc>
              <a:spcBef>
                <a:spcPts val="600"/>
              </a:spcBef>
              <a:defRPr sz="2200"/>
            </a:lvl4pPr>
            <a:lvl5pPr>
              <a:lnSpc>
                <a:spcPts val="3000"/>
              </a:lnSpc>
              <a:spcBef>
                <a:spcPts val="600"/>
              </a:spcBef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4" y="1183005"/>
            <a:ext cx="8207375" cy="690622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latin typeface="Georgia" pitchFamily="18" charset="0"/>
              </a:defRPr>
            </a:lvl1pPr>
            <a:lvl2pPr marL="457200" indent="0">
              <a:buNone/>
              <a:defRPr sz="2000" i="1">
                <a:latin typeface="Georgia" pitchFamily="18" charset="0"/>
              </a:defRPr>
            </a:lvl2pPr>
            <a:lvl3pPr marL="914400" indent="0">
              <a:buNone/>
              <a:defRPr sz="2000" i="1">
                <a:latin typeface="Georgia" pitchFamily="18" charset="0"/>
              </a:defRPr>
            </a:lvl3pPr>
            <a:lvl4pPr marL="1371600" indent="0">
              <a:buNone/>
              <a:defRPr sz="2000" i="1">
                <a:latin typeface="Georgia" pitchFamily="18" charset="0"/>
              </a:defRPr>
            </a:lvl4pPr>
            <a:lvl5pPr marL="1828800" indent="0">
              <a:buNone/>
              <a:defRPr sz="2000" i="1">
                <a:latin typeface="Georgia" pitchFamily="18" charset="0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1985718"/>
            <a:ext cx="2448118" cy="518160"/>
          </a:xfrm>
        </p:spPr>
        <p:txBody>
          <a:bodyPr tIns="108000">
            <a:noAutofit/>
          </a:bodyPr>
          <a:lstStyle>
            <a:lvl1pPr marL="0" indent="0">
              <a:lnSpc>
                <a:spcPts val="2200"/>
              </a:lnSpc>
              <a:buNone/>
              <a:defRPr sz="2800" b="0">
                <a:latin typeface="+mj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800" b="1"/>
            </a:lvl4pPr>
            <a:lvl5pPr marL="1828800" indent="0">
              <a:buNone/>
              <a:defRPr sz="1800" b="1"/>
            </a:lvl5pPr>
          </a:lstStyle>
          <a:p>
            <a:pPr lvl="0"/>
            <a:r>
              <a:rPr lang="en-US" dirty="0"/>
              <a:t>CLICK TO EDIT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3245410" y="2600695"/>
            <a:ext cx="2664296" cy="3474850"/>
          </a:xfrm>
        </p:spPr>
        <p:txBody>
          <a:bodyPr>
            <a:noAutofit/>
          </a:bodyPr>
          <a:lstStyle>
            <a:lvl1pPr>
              <a:lnSpc>
                <a:spcPts val="3000"/>
              </a:lnSpc>
              <a:spcBef>
                <a:spcPts val="600"/>
              </a:spcBef>
              <a:defRPr sz="2200"/>
            </a:lvl1pPr>
            <a:lvl2pPr>
              <a:lnSpc>
                <a:spcPts val="3000"/>
              </a:lnSpc>
              <a:spcBef>
                <a:spcPts val="600"/>
              </a:spcBef>
              <a:defRPr sz="2200"/>
            </a:lvl2pPr>
            <a:lvl3pPr>
              <a:lnSpc>
                <a:spcPts val="3000"/>
              </a:lnSpc>
              <a:spcBef>
                <a:spcPts val="600"/>
              </a:spcBef>
              <a:defRPr sz="2200"/>
            </a:lvl3pPr>
            <a:lvl4pPr>
              <a:lnSpc>
                <a:spcPts val="3000"/>
              </a:lnSpc>
              <a:spcBef>
                <a:spcPts val="600"/>
              </a:spcBef>
              <a:defRPr sz="2200"/>
            </a:lvl4pPr>
            <a:lvl5pPr>
              <a:lnSpc>
                <a:spcPts val="3000"/>
              </a:lnSpc>
              <a:spcBef>
                <a:spcPts val="600"/>
              </a:spcBef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245410" y="1984974"/>
            <a:ext cx="2664296" cy="518160"/>
          </a:xfrm>
        </p:spPr>
        <p:txBody>
          <a:bodyPr tIns="108000">
            <a:noAutofit/>
          </a:bodyPr>
          <a:lstStyle>
            <a:lvl1pPr marL="0" indent="0">
              <a:lnSpc>
                <a:spcPts val="2200"/>
              </a:lnSpc>
              <a:buNone/>
              <a:defRPr sz="2800" b="0">
                <a:latin typeface="+mj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800" b="1"/>
            </a:lvl4pPr>
            <a:lvl5pPr marL="1828800" indent="0">
              <a:buNone/>
              <a:defRPr sz="1800" b="1"/>
            </a:lvl5pPr>
          </a:lstStyle>
          <a:p>
            <a:pPr lvl="0"/>
            <a:r>
              <a:rPr lang="en-US" dirty="0"/>
              <a:t>CLICK TO EDIT</a:t>
            </a:r>
            <a:endParaRPr lang="en-GB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6146511" y="2609007"/>
            <a:ext cx="2664296" cy="3474850"/>
          </a:xfrm>
        </p:spPr>
        <p:txBody>
          <a:bodyPr>
            <a:noAutofit/>
          </a:bodyPr>
          <a:lstStyle>
            <a:lvl1pPr>
              <a:lnSpc>
                <a:spcPts val="3000"/>
              </a:lnSpc>
              <a:spcBef>
                <a:spcPts val="600"/>
              </a:spcBef>
              <a:defRPr sz="2200"/>
            </a:lvl1pPr>
            <a:lvl2pPr>
              <a:lnSpc>
                <a:spcPts val="3000"/>
              </a:lnSpc>
              <a:spcBef>
                <a:spcPts val="600"/>
              </a:spcBef>
              <a:defRPr sz="2200"/>
            </a:lvl2pPr>
            <a:lvl3pPr>
              <a:lnSpc>
                <a:spcPts val="3000"/>
              </a:lnSpc>
              <a:spcBef>
                <a:spcPts val="600"/>
              </a:spcBef>
              <a:defRPr sz="2200"/>
            </a:lvl3pPr>
            <a:lvl4pPr>
              <a:lnSpc>
                <a:spcPts val="3000"/>
              </a:lnSpc>
              <a:spcBef>
                <a:spcPts val="600"/>
              </a:spcBef>
              <a:defRPr sz="2200"/>
            </a:lvl4pPr>
            <a:lvl5pPr>
              <a:lnSpc>
                <a:spcPts val="3000"/>
              </a:lnSpc>
              <a:spcBef>
                <a:spcPts val="600"/>
              </a:spcBef>
              <a:defRPr sz="2200"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46511" y="1993286"/>
            <a:ext cx="2664296" cy="518160"/>
          </a:xfrm>
        </p:spPr>
        <p:txBody>
          <a:bodyPr tIns="108000">
            <a:noAutofit/>
          </a:bodyPr>
          <a:lstStyle>
            <a:lvl1pPr marL="0" indent="0">
              <a:lnSpc>
                <a:spcPts val="2200"/>
              </a:lnSpc>
              <a:buNone/>
              <a:defRPr sz="2800" b="0">
                <a:latin typeface="+mj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800" b="1"/>
            </a:lvl4pPr>
            <a:lvl5pPr marL="1828800" indent="0">
              <a:buNone/>
              <a:defRPr sz="1800" b="1"/>
            </a:lvl5pPr>
          </a:lstStyle>
          <a:p>
            <a:pPr lvl="0"/>
            <a:r>
              <a:rPr lang="en-US" dirty="0"/>
              <a:t>CLICK TO EDIT</a:t>
            </a:r>
            <a:endParaRPr lang="en-GB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-2293" y="6539746"/>
            <a:ext cx="9147365" cy="345638"/>
          </a:xfrm>
          <a:prstGeom prst="rect">
            <a:avLst/>
          </a:prstGeom>
          <a:solidFill>
            <a:srgbClr val="A3D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AE7"/>
              </a:solidFill>
            </a:endParaRP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8314" y="6514349"/>
            <a:ext cx="3095625" cy="31813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rgbClr val="FFFFFF"/>
                </a:solidFill>
                <a:latin typeface="+mj-lt"/>
              </a:defRPr>
            </a:lvl2pPr>
            <a:lvl3pPr marL="914400" indent="0">
              <a:buNone/>
              <a:defRPr sz="1400">
                <a:solidFill>
                  <a:srgbClr val="FFFFFF"/>
                </a:solidFill>
                <a:latin typeface="+mj-lt"/>
              </a:defRPr>
            </a:lvl3pPr>
            <a:lvl4pPr marL="1371600" indent="0">
              <a:buNone/>
              <a:defRPr sz="1400">
                <a:solidFill>
                  <a:srgbClr val="FFFFFF"/>
                </a:solidFill>
                <a:latin typeface="+mj-lt"/>
              </a:defRPr>
            </a:lvl4pPr>
            <a:lvl5pPr marL="1828800" indent="0">
              <a:buNone/>
              <a:defRPr sz="14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Add my presentation title</a:t>
            </a:r>
            <a:endParaRPr lang="en-GB" dirty="0"/>
          </a:p>
        </p:txBody>
      </p:sp>
      <p:sp>
        <p:nvSpPr>
          <p:cNvPr id="16" name="Date Placeholder 13"/>
          <p:cNvSpPr>
            <a:spLocks noGrp="1"/>
          </p:cNvSpPr>
          <p:nvPr>
            <p:ph type="dt" sz="half" idx="17"/>
          </p:nvPr>
        </p:nvSpPr>
        <p:spPr>
          <a:xfrm>
            <a:off x="2267744" y="6506497"/>
            <a:ext cx="2133600" cy="365125"/>
          </a:xfrm>
        </p:spPr>
        <p:txBody>
          <a:bodyPr/>
          <a:lstStyle>
            <a:lvl1pPr>
              <a:defRPr sz="1000" b="1" i="1">
                <a:solidFill>
                  <a:srgbClr val="FFFFFF"/>
                </a:solidFill>
                <a:latin typeface="Georgia" pitchFamily="18" charset="0"/>
              </a:defRPr>
            </a:lvl1pPr>
          </a:lstStyle>
          <a:p>
            <a:fld id="{58F9BFDF-4CE1-48F8-B8FC-2855FFBFC5D7}" type="datetimeFigureOut">
              <a:rPr lang="en-GB" smtClean="0"/>
              <a:pPr/>
              <a:t>06/11/2020</a:t>
            </a:fld>
            <a:endParaRPr lang="en-GB" dirty="0"/>
          </a:p>
        </p:txBody>
      </p:sp>
      <p:pic>
        <p:nvPicPr>
          <p:cNvPr id="17" name="Picture 1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7" y="6612815"/>
            <a:ext cx="505330" cy="214571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378" y="6612814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464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230069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ing 1 zonder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sz="1758">
                <a:latin typeface="Arial"/>
                <a:cs typeface="Arial"/>
              </a:defRPr>
            </a:lvl1pPr>
            <a:lvl2pPr marL="0" indent="0">
              <a:buFont typeface="Arial"/>
              <a:buNone/>
              <a:defRPr sz="1758">
                <a:solidFill>
                  <a:srgbClr val="FFFFFF"/>
                </a:solidFill>
                <a:latin typeface="Arial"/>
                <a:cs typeface="Arial"/>
              </a:defRPr>
            </a:lvl2pPr>
            <a:lvl3pPr marL="0" indent="0">
              <a:buFont typeface="Arial"/>
              <a:buNone/>
              <a:defRPr sz="1758">
                <a:solidFill>
                  <a:srgbClr val="FFFFFF"/>
                </a:solidFill>
                <a:latin typeface="Arial"/>
                <a:cs typeface="Arial"/>
              </a:defRPr>
            </a:lvl3pPr>
            <a:lvl4pPr marL="0" indent="0">
              <a:buFont typeface="Arial"/>
              <a:buNone/>
              <a:defRPr sz="1758">
                <a:solidFill>
                  <a:srgbClr val="FFFFFF"/>
                </a:solidFill>
                <a:latin typeface="Arial"/>
                <a:cs typeface="Arial"/>
              </a:defRPr>
            </a:lvl4pPr>
            <a:lvl5pPr marL="0" indent="0">
              <a:buFont typeface="Arial"/>
              <a:buNone/>
              <a:defRPr sz="1758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7993529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5833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3770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285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50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02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0490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53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D11B8-3CAC-4EE8-A39B-9EA96B3EE25E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0BB5E-A5F6-47D0-A220-7297A13BE94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02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9BFDF-4CE1-48F8-B8FC-2855FFBFC5D7}" type="datetimeFigureOut">
              <a:rPr lang="en-GB" smtClean="0">
                <a:solidFill>
                  <a:srgbClr val="422F20">
                    <a:tint val="75000"/>
                  </a:srgbClr>
                </a:solidFill>
              </a:rPr>
              <a:pPr/>
              <a:t>06/11/2020</a:t>
            </a:fld>
            <a:endParaRPr lang="en-GB">
              <a:solidFill>
                <a:srgbClr val="422F2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srgbClr val="422F2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B67D7-7A55-4FE7-B8C5-124913342717}" type="slidenum">
              <a:rPr lang="en-GB" smtClean="0">
                <a:solidFill>
                  <a:srgbClr val="422F20">
                    <a:tint val="75000"/>
                  </a:srgbClr>
                </a:solidFill>
              </a:rPr>
              <a:pPr/>
              <a:t>‹nr.›</a:t>
            </a:fld>
            <a:endParaRPr lang="en-GB">
              <a:solidFill>
                <a:srgbClr val="422F20">
                  <a:tint val="75000"/>
                </a:srgbClr>
              </a:solidFill>
            </a:endParaRP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852" y="6546316"/>
            <a:ext cx="505330" cy="21457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743" y="6546315"/>
            <a:ext cx="668590" cy="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0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422F20"/>
          </a:solidFill>
        </p:spPr>
        <p:txBody>
          <a:bodyPr wrap="square" rtlCol="0">
            <a:spAutoFit/>
          </a:bodyPr>
          <a:lstStyle/>
          <a:p>
            <a:r>
              <a:rPr lang="en-GB" spc="-150" dirty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</a:rPr>
              <a:t>	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0" y="980728"/>
            <a:ext cx="44367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en-US" sz="4200" b="1" dirty="0">
                <a:solidFill>
                  <a:srgbClr val="422F21"/>
                </a:solidFill>
                <a:latin typeface="Calibri" panose="020F0502020204030204" pitchFamily="34" charset="0"/>
              </a:rPr>
            </a:br>
            <a:r>
              <a:rPr lang="en-US" sz="4200" b="1" dirty="0">
                <a:solidFill>
                  <a:srgbClr val="422F21"/>
                </a:solidFill>
                <a:latin typeface="Calibri" panose="020F0502020204030204" pitchFamily="34" charset="0"/>
              </a:rPr>
              <a:t>MEDIATE</a:t>
            </a:r>
            <a:br>
              <a:rPr lang="en-US" sz="4200" b="1" dirty="0">
                <a:solidFill>
                  <a:srgbClr val="422F21"/>
                </a:solidFill>
                <a:latin typeface="Calibri" panose="020F0502020204030204" pitchFamily="34" charset="0"/>
              </a:rPr>
            </a:br>
            <a:endParaRPr lang="nl-NL" sz="2400" b="1" dirty="0">
              <a:solidFill>
                <a:srgbClr val="422F2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107504" y="3219064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A3D3C5"/>
                </a:solidFill>
                <a:latin typeface="Calibri" panose="020F0502020204030204" pitchFamily="34" charset="0"/>
              </a:rPr>
              <a:t>Rindert Jagersma</a:t>
            </a:r>
          </a:p>
          <a:p>
            <a:pPr algn="ctr"/>
            <a:endParaRPr lang="en-US" sz="2800" b="1" dirty="0">
              <a:solidFill>
                <a:srgbClr val="A3D3C5"/>
              </a:solidFill>
              <a:latin typeface="Calibri" panose="020F0502020204030204" pitchFamily="34" charset="0"/>
            </a:endParaRPr>
          </a:p>
          <a:p>
            <a:pPr algn="ctr"/>
            <a:endParaRPr lang="en-US" sz="2800" b="1" dirty="0">
              <a:solidFill>
                <a:srgbClr val="A3D3C5"/>
              </a:solidFill>
              <a:latin typeface="Calibri" panose="020F0502020204030204" pitchFamily="34" charset="0"/>
            </a:endParaRPr>
          </a:p>
          <a:p>
            <a:pPr algn="ctr"/>
            <a:endParaRPr lang="en-US" sz="2800" b="1" dirty="0">
              <a:solidFill>
                <a:srgbClr val="A3D3C5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3BB2F56-BEAD-4E1D-8216-445DBDD14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-50540"/>
            <a:ext cx="4716017" cy="653920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79FACF9-C22F-414D-AC76-BD079DB02E02}"/>
              </a:ext>
            </a:extLst>
          </p:cNvPr>
          <p:cNvSpPr txBox="1"/>
          <p:nvPr/>
        </p:nvSpPr>
        <p:spPr>
          <a:xfrm>
            <a:off x="1" y="1407399"/>
            <a:ext cx="4436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422F21"/>
                </a:solidFill>
                <a:latin typeface="Calibri" panose="020F0502020204030204" pitchFamily="34" charset="0"/>
              </a:rPr>
              <a:t>the</a:t>
            </a:r>
          </a:p>
          <a:p>
            <a:pPr algn="ctr"/>
            <a:endParaRPr lang="en-US" sz="2400" b="1" dirty="0">
              <a:solidFill>
                <a:srgbClr val="422F2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sz="2400" b="1" dirty="0">
                <a:solidFill>
                  <a:srgbClr val="422F21"/>
                </a:solidFill>
                <a:latin typeface="Calibri" panose="020F0502020204030204" pitchFamily="34" charset="0"/>
              </a:rPr>
              <a:t>project</a:t>
            </a:r>
            <a:br>
              <a:rPr lang="en-US" sz="2400" b="1" dirty="0">
                <a:solidFill>
                  <a:srgbClr val="422F21"/>
                </a:solidFill>
                <a:latin typeface="Calibri" panose="020F0502020204030204" pitchFamily="34" charset="0"/>
              </a:rPr>
            </a:br>
            <a:endParaRPr lang="nl-NL" sz="2400" b="1" dirty="0">
              <a:solidFill>
                <a:srgbClr val="422F2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 descr="Afbeeldingsresultaat voor erc logo png">
            <a:extLst>
              <a:ext uri="{FF2B5EF4-FFF2-40B4-BE49-F238E27FC236}">
                <a16:creationId xmlns:a16="http://schemas.microsoft.com/office/drawing/2014/main" id="{EA8FC494-D1DA-4E03-B019-6F89A8A85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57" y="5808559"/>
            <a:ext cx="1052525" cy="59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ru.nl/publish/pages/729142/a4-zwart-eng.jpg">
            <a:extLst>
              <a:ext uri="{FF2B5EF4-FFF2-40B4-BE49-F238E27FC236}">
                <a16:creationId xmlns:a16="http://schemas.microsoft.com/office/drawing/2014/main" id="{2537B6F1-5D02-4B35-90B9-CE9B3904A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019" y="5808559"/>
            <a:ext cx="2764757" cy="62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6D66410C-A41F-42FF-A33C-D1E132C609B0}"/>
              </a:ext>
            </a:extLst>
          </p:cNvPr>
          <p:cNvSpPr txBox="1"/>
          <p:nvPr/>
        </p:nvSpPr>
        <p:spPr>
          <a:xfrm>
            <a:off x="0" y="6572560"/>
            <a:ext cx="914400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A3D3C5"/>
                </a:solidFill>
                <a:latin typeface="Calibri" panose="020F0502020204030204" pitchFamily="34" charset="0"/>
              </a:rPr>
              <a:t>DARIAH Virtual Annual Event 2020</a:t>
            </a:r>
            <a:endParaRPr lang="nl-NL" sz="1000" b="1" dirty="0">
              <a:solidFill>
                <a:srgbClr val="A3D3C5"/>
              </a:solidFill>
              <a:latin typeface="Calibri" panose="020F0502020204030204" pitchFamily="34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0352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1083A9FA-1D05-4BCD-AA46-4AA5605BE531}"/>
              </a:ext>
            </a:extLst>
          </p:cNvPr>
          <p:cNvSpPr/>
          <p:nvPr/>
        </p:nvSpPr>
        <p:spPr>
          <a:xfrm>
            <a:off x="4060644" y="5157192"/>
            <a:ext cx="792088" cy="1006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773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1083A9FA-1D05-4BCD-AA46-4AA5605BE531}"/>
              </a:ext>
            </a:extLst>
          </p:cNvPr>
          <p:cNvSpPr/>
          <p:nvPr/>
        </p:nvSpPr>
        <p:spPr>
          <a:xfrm>
            <a:off x="1223268" y="5157192"/>
            <a:ext cx="792088" cy="1006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3722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AUTHOR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C481E476-5E13-4E3C-84A7-3777FB469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66" y="1132480"/>
            <a:ext cx="7562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37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AUTHOR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C83B48E-22DC-4697-ABD1-1D1FEEE9A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093" y="1004269"/>
            <a:ext cx="6234991" cy="553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24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MEDIATE</a:t>
            </a:r>
            <a:endParaRPr lang="en-GB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960036"/>
            <a:ext cx="8207375" cy="4166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/>
              <a:t>More information: MEDIATE18.nl</a:t>
            </a:r>
          </a:p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r>
              <a:rPr lang="nl-NL" sz="2400" b="1" dirty="0"/>
              <a:t>@MEDIATE18C</a:t>
            </a:r>
          </a:p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r>
              <a:rPr lang="nl-NL" sz="2400" b="1" dirty="0"/>
              <a:t>r.jagersma@let.ru.nl</a:t>
            </a:r>
          </a:p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172" name="Picture 4" descr="http://www.ru.nl/publish/pages/729142/a4-zwart-eng.jpg">
            <a:extLst>
              <a:ext uri="{FF2B5EF4-FFF2-40B4-BE49-F238E27FC236}">
                <a16:creationId xmlns:a16="http://schemas.microsoft.com/office/drawing/2014/main" id="{7D48F0DB-3BF9-4FEC-9D48-EE2579FF9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531" y="5195218"/>
            <a:ext cx="2764757" cy="62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A6710171-A330-4FB1-A776-74F7433A3B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71" y="3068960"/>
            <a:ext cx="288032" cy="288032"/>
          </a:xfrm>
          <a:prstGeom prst="rect">
            <a:avLst/>
          </a:prstGeom>
        </p:spPr>
      </p:pic>
      <p:pic>
        <p:nvPicPr>
          <p:cNvPr id="3074" name="Picture 2" descr="Afbeeldingsresultaat voor erc logo png">
            <a:extLst>
              <a:ext uri="{FF2B5EF4-FFF2-40B4-BE49-F238E27FC236}">
                <a16:creationId xmlns:a16="http://schemas.microsoft.com/office/drawing/2014/main" id="{853AE5BD-5955-4E4D-B4A1-630D2DF9C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4979246"/>
            <a:ext cx="1873660" cy="105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2053A526-384A-4BFC-8DDF-8FD229B69B7C}"/>
              </a:ext>
            </a:extLst>
          </p:cNvPr>
          <p:cNvSpPr txBox="1">
            <a:spLocks/>
          </p:cNvSpPr>
          <p:nvPr/>
        </p:nvSpPr>
        <p:spPr>
          <a:xfrm>
            <a:off x="495794" y="6101419"/>
            <a:ext cx="3746376" cy="668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itchFamily="34" charset="0"/>
              <a:buNone/>
            </a:pPr>
            <a:r>
              <a:rPr lang="nl-NL" sz="900" b="1" dirty="0">
                <a:solidFill>
                  <a:schemeClr val="tx1">
                    <a:lumMod val="25000"/>
                    <a:lumOff val="75000"/>
                  </a:schemeClr>
                </a:solidFill>
              </a:rPr>
              <a:t>Images: BSCO (Brill), MEDIATE18.nl</a:t>
            </a:r>
          </a:p>
          <a:p>
            <a:pPr marL="0" indent="0">
              <a:buFont typeface="Calibri" pitchFamily="34" charset="0"/>
              <a:buNone/>
            </a:pPr>
            <a:endParaRPr lang="nl-NL" sz="900" b="1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pPr marL="0" indent="0">
              <a:buFont typeface="Calibri" pitchFamily="34" charset="0"/>
              <a:buNone/>
            </a:pPr>
            <a:endParaRPr lang="nl-NL" sz="900" b="1" dirty="0">
              <a:solidFill>
                <a:schemeClr val="tx1">
                  <a:lumMod val="25000"/>
                  <a:lumOff val="75000"/>
                </a:schemeClr>
              </a:solidFill>
            </a:endParaRPr>
          </a:p>
          <a:p>
            <a:pPr marL="0" indent="0">
              <a:buFont typeface="Calibri" pitchFamily="34" charset="0"/>
              <a:buNone/>
            </a:pPr>
            <a:endParaRPr lang="en-GB" sz="900" dirty="0">
              <a:solidFill>
                <a:schemeClr val="tx1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9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49586" y="1500687"/>
            <a:ext cx="8229600" cy="4166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Measuring Enlightenment</a:t>
            </a:r>
          </a:p>
          <a:p>
            <a:pPr marL="0" indent="0">
              <a:buNone/>
            </a:pPr>
            <a:r>
              <a:rPr lang="en-US" sz="2400" b="1" dirty="0"/>
              <a:t>Disseminating Ideas, Authors and Texts in Europe (1665-1830)</a:t>
            </a:r>
            <a:endParaRPr lang="en-GB" sz="2400" dirty="0"/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9C1ABC18-D3BF-49A7-866C-43C53FB52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4D4174C-9B27-4BB8-A233-D856600E2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106" y="2694443"/>
            <a:ext cx="5040560" cy="2451159"/>
          </a:xfrm>
          <a:prstGeom prst="rect">
            <a:avLst/>
          </a:prstGeom>
        </p:spPr>
      </p:pic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3C4EF14B-414C-4295-91C7-307B9844604C}"/>
              </a:ext>
            </a:extLst>
          </p:cNvPr>
          <p:cNvSpPr txBox="1">
            <a:spLocks/>
          </p:cNvSpPr>
          <p:nvPr/>
        </p:nvSpPr>
        <p:spPr>
          <a:xfrm>
            <a:off x="0" y="5666815"/>
            <a:ext cx="9144000" cy="642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itchFamily="34" charset="0"/>
              <a:buNone/>
            </a:pPr>
            <a:r>
              <a:rPr lang="en-US" sz="2000" b="1" dirty="0">
                <a:solidFill>
                  <a:srgbClr val="715037"/>
                </a:solidFill>
              </a:rPr>
              <a:t>www.MEDIATE18.nl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9E4F7FBE-38F3-4821-AC98-C46B177549F4}"/>
              </a:ext>
            </a:extLst>
          </p:cNvPr>
          <p:cNvSpPr txBox="1">
            <a:spLocks/>
          </p:cNvSpPr>
          <p:nvPr/>
        </p:nvSpPr>
        <p:spPr>
          <a:xfrm>
            <a:off x="0" y="6035456"/>
            <a:ext cx="9144000" cy="642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itchFamily="34" charset="0"/>
              <a:buNone/>
            </a:pPr>
            <a:r>
              <a:rPr lang="en-US" sz="1400" b="1" dirty="0">
                <a:solidFill>
                  <a:srgbClr val="715037"/>
                </a:solidFill>
              </a:rPr>
              <a:t>@MEDIATE18C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15D9226-B792-42C8-A54D-CF8B0A1973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6260975"/>
            <a:ext cx="184988" cy="184988"/>
          </a:xfrm>
          <a:prstGeom prst="rect">
            <a:avLst/>
          </a:prstGeom>
        </p:spPr>
      </p:pic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020DAB71-942F-4A3C-B355-86413BE35679}"/>
              </a:ext>
            </a:extLst>
          </p:cNvPr>
          <p:cNvSpPr txBox="1">
            <a:spLocks/>
          </p:cNvSpPr>
          <p:nvPr/>
        </p:nvSpPr>
        <p:spPr>
          <a:xfrm>
            <a:off x="35614" y="5280191"/>
            <a:ext cx="9144000" cy="642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3300"/>
              </a:lnSpc>
              <a:spcBef>
                <a:spcPct val="20000"/>
              </a:spcBef>
              <a:buFont typeface="Calibri" pitchFamily="34" charset="0"/>
              <a:buChar char="−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itchFamily="34" charset="0"/>
              <a:buNone/>
            </a:pPr>
            <a:r>
              <a:rPr lang="en-US" sz="1600" b="1" dirty="0">
                <a:solidFill>
                  <a:srgbClr val="715037"/>
                </a:solidFill>
              </a:rPr>
              <a:t>PI: prof. dr. Alicia C. Montoya</a:t>
            </a:r>
          </a:p>
        </p:txBody>
      </p:sp>
    </p:spTree>
    <p:extLst>
      <p:ext uri="{BB962C8B-B14F-4D97-AF65-F5344CB8AC3E}">
        <p14:creationId xmlns:p14="http://schemas.microsoft.com/office/powerpoint/2010/main" val="1469134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chemeClr val="bg1"/>
                </a:solidFill>
                <a:latin typeface="+mn-lt"/>
              </a:rPr>
              <a:t>MEDIATE</a:t>
            </a:r>
            <a:endParaRPr lang="en-GB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960036"/>
            <a:ext cx="4696791" cy="41661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endParaRPr lang="nl-NL" sz="2400" b="1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Picture 2" descr="http://www.ru.nl/publish/pages/729142/ru_e_wit_2014.png">
            <a:extLst>
              <a:ext uri="{FF2B5EF4-FFF2-40B4-BE49-F238E27FC236}">
                <a16:creationId xmlns:a16="http://schemas.microsoft.com/office/drawing/2014/main" id="{2185C56A-F1F6-426F-83DA-C24F9AFE9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7413E2DB-B9DF-45BE-8386-CCB0E60B0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1638300"/>
            <a:ext cx="73342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34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Content Placeholder 3" descr="woman reading 18th cent..jpg">
            <a:extLst>
              <a:ext uri="{FF2B5EF4-FFF2-40B4-BE49-F238E27FC236}">
                <a16:creationId xmlns:a16="http://schemas.microsoft.com/office/drawing/2014/main" id="{017203A3-8F5F-48AF-A874-B2A4B0DFA6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9" t="23510" r="7718" b="37477"/>
          <a:stretch/>
        </p:blipFill>
        <p:spPr>
          <a:xfrm>
            <a:off x="-254917" y="1004269"/>
            <a:ext cx="9398917" cy="5535597"/>
          </a:xfrm>
          <a:noFill/>
        </p:spPr>
      </p:pic>
      <p:pic>
        <p:nvPicPr>
          <p:cNvPr id="9" name="Picture 2" descr="http://www.ru.nl/publish/pages/729142/ru_e_wit_2014.png">
            <a:extLst>
              <a:ext uri="{FF2B5EF4-FFF2-40B4-BE49-F238E27FC236}">
                <a16:creationId xmlns:a16="http://schemas.microsoft.com/office/drawing/2014/main" id="{D5F7EC49-759F-4E99-9404-3C3E14B69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74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67544" y="6097435"/>
            <a:ext cx="8579296" cy="4608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100" b="1" i="1" dirty="0"/>
              <a:t>Catalogus </a:t>
            </a:r>
            <a:r>
              <a:rPr lang="nl-NL" sz="1100" b="1" i="1" dirty="0" err="1"/>
              <a:t>variorum</a:t>
            </a:r>
            <a:r>
              <a:rPr lang="nl-NL" sz="1100" b="1" i="1" dirty="0"/>
              <a:t> &amp; </a:t>
            </a:r>
            <a:r>
              <a:rPr lang="nl-NL" sz="1100" b="1" i="1" dirty="0" err="1"/>
              <a:t>insignium</a:t>
            </a:r>
            <a:r>
              <a:rPr lang="nl-NL" sz="1100" b="1" i="1" dirty="0"/>
              <a:t> </a:t>
            </a:r>
            <a:r>
              <a:rPr lang="nl-NL" sz="1100" b="1" i="1" dirty="0" err="1"/>
              <a:t>librorum</a:t>
            </a:r>
            <a:r>
              <a:rPr lang="nl-NL" sz="1100" b="1" i="1" dirty="0"/>
              <a:t> […] N. </a:t>
            </a:r>
            <a:r>
              <a:rPr lang="nl-NL" sz="1100" b="1" i="1" dirty="0" err="1"/>
              <a:t>Copii</a:t>
            </a:r>
            <a:r>
              <a:rPr lang="nl-NL" sz="1100" b="1" dirty="0"/>
              <a:t>. Leiden, 1691 (image: </a:t>
            </a:r>
            <a:r>
              <a:rPr lang="nl-NL" sz="1100" b="1" i="1" dirty="0" err="1"/>
              <a:t>Book</a:t>
            </a:r>
            <a:r>
              <a:rPr lang="nl-NL" sz="1100" b="1" i="1" dirty="0"/>
              <a:t> Sales </a:t>
            </a:r>
            <a:r>
              <a:rPr lang="nl-NL" sz="1100" b="1" i="1" dirty="0" err="1"/>
              <a:t>Catalogues</a:t>
            </a:r>
            <a:r>
              <a:rPr lang="nl-NL" sz="1100" b="1" i="1" dirty="0"/>
              <a:t> Online</a:t>
            </a:r>
            <a:r>
              <a:rPr lang="nl-NL" sz="1100" b="1" dirty="0"/>
              <a:t>, Brill)</a:t>
            </a:r>
            <a:endParaRPr lang="en-GB" sz="1100" dirty="0"/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09B0FC0-FF14-433B-B9ED-E99707BCFA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761" r="50787" b="11258"/>
          <a:stretch/>
        </p:blipFill>
        <p:spPr>
          <a:xfrm>
            <a:off x="316089" y="1417276"/>
            <a:ext cx="3398533" cy="46410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9CBCA4D-0648-4F86-BDF0-73CDE8177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788" y="1414430"/>
            <a:ext cx="4820503" cy="4641771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42D6F174-698E-4890-9B3F-2A26FD8BBC29}"/>
              </a:ext>
            </a:extLst>
          </p:cNvPr>
          <p:cNvSpPr/>
          <p:nvPr/>
        </p:nvSpPr>
        <p:spPr>
          <a:xfrm>
            <a:off x="539552" y="2420888"/>
            <a:ext cx="3175070" cy="15121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BB6F93F4-491D-4811-AEE0-5AF30D96CE72}"/>
              </a:ext>
            </a:extLst>
          </p:cNvPr>
          <p:cNvSpPr txBox="1">
            <a:spLocks/>
          </p:cNvSpPr>
          <p:nvPr/>
        </p:nvSpPr>
        <p:spPr>
          <a:xfrm>
            <a:off x="3601740" y="2592315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1265374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69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1083A9FA-1D05-4BCD-AA46-4AA5605BE531}"/>
              </a:ext>
            </a:extLst>
          </p:cNvPr>
          <p:cNvSpPr/>
          <p:nvPr/>
        </p:nvSpPr>
        <p:spPr>
          <a:xfrm>
            <a:off x="5868144" y="5157192"/>
            <a:ext cx="792088" cy="1006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2569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1083A9FA-1D05-4BCD-AA46-4AA5605BE531}"/>
              </a:ext>
            </a:extLst>
          </p:cNvPr>
          <p:cNvSpPr/>
          <p:nvPr/>
        </p:nvSpPr>
        <p:spPr>
          <a:xfrm>
            <a:off x="6876256" y="5157192"/>
            <a:ext cx="792088" cy="1006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0555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latin typeface="+mn-lt"/>
              </a:rPr>
              <a:t>MEDIATE DATABASE | ITEMS</a:t>
            </a:r>
            <a:endParaRPr lang="en-GB" b="1" dirty="0">
              <a:solidFill>
                <a:srgbClr val="A3D3C5"/>
              </a:solidFill>
              <a:latin typeface="+mn-lt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7524328" y="6597352"/>
            <a:ext cx="1512168" cy="260648"/>
          </a:xfrm>
          <a:prstGeom prst="rect">
            <a:avLst/>
          </a:prstGeom>
          <a:solidFill>
            <a:srgbClr val="A3D3C5"/>
          </a:solidFill>
          <a:ln>
            <a:solidFill>
              <a:srgbClr val="A3D3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http://www.ru.nl/publish/pages/729142/ru_e_wit_2014.png">
            <a:extLst>
              <a:ext uri="{FF2B5EF4-FFF2-40B4-BE49-F238E27FC236}">
                <a16:creationId xmlns:a16="http://schemas.microsoft.com/office/drawing/2014/main" id="{E5982A24-1F73-406C-8003-B4352BEF9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500153"/>
            <a:ext cx="1584176" cy="3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3F706651-B973-4697-BEB0-F281272F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4004" r="50787" b="56766"/>
          <a:stretch/>
        </p:blipFill>
        <p:spPr>
          <a:xfrm>
            <a:off x="2402399" y="1133984"/>
            <a:ext cx="4339202" cy="64357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03423B3-2A59-4C77-A020-159716B3FD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363" r="26753" b="32387"/>
          <a:stretch/>
        </p:blipFill>
        <p:spPr>
          <a:xfrm>
            <a:off x="2183872" y="2415931"/>
            <a:ext cx="4776256" cy="643572"/>
          </a:xfrm>
          <a:prstGeom prst="rect">
            <a:avLst/>
          </a:prstGeom>
        </p:spPr>
      </p:pic>
      <p:sp>
        <p:nvSpPr>
          <p:cNvPr id="16" name="Title 6">
            <a:extLst>
              <a:ext uri="{FF2B5EF4-FFF2-40B4-BE49-F238E27FC236}">
                <a16:creationId xmlns:a16="http://schemas.microsoft.com/office/drawing/2014/main" id="{95FFCC34-E5B3-44EF-8944-76BF6152F5E4}"/>
              </a:ext>
            </a:extLst>
          </p:cNvPr>
          <p:cNvSpPr txBox="1">
            <a:spLocks/>
          </p:cNvSpPr>
          <p:nvPr/>
        </p:nvSpPr>
        <p:spPr>
          <a:xfrm rot="5400000">
            <a:off x="4139952" y="1609173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CD4BA79-9680-4431-A80A-EA4D7239D6D4}"/>
              </a:ext>
            </a:extLst>
          </p:cNvPr>
          <p:cNvSpPr txBox="1">
            <a:spLocks/>
          </p:cNvSpPr>
          <p:nvPr/>
        </p:nvSpPr>
        <p:spPr>
          <a:xfrm rot="5400000">
            <a:off x="4139952" y="2933147"/>
            <a:ext cx="864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715037"/>
                </a:solidFill>
                <a:latin typeface="+mn-lt"/>
              </a:rPr>
              <a:t>→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BE18102B-45C5-4F45-9F61-DE09467B74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554"/>
          <a:stretch/>
        </p:blipFill>
        <p:spPr>
          <a:xfrm>
            <a:off x="0" y="3785401"/>
            <a:ext cx="9144000" cy="2163879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1083A9FA-1D05-4BCD-AA46-4AA5605BE531}"/>
              </a:ext>
            </a:extLst>
          </p:cNvPr>
          <p:cNvSpPr/>
          <p:nvPr/>
        </p:nvSpPr>
        <p:spPr>
          <a:xfrm>
            <a:off x="6345557" y="5157192"/>
            <a:ext cx="792088" cy="1006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51365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grade-Animated-Blue">
  <a:themeElements>
    <a:clrScheme name="RetroGrade">
      <a:dk1>
        <a:srgbClr val="422F20"/>
      </a:dk1>
      <a:lt1>
        <a:srgbClr val="FFFAE7"/>
      </a:lt1>
      <a:dk2>
        <a:srgbClr val="252525"/>
      </a:dk2>
      <a:lt2>
        <a:srgbClr val="EEECE1"/>
      </a:lt2>
      <a:accent1>
        <a:srgbClr val="B8CCE4"/>
      </a:accent1>
      <a:accent2>
        <a:srgbClr val="D99694"/>
      </a:accent2>
      <a:accent3>
        <a:srgbClr val="C3D69B"/>
      </a:accent3>
      <a:accent4>
        <a:srgbClr val="B2A1C7"/>
      </a:accent4>
      <a:accent5>
        <a:srgbClr val="31859B"/>
      </a:accent5>
      <a:accent6>
        <a:srgbClr val="A5A5A5"/>
      </a:accent6>
      <a:hlink>
        <a:srgbClr val="FFC000"/>
      </a:hlink>
      <a:folHlink>
        <a:srgbClr val="C00000"/>
      </a:folHlink>
    </a:clrScheme>
    <a:fontScheme name="RetroGrade">
      <a:majorFont>
        <a:latin typeface="Bebas Neu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2146</TotalTime>
  <Words>144</Words>
  <Application>Microsoft Office PowerPoint</Application>
  <PresentationFormat>Diavoorstelling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14</vt:i4>
      </vt:variant>
    </vt:vector>
  </HeadingPairs>
  <TitlesOfParts>
    <vt:vector size="21" baseType="lpstr">
      <vt:lpstr>Arial</vt:lpstr>
      <vt:lpstr>Bebas Neue</vt:lpstr>
      <vt:lpstr>Calibri</vt:lpstr>
      <vt:lpstr>Calibri Light</vt:lpstr>
      <vt:lpstr>Georgia</vt:lpstr>
      <vt:lpstr>Kantoorthema</vt:lpstr>
      <vt:lpstr>Retrograde-Animated-Blue</vt:lpstr>
      <vt:lpstr>PowerPoint-presentatie</vt:lpstr>
      <vt:lpstr>MEDIATE</vt:lpstr>
      <vt:lpstr>MEDIATE</vt:lpstr>
      <vt:lpstr>MEDIATE</vt:lpstr>
      <vt:lpstr>MEDIATE DATABASE</vt:lpstr>
      <vt:lpstr>MEDIATE DATABASE | ITEMS</vt:lpstr>
      <vt:lpstr>MEDIATE DATABASE | ITEMS</vt:lpstr>
      <vt:lpstr>MEDIATE DATABASE | ITEMS</vt:lpstr>
      <vt:lpstr>MEDIATE DATABASE | ITEMS</vt:lpstr>
      <vt:lpstr>MEDIATE DATABASE | ITEMS</vt:lpstr>
      <vt:lpstr>MEDIATE DATABASE | ITEMS</vt:lpstr>
      <vt:lpstr>MEDIATE DATABASE | AUTHOR</vt:lpstr>
      <vt:lpstr>MEDIATE DATABASE | AUTHOR</vt:lpstr>
      <vt:lpstr>MEDIATE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RJ</dc:creator>
  <cp:lastModifiedBy>RJ</cp:lastModifiedBy>
  <cp:revision>121</cp:revision>
  <dcterms:created xsi:type="dcterms:W3CDTF">2016-11-01T20:47:47Z</dcterms:created>
  <dcterms:modified xsi:type="dcterms:W3CDTF">2020-11-06T09:46:54Z</dcterms:modified>
</cp:coreProperties>
</file>