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69" y="7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832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0326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2907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6740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1173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8440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3554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1987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0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7123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0427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081C1-01DA-489B-872D-572E1C82EBFE}" type="datetimeFigureOut">
              <a:rPr kumimoji="1" lang="ja-JP" altLang="en-US" smtClean="0"/>
              <a:t>2020/6/11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06BE8-B8DD-4F29-91EB-38DEC41FF6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020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900F25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0438" y="690563"/>
            <a:ext cx="7729537" cy="547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30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ワイド画面</PresentationFormat>
  <Paragraphs>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福田 善之</dc:creator>
  <cp:lastModifiedBy>福田 善之</cp:lastModifiedBy>
  <cp:revision>1</cp:revision>
  <dcterms:created xsi:type="dcterms:W3CDTF">2020-06-11T01:18:20Z</dcterms:created>
  <dcterms:modified xsi:type="dcterms:W3CDTF">2020-06-11T01:18:40Z</dcterms:modified>
</cp:coreProperties>
</file>