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93" d="100"/>
          <a:sy n="93" d="100"/>
        </p:scale>
        <p:origin x="72" y="2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final_table!$U$1</c:f>
              <c:strCache>
                <c:ptCount val="1"/>
                <c:pt idx="0">
                  <c:v>women_above_sl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final_table!$U$2:$U$44</c:f>
              <c:numCache>
                <c:formatCode>0.00</c:formatCode>
                <c:ptCount val="43"/>
                <c:pt idx="0">
                  <c:v>27.98</c:v>
                </c:pt>
                <c:pt idx="1">
                  <c:v>33.01</c:v>
                </c:pt>
                <c:pt idx="2">
                  <c:v>26.71</c:v>
                </c:pt>
                <c:pt idx="3">
                  <c:v>33.18</c:v>
                </c:pt>
                <c:pt idx="4">
                  <c:v>26.05</c:v>
                </c:pt>
                <c:pt idx="5">
                  <c:v>31.55</c:v>
                </c:pt>
                <c:pt idx="6">
                  <c:v>32.75</c:v>
                </c:pt>
                <c:pt idx="7">
                  <c:v>31.01</c:v>
                </c:pt>
                <c:pt idx="8">
                  <c:v>26.73</c:v>
                </c:pt>
                <c:pt idx="9">
                  <c:v>35.43</c:v>
                </c:pt>
                <c:pt idx="10">
                  <c:v>27.57</c:v>
                </c:pt>
                <c:pt idx="11">
                  <c:v>34.340000000000003</c:v>
                </c:pt>
                <c:pt idx="12">
                  <c:v>38.909999999999997</c:v>
                </c:pt>
                <c:pt idx="13">
                  <c:v>28.47</c:v>
                </c:pt>
                <c:pt idx="14">
                  <c:v>40.07</c:v>
                </c:pt>
                <c:pt idx="15">
                  <c:v>29.09</c:v>
                </c:pt>
                <c:pt idx="16">
                  <c:v>30.07</c:v>
                </c:pt>
                <c:pt idx="17">
                  <c:v>36.6</c:v>
                </c:pt>
                <c:pt idx="18">
                  <c:v>39.869999999999997</c:v>
                </c:pt>
                <c:pt idx="19">
                  <c:v>39.840000000000003</c:v>
                </c:pt>
                <c:pt idx="20">
                  <c:v>34.869999999999997</c:v>
                </c:pt>
                <c:pt idx="21">
                  <c:v>31.76</c:v>
                </c:pt>
                <c:pt idx="22">
                  <c:v>38.549999999999997</c:v>
                </c:pt>
                <c:pt idx="23">
                  <c:v>29.91</c:v>
                </c:pt>
                <c:pt idx="24">
                  <c:v>42.94</c:v>
                </c:pt>
                <c:pt idx="25">
                  <c:v>37.659999999999997</c:v>
                </c:pt>
                <c:pt idx="26">
                  <c:v>31.32</c:v>
                </c:pt>
                <c:pt idx="27">
                  <c:v>37.700000000000003</c:v>
                </c:pt>
                <c:pt idx="28">
                  <c:v>32.29</c:v>
                </c:pt>
                <c:pt idx="29">
                  <c:v>34.78</c:v>
                </c:pt>
                <c:pt idx="30">
                  <c:v>39.85</c:v>
                </c:pt>
                <c:pt idx="31">
                  <c:v>35.15</c:v>
                </c:pt>
                <c:pt idx="32">
                  <c:v>32.909999999999997</c:v>
                </c:pt>
                <c:pt idx="33">
                  <c:v>31.58</c:v>
                </c:pt>
                <c:pt idx="34">
                  <c:v>26.03</c:v>
                </c:pt>
                <c:pt idx="35">
                  <c:v>33.700000000000003</c:v>
                </c:pt>
                <c:pt idx="36">
                  <c:v>31.18</c:v>
                </c:pt>
                <c:pt idx="37">
                  <c:v>39.43</c:v>
                </c:pt>
                <c:pt idx="38">
                  <c:v>44.77</c:v>
                </c:pt>
                <c:pt idx="39">
                  <c:v>100</c:v>
                </c:pt>
                <c:pt idx="40">
                  <c:v>30.77</c:v>
                </c:pt>
                <c:pt idx="42">
                  <c:v>36.36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C8B-421B-B89F-238087890B77}"/>
            </c:ext>
          </c:extLst>
        </c:ser>
        <c:ser>
          <c:idx val="1"/>
          <c:order val="1"/>
          <c:tx>
            <c:strRef>
              <c:f>final_table!$V$1</c:f>
              <c:strCache>
                <c:ptCount val="1"/>
                <c:pt idx="0">
                  <c:v>women_sl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final_table!$V$2:$V$44</c:f>
              <c:numCache>
                <c:formatCode>0.00</c:formatCode>
                <c:ptCount val="43"/>
                <c:pt idx="0">
                  <c:v>39.76</c:v>
                </c:pt>
                <c:pt idx="1">
                  <c:v>46.51</c:v>
                </c:pt>
                <c:pt idx="2">
                  <c:v>40.4</c:v>
                </c:pt>
                <c:pt idx="3">
                  <c:v>40.58</c:v>
                </c:pt>
                <c:pt idx="4">
                  <c:v>39.729999999999997</c:v>
                </c:pt>
                <c:pt idx="5">
                  <c:v>43.96</c:v>
                </c:pt>
                <c:pt idx="6">
                  <c:v>45.4</c:v>
                </c:pt>
                <c:pt idx="7">
                  <c:v>46.15</c:v>
                </c:pt>
                <c:pt idx="8">
                  <c:v>41.5</c:v>
                </c:pt>
                <c:pt idx="9">
                  <c:v>50.88</c:v>
                </c:pt>
                <c:pt idx="10">
                  <c:v>44.44</c:v>
                </c:pt>
                <c:pt idx="11">
                  <c:v>50.78</c:v>
                </c:pt>
                <c:pt idx="12">
                  <c:v>59.62</c:v>
                </c:pt>
                <c:pt idx="13">
                  <c:v>40.770000000000003</c:v>
                </c:pt>
                <c:pt idx="14">
                  <c:v>50.19</c:v>
                </c:pt>
                <c:pt idx="15">
                  <c:v>44.67</c:v>
                </c:pt>
                <c:pt idx="16">
                  <c:v>46.62</c:v>
                </c:pt>
                <c:pt idx="17">
                  <c:v>50.56</c:v>
                </c:pt>
                <c:pt idx="18">
                  <c:v>49.04</c:v>
                </c:pt>
                <c:pt idx="19">
                  <c:v>51.15</c:v>
                </c:pt>
                <c:pt idx="20">
                  <c:v>49.44</c:v>
                </c:pt>
                <c:pt idx="21">
                  <c:v>44.03</c:v>
                </c:pt>
                <c:pt idx="22">
                  <c:v>47.42</c:v>
                </c:pt>
                <c:pt idx="23">
                  <c:v>33.130000000000003</c:v>
                </c:pt>
                <c:pt idx="24">
                  <c:v>47.19</c:v>
                </c:pt>
                <c:pt idx="25">
                  <c:v>48.81</c:v>
                </c:pt>
                <c:pt idx="26">
                  <c:v>44.59</c:v>
                </c:pt>
                <c:pt idx="27">
                  <c:v>57.14</c:v>
                </c:pt>
                <c:pt idx="28">
                  <c:v>40.82</c:v>
                </c:pt>
                <c:pt idx="29">
                  <c:v>40.58</c:v>
                </c:pt>
                <c:pt idx="30">
                  <c:v>52.12</c:v>
                </c:pt>
                <c:pt idx="31">
                  <c:v>49.38</c:v>
                </c:pt>
                <c:pt idx="32">
                  <c:v>43.75</c:v>
                </c:pt>
                <c:pt idx="33">
                  <c:v>57.75</c:v>
                </c:pt>
                <c:pt idx="34">
                  <c:v>44.03</c:v>
                </c:pt>
                <c:pt idx="35">
                  <c:v>46.3</c:v>
                </c:pt>
                <c:pt idx="36">
                  <c:v>45.26</c:v>
                </c:pt>
                <c:pt idx="37">
                  <c:v>54.5</c:v>
                </c:pt>
                <c:pt idx="38">
                  <c:v>66.67</c:v>
                </c:pt>
                <c:pt idx="39">
                  <c:v>100</c:v>
                </c:pt>
                <c:pt idx="40">
                  <c:v>13.33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C8B-421B-B89F-238087890B77}"/>
            </c:ext>
          </c:extLst>
        </c:ser>
        <c:ser>
          <c:idx val="2"/>
          <c:order val="2"/>
          <c:tx>
            <c:strRef>
              <c:f>final_table!$W$1</c:f>
              <c:strCache>
                <c:ptCount val="1"/>
                <c:pt idx="0">
                  <c:v>women_l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val>
            <c:numRef>
              <c:f>final_table!$W$2:$W$44</c:f>
              <c:numCache>
                <c:formatCode>0.00</c:formatCode>
                <c:ptCount val="43"/>
                <c:pt idx="0">
                  <c:v>48.09</c:v>
                </c:pt>
                <c:pt idx="1">
                  <c:v>54.58</c:v>
                </c:pt>
                <c:pt idx="2">
                  <c:v>49.41</c:v>
                </c:pt>
                <c:pt idx="3">
                  <c:v>52.41</c:v>
                </c:pt>
                <c:pt idx="4">
                  <c:v>44.87</c:v>
                </c:pt>
                <c:pt idx="5">
                  <c:v>53.61</c:v>
                </c:pt>
                <c:pt idx="6">
                  <c:v>54.55</c:v>
                </c:pt>
                <c:pt idx="7">
                  <c:v>52.34</c:v>
                </c:pt>
                <c:pt idx="8">
                  <c:v>46.28</c:v>
                </c:pt>
                <c:pt idx="9">
                  <c:v>61.94</c:v>
                </c:pt>
                <c:pt idx="10">
                  <c:v>52.8</c:v>
                </c:pt>
                <c:pt idx="11">
                  <c:v>54.37</c:v>
                </c:pt>
                <c:pt idx="12">
                  <c:v>64.94</c:v>
                </c:pt>
                <c:pt idx="13">
                  <c:v>45.4</c:v>
                </c:pt>
                <c:pt idx="14">
                  <c:v>63.08</c:v>
                </c:pt>
                <c:pt idx="15">
                  <c:v>52.11</c:v>
                </c:pt>
                <c:pt idx="16">
                  <c:v>59.79</c:v>
                </c:pt>
                <c:pt idx="17">
                  <c:v>59.58</c:v>
                </c:pt>
                <c:pt idx="18">
                  <c:v>57.71</c:v>
                </c:pt>
                <c:pt idx="19">
                  <c:v>59.41</c:v>
                </c:pt>
                <c:pt idx="20">
                  <c:v>54.83</c:v>
                </c:pt>
                <c:pt idx="21">
                  <c:v>52.15</c:v>
                </c:pt>
                <c:pt idx="22">
                  <c:v>50.6</c:v>
                </c:pt>
                <c:pt idx="23">
                  <c:v>42.11</c:v>
                </c:pt>
                <c:pt idx="24">
                  <c:v>56.6</c:v>
                </c:pt>
                <c:pt idx="25">
                  <c:v>55.97</c:v>
                </c:pt>
                <c:pt idx="26">
                  <c:v>55.43</c:v>
                </c:pt>
                <c:pt idx="27">
                  <c:v>64.709999999999994</c:v>
                </c:pt>
                <c:pt idx="28">
                  <c:v>60.65</c:v>
                </c:pt>
                <c:pt idx="29">
                  <c:v>47.72</c:v>
                </c:pt>
                <c:pt idx="30">
                  <c:v>59.17</c:v>
                </c:pt>
                <c:pt idx="32">
                  <c:v>61.18</c:v>
                </c:pt>
                <c:pt idx="33">
                  <c:v>61.83</c:v>
                </c:pt>
                <c:pt idx="34">
                  <c:v>54.89</c:v>
                </c:pt>
                <c:pt idx="35">
                  <c:v>48.26</c:v>
                </c:pt>
                <c:pt idx="36">
                  <c:v>60.45</c:v>
                </c:pt>
                <c:pt idx="37">
                  <c:v>66.67</c:v>
                </c:pt>
                <c:pt idx="38">
                  <c:v>67.569999999999993</c:v>
                </c:pt>
                <c:pt idx="40">
                  <c:v>46.67</c:v>
                </c:pt>
                <c:pt idx="41">
                  <c:v>62.5</c:v>
                </c:pt>
                <c:pt idx="42">
                  <c:v>66.67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C8B-421B-B89F-238087890B77}"/>
            </c:ext>
          </c:extLst>
        </c:ser>
        <c:ser>
          <c:idx val="3"/>
          <c:order val="3"/>
          <c:tx>
            <c:strRef>
              <c:f>final_table!$X$1</c:f>
              <c:strCache>
                <c:ptCount val="1"/>
                <c:pt idx="0">
                  <c:v>women_below_l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val>
            <c:numRef>
              <c:f>final_table!$X$2:$X$44</c:f>
              <c:numCache>
                <c:formatCode>0.00</c:formatCode>
                <c:ptCount val="43"/>
                <c:pt idx="0">
                  <c:v>44.13</c:v>
                </c:pt>
                <c:pt idx="1">
                  <c:v>51.14</c:v>
                </c:pt>
                <c:pt idx="2">
                  <c:v>46.92</c:v>
                </c:pt>
                <c:pt idx="3">
                  <c:v>56.94</c:v>
                </c:pt>
                <c:pt idx="4">
                  <c:v>46.41</c:v>
                </c:pt>
                <c:pt idx="5">
                  <c:v>45.07</c:v>
                </c:pt>
                <c:pt idx="6">
                  <c:v>63.2</c:v>
                </c:pt>
                <c:pt idx="7">
                  <c:v>57.47</c:v>
                </c:pt>
                <c:pt idx="8">
                  <c:v>48.49</c:v>
                </c:pt>
                <c:pt idx="9">
                  <c:v>62.5</c:v>
                </c:pt>
                <c:pt idx="10">
                  <c:v>50</c:v>
                </c:pt>
                <c:pt idx="11">
                  <c:v>51.14</c:v>
                </c:pt>
                <c:pt idx="12">
                  <c:v>58.14</c:v>
                </c:pt>
                <c:pt idx="13">
                  <c:v>46.91</c:v>
                </c:pt>
                <c:pt idx="14">
                  <c:v>62.44</c:v>
                </c:pt>
                <c:pt idx="15">
                  <c:v>61.62</c:v>
                </c:pt>
                <c:pt idx="16">
                  <c:v>59.02</c:v>
                </c:pt>
                <c:pt idx="17">
                  <c:v>56.83</c:v>
                </c:pt>
                <c:pt idx="18">
                  <c:v>55.38</c:v>
                </c:pt>
                <c:pt idx="19">
                  <c:v>75</c:v>
                </c:pt>
                <c:pt idx="20">
                  <c:v>47.73</c:v>
                </c:pt>
                <c:pt idx="21">
                  <c:v>64.84</c:v>
                </c:pt>
                <c:pt idx="22">
                  <c:v>62.15</c:v>
                </c:pt>
                <c:pt idx="23">
                  <c:v>48.41</c:v>
                </c:pt>
                <c:pt idx="24">
                  <c:v>54.3</c:v>
                </c:pt>
                <c:pt idx="25">
                  <c:v>48.48</c:v>
                </c:pt>
                <c:pt idx="26">
                  <c:v>48.07</c:v>
                </c:pt>
                <c:pt idx="27">
                  <c:v>55.56</c:v>
                </c:pt>
                <c:pt idx="28">
                  <c:v>72.97</c:v>
                </c:pt>
                <c:pt idx="29">
                  <c:v>58.16</c:v>
                </c:pt>
                <c:pt idx="30">
                  <c:v>59.52</c:v>
                </c:pt>
                <c:pt idx="32">
                  <c:v>66.2</c:v>
                </c:pt>
                <c:pt idx="33">
                  <c:v>65.790000000000006</c:v>
                </c:pt>
                <c:pt idx="34">
                  <c:v>48.78</c:v>
                </c:pt>
                <c:pt idx="35">
                  <c:v>51.01</c:v>
                </c:pt>
                <c:pt idx="36">
                  <c:v>55.78</c:v>
                </c:pt>
                <c:pt idx="37">
                  <c:v>54.55</c:v>
                </c:pt>
                <c:pt idx="38">
                  <c:v>55.56</c:v>
                </c:pt>
                <c:pt idx="40">
                  <c:v>50</c:v>
                </c:pt>
                <c:pt idx="42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C8B-421B-B89F-238087890B77}"/>
            </c:ext>
          </c:extLst>
        </c:ser>
        <c:ser>
          <c:idx val="5"/>
          <c:order val="5"/>
          <c:tx>
            <c:strRef>
              <c:f>final_table!$Z$1</c:f>
              <c:strCache>
                <c:ptCount val="1"/>
                <c:pt idx="0">
                  <c:v>women_non_acad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val>
            <c:numRef>
              <c:f>final_table!$Z$2:$Z$44</c:f>
              <c:numCache>
                <c:formatCode>0.00</c:formatCode>
                <c:ptCount val="43"/>
                <c:pt idx="0">
                  <c:v>60.21</c:v>
                </c:pt>
                <c:pt idx="1">
                  <c:v>65.58</c:v>
                </c:pt>
                <c:pt idx="2">
                  <c:v>64.44</c:v>
                </c:pt>
                <c:pt idx="3">
                  <c:v>67.540000000000006</c:v>
                </c:pt>
                <c:pt idx="4">
                  <c:v>64.48</c:v>
                </c:pt>
                <c:pt idx="5">
                  <c:v>68.819999999999993</c:v>
                </c:pt>
                <c:pt idx="6">
                  <c:v>66.95</c:v>
                </c:pt>
                <c:pt idx="7">
                  <c:v>62.85</c:v>
                </c:pt>
                <c:pt idx="8">
                  <c:v>66.92</c:v>
                </c:pt>
                <c:pt idx="9">
                  <c:v>69.95</c:v>
                </c:pt>
                <c:pt idx="10">
                  <c:v>68.69</c:v>
                </c:pt>
                <c:pt idx="11">
                  <c:v>64.8</c:v>
                </c:pt>
                <c:pt idx="12">
                  <c:v>70.650000000000006</c:v>
                </c:pt>
                <c:pt idx="13">
                  <c:v>63.37</c:v>
                </c:pt>
                <c:pt idx="14">
                  <c:v>66.73</c:v>
                </c:pt>
                <c:pt idx="15">
                  <c:v>66.77</c:v>
                </c:pt>
                <c:pt idx="16">
                  <c:v>59.53</c:v>
                </c:pt>
                <c:pt idx="17">
                  <c:v>66.349999999999994</c:v>
                </c:pt>
                <c:pt idx="18">
                  <c:v>68.010000000000005</c:v>
                </c:pt>
                <c:pt idx="19">
                  <c:v>73.22</c:v>
                </c:pt>
                <c:pt idx="20">
                  <c:v>65.92</c:v>
                </c:pt>
                <c:pt idx="21">
                  <c:v>66.7</c:v>
                </c:pt>
                <c:pt idx="22">
                  <c:v>67.44</c:v>
                </c:pt>
                <c:pt idx="23">
                  <c:v>66.010000000000005</c:v>
                </c:pt>
                <c:pt idx="24">
                  <c:v>65.95</c:v>
                </c:pt>
                <c:pt idx="25">
                  <c:v>66.55</c:v>
                </c:pt>
                <c:pt idx="26">
                  <c:v>65.61</c:v>
                </c:pt>
                <c:pt idx="27">
                  <c:v>69.73</c:v>
                </c:pt>
                <c:pt idx="28">
                  <c:v>68.680000000000007</c:v>
                </c:pt>
                <c:pt idx="29">
                  <c:v>68.099999999999994</c:v>
                </c:pt>
                <c:pt idx="30">
                  <c:v>69.2</c:v>
                </c:pt>
                <c:pt idx="31">
                  <c:v>68.88</c:v>
                </c:pt>
                <c:pt idx="32">
                  <c:v>71.239999999999995</c:v>
                </c:pt>
                <c:pt idx="33">
                  <c:v>62.63</c:v>
                </c:pt>
                <c:pt idx="34">
                  <c:v>66.760000000000005</c:v>
                </c:pt>
                <c:pt idx="35">
                  <c:v>60.55</c:v>
                </c:pt>
                <c:pt idx="36">
                  <c:v>69.97</c:v>
                </c:pt>
                <c:pt idx="37">
                  <c:v>77.17</c:v>
                </c:pt>
                <c:pt idx="38">
                  <c:v>71.84</c:v>
                </c:pt>
                <c:pt idx="40">
                  <c:v>53.85</c:v>
                </c:pt>
                <c:pt idx="41">
                  <c:v>100</c:v>
                </c:pt>
                <c:pt idx="42">
                  <c:v>62.14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C8B-421B-B89F-238087890B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9281240"/>
        <c:axId val="599276648"/>
        <c:extLst>
          <c:ext xmlns:c15="http://schemas.microsoft.com/office/drawing/2012/chart" uri="{02D57815-91ED-43cb-92C2-25804820EDAC}">
            <c15:filteredLineSeries>
              <c15:ser>
                <c:idx val="4"/>
                <c:order val="4"/>
                <c:tx>
                  <c:strRef>
                    <c:extLst>
                      <c:ext uri="{02D57815-91ED-43cb-92C2-25804820EDAC}">
                        <c15:formulaRef>
                          <c15:sqref>final_table!$Y$1</c15:sqref>
                        </c15:formulaRef>
                      </c:ext>
                    </c:extLst>
                    <c:strCache>
                      <c:ptCount val="1"/>
                      <c:pt idx="0">
                        <c:v>women_acad</c:v>
                      </c:pt>
                    </c:strCache>
                  </c:strRef>
                </c:tx>
                <c:spPr>
                  <a:ln w="28575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/>
                    </a:solidFill>
                    <a:ln w="9525">
                      <a:solidFill>
                        <a:schemeClr val="accent5"/>
                      </a:solidFill>
                    </a:ln>
                    <a:effectLst/>
                  </c:spPr>
                </c:marker>
                <c:val>
                  <c:numRef>
                    <c:extLst>
                      <c:ext uri="{02D57815-91ED-43cb-92C2-25804820EDAC}">
                        <c15:formulaRef>
                          <c15:sqref>final_table!$Y$2:$Y$44</c15:sqref>
                        </c15:formulaRef>
                      </c:ext>
                    </c:extLst>
                    <c:numCache>
                      <c:formatCode>0.00</c:formatCode>
                      <c:ptCount val="43"/>
                      <c:pt idx="0">
                        <c:v>38.479532163742689</c:v>
                      </c:pt>
                      <c:pt idx="1">
                        <c:v>45.959902794653708</c:v>
                      </c:pt>
                      <c:pt idx="2">
                        <c:v>40.744400527009219</c:v>
                      </c:pt>
                      <c:pt idx="3">
                        <c:v>44.573643410852718</c:v>
                      </c:pt>
                      <c:pt idx="4">
                        <c:v>38.947957470621155</c:v>
                      </c:pt>
                      <c:pt idx="5">
                        <c:v>42.857142857142854</c:v>
                      </c:pt>
                      <c:pt idx="6">
                        <c:v>49.276428746627424</c:v>
                      </c:pt>
                      <c:pt idx="7">
                        <c:v>47.044534412955464</c:v>
                      </c:pt>
                      <c:pt idx="8">
                        <c:v>39.772045590881824</c:v>
                      </c:pt>
                      <c:pt idx="9">
                        <c:v>51.170960187353629</c:v>
                      </c:pt>
                      <c:pt idx="10">
                        <c:v>42.322097378277149</c:v>
                      </c:pt>
                      <c:pt idx="11">
                        <c:v>45.860631328171529</c:v>
                      </c:pt>
                      <c:pt idx="12">
                        <c:v>54.690831556503191</c:v>
                      </c:pt>
                      <c:pt idx="13">
                        <c:v>39.705882352941174</c:v>
                      </c:pt>
                      <c:pt idx="14">
                        <c:v>55.3125</c:v>
                      </c:pt>
                      <c:pt idx="15">
                        <c:v>46.222222222222221</c:v>
                      </c:pt>
                      <c:pt idx="16">
                        <c:v>48.399246704331453</c:v>
                      </c:pt>
                      <c:pt idx="17">
                        <c:v>51.621621621621614</c:v>
                      </c:pt>
                      <c:pt idx="18">
                        <c:v>49.605781865965838</c:v>
                      </c:pt>
                      <c:pt idx="19">
                        <c:v>55.45023696682464</c:v>
                      </c:pt>
                      <c:pt idx="20">
                        <c:v>44.102799449288668</c:v>
                      </c:pt>
                      <c:pt idx="21">
                        <c:v>46.952224052718286</c:v>
                      </c:pt>
                      <c:pt idx="22">
                        <c:v>50.284321689683189</c:v>
                      </c:pt>
                      <c:pt idx="23">
                        <c:v>37.969924812030072</c:v>
                      </c:pt>
                      <c:pt idx="24">
                        <c:v>49.508489722966935</c:v>
                      </c:pt>
                      <c:pt idx="25">
                        <c:v>49.085365853658537</c:v>
                      </c:pt>
                      <c:pt idx="26">
                        <c:v>45.59289790741915</c:v>
                      </c:pt>
                      <c:pt idx="27">
                        <c:v>50.349650349650354</c:v>
                      </c:pt>
                      <c:pt idx="28">
                        <c:v>51.773049645390067</c:v>
                      </c:pt>
                      <c:pt idx="29">
                        <c:v>45.092592592592595</c:v>
                      </c:pt>
                      <c:pt idx="30">
                        <c:v>53.215434083601288</c:v>
                      </c:pt>
                      <c:pt idx="32">
                        <c:v>53</c:v>
                      </c:pt>
                      <c:pt idx="33">
                        <c:v>54.11392405063291</c:v>
                      </c:pt>
                      <c:pt idx="34">
                        <c:v>44.771241830065364</c:v>
                      </c:pt>
                      <c:pt idx="35">
                        <c:v>43.175074183976257</c:v>
                      </c:pt>
                      <c:pt idx="36">
                        <c:v>47.776879547291834</c:v>
                      </c:pt>
                      <c:pt idx="37">
                        <c:v>52.272727272727273</c:v>
                      </c:pt>
                      <c:pt idx="38">
                        <c:v>60.609613130128956</c:v>
                      </c:pt>
                      <c:pt idx="40">
                        <c:v>35.675675675675677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5-8C8B-421B-B89F-238087890B77}"/>
                  </c:ext>
                </c:extLst>
              </c15:ser>
            </c15:filteredLineSeries>
          </c:ext>
        </c:extLst>
      </c:lineChart>
      <c:catAx>
        <c:axId val="599281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AU" sz="1400"/>
                  <a:t>university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99276648"/>
        <c:crosses val="autoZero"/>
        <c:auto val="1"/>
        <c:lblAlgn val="ctr"/>
        <c:lblOffset val="100"/>
        <c:noMultiLvlLbl val="0"/>
      </c:catAx>
      <c:valAx>
        <c:axId val="599276648"/>
        <c:scaling>
          <c:orientation val="minMax"/>
          <c:max val="105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AU" sz="1400"/>
                  <a:t>proportion of women staff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99281240"/>
        <c:crosses val="autoZero"/>
        <c:crossBetween val="between"/>
      </c:valAx>
      <c:spPr>
        <a:solidFill>
          <a:schemeClr val="bg2"/>
        </a:solidFill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1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11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129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7816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8703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746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4583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6506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002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9054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6943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1536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40A6A-25D3-4CE5-8167-947DD7EBD85F}" type="datetimeFigureOut">
              <a:rPr lang="en-AU" smtClean="0"/>
              <a:t>16/09/2020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BA4A3-0032-414C-B92F-F28F06CA1D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2735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4887798"/>
              </p:ext>
            </p:extLst>
          </p:nvPr>
        </p:nvGraphicFramePr>
        <p:xfrm>
          <a:off x="1781045" y="1722875"/>
          <a:ext cx="8629909" cy="3412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69340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Curtin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Karl Huang</dc:creator>
  <cp:lastModifiedBy>Karl Huang</cp:lastModifiedBy>
  <cp:revision>1</cp:revision>
  <dcterms:created xsi:type="dcterms:W3CDTF">2020-09-16T06:59:42Z</dcterms:created>
  <dcterms:modified xsi:type="dcterms:W3CDTF">2020-09-16T07:00:15Z</dcterms:modified>
</cp:coreProperties>
</file>