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8"/>
    <p:restoredTop sz="94658"/>
  </p:normalViewPr>
  <p:slideViewPr>
    <p:cSldViewPr snapToGrid="0" snapToObjects="1">
      <p:cViewPr varScale="1">
        <p:scale>
          <a:sx n="92" d="100"/>
          <a:sy n="92" d="100"/>
        </p:scale>
        <p:origin x="784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87B155-E0B2-5D41-81E1-FD3943487C9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1F690F1-7F32-994E-9FCE-180517532CC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81E805F-5DBF-7041-AF48-24B80C8EFA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E4B61B-C929-8742-9C72-13613A5A9390}" type="datetimeFigureOut">
              <a:rPr lang="en-US" smtClean="0"/>
              <a:t>7/22/20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5D5E367-0402-884D-A196-6E89625E95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FBBAF2-0E28-9246-A9F7-4255D7BDDE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50BCB9-6500-294B-80CE-EFF21AFDB6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02834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DCB194-86F1-BF4C-8615-19E8DA352F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1600088-1121-6B46-B2CD-58BFE6C3D46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7458611-F04B-294F-A918-7E79CABD65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E4B61B-C929-8742-9C72-13613A5A9390}" type="datetimeFigureOut">
              <a:rPr lang="en-US" smtClean="0"/>
              <a:t>7/22/20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BB9593D-C24F-AB46-B301-B985CA14B7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EC3C0D-E77C-234B-A395-16D116DFD4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50BCB9-6500-294B-80CE-EFF21AFDB6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52846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AAF3438-C494-CA44-9B74-B9C4CC8C7C4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55EB529-5C3E-ED4F-B8E5-A4F71AABAAF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209144D-9FEB-3E43-9083-A590E5C343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E4B61B-C929-8742-9C72-13613A5A9390}" type="datetimeFigureOut">
              <a:rPr lang="en-US" smtClean="0"/>
              <a:t>7/22/20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B55D3DE-01E2-B248-B8F3-4EAD1D1617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A921180-9187-094F-8B67-84C178D23E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50BCB9-6500-294B-80CE-EFF21AFDB6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09735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9BD590-A9B0-0044-A365-8A2041C1AC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67E160-C666-1F4F-B2AA-4F3C460BF82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2909DF-46AB-7D48-B7DE-8E6BA75DDD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E4B61B-C929-8742-9C72-13613A5A9390}" type="datetimeFigureOut">
              <a:rPr lang="en-US" smtClean="0"/>
              <a:t>7/22/20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F08E03F-7C73-B343-88CD-60E7DE1EF4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AA594A6-2D99-214A-8A26-F77400818A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50BCB9-6500-294B-80CE-EFF21AFDB6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62501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E7297B-9C90-A741-9607-E93B23C4A2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F9A9C39-39B3-6D4D-B3FF-67E26BEAD97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28F834E-9699-D540-8265-E218A602CC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E4B61B-C929-8742-9C72-13613A5A9390}" type="datetimeFigureOut">
              <a:rPr lang="en-US" smtClean="0"/>
              <a:t>7/22/20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432F561-01C6-0A46-9634-94814FE122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DEC57A-35F0-E24E-9072-C5913E42F0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50BCB9-6500-294B-80CE-EFF21AFDB6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96118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0C37DB-61FB-1A46-AD64-5B87B00AE7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C68C6CA-5F88-7A44-8BFF-D183469D0C9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3927C75-0DFA-FF49-8C23-A934AE6C5CA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B74F39C-0C86-C94C-8BB6-FC35049A06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E4B61B-C929-8742-9C72-13613A5A9390}" type="datetimeFigureOut">
              <a:rPr lang="en-US" smtClean="0"/>
              <a:t>7/22/20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7A6FD71-7178-0C41-B17B-C548C90672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DC8C84D-6AF4-784E-8625-6BC3669854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50BCB9-6500-294B-80CE-EFF21AFDB6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65003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C812DF-47AC-0C4E-94C6-52B4BC320C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1BA9B5-52ED-4E4D-AE62-05FE53A10EB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C53913F-0B84-B048-B1DA-21A1086C86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32756AE-89B7-C24D-A345-1E56F35635B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012AD86-EEC2-814F-A563-DE466399C53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B30F8B5-E16F-1F49-8E33-4764ABBB4C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E4B61B-C929-8742-9C72-13613A5A9390}" type="datetimeFigureOut">
              <a:rPr lang="en-US" smtClean="0"/>
              <a:t>7/22/20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CABF0D4-35CF-DF41-BD38-29B5668664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0A7E042-F21B-1F4C-8C91-7E07CFBE71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50BCB9-6500-294B-80CE-EFF21AFDB6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42506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5F297F-6976-4D40-8C31-2F53887662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D3C5F95-3190-734A-9AF7-5F832F88BE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E4B61B-C929-8742-9C72-13613A5A9390}" type="datetimeFigureOut">
              <a:rPr lang="en-US" smtClean="0"/>
              <a:t>7/22/20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18789BF-6B42-6E4E-8312-2745AAADCD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102D93B-6AE9-4945-8BF9-5663649997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50BCB9-6500-294B-80CE-EFF21AFDB6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34018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AD0021B-B527-764A-A5C9-790C50ECCA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E4B61B-C929-8742-9C72-13613A5A9390}" type="datetimeFigureOut">
              <a:rPr lang="en-US" smtClean="0"/>
              <a:t>7/22/20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52BF82A-6E87-804F-AFF9-E96F4D9B33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E50B8B7-6F63-6046-95DC-943B2D3F00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50BCB9-6500-294B-80CE-EFF21AFDB6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65820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1E0199-A60F-6040-ABD7-47ABB57710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410B53-99CC-A345-8C1C-637E2899F8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3AD2098-7D41-B441-AD6F-16C7F4B4951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24A1CEA-7AEA-0C4D-829D-43C2208879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E4B61B-C929-8742-9C72-13613A5A9390}" type="datetimeFigureOut">
              <a:rPr lang="en-US" smtClean="0"/>
              <a:t>7/22/20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C8AA2C6-DA66-5546-B42C-AED0B383E0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8A7604C-3257-5443-BB7D-DAE76F5179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50BCB9-6500-294B-80CE-EFF21AFDB6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73854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46BC99-F564-6D47-A7BB-4C9D1FE476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F4A2D09-FA74-3444-94C4-9EF31A7108B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44030C0-F567-764F-9A1B-6EAC412B53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DE0A2E8-E4AD-5549-86D2-B99C38DD30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E4B61B-C929-8742-9C72-13613A5A9390}" type="datetimeFigureOut">
              <a:rPr lang="en-US" smtClean="0"/>
              <a:t>7/22/20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B3A0B52-4455-EC42-AFA3-B54BEBA69F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2CAC5F9-0A4B-524E-8FF1-DC49BF5400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50BCB9-6500-294B-80CE-EFF21AFDB6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87984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DC09E8A-596B-9549-94CC-82D58F8810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681BD58-5765-9442-9621-A365115F744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D193C6-ADF8-E345-9476-9CFB84C3300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E4B61B-C929-8742-9C72-13613A5A9390}" type="datetimeFigureOut">
              <a:rPr lang="en-US" smtClean="0"/>
              <a:t>7/22/20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B15BDD3-ABE4-E443-8D02-5A4DE820ECA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7261617-F3B0-5F42-AB6E-F8D88A605FB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50BCB9-6500-294B-80CE-EFF21AFDB6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23349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ube 4">
            <a:extLst>
              <a:ext uri="{FF2B5EF4-FFF2-40B4-BE49-F238E27FC236}">
                <a16:creationId xmlns:a16="http://schemas.microsoft.com/office/drawing/2014/main" id="{03EF132F-C751-B54E-B618-4B3B49952C27}"/>
              </a:ext>
            </a:extLst>
          </p:cNvPr>
          <p:cNvSpPr/>
          <p:nvPr/>
        </p:nvSpPr>
        <p:spPr>
          <a:xfrm>
            <a:off x="1638344" y="1848052"/>
            <a:ext cx="932953" cy="909896"/>
          </a:xfrm>
          <a:prstGeom prst="cube">
            <a:avLst>
              <a:gd name="adj" fmla="val 41935"/>
            </a:avLst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5B729B14-9A25-9946-8639-137430BBA29F}"/>
              </a:ext>
            </a:extLst>
          </p:cNvPr>
          <p:cNvCxnSpPr>
            <a:cxnSpLocks/>
          </p:cNvCxnSpPr>
          <p:nvPr/>
        </p:nvCxnSpPr>
        <p:spPr>
          <a:xfrm flipV="1">
            <a:off x="1579195" y="1789386"/>
            <a:ext cx="381627" cy="384588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B3177C15-B0EF-604A-AA09-60D80D46C7E2}"/>
              </a:ext>
            </a:extLst>
          </p:cNvPr>
          <p:cNvCxnSpPr/>
          <p:nvPr/>
        </p:nvCxnSpPr>
        <p:spPr>
          <a:xfrm>
            <a:off x="1556991" y="2152650"/>
            <a:ext cx="63500" cy="635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B9B0EC7C-77D8-F248-A320-10ACC4C4A6C8}"/>
              </a:ext>
            </a:extLst>
          </p:cNvPr>
          <p:cNvCxnSpPr/>
          <p:nvPr/>
        </p:nvCxnSpPr>
        <p:spPr>
          <a:xfrm>
            <a:off x="1941281" y="1766655"/>
            <a:ext cx="63500" cy="635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E7CCA26D-7B33-7244-B2C9-CA3CC6EFD9F4}"/>
              </a:ext>
            </a:extLst>
          </p:cNvPr>
          <p:cNvSpPr txBox="1"/>
          <p:nvPr/>
        </p:nvSpPr>
        <p:spPr>
          <a:xfrm>
            <a:off x="1469980" y="1653783"/>
            <a:ext cx="3818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/>
              <a:t>d</a:t>
            </a:r>
            <a:r>
              <a:rPr lang="en-US" baseline="-25000" dirty="0"/>
              <a:t>1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7145084-DB49-2B41-8C38-874E005232E6}"/>
              </a:ext>
            </a:extLst>
          </p:cNvPr>
          <p:cNvSpPr txBox="1"/>
          <p:nvPr/>
        </p:nvSpPr>
        <p:spPr>
          <a:xfrm>
            <a:off x="1744105" y="2297172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/>
              <a:t>A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C108294C-EAAC-8042-861E-CDB3C9C4C909}"/>
              </a:ext>
            </a:extLst>
          </p:cNvPr>
          <p:cNvSpPr txBox="1"/>
          <p:nvPr/>
        </p:nvSpPr>
        <p:spPr>
          <a:xfrm>
            <a:off x="2483736" y="2479784"/>
            <a:ext cx="4651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M</a:t>
            </a:r>
            <a:r>
              <a:rPr lang="en-US" baseline="-25000" dirty="0"/>
              <a:t>1</a:t>
            </a: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662D2CBA-963D-8E4F-93C4-9AD63B52F22C}"/>
              </a:ext>
            </a:extLst>
          </p:cNvPr>
          <p:cNvSpPr/>
          <p:nvPr/>
        </p:nvSpPr>
        <p:spPr>
          <a:xfrm>
            <a:off x="643873" y="3023482"/>
            <a:ext cx="140677" cy="140677"/>
          </a:xfrm>
          <a:prstGeom prst="ellipse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641DF90C-76CE-CC4F-9487-345ADE3BC226}"/>
              </a:ext>
            </a:extLst>
          </p:cNvPr>
          <p:cNvSpPr txBox="1"/>
          <p:nvPr/>
        </p:nvSpPr>
        <p:spPr>
          <a:xfrm>
            <a:off x="484879" y="2691603"/>
            <a:ext cx="5086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B</a:t>
            </a:r>
            <a:r>
              <a:rPr lang="en-US" baseline="-25000" dirty="0"/>
              <a:t>1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C06C2A4F-189C-9A49-BF8C-62A50E7698D3}"/>
              </a:ext>
            </a:extLst>
          </p:cNvPr>
          <p:cNvSpPr txBox="1"/>
          <p:nvPr/>
        </p:nvSpPr>
        <p:spPr>
          <a:xfrm>
            <a:off x="396355" y="1319006"/>
            <a:ext cx="4950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(a)</a:t>
            </a:r>
          </a:p>
        </p:txBody>
      </p:sp>
      <p:sp>
        <p:nvSpPr>
          <p:cNvPr id="4" name="Cube 3">
            <a:extLst>
              <a:ext uri="{FF2B5EF4-FFF2-40B4-BE49-F238E27FC236}">
                <a16:creationId xmlns:a16="http://schemas.microsoft.com/office/drawing/2014/main" id="{8853250D-B62B-1B4F-88CA-12561BBC9FC5}"/>
              </a:ext>
            </a:extLst>
          </p:cNvPr>
          <p:cNvSpPr/>
          <p:nvPr/>
        </p:nvSpPr>
        <p:spPr>
          <a:xfrm>
            <a:off x="5260259" y="1460090"/>
            <a:ext cx="1297858" cy="1297858"/>
          </a:xfrm>
          <a:prstGeom prst="cube">
            <a:avLst>
              <a:gd name="adj" fmla="val 59375"/>
            </a:avLst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A327F386-0B3E-3943-90D7-46355914F5A5}"/>
              </a:ext>
            </a:extLst>
          </p:cNvPr>
          <p:cNvCxnSpPr>
            <a:cxnSpLocks/>
          </p:cNvCxnSpPr>
          <p:nvPr/>
        </p:nvCxnSpPr>
        <p:spPr>
          <a:xfrm flipV="1">
            <a:off x="5206980" y="1404800"/>
            <a:ext cx="763253" cy="769173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2347BF5F-5553-F147-9DC9-CEEF9EF4F7C2}"/>
              </a:ext>
            </a:extLst>
          </p:cNvPr>
          <p:cNvCxnSpPr/>
          <p:nvPr/>
        </p:nvCxnSpPr>
        <p:spPr>
          <a:xfrm>
            <a:off x="5184776" y="2152650"/>
            <a:ext cx="63500" cy="635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7BC0F567-F1D2-FD4E-A6E3-BFA678895AA4}"/>
              </a:ext>
            </a:extLst>
          </p:cNvPr>
          <p:cNvCxnSpPr/>
          <p:nvPr/>
        </p:nvCxnSpPr>
        <p:spPr>
          <a:xfrm>
            <a:off x="5952719" y="1382575"/>
            <a:ext cx="63500" cy="635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0A9DBF7F-34CD-5941-9CB3-A8FD1545FF95}"/>
              </a:ext>
            </a:extLst>
          </p:cNvPr>
          <p:cNvSpPr txBox="1"/>
          <p:nvPr/>
        </p:nvSpPr>
        <p:spPr>
          <a:xfrm>
            <a:off x="4798048" y="1478720"/>
            <a:ext cx="8590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/>
              <a:t>d</a:t>
            </a:r>
            <a:r>
              <a:rPr lang="en-US" baseline="-25000" dirty="0"/>
              <a:t>2 </a:t>
            </a:r>
            <a:r>
              <a:rPr lang="en-US" dirty="0"/>
              <a:t>=</a:t>
            </a:r>
            <a:r>
              <a:rPr lang="en-US" i="1" baseline="-25000" dirty="0"/>
              <a:t> </a:t>
            </a:r>
            <a:r>
              <a:rPr lang="en-US" i="1" dirty="0"/>
              <a:t>xd</a:t>
            </a:r>
            <a:r>
              <a:rPr lang="en-US" baseline="-25000" dirty="0"/>
              <a:t>1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3A2DCD94-7A25-9847-BC5E-3AF667B16450}"/>
              </a:ext>
            </a:extLst>
          </p:cNvPr>
          <p:cNvSpPr txBox="1"/>
          <p:nvPr/>
        </p:nvSpPr>
        <p:spPr>
          <a:xfrm>
            <a:off x="5365517" y="2297172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/>
              <a:t>A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19159635-E85B-2D48-86F1-026879AB492E}"/>
              </a:ext>
            </a:extLst>
          </p:cNvPr>
          <p:cNvSpPr txBox="1"/>
          <p:nvPr/>
        </p:nvSpPr>
        <p:spPr>
          <a:xfrm>
            <a:off x="6041092" y="2479784"/>
            <a:ext cx="10502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M</a:t>
            </a:r>
            <a:r>
              <a:rPr lang="en-US" baseline="-25000" dirty="0"/>
              <a:t>2</a:t>
            </a:r>
            <a:r>
              <a:rPr lang="en-US" dirty="0"/>
              <a:t>=</a:t>
            </a:r>
            <a:r>
              <a:rPr lang="en-US" b="1" dirty="0"/>
              <a:t>M</a:t>
            </a:r>
            <a:r>
              <a:rPr lang="en-US" baseline="-25000" dirty="0"/>
              <a:t>1</a:t>
            </a:r>
            <a:r>
              <a:rPr lang="en-US" dirty="0"/>
              <a:t>/</a:t>
            </a:r>
            <a:r>
              <a:rPr lang="en-US" i="1" dirty="0"/>
              <a:t>x</a:t>
            </a:r>
            <a:endParaRPr lang="en-US" baseline="-25000" dirty="0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6B64F4C5-E6F3-794E-A7F2-39ADF1D368A3}"/>
              </a:ext>
            </a:extLst>
          </p:cNvPr>
          <p:cNvSpPr txBox="1"/>
          <p:nvPr/>
        </p:nvSpPr>
        <p:spPr>
          <a:xfrm>
            <a:off x="3954588" y="1319006"/>
            <a:ext cx="4950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(b)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EE0668E5-1BEA-C748-8CD3-271C2A584818}"/>
              </a:ext>
            </a:extLst>
          </p:cNvPr>
          <p:cNvSpPr txBox="1"/>
          <p:nvPr/>
        </p:nvSpPr>
        <p:spPr>
          <a:xfrm>
            <a:off x="2022302" y="1342148"/>
            <a:ext cx="130951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00B050"/>
                </a:solidFill>
              </a:rPr>
              <a:t>Permanent magnet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6CFBD4F7-2BD0-0644-A9F7-4DAF4CF61531}"/>
              </a:ext>
            </a:extLst>
          </p:cNvPr>
          <p:cNvSpPr txBox="1"/>
          <p:nvPr/>
        </p:nvSpPr>
        <p:spPr>
          <a:xfrm>
            <a:off x="792039" y="2926166"/>
            <a:ext cx="163988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FF0000"/>
                </a:solidFill>
              </a:rPr>
              <a:t>Evaluation point</a:t>
            </a:r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id="{AFBD3C4A-2798-EC4C-A430-9956070A6BB8}"/>
              </a:ext>
            </a:extLst>
          </p:cNvPr>
          <p:cNvSpPr/>
          <p:nvPr/>
        </p:nvSpPr>
        <p:spPr>
          <a:xfrm>
            <a:off x="4323284" y="3023482"/>
            <a:ext cx="140677" cy="140677"/>
          </a:xfrm>
          <a:prstGeom prst="ellipse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018F888E-E326-7F4C-A1CB-66906B16D978}"/>
              </a:ext>
            </a:extLst>
          </p:cNvPr>
          <p:cNvSpPr txBox="1"/>
          <p:nvPr/>
        </p:nvSpPr>
        <p:spPr>
          <a:xfrm>
            <a:off x="4009092" y="2735370"/>
            <a:ext cx="8691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B</a:t>
            </a:r>
            <a:r>
              <a:rPr lang="en-US" baseline="-25000" dirty="0"/>
              <a:t>2</a:t>
            </a:r>
            <a:r>
              <a:rPr lang="en-US" b="1" baseline="-25000" dirty="0"/>
              <a:t> </a:t>
            </a:r>
            <a:r>
              <a:rPr lang="en-US" dirty="0"/>
              <a:t>≈</a:t>
            </a:r>
            <a:r>
              <a:rPr lang="en-US" b="1" dirty="0"/>
              <a:t>B</a:t>
            </a:r>
            <a:r>
              <a:rPr lang="en-US" baseline="-25000" dirty="0"/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10428501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13145</TotalTime>
  <Words>26</Words>
  <Application>Microsoft Macintosh PowerPoint</Application>
  <PresentationFormat>Widescreen</PresentationFormat>
  <Paragraphs>12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Microsoft Office User</cp:lastModifiedBy>
  <cp:revision>9</cp:revision>
  <cp:lastPrinted>2020-07-14T19:31:21Z</cp:lastPrinted>
  <dcterms:created xsi:type="dcterms:W3CDTF">2020-07-05T16:26:09Z</dcterms:created>
  <dcterms:modified xsi:type="dcterms:W3CDTF">2020-07-22T12:08:57Z</dcterms:modified>
</cp:coreProperties>
</file>