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04" r:id="rId4"/>
  </p:sldMasterIdLst>
  <p:notesMasterIdLst>
    <p:notesMasterId r:id="rId6"/>
  </p:notesMasterIdLst>
  <p:sldIdLst>
    <p:sldId id="256" r:id="rId5"/>
  </p:sldIdLst>
  <p:sldSz cx="25415875" cy="36215638"/>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B63079C0-8214-486E-815E-FA5F220D00F7}">
          <p14:sldIdLst>
            <p14:sldId id="256"/>
          </p14:sldIdLst>
        </p14:section>
      </p14:sectionLst>
    </p:ext>
    <p:ext uri="{EFAFB233-063F-42B5-8137-9DF3F51BA10A}">
      <p15:sldGuideLst xmlns:p15="http://schemas.microsoft.com/office/powerpoint/2012/main">
        <p15:guide id="1" orient="horz" pos="1828" userDrawn="1">
          <p15:clr>
            <a:srgbClr val="A4A3A4"/>
          </p15:clr>
        </p15:guide>
        <p15:guide id="2" pos="2418" userDrawn="1">
          <p15:clr>
            <a:srgbClr val="A4A3A4"/>
          </p15:clr>
        </p15:guide>
      </p15:sldGuideLst>
    </p:ext>
    <p:ext uri="{2D200454-40CA-4A62-9FC3-DE9A4176ACB9}">
      <p15:notesGuideLst xmlns:p15="http://schemas.microsoft.com/office/powerpoint/2012/main">
        <p15:guide id="1" orient="horz" pos="2586">
          <p15:clr>
            <a:srgbClr val="A4A3A4"/>
          </p15:clr>
        </p15:guide>
        <p15:guide id="2" pos="209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FB6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4" autoAdjust="0"/>
    <p:restoredTop sz="95837" autoAdjust="0"/>
  </p:normalViewPr>
  <p:slideViewPr>
    <p:cSldViewPr>
      <p:cViewPr varScale="1">
        <p:scale>
          <a:sx n="31" d="100"/>
          <a:sy n="31" d="100"/>
        </p:scale>
        <p:origin x="1080" y="180"/>
      </p:cViewPr>
      <p:guideLst>
        <p:guide orient="horz" pos="1828"/>
        <p:guide pos="2418"/>
      </p:guideLst>
    </p:cSldViewPr>
  </p:slideViewPr>
  <p:outlineViewPr>
    <p:cViewPr varScale="1">
      <p:scale>
        <a:sx n="170" d="200"/>
        <a:sy n="170" d="200"/>
      </p:scale>
      <p:origin x="-780" y="-84"/>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9" d="100"/>
          <a:sy n="59" d="100"/>
        </p:scale>
        <p:origin x="-1752" y="-72"/>
      </p:cViewPr>
      <p:guideLst>
        <p:guide orient="horz" pos="2586"/>
        <p:guide pos="209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C57391A5-B3AF-CA4F-95E8-18824DDBCF37}"/>
              </a:ext>
            </a:extLst>
          </p:cNvPr>
          <p:cNvSpPr>
            <a:spLocks noGrp="1" noRot="1" noChangeAspect="1" noChangeArrowheads="1"/>
          </p:cNvSpPr>
          <p:nvPr>
            <p:ph type="sldImg"/>
          </p:nvPr>
        </p:nvSpPr>
        <p:spPr bwMode="auto">
          <a:xfrm>
            <a:off x="2393950" y="730250"/>
            <a:ext cx="2524125" cy="359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 name="Rectangle 2">
            <a:extLst>
              <a:ext uri="{FF2B5EF4-FFF2-40B4-BE49-F238E27FC236}">
                <a16:creationId xmlns:a16="http://schemas.microsoft.com/office/drawing/2014/main" id="{0E3FB188-32BB-4732-B06A-5E0326C66800}"/>
              </a:ext>
            </a:extLst>
          </p:cNvPr>
          <p:cNvSpPr>
            <a:spLocks noGrp="1" noChangeArrowheads="1"/>
          </p:cNvSpPr>
          <p:nvPr>
            <p:ph type="body"/>
          </p:nvPr>
        </p:nvSpPr>
        <p:spPr bwMode="auto">
          <a:xfrm>
            <a:off x="731838" y="4560888"/>
            <a:ext cx="5849937" cy="431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SI" altLang="en-SI" noProof="0"/>
          </a:p>
        </p:txBody>
      </p:sp>
      <p:sp>
        <p:nvSpPr>
          <p:cNvPr id="2051" name="Rectangle 3">
            <a:extLst>
              <a:ext uri="{FF2B5EF4-FFF2-40B4-BE49-F238E27FC236}">
                <a16:creationId xmlns:a16="http://schemas.microsoft.com/office/drawing/2014/main" id="{5D8A2F3E-778B-4E38-9B6B-0D755460B6FA}"/>
              </a:ext>
            </a:extLst>
          </p:cNvPr>
          <p:cNvSpPr>
            <a:spLocks noGrp="1" noChangeArrowheads="1"/>
          </p:cNvSpPr>
          <p:nvPr>
            <p:ph type="hdr"/>
          </p:nvPr>
        </p:nvSpPr>
        <p:spPr bwMode="auto">
          <a:xfrm>
            <a:off x="0" y="0"/>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fontAlgn="auto" hangingPunct="1">
              <a:lnSpc>
                <a:spcPct val="93000"/>
              </a:lnSpc>
              <a:spcBef>
                <a:spcPts val="0"/>
              </a:spcBef>
              <a:spcAft>
                <a:spcPts val="0"/>
              </a:spcAft>
              <a:buClr>
                <a:srgbClr val="000000"/>
              </a:buClr>
              <a:buSzPct val="100000"/>
              <a:buFont typeface="Times New Roman" panose="02020603050405020304" pitchFamily="18" charset="0"/>
              <a:buNone/>
              <a:tabLst>
                <a:tab pos="423733" algn="l"/>
                <a:tab pos="847466" algn="l"/>
                <a:tab pos="1271199" algn="l"/>
                <a:tab pos="1694932" algn="l"/>
                <a:tab pos="2118665" algn="l"/>
                <a:tab pos="2542398" algn="l"/>
                <a:tab pos="2966131" algn="l"/>
              </a:tabLst>
              <a:defRPr sz="1300">
                <a:solidFill>
                  <a:srgbClr val="000000"/>
                </a:solidFill>
                <a:latin typeface="Times New Roman" panose="02020603050405020304" pitchFamily="18" charset="0"/>
                <a:cs typeface="DejaVu Sans" charset="0"/>
              </a:defRPr>
            </a:lvl1pPr>
          </a:lstStyle>
          <a:p>
            <a:pPr>
              <a:defRPr/>
            </a:pPr>
            <a:endParaRPr lang="en-US" altLang="en-SI"/>
          </a:p>
        </p:txBody>
      </p:sp>
      <p:sp>
        <p:nvSpPr>
          <p:cNvPr id="2052" name="Rectangle 4">
            <a:extLst>
              <a:ext uri="{FF2B5EF4-FFF2-40B4-BE49-F238E27FC236}">
                <a16:creationId xmlns:a16="http://schemas.microsoft.com/office/drawing/2014/main" id="{2CA0A974-9AC8-45A7-9EDE-CDBB022EC351}"/>
              </a:ext>
            </a:extLst>
          </p:cNvPr>
          <p:cNvSpPr>
            <a:spLocks noGrp="1" noChangeArrowheads="1"/>
          </p:cNvSpPr>
          <p:nvPr>
            <p:ph type="dt"/>
          </p:nvPr>
        </p:nvSpPr>
        <p:spPr bwMode="auto">
          <a:xfrm>
            <a:off x="4140200" y="0"/>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fontAlgn="auto" hangingPunct="1">
              <a:lnSpc>
                <a:spcPct val="93000"/>
              </a:lnSpc>
              <a:spcBef>
                <a:spcPts val="0"/>
              </a:spcBef>
              <a:spcAft>
                <a:spcPts val="0"/>
              </a:spcAft>
              <a:buClr>
                <a:srgbClr val="000000"/>
              </a:buClr>
              <a:buSzPct val="100000"/>
              <a:buFont typeface="Times New Roman" panose="02020603050405020304" pitchFamily="18" charset="0"/>
              <a:buNone/>
              <a:tabLst>
                <a:tab pos="423733" algn="l"/>
                <a:tab pos="847466" algn="l"/>
                <a:tab pos="1271199" algn="l"/>
                <a:tab pos="1694932" algn="l"/>
                <a:tab pos="2118665" algn="l"/>
                <a:tab pos="2542398" algn="l"/>
                <a:tab pos="2966131" algn="l"/>
              </a:tabLst>
              <a:defRPr sz="1300">
                <a:solidFill>
                  <a:srgbClr val="000000"/>
                </a:solidFill>
                <a:latin typeface="Times New Roman" panose="02020603050405020304" pitchFamily="18" charset="0"/>
                <a:cs typeface="DejaVu Sans" charset="0"/>
              </a:defRPr>
            </a:lvl1pPr>
          </a:lstStyle>
          <a:p>
            <a:pPr>
              <a:defRPr/>
            </a:pPr>
            <a:endParaRPr lang="en-US" altLang="en-SI"/>
          </a:p>
        </p:txBody>
      </p:sp>
      <p:sp>
        <p:nvSpPr>
          <p:cNvPr id="2053" name="Rectangle 5">
            <a:extLst>
              <a:ext uri="{FF2B5EF4-FFF2-40B4-BE49-F238E27FC236}">
                <a16:creationId xmlns:a16="http://schemas.microsoft.com/office/drawing/2014/main" id="{3EADA4BD-7B1D-4511-808F-D2D75D608FC7}"/>
              </a:ext>
            </a:extLst>
          </p:cNvPr>
          <p:cNvSpPr>
            <a:spLocks noGrp="1" noChangeArrowheads="1"/>
          </p:cNvSpPr>
          <p:nvPr>
            <p:ph type="ftr"/>
          </p:nvPr>
        </p:nvSpPr>
        <p:spPr bwMode="auto">
          <a:xfrm>
            <a:off x="0" y="9120188"/>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eaLnBrk="1" fontAlgn="auto" hangingPunct="1">
              <a:lnSpc>
                <a:spcPct val="93000"/>
              </a:lnSpc>
              <a:spcBef>
                <a:spcPts val="0"/>
              </a:spcBef>
              <a:spcAft>
                <a:spcPts val="0"/>
              </a:spcAft>
              <a:buClr>
                <a:srgbClr val="000000"/>
              </a:buClr>
              <a:buSzPct val="100000"/>
              <a:buFont typeface="Times New Roman" panose="02020603050405020304" pitchFamily="18" charset="0"/>
              <a:buNone/>
              <a:tabLst>
                <a:tab pos="423733" algn="l"/>
                <a:tab pos="847466" algn="l"/>
                <a:tab pos="1271199" algn="l"/>
                <a:tab pos="1694932" algn="l"/>
                <a:tab pos="2118665" algn="l"/>
                <a:tab pos="2542398" algn="l"/>
                <a:tab pos="2966131" algn="l"/>
              </a:tabLst>
              <a:defRPr sz="1300">
                <a:solidFill>
                  <a:srgbClr val="000000"/>
                </a:solidFill>
                <a:latin typeface="Times New Roman" panose="02020603050405020304" pitchFamily="18" charset="0"/>
                <a:cs typeface="DejaVu Sans" charset="0"/>
              </a:defRPr>
            </a:lvl1pPr>
          </a:lstStyle>
          <a:p>
            <a:pPr>
              <a:defRPr/>
            </a:pPr>
            <a:endParaRPr lang="en-US" altLang="en-SI"/>
          </a:p>
        </p:txBody>
      </p:sp>
      <p:sp>
        <p:nvSpPr>
          <p:cNvPr id="2054" name="Rectangle 6">
            <a:extLst>
              <a:ext uri="{FF2B5EF4-FFF2-40B4-BE49-F238E27FC236}">
                <a16:creationId xmlns:a16="http://schemas.microsoft.com/office/drawing/2014/main" id="{C31944AB-E300-4599-B813-9B9E0ABD74EF}"/>
              </a:ext>
            </a:extLst>
          </p:cNvPr>
          <p:cNvSpPr>
            <a:spLocks noGrp="1" noChangeArrowheads="1"/>
          </p:cNvSpPr>
          <p:nvPr>
            <p:ph type="sldNum"/>
          </p:nvPr>
        </p:nvSpPr>
        <p:spPr bwMode="auto">
          <a:xfrm>
            <a:off x="4140200" y="9120188"/>
            <a:ext cx="317341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fontAlgn="auto" hangingPunct="1">
              <a:lnSpc>
                <a:spcPct val="93000"/>
              </a:lnSpc>
              <a:spcBef>
                <a:spcPts val="0"/>
              </a:spcBef>
              <a:spcAft>
                <a:spcPts val="0"/>
              </a:spcAft>
              <a:buClr>
                <a:srgbClr val="000000"/>
              </a:buClr>
              <a:buSzPct val="100000"/>
              <a:buFont typeface="Times New Roman" panose="02020603050405020304" pitchFamily="18" charset="0"/>
              <a:buNone/>
              <a:tabLst>
                <a:tab pos="423733" algn="l"/>
                <a:tab pos="847466" algn="l"/>
                <a:tab pos="1271199" algn="l"/>
                <a:tab pos="1694932" algn="l"/>
                <a:tab pos="2118665" algn="l"/>
                <a:tab pos="2542398" algn="l"/>
                <a:tab pos="2966131" algn="l"/>
              </a:tabLst>
              <a:defRPr sz="1300">
                <a:solidFill>
                  <a:srgbClr val="000000"/>
                </a:solidFill>
                <a:latin typeface="Times New Roman" panose="02020603050405020304" pitchFamily="18" charset="0"/>
                <a:cs typeface="DejaVu Sans" charset="0"/>
              </a:defRPr>
            </a:lvl1pPr>
          </a:lstStyle>
          <a:p>
            <a:pPr>
              <a:defRPr/>
            </a:pPr>
            <a:fld id="{D2A4D32C-4AA3-2949-8E69-6B45EDB67CA8}" type="slidenum">
              <a:rPr lang="en-US" altLang="en-SI"/>
              <a:pPr>
                <a:defRPr/>
              </a:pPr>
              <a:t>‹#›</a:t>
            </a:fld>
            <a:endParaRPr lang="en-US" altLang="en-SI"/>
          </a:p>
        </p:txBody>
      </p:sp>
    </p:spTree>
  </p:cSld>
  <p:clrMap bg1="lt1" tx1="dk1" bg2="lt2" tx2="dk2" accent1="accent1" accent2="accent2" accent3="accent3" accent4="accent4" accent5="accent5" accent6="accent6" hlink="hlink" folHlink="folHlink"/>
  <p:notesStyle>
    <a:lvl1pPr algn="l" defTabSz="385318" rtl="0" eaLnBrk="0" fontAlgn="base" hangingPunct="0">
      <a:spcBef>
        <a:spcPct val="30000"/>
      </a:spcBef>
      <a:spcAft>
        <a:spcPct val="0"/>
      </a:spcAft>
      <a:buClr>
        <a:srgbClr val="000000"/>
      </a:buClr>
      <a:buSzPct val="100000"/>
      <a:buFont typeface="Times New Roman" panose="02020603050405020304" pitchFamily="18" charset="0"/>
      <a:defRPr sz="1012" kern="1200">
        <a:solidFill>
          <a:srgbClr val="000000"/>
        </a:solidFill>
        <a:latin typeface="Times New Roman" panose="02020603050405020304" pitchFamily="18" charset="0"/>
        <a:ea typeface="+mn-ea"/>
        <a:cs typeface="+mn-cs"/>
      </a:defRPr>
    </a:lvl1pPr>
    <a:lvl2pPr marL="626144" indent="-240826" algn="l" defTabSz="385318" rtl="0" eaLnBrk="0" fontAlgn="base" hangingPunct="0">
      <a:spcBef>
        <a:spcPct val="30000"/>
      </a:spcBef>
      <a:spcAft>
        <a:spcPct val="0"/>
      </a:spcAft>
      <a:buClr>
        <a:srgbClr val="000000"/>
      </a:buClr>
      <a:buSzPct val="100000"/>
      <a:buFont typeface="Times New Roman" panose="02020603050405020304" pitchFamily="18" charset="0"/>
      <a:defRPr sz="1012" kern="1200">
        <a:solidFill>
          <a:srgbClr val="000000"/>
        </a:solidFill>
        <a:latin typeface="Times New Roman" panose="02020603050405020304" pitchFamily="18" charset="0"/>
        <a:ea typeface="+mn-ea"/>
        <a:cs typeface="+mn-cs"/>
      </a:defRPr>
    </a:lvl2pPr>
    <a:lvl3pPr marL="963299" indent="-192660" algn="l" defTabSz="385318" rtl="0" eaLnBrk="0" fontAlgn="base" hangingPunct="0">
      <a:spcBef>
        <a:spcPct val="30000"/>
      </a:spcBef>
      <a:spcAft>
        <a:spcPct val="0"/>
      </a:spcAft>
      <a:buClr>
        <a:srgbClr val="000000"/>
      </a:buClr>
      <a:buSzPct val="100000"/>
      <a:buFont typeface="Times New Roman" panose="02020603050405020304" pitchFamily="18" charset="0"/>
      <a:defRPr sz="1012" kern="1200">
        <a:solidFill>
          <a:srgbClr val="000000"/>
        </a:solidFill>
        <a:latin typeface="Times New Roman" panose="02020603050405020304" pitchFamily="18" charset="0"/>
        <a:ea typeface="+mn-ea"/>
        <a:cs typeface="+mn-cs"/>
      </a:defRPr>
    </a:lvl3pPr>
    <a:lvl4pPr marL="1348617" indent="-192660" algn="l" defTabSz="385318" rtl="0" eaLnBrk="0" fontAlgn="base" hangingPunct="0">
      <a:spcBef>
        <a:spcPct val="30000"/>
      </a:spcBef>
      <a:spcAft>
        <a:spcPct val="0"/>
      </a:spcAft>
      <a:buClr>
        <a:srgbClr val="000000"/>
      </a:buClr>
      <a:buSzPct val="100000"/>
      <a:buFont typeface="Times New Roman" panose="02020603050405020304" pitchFamily="18" charset="0"/>
      <a:defRPr sz="1012" kern="1200">
        <a:solidFill>
          <a:srgbClr val="000000"/>
        </a:solidFill>
        <a:latin typeface="Times New Roman" panose="02020603050405020304" pitchFamily="18" charset="0"/>
        <a:ea typeface="+mn-ea"/>
        <a:cs typeface="+mn-cs"/>
      </a:defRPr>
    </a:lvl4pPr>
    <a:lvl5pPr marL="1733937" indent="-192660" algn="l" defTabSz="385318" rtl="0" eaLnBrk="0" fontAlgn="base" hangingPunct="0">
      <a:spcBef>
        <a:spcPct val="30000"/>
      </a:spcBef>
      <a:spcAft>
        <a:spcPct val="0"/>
      </a:spcAft>
      <a:buClr>
        <a:srgbClr val="000000"/>
      </a:buClr>
      <a:buSzPct val="100000"/>
      <a:buFont typeface="Times New Roman" panose="02020603050405020304" pitchFamily="18" charset="0"/>
      <a:defRPr sz="1012" kern="1200">
        <a:solidFill>
          <a:srgbClr val="000000"/>
        </a:solidFill>
        <a:latin typeface="Times New Roman" panose="02020603050405020304" pitchFamily="18" charset="0"/>
        <a:ea typeface="+mn-ea"/>
        <a:cs typeface="+mn-cs"/>
      </a:defRPr>
    </a:lvl5pPr>
    <a:lvl6pPr marL="1926595" algn="l" defTabSz="770640" rtl="0" eaLnBrk="1" latinLnBrk="0" hangingPunct="1">
      <a:defRPr sz="1012" kern="1200">
        <a:solidFill>
          <a:schemeClr val="tx1"/>
        </a:solidFill>
        <a:latin typeface="+mn-lt"/>
        <a:ea typeface="+mn-ea"/>
        <a:cs typeface="+mn-cs"/>
      </a:defRPr>
    </a:lvl6pPr>
    <a:lvl7pPr marL="2311917" algn="l" defTabSz="770640" rtl="0" eaLnBrk="1" latinLnBrk="0" hangingPunct="1">
      <a:defRPr sz="1012" kern="1200">
        <a:solidFill>
          <a:schemeClr val="tx1"/>
        </a:solidFill>
        <a:latin typeface="+mn-lt"/>
        <a:ea typeface="+mn-ea"/>
        <a:cs typeface="+mn-cs"/>
      </a:defRPr>
    </a:lvl7pPr>
    <a:lvl8pPr marL="2697236" algn="l" defTabSz="770640" rtl="0" eaLnBrk="1" latinLnBrk="0" hangingPunct="1">
      <a:defRPr sz="1012" kern="1200">
        <a:solidFill>
          <a:schemeClr val="tx1"/>
        </a:solidFill>
        <a:latin typeface="+mn-lt"/>
        <a:ea typeface="+mn-ea"/>
        <a:cs typeface="+mn-cs"/>
      </a:defRPr>
    </a:lvl8pPr>
    <a:lvl9pPr marL="3082555" algn="l" defTabSz="770640" rtl="0" eaLnBrk="1" latinLnBrk="0" hangingPunct="1">
      <a:defRPr sz="101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15828618-BDDD-C94E-911F-30F8C542A0F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1pPr>
            <a:lvl2pPr marL="687388" indent="-263525">
              <a:spcBef>
                <a:spcPct val="30000"/>
              </a:spcBef>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2pPr>
            <a:lvl3pPr marL="1058863" indent="-211138">
              <a:spcBef>
                <a:spcPct val="30000"/>
              </a:spcBef>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3pPr>
            <a:lvl4pPr marL="1482725" indent="-211138">
              <a:spcBef>
                <a:spcPct val="30000"/>
              </a:spcBef>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4pPr>
            <a:lvl5pPr marL="1906588" indent="-211138">
              <a:spcBef>
                <a:spcPct val="30000"/>
              </a:spcBef>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5pPr>
            <a:lvl6pPr marL="2363788" indent="-211138" defTabSz="457200" eaLnBrk="0" fontAlgn="base" hangingPunct="0">
              <a:spcBef>
                <a:spcPct val="30000"/>
              </a:spcBef>
              <a:spcAft>
                <a:spcPct val="0"/>
              </a:spcAft>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6pPr>
            <a:lvl7pPr marL="2820988" indent="-211138" defTabSz="457200" eaLnBrk="0" fontAlgn="base" hangingPunct="0">
              <a:spcBef>
                <a:spcPct val="30000"/>
              </a:spcBef>
              <a:spcAft>
                <a:spcPct val="0"/>
              </a:spcAft>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7pPr>
            <a:lvl8pPr marL="3278188" indent="-211138" defTabSz="457200" eaLnBrk="0" fontAlgn="base" hangingPunct="0">
              <a:spcBef>
                <a:spcPct val="30000"/>
              </a:spcBef>
              <a:spcAft>
                <a:spcPct val="0"/>
              </a:spcAft>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8pPr>
            <a:lvl9pPr marL="3735388" indent="-211138" defTabSz="457200" eaLnBrk="0" fontAlgn="base" hangingPunct="0">
              <a:spcBef>
                <a:spcPct val="30000"/>
              </a:spcBef>
              <a:spcAft>
                <a:spcPct val="0"/>
              </a:spcAft>
              <a:buClr>
                <a:srgbClr val="000000"/>
              </a:buClr>
              <a:buSzPct val="100000"/>
              <a:buFont typeface="Times New Roman" panose="02020603050405020304" pitchFamily="18" charset="0"/>
              <a:tabLst>
                <a:tab pos="422275" algn="l"/>
                <a:tab pos="846138" algn="l"/>
                <a:tab pos="1270000" algn="l"/>
                <a:tab pos="1693863" algn="l"/>
                <a:tab pos="2117725" algn="l"/>
                <a:tab pos="2541588" algn="l"/>
                <a:tab pos="2965450" algn="l"/>
              </a:tabLst>
              <a:defRPr sz="1200">
                <a:solidFill>
                  <a:srgbClr val="000000"/>
                </a:solidFill>
                <a:latin typeface="Times New Roman" panose="02020603050405020304" pitchFamily="18" charset="0"/>
              </a:defRPr>
            </a:lvl9pPr>
          </a:lstStyle>
          <a:p>
            <a:pPr fontAlgn="base">
              <a:spcBef>
                <a:spcPct val="0"/>
              </a:spcBef>
              <a:spcAft>
                <a:spcPct val="0"/>
              </a:spcAft>
            </a:pPr>
            <a:fld id="{77728BDF-83B4-F447-AE1B-5A5A2A6DA37A}" type="slidenum">
              <a:rPr lang="en-US" altLang="sl-SI" sz="1300" smtClean="0">
                <a:cs typeface="DejaVu Sans" panose="020B0603030804020204" pitchFamily="34" charset="0"/>
              </a:rPr>
              <a:pPr fontAlgn="base">
                <a:spcBef>
                  <a:spcPct val="0"/>
                </a:spcBef>
                <a:spcAft>
                  <a:spcPct val="0"/>
                </a:spcAft>
              </a:pPr>
              <a:t>1</a:t>
            </a:fld>
            <a:endParaRPr lang="en-US" altLang="sl-SI" sz="1300">
              <a:cs typeface="DejaVu Sans" panose="020B0603030804020204" pitchFamily="34" charset="0"/>
            </a:endParaRPr>
          </a:p>
        </p:txBody>
      </p:sp>
      <p:sp>
        <p:nvSpPr>
          <p:cNvPr id="14339" name="Rectangle 1">
            <a:extLst>
              <a:ext uri="{FF2B5EF4-FFF2-40B4-BE49-F238E27FC236}">
                <a16:creationId xmlns:a16="http://schemas.microsoft.com/office/drawing/2014/main" id="{39330CE3-E19A-B64F-B26A-6722DE5004F8}"/>
              </a:ext>
            </a:extLst>
          </p:cNvPr>
          <p:cNvSpPr>
            <a:spLocks noGrp="1" noRot="1" noChangeAspect="1" noChangeArrowheads="1" noTextEdit="1"/>
          </p:cNvSpPr>
          <p:nvPr>
            <p:ph type="sldImg"/>
          </p:nvPr>
        </p:nvSpPr>
        <p:spPr>
          <a:xfrm>
            <a:off x="2395538" y="730250"/>
            <a:ext cx="2522537" cy="3598863"/>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40" name="Rectangle 2">
            <a:extLst>
              <a:ext uri="{FF2B5EF4-FFF2-40B4-BE49-F238E27FC236}">
                <a16:creationId xmlns:a16="http://schemas.microsoft.com/office/drawing/2014/main" id="{8D9E5856-747E-9C4B-9B3C-4F049A6FD9C6}"/>
              </a:ext>
            </a:extLst>
          </p:cNvPr>
          <p:cNvSpPr>
            <a:spLocks noGrp="1" noChangeArrowheads="1"/>
          </p:cNvSpPr>
          <p:nvPr>
            <p:ph type="body" idx="1"/>
          </p:nvPr>
        </p:nvSpPr>
        <p:spPr>
          <a:xfrm>
            <a:off x="731838" y="4560888"/>
            <a:ext cx="5851525" cy="4321175"/>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sl-SI" altLang="sl-SI"/>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660604" y="4236773"/>
            <a:ext cx="15616740" cy="13420756"/>
          </a:xfrm>
        </p:spPr>
        <p:txBody>
          <a:bodyPr bIns="0" anchor="b">
            <a:normAutofit/>
          </a:bodyPr>
          <a:lstStyle>
            <a:lvl1pPr algn="l">
              <a:defRPr sz="15009"/>
            </a:lvl1pPr>
          </a:lstStyle>
          <a:p>
            <a:r>
              <a:rPr lang="en-US"/>
              <a:t>Click to edit Master title style</a:t>
            </a:r>
            <a:endParaRPr lang="en-US" dirty="0"/>
          </a:p>
        </p:txBody>
      </p:sp>
      <p:sp>
        <p:nvSpPr>
          <p:cNvPr id="3" name="Subtitle 2"/>
          <p:cNvSpPr>
            <a:spLocks noGrp="1"/>
          </p:cNvSpPr>
          <p:nvPr>
            <p:ph type="subTitle" idx="1"/>
          </p:nvPr>
        </p:nvSpPr>
        <p:spPr>
          <a:xfrm>
            <a:off x="6660604" y="18647545"/>
            <a:ext cx="15616740" cy="5162608"/>
          </a:xfrm>
        </p:spPr>
        <p:txBody>
          <a:bodyPr tIns="91440" bIns="91440">
            <a:normAutofit/>
          </a:bodyPr>
          <a:lstStyle>
            <a:lvl1pPr marL="0" indent="0" algn="l">
              <a:buNone/>
              <a:defRPr sz="4447" b="0" cap="all" baseline="0">
                <a:solidFill>
                  <a:schemeClr val="tx1"/>
                </a:solidFill>
              </a:defRPr>
            </a:lvl1pPr>
            <a:lvl2pPr marL="953091" indent="0" algn="ctr">
              <a:buNone/>
              <a:defRPr sz="4169"/>
            </a:lvl2pPr>
            <a:lvl3pPr marL="1906181" indent="0" algn="ctr">
              <a:buNone/>
              <a:defRPr sz="3752"/>
            </a:lvl3pPr>
            <a:lvl4pPr marL="2859272" indent="0" algn="ctr">
              <a:buNone/>
              <a:defRPr sz="3335"/>
            </a:lvl4pPr>
            <a:lvl5pPr marL="3812362" indent="0" algn="ctr">
              <a:buNone/>
              <a:defRPr sz="3335"/>
            </a:lvl5pPr>
            <a:lvl6pPr marL="4765453" indent="0" algn="ctr">
              <a:buNone/>
              <a:defRPr sz="3335"/>
            </a:lvl6pPr>
            <a:lvl7pPr marL="5718543" indent="0" algn="ctr">
              <a:buNone/>
              <a:defRPr sz="3335"/>
            </a:lvl7pPr>
            <a:lvl8pPr marL="6671634" indent="0" algn="ctr">
              <a:buNone/>
              <a:defRPr sz="3335"/>
            </a:lvl8pPr>
            <a:lvl9pPr marL="7624724" indent="0" algn="ctr">
              <a:buNone/>
              <a:defRPr sz="3335"/>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SI"/>
          </a:p>
        </p:txBody>
      </p:sp>
      <p:sp>
        <p:nvSpPr>
          <p:cNvPr id="5" name="Footer Placeholder 4"/>
          <p:cNvSpPr>
            <a:spLocks noGrp="1"/>
          </p:cNvSpPr>
          <p:nvPr>
            <p:ph type="ftr" sz="quarter" idx="11"/>
          </p:nvPr>
        </p:nvSpPr>
        <p:spPr>
          <a:xfrm>
            <a:off x="6660602" y="1739008"/>
            <a:ext cx="8578391" cy="1632825"/>
          </a:xfrm>
        </p:spPr>
        <p:txBody>
          <a:bodyPr/>
          <a:lstStyle/>
          <a:p>
            <a:pPr>
              <a:defRPr/>
            </a:pPr>
            <a:endParaRPr lang="en-US" altLang="en-SI"/>
          </a:p>
        </p:txBody>
      </p:sp>
      <p:sp>
        <p:nvSpPr>
          <p:cNvPr id="6" name="Slide Number Placeholder 5"/>
          <p:cNvSpPr>
            <a:spLocks noGrp="1"/>
          </p:cNvSpPr>
          <p:nvPr>
            <p:ph type="sldNum" sz="quarter" idx="12"/>
          </p:nvPr>
        </p:nvSpPr>
        <p:spPr>
          <a:xfrm>
            <a:off x="3987778" y="4219206"/>
            <a:ext cx="2229184" cy="2659288"/>
          </a:xfrm>
        </p:spPr>
        <p:txBody>
          <a:bodyPr/>
          <a:lstStyle/>
          <a:p>
            <a:pPr>
              <a:defRPr/>
            </a:pPr>
            <a:fld id="{B8A9CB20-E967-CC49-AC87-3C393336867B}" type="slidenum">
              <a:rPr lang="en-US" altLang="en-SI" smtClean="0"/>
              <a:pPr>
                <a:defRPr/>
              </a:pPr>
              <a:t>‹#›</a:t>
            </a:fld>
            <a:endParaRPr lang="en-US" altLang="en-SI"/>
          </a:p>
        </p:txBody>
      </p:sp>
      <p:cxnSp>
        <p:nvCxnSpPr>
          <p:cNvPr id="15" name="Straight Connector 14"/>
          <p:cNvCxnSpPr/>
          <p:nvPr/>
        </p:nvCxnSpPr>
        <p:spPr>
          <a:xfrm>
            <a:off x="6660604" y="18633479"/>
            <a:ext cx="1561674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0427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4012205" y="9754079"/>
            <a:ext cx="182651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SI"/>
          </a:p>
        </p:txBody>
      </p:sp>
      <p:sp>
        <p:nvSpPr>
          <p:cNvPr id="5" name="Footer Placeholder 4"/>
          <p:cNvSpPr>
            <a:spLocks noGrp="1"/>
          </p:cNvSpPr>
          <p:nvPr>
            <p:ph type="ftr" sz="quarter" idx="11"/>
          </p:nvPr>
        </p:nvSpPr>
        <p:spPr/>
        <p:txBody>
          <a:bodyPr/>
          <a:lstStyle/>
          <a:p>
            <a:pPr>
              <a:defRPr/>
            </a:pPr>
            <a:endParaRPr lang="en-US" altLang="en-SI"/>
          </a:p>
        </p:txBody>
      </p:sp>
      <p:sp>
        <p:nvSpPr>
          <p:cNvPr id="6" name="Slide Number Placeholder 5"/>
          <p:cNvSpPr>
            <a:spLocks noGrp="1"/>
          </p:cNvSpPr>
          <p:nvPr>
            <p:ph type="sldNum" sz="quarter" idx="12"/>
          </p:nvPr>
        </p:nvSpPr>
        <p:spPr/>
        <p:txBody>
          <a:bodyPr/>
          <a:lstStyle/>
          <a:p>
            <a:pPr>
              <a:defRPr/>
            </a:pPr>
            <a:fld id="{13772AEC-6152-C442-877E-C8FB7B698092}" type="slidenum">
              <a:rPr lang="en-US" altLang="en-SI" smtClean="0"/>
              <a:pPr>
                <a:defRPr/>
              </a:pPr>
              <a:t>‹#›</a:t>
            </a:fld>
            <a:endParaRPr lang="en-US" altLang="en-SI"/>
          </a:p>
        </p:txBody>
      </p:sp>
    </p:spTree>
    <p:extLst>
      <p:ext uri="{BB962C8B-B14F-4D97-AF65-F5344CB8AC3E}">
        <p14:creationId xmlns:p14="http://schemas.microsoft.com/office/powerpoint/2010/main" val="1086285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9228756" y="4219214"/>
            <a:ext cx="3065879" cy="24607882"/>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012205" y="4219214"/>
            <a:ext cx="14734467" cy="2460788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SI"/>
          </a:p>
        </p:txBody>
      </p:sp>
      <p:sp>
        <p:nvSpPr>
          <p:cNvPr id="5" name="Footer Placeholder 4"/>
          <p:cNvSpPr>
            <a:spLocks noGrp="1"/>
          </p:cNvSpPr>
          <p:nvPr>
            <p:ph type="ftr" sz="quarter" idx="11"/>
          </p:nvPr>
        </p:nvSpPr>
        <p:spPr/>
        <p:txBody>
          <a:bodyPr/>
          <a:lstStyle/>
          <a:p>
            <a:pPr>
              <a:defRPr/>
            </a:pPr>
            <a:endParaRPr lang="en-US" altLang="en-SI"/>
          </a:p>
        </p:txBody>
      </p:sp>
      <p:sp>
        <p:nvSpPr>
          <p:cNvPr id="6" name="Slide Number Placeholder 5"/>
          <p:cNvSpPr>
            <a:spLocks noGrp="1"/>
          </p:cNvSpPr>
          <p:nvPr>
            <p:ph type="sldNum" sz="quarter" idx="12"/>
          </p:nvPr>
        </p:nvSpPr>
        <p:spPr/>
        <p:txBody>
          <a:bodyPr/>
          <a:lstStyle/>
          <a:p>
            <a:pPr>
              <a:defRPr/>
            </a:pPr>
            <a:fld id="{548B7B46-8C22-AA47-94DE-CE858736DBB5}" type="slidenum">
              <a:rPr lang="en-US" altLang="en-SI" smtClean="0"/>
              <a:pPr>
                <a:defRPr/>
              </a:pPr>
              <a:t>‹#›</a:t>
            </a:fld>
            <a:endParaRPr lang="en-US" altLang="en-SI"/>
          </a:p>
        </p:txBody>
      </p:sp>
      <p:cxnSp>
        <p:nvCxnSpPr>
          <p:cNvPr id="15" name="Straight Connector 14"/>
          <p:cNvCxnSpPr/>
          <p:nvPr/>
        </p:nvCxnSpPr>
        <p:spPr>
          <a:xfrm>
            <a:off x="19228755" y="4219214"/>
            <a:ext cx="0" cy="24607882"/>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96477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268B3-C0D4-4767-A169-BB1FBF161E72}"/>
              </a:ext>
            </a:extLst>
          </p:cNvPr>
          <p:cNvSpPr>
            <a:spLocks noGrp="1"/>
          </p:cNvSpPr>
          <p:nvPr>
            <p:ph type="title"/>
          </p:nvPr>
        </p:nvSpPr>
        <p:spPr>
          <a:xfrm>
            <a:off x="1540600" y="1720589"/>
            <a:ext cx="22333345" cy="5944828"/>
          </a:xfrm>
        </p:spPr>
        <p:txBody>
          <a:bodyPr/>
          <a:lstStyle/>
          <a:p>
            <a:r>
              <a:rPr lang="en-US"/>
              <a:t>Click to edit Master title style</a:t>
            </a:r>
            <a:endParaRPr lang="en-SI"/>
          </a:p>
        </p:txBody>
      </p:sp>
      <p:sp>
        <p:nvSpPr>
          <p:cNvPr id="3" name="Date Placeholder 3">
            <a:extLst>
              <a:ext uri="{FF2B5EF4-FFF2-40B4-BE49-F238E27FC236}">
                <a16:creationId xmlns:a16="http://schemas.microsoft.com/office/drawing/2014/main" id="{78C02131-0CB0-B04C-A16C-BDCA8D39F83D}"/>
              </a:ext>
            </a:extLst>
          </p:cNvPr>
          <p:cNvSpPr>
            <a:spLocks noGrp="1"/>
          </p:cNvSpPr>
          <p:nvPr>
            <p:ph type="dt" sz="half" idx="10"/>
          </p:nvPr>
        </p:nvSpPr>
        <p:spPr/>
        <p:txBody>
          <a:bodyPr/>
          <a:lstStyle>
            <a:lvl1pPr>
              <a:defRPr/>
            </a:lvl1pPr>
          </a:lstStyle>
          <a:p>
            <a:pPr>
              <a:defRPr/>
            </a:pPr>
            <a:endParaRPr lang="en-US" altLang="en-SI"/>
          </a:p>
        </p:txBody>
      </p:sp>
      <p:sp>
        <p:nvSpPr>
          <p:cNvPr id="4" name="Footer Placeholder 4">
            <a:extLst>
              <a:ext uri="{FF2B5EF4-FFF2-40B4-BE49-F238E27FC236}">
                <a16:creationId xmlns:a16="http://schemas.microsoft.com/office/drawing/2014/main" id="{54323B7E-E536-BC48-BDB5-56DDDE58404B}"/>
              </a:ext>
            </a:extLst>
          </p:cNvPr>
          <p:cNvSpPr>
            <a:spLocks noGrp="1"/>
          </p:cNvSpPr>
          <p:nvPr>
            <p:ph type="ftr" sz="quarter" idx="11"/>
          </p:nvPr>
        </p:nvSpPr>
        <p:spPr/>
        <p:txBody>
          <a:bodyPr/>
          <a:lstStyle>
            <a:lvl1pPr>
              <a:defRPr/>
            </a:lvl1pPr>
          </a:lstStyle>
          <a:p>
            <a:pPr>
              <a:defRPr/>
            </a:pPr>
            <a:endParaRPr lang="en-US" altLang="en-SI"/>
          </a:p>
        </p:txBody>
      </p:sp>
      <p:sp>
        <p:nvSpPr>
          <p:cNvPr id="5" name="Slide Number Placeholder 5">
            <a:extLst>
              <a:ext uri="{FF2B5EF4-FFF2-40B4-BE49-F238E27FC236}">
                <a16:creationId xmlns:a16="http://schemas.microsoft.com/office/drawing/2014/main" id="{20DD0324-5324-5E41-81E5-376126B8C7BB}"/>
              </a:ext>
            </a:extLst>
          </p:cNvPr>
          <p:cNvSpPr>
            <a:spLocks noGrp="1"/>
          </p:cNvSpPr>
          <p:nvPr>
            <p:ph type="sldNum" sz="quarter" idx="12"/>
          </p:nvPr>
        </p:nvSpPr>
        <p:spPr/>
        <p:txBody>
          <a:bodyPr/>
          <a:lstStyle>
            <a:lvl1pPr>
              <a:defRPr/>
            </a:lvl1pPr>
          </a:lstStyle>
          <a:p>
            <a:pPr>
              <a:defRPr/>
            </a:pPr>
            <a:fld id="{BC0E244C-B986-0C48-8E6B-B85FD535FCEE}" type="slidenum">
              <a:rPr lang="en-US" altLang="en-SI"/>
              <a:pPr>
                <a:defRPr/>
              </a:pPr>
              <a:t>‹#›</a:t>
            </a:fld>
            <a:endParaRPr lang="en-US" altLang="en-SI"/>
          </a:p>
        </p:txBody>
      </p:sp>
    </p:spTree>
    <p:extLst>
      <p:ext uri="{BB962C8B-B14F-4D97-AF65-F5344CB8AC3E}">
        <p14:creationId xmlns:p14="http://schemas.microsoft.com/office/powerpoint/2010/main" val="370387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SI"/>
          </a:p>
        </p:txBody>
      </p:sp>
      <p:sp>
        <p:nvSpPr>
          <p:cNvPr id="5" name="Footer Placeholder 4"/>
          <p:cNvSpPr>
            <a:spLocks noGrp="1"/>
          </p:cNvSpPr>
          <p:nvPr>
            <p:ph type="ftr" sz="quarter" idx="11"/>
          </p:nvPr>
        </p:nvSpPr>
        <p:spPr/>
        <p:txBody>
          <a:bodyPr/>
          <a:lstStyle/>
          <a:p>
            <a:pPr>
              <a:defRPr/>
            </a:pPr>
            <a:endParaRPr lang="en-US" altLang="en-SI"/>
          </a:p>
        </p:txBody>
      </p:sp>
      <p:sp>
        <p:nvSpPr>
          <p:cNvPr id="6" name="Slide Number Placeholder 5"/>
          <p:cNvSpPr>
            <a:spLocks noGrp="1"/>
          </p:cNvSpPr>
          <p:nvPr>
            <p:ph type="sldNum" sz="quarter" idx="12"/>
          </p:nvPr>
        </p:nvSpPr>
        <p:spPr/>
        <p:txBody>
          <a:bodyPr/>
          <a:lstStyle/>
          <a:p>
            <a:pPr>
              <a:defRPr/>
            </a:pPr>
            <a:fld id="{0A307F13-6115-5046-80FF-E63E6B3C35E0}" type="slidenum">
              <a:rPr lang="en-US" altLang="en-SI" smtClean="0"/>
              <a:pPr>
                <a:defRPr/>
              </a:pPr>
              <a:t>‹#›</a:t>
            </a:fld>
            <a:endParaRPr lang="en-US" altLang="en-SI"/>
          </a:p>
        </p:txBody>
      </p:sp>
      <p:cxnSp>
        <p:nvCxnSpPr>
          <p:cNvPr id="33" name="Straight Connector 32"/>
          <p:cNvCxnSpPr/>
          <p:nvPr/>
        </p:nvCxnSpPr>
        <p:spPr>
          <a:xfrm>
            <a:off x="4012205" y="9754079"/>
            <a:ext cx="18265139"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63380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12203" y="9273749"/>
            <a:ext cx="15612535" cy="9969862"/>
          </a:xfrm>
        </p:spPr>
        <p:txBody>
          <a:bodyPr anchor="b">
            <a:normAutofit/>
          </a:bodyPr>
          <a:lstStyle>
            <a:lvl1pPr algn="l">
              <a:defRPr sz="8894"/>
            </a:lvl1pPr>
          </a:lstStyle>
          <a:p>
            <a:r>
              <a:rPr lang="en-US"/>
              <a:t>Click to edit Master title style</a:t>
            </a:r>
            <a:endParaRPr lang="en-US" dirty="0"/>
          </a:p>
        </p:txBody>
      </p:sp>
      <p:sp>
        <p:nvSpPr>
          <p:cNvPr id="3" name="Text Placeholder 2"/>
          <p:cNvSpPr>
            <a:spLocks noGrp="1"/>
          </p:cNvSpPr>
          <p:nvPr>
            <p:ph type="body" idx="1"/>
          </p:nvPr>
        </p:nvSpPr>
        <p:spPr>
          <a:xfrm>
            <a:off x="4012206" y="20099714"/>
            <a:ext cx="15612535" cy="5349062"/>
          </a:xfrm>
        </p:spPr>
        <p:txBody>
          <a:bodyPr tIns="91440">
            <a:normAutofit/>
          </a:bodyPr>
          <a:lstStyle>
            <a:lvl1pPr marL="0" indent="0" algn="l">
              <a:buNone/>
              <a:defRPr sz="5003">
                <a:solidFill>
                  <a:schemeClr val="tx1"/>
                </a:solidFill>
              </a:defRPr>
            </a:lvl1pPr>
            <a:lvl2pPr marL="953091" indent="0">
              <a:buNone/>
              <a:defRPr sz="4169">
                <a:solidFill>
                  <a:schemeClr val="tx1">
                    <a:tint val="75000"/>
                  </a:schemeClr>
                </a:solidFill>
              </a:defRPr>
            </a:lvl2pPr>
            <a:lvl3pPr marL="1906181" indent="0">
              <a:buNone/>
              <a:defRPr sz="3752">
                <a:solidFill>
                  <a:schemeClr val="tx1">
                    <a:tint val="75000"/>
                  </a:schemeClr>
                </a:solidFill>
              </a:defRPr>
            </a:lvl3pPr>
            <a:lvl4pPr marL="2859272" indent="0">
              <a:buNone/>
              <a:defRPr sz="3335">
                <a:solidFill>
                  <a:schemeClr val="tx1">
                    <a:tint val="75000"/>
                  </a:schemeClr>
                </a:solidFill>
              </a:defRPr>
            </a:lvl4pPr>
            <a:lvl5pPr marL="3812362" indent="0">
              <a:buNone/>
              <a:defRPr sz="3335">
                <a:solidFill>
                  <a:schemeClr val="tx1">
                    <a:tint val="75000"/>
                  </a:schemeClr>
                </a:solidFill>
              </a:defRPr>
            </a:lvl5pPr>
            <a:lvl6pPr marL="4765453" indent="0">
              <a:buNone/>
              <a:defRPr sz="3335">
                <a:solidFill>
                  <a:schemeClr val="tx1">
                    <a:tint val="75000"/>
                  </a:schemeClr>
                </a:solidFill>
              </a:defRPr>
            </a:lvl6pPr>
            <a:lvl7pPr marL="5718543" indent="0">
              <a:buNone/>
              <a:defRPr sz="3335">
                <a:solidFill>
                  <a:schemeClr val="tx1">
                    <a:tint val="75000"/>
                  </a:schemeClr>
                </a:solidFill>
              </a:defRPr>
            </a:lvl7pPr>
            <a:lvl8pPr marL="6671634" indent="0">
              <a:buNone/>
              <a:defRPr sz="3335">
                <a:solidFill>
                  <a:schemeClr val="tx1">
                    <a:tint val="75000"/>
                  </a:schemeClr>
                </a:solidFill>
              </a:defRPr>
            </a:lvl8pPr>
            <a:lvl9pPr marL="7624724" indent="0">
              <a:buNone/>
              <a:defRPr sz="3335">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endParaRPr lang="en-US" altLang="en-SI"/>
          </a:p>
        </p:txBody>
      </p:sp>
      <p:sp>
        <p:nvSpPr>
          <p:cNvPr id="5" name="Footer Placeholder 4"/>
          <p:cNvSpPr>
            <a:spLocks noGrp="1"/>
          </p:cNvSpPr>
          <p:nvPr>
            <p:ph type="ftr" sz="quarter" idx="11"/>
          </p:nvPr>
        </p:nvSpPr>
        <p:spPr/>
        <p:txBody>
          <a:bodyPr/>
          <a:lstStyle/>
          <a:p>
            <a:pPr>
              <a:defRPr/>
            </a:pPr>
            <a:endParaRPr lang="en-US" altLang="en-SI"/>
          </a:p>
        </p:txBody>
      </p:sp>
      <p:sp>
        <p:nvSpPr>
          <p:cNvPr id="6" name="Slide Number Placeholder 5"/>
          <p:cNvSpPr>
            <a:spLocks noGrp="1"/>
          </p:cNvSpPr>
          <p:nvPr>
            <p:ph type="sldNum" sz="quarter" idx="12"/>
          </p:nvPr>
        </p:nvSpPr>
        <p:spPr/>
        <p:txBody>
          <a:bodyPr/>
          <a:lstStyle/>
          <a:p>
            <a:pPr>
              <a:defRPr/>
            </a:pPr>
            <a:fld id="{BF5884C7-6389-5343-8398-06EB23023F6C}" type="slidenum">
              <a:rPr lang="en-US" altLang="en-SI" smtClean="0"/>
              <a:pPr>
                <a:defRPr/>
              </a:pPr>
              <a:t>‹#›</a:t>
            </a:fld>
            <a:endParaRPr lang="en-US" altLang="en-SI"/>
          </a:p>
        </p:txBody>
      </p:sp>
      <p:cxnSp>
        <p:nvCxnSpPr>
          <p:cNvPr id="15" name="Straight Connector 14"/>
          <p:cNvCxnSpPr/>
          <p:nvPr/>
        </p:nvCxnSpPr>
        <p:spPr>
          <a:xfrm>
            <a:off x="4012203" y="20093316"/>
            <a:ext cx="1561253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4870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012205" y="4250455"/>
            <a:ext cx="18265139" cy="5593964"/>
          </a:xfrm>
        </p:spPr>
        <p:txBody>
          <a:bodyPr/>
          <a:lstStyle/>
          <a:p>
            <a:r>
              <a:rPr lang="en-US"/>
              <a:t>Click to edit Master title style</a:t>
            </a:r>
            <a:endParaRPr lang="en-US" dirty="0"/>
          </a:p>
        </p:txBody>
      </p:sp>
      <p:sp>
        <p:nvSpPr>
          <p:cNvPr id="3" name="Content Placeholder 2"/>
          <p:cNvSpPr>
            <a:spLocks noGrp="1"/>
          </p:cNvSpPr>
          <p:nvPr>
            <p:ph sz="half" idx="1"/>
          </p:nvPr>
        </p:nvSpPr>
        <p:spPr>
          <a:xfrm>
            <a:off x="4012202" y="10635167"/>
            <a:ext cx="8688402" cy="1815302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3589549" y="10635170"/>
            <a:ext cx="8687793" cy="181530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SI"/>
          </a:p>
        </p:txBody>
      </p:sp>
      <p:sp>
        <p:nvSpPr>
          <p:cNvPr id="6" name="Footer Placeholder 5"/>
          <p:cNvSpPr>
            <a:spLocks noGrp="1"/>
          </p:cNvSpPr>
          <p:nvPr>
            <p:ph type="ftr" sz="quarter" idx="11"/>
          </p:nvPr>
        </p:nvSpPr>
        <p:spPr/>
        <p:txBody>
          <a:bodyPr/>
          <a:lstStyle/>
          <a:p>
            <a:pPr>
              <a:defRPr/>
            </a:pPr>
            <a:endParaRPr lang="en-US" altLang="en-SI"/>
          </a:p>
        </p:txBody>
      </p:sp>
      <p:sp>
        <p:nvSpPr>
          <p:cNvPr id="7" name="Slide Number Placeholder 6"/>
          <p:cNvSpPr>
            <a:spLocks noGrp="1"/>
          </p:cNvSpPr>
          <p:nvPr>
            <p:ph type="sldNum" sz="quarter" idx="12"/>
          </p:nvPr>
        </p:nvSpPr>
        <p:spPr/>
        <p:txBody>
          <a:bodyPr/>
          <a:lstStyle/>
          <a:p>
            <a:pPr>
              <a:defRPr/>
            </a:pPr>
            <a:fld id="{96B3A92C-2E5A-A84E-A7B2-373D03963573}" type="slidenum">
              <a:rPr lang="en-US" altLang="en-SI" smtClean="0"/>
              <a:pPr>
                <a:defRPr/>
              </a:pPr>
              <a:t>‹#›</a:t>
            </a:fld>
            <a:endParaRPr lang="en-US" altLang="en-SI"/>
          </a:p>
        </p:txBody>
      </p:sp>
      <p:cxnSp>
        <p:nvCxnSpPr>
          <p:cNvPr id="33" name="Straight Connector 32"/>
          <p:cNvCxnSpPr/>
          <p:nvPr/>
        </p:nvCxnSpPr>
        <p:spPr>
          <a:xfrm>
            <a:off x="4012205" y="9754079"/>
            <a:ext cx="18265139"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84680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4012205" y="9754079"/>
            <a:ext cx="182651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4012203" y="4246621"/>
            <a:ext cx="18265142" cy="557819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012203" y="10664816"/>
            <a:ext cx="8688110" cy="4234890"/>
          </a:xfrm>
        </p:spPr>
        <p:txBody>
          <a:bodyPr anchor="b">
            <a:normAutofit/>
          </a:bodyPr>
          <a:lstStyle>
            <a:lvl1pPr marL="0" indent="0">
              <a:lnSpc>
                <a:spcPct val="100000"/>
              </a:lnSpc>
              <a:buNone/>
              <a:defRPr sz="6115" b="0" cap="all" baseline="0">
                <a:solidFill>
                  <a:schemeClr val="accent1"/>
                </a:solidFill>
              </a:defRPr>
            </a:lvl1pPr>
            <a:lvl2pPr marL="953091" indent="0">
              <a:buNone/>
              <a:defRPr sz="4169" b="1"/>
            </a:lvl2pPr>
            <a:lvl3pPr marL="1906181" indent="0">
              <a:buNone/>
              <a:defRPr sz="3752" b="1"/>
            </a:lvl3pPr>
            <a:lvl4pPr marL="2859272" indent="0">
              <a:buNone/>
              <a:defRPr sz="3335" b="1"/>
            </a:lvl4pPr>
            <a:lvl5pPr marL="3812362" indent="0">
              <a:buNone/>
              <a:defRPr sz="3335" b="1"/>
            </a:lvl5pPr>
            <a:lvl6pPr marL="4765453" indent="0">
              <a:buNone/>
              <a:defRPr sz="3335" b="1"/>
            </a:lvl6pPr>
            <a:lvl7pPr marL="5718543" indent="0">
              <a:buNone/>
              <a:defRPr sz="3335" b="1"/>
            </a:lvl7pPr>
            <a:lvl8pPr marL="6671634" indent="0">
              <a:buNone/>
              <a:defRPr sz="3335" b="1"/>
            </a:lvl8pPr>
            <a:lvl9pPr marL="7624724" indent="0">
              <a:buNone/>
              <a:defRPr sz="3335" b="1"/>
            </a:lvl9pPr>
          </a:lstStyle>
          <a:p>
            <a:pPr lvl="0"/>
            <a:r>
              <a:rPr lang="en-US"/>
              <a:t>Edit Master text styles</a:t>
            </a:r>
          </a:p>
        </p:txBody>
      </p:sp>
      <p:sp>
        <p:nvSpPr>
          <p:cNvPr id="4" name="Content Placeholder 3"/>
          <p:cNvSpPr>
            <a:spLocks noGrp="1"/>
          </p:cNvSpPr>
          <p:nvPr>
            <p:ph sz="half" idx="2"/>
          </p:nvPr>
        </p:nvSpPr>
        <p:spPr>
          <a:xfrm>
            <a:off x="4012203" y="14914371"/>
            <a:ext cx="8688110" cy="139648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3589549" y="10683056"/>
            <a:ext cx="8687793" cy="4236443"/>
          </a:xfrm>
        </p:spPr>
        <p:txBody>
          <a:bodyPr anchor="b">
            <a:normAutofit/>
          </a:bodyPr>
          <a:lstStyle>
            <a:lvl1pPr marL="0" indent="0">
              <a:lnSpc>
                <a:spcPct val="100000"/>
              </a:lnSpc>
              <a:buNone/>
              <a:defRPr sz="6115" b="0" cap="all" baseline="0">
                <a:solidFill>
                  <a:schemeClr val="accent1"/>
                </a:solidFill>
              </a:defRPr>
            </a:lvl1pPr>
            <a:lvl2pPr marL="953091" indent="0">
              <a:buNone/>
              <a:defRPr sz="4169" b="1"/>
            </a:lvl2pPr>
            <a:lvl3pPr marL="1906181" indent="0">
              <a:buNone/>
              <a:defRPr sz="3752" b="1"/>
            </a:lvl3pPr>
            <a:lvl4pPr marL="2859272" indent="0">
              <a:buNone/>
              <a:defRPr sz="3335" b="1"/>
            </a:lvl4pPr>
            <a:lvl5pPr marL="3812362" indent="0">
              <a:buNone/>
              <a:defRPr sz="3335" b="1"/>
            </a:lvl5pPr>
            <a:lvl6pPr marL="4765453" indent="0">
              <a:buNone/>
              <a:defRPr sz="3335" b="1"/>
            </a:lvl6pPr>
            <a:lvl7pPr marL="5718543" indent="0">
              <a:buNone/>
              <a:defRPr sz="3335" b="1"/>
            </a:lvl7pPr>
            <a:lvl8pPr marL="6671634" indent="0">
              <a:buNone/>
              <a:defRPr sz="3335" b="1"/>
            </a:lvl8pPr>
            <a:lvl9pPr marL="7624724" indent="0">
              <a:buNone/>
              <a:defRPr sz="3335" b="1"/>
            </a:lvl9pPr>
          </a:lstStyle>
          <a:p>
            <a:pPr lvl="0"/>
            <a:r>
              <a:rPr lang="en-US"/>
              <a:t>Edit Master text styles</a:t>
            </a:r>
          </a:p>
        </p:txBody>
      </p:sp>
      <p:sp>
        <p:nvSpPr>
          <p:cNvPr id="6" name="Content Placeholder 5"/>
          <p:cNvSpPr>
            <a:spLocks noGrp="1"/>
          </p:cNvSpPr>
          <p:nvPr>
            <p:ph sz="quarter" idx="4"/>
          </p:nvPr>
        </p:nvSpPr>
        <p:spPr>
          <a:xfrm>
            <a:off x="13589549" y="14899696"/>
            <a:ext cx="8687793" cy="139273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SI"/>
          </a:p>
        </p:txBody>
      </p:sp>
      <p:sp>
        <p:nvSpPr>
          <p:cNvPr id="8" name="Footer Placeholder 7"/>
          <p:cNvSpPr>
            <a:spLocks noGrp="1"/>
          </p:cNvSpPr>
          <p:nvPr>
            <p:ph type="ftr" sz="quarter" idx="11"/>
          </p:nvPr>
        </p:nvSpPr>
        <p:spPr/>
        <p:txBody>
          <a:bodyPr/>
          <a:lstStyle/>
          <a:p>
            <a:pPr>
              <a:defRPr/>
            </a:pPr>
            <a:endParaRPr lang="en-US" altLang="en-SI"/>
          </a:p>
        </p:txBody>
      </p:sp>
      <p:sp>
        <p:nvSpPr>
          <p:cNvPr id="9" name="Slide Number Placeholder 8"/>
          <p:cNvSpPr>
            <a:spLocks noGrp="1"/>
          </p:cNvSpPr>
          <p:nvPr>
            <p:ph type="sldNum" sz="quarter" idx="12"/>
          </p:nvPr>
        </p:nvSpPr>
        <p:spPr/>
        <p:txBody>
          <a:bodyPr/>
          <a:lstStyle/>
          <a:p>
            <a:pPr>
              <a:defRPr/>
            </a:pPr>
            <a:fld id="{F407897E-1A5C-2748-B2A7-018CD898B618}" type="slidenum">
              <a:rPr lang="en-US" altLang="en-SI" smtClean="0"/>
              <a:pPr>
                <a:defRPr/>
              </a:pPr>
              <a:t>‹#›</a:t>
            </a:fld>
            <a:endParaRPr lang="en-US" altLang="en-SI"/>
          </a:p>
        </p:txBody>
      </p:sp>
    </p:spTree>
    <p:extLst>
      <p:ext uri="{BB962C8B-B14F-4D97-AF65-F5344CB8AC3E}">
        <p14:creationId xmlns:p14="http://schemas.microsoft.com/office/powerpoint/2010/main" val="2251177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4012205" y="9754079"/>
            <a:ext cx="18265139"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SI"/>
          </a:p>
        </p:txBody>
      </p:sp>
      <p:sp>
        <p:nvSpPr>
          <p:cNvPr id="4" name="Footer Placeholder 3"/>
          <p:cNvSpPr>
            <a:spLocks noGrp="1"/>
          </p:cNvSpPr>
          <p:nvPr>
            <p:ph type="ftr" sz="quarter" idx="11"/>
          </p:nvPr>
        </p:nvSpPr>
        <p:spPr/>
        <p:txBody>
          <a:bodyPr/>
          <a:lstStyle/>
          <a:p>
            <a:pPr>
              <a:defRPr/>
            </a:pPr>
            <a:endParaRPr lang="en-US" altLang="en-SI"/>
          </a:p>
        </p:txBody>
      </p:sp>
      <p:sp>
        <p:nvSpPr>
          <p:cNvPr id="5" name="Slide Number Placeholder 4"/>
          <p:cNvSpPr>
            <a:spLocks noGrp="1"/>
          </p:cNvSpPr>
          <p:nvPr>
            <p:ph type="sldNum" sz="quarter" idx="12"/>
          </p:nvPr>
        </p:nvSpPr>
        <p:spPr/>
        <p:txBody>
          <a:bodyPr/>
          <a:lstStyle/>
          <a:p>
            <a:pPr>
              <a:defRPr/>
            </a:pPr>
            <a:fld id="{33982126-AA0F-664A-9A0E-D9502B15829D}" type="slidenum">
              <a:rPr lang="en-US" altLang="en-SI" smtClean="0"/>
              <a:pPr>
                <a:defRPr/>
              </a:pPr>
              <a:t>‹#›</a:t>
            </a:fld>
            <a:endParaRPr lang="en-US" altLang="en-SI"/>
          </a:p>
        </p:txBody>
      </p:sp>
    </p:spTree>
    <p:extLst>
      <p:ext uri="{BB962C8B-B14F-4D97-AF65-F5344CB8AC3E}">
        <p14:creationId xmlns:p14="http://schemas.microsoft.com/office/powerpoint/2010/main" val="3756077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SI"/>
          </a:p>
        </p:txBody>
      </p:sp>
      <p:sp>
        <p:nvSpPr>
          <p:cNvPr id="3" name="Footer Placeholder 2"/>
          <p:cNvSpPr>
            <a:spLocks noGrp="1"/>
          </p:cNvSpPr>
          <p:nvPr>
            <p:ph type="ftr" sz="quarter" idx="11"/>
          </p:nvPr>
        </p:nvSpPr>
        <p:spPr/>
        <p:txBody>
          <a:bodyPr/>
          <a:lstStyle/>
          <a:p>
            <a:pPr>
              <a:defRPr/>
            </a:pPr>
            <a:endParaRPr lang="en-US" altLang="en-SI"/>
          </a:p>
        </p:txBody>
      </p:sp>
      <p:sp>
        <p:nvSpPr>
          <p:cNvPr id="4" name="Slide Number Placeholder 3"/>
          <p:cNvSpPr>
            <a:spLocks noGrp="1"/>
          </p:cNvSpPr>
          <p:nvPr>
            <p:ph type="sldNum" sz="quarter" idx="12"/>
          </p:nvPr>
        </p:nvSpPr>
        <p:spPr/>
        <p:txBody>
          <a:bodyPr/>
          <a:lstStyle/>
          <a:p>
            <a:pPr>
              <a:defRPr/>
            </a:pPr>
            <a:fld id="{F145ED96-6C8B-A74D-A2E0-343D160B46AF}" type="slidenum">
              <a:rPr lang="en-US" altLang="en-SI" smtClean="0"/>
              <a:pPr>
                <a:defRPr/>
              </a:pPr>
              <a:t>‹#›</a:t>
            </a:fld>
            <a:endParaRPr lang="en-US" altLang="en-SI"/>
          </a:p>
        </p:txBody>
      </p:sp>
    </p:spTree>
    <p:extLst>
      <p:ext uri="{BB962C8B-B14F-4D97-AF65-F5344CB8AC3E}">
        <p14:creationId xmlns:p14="http://schemas.microsoft.com/office/powerpoint/2010/main" val="1969565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99837" y="4219209"/>
            <a:ext cx="6742962" cy="11866546"/>
          </a:xfrm>
        </p:spPr>
        <p:txBody>
          <a:bodyPr anchor="b">
            <a:normAutofit/>
          </a:bodyPr>
          <a:lstStyle>
            <a:lvl1pPr algn="l">
              <a:defRPr sz="6671"/>
            </a:lvl1pPr>
          </a:lstStyle>
          <a:p>
            <a:r>
              <a:rPr lang="en-US"/>
              <a:t>Click to edit Master title style</a:t>
            </a:r>
            <a:endParaRPr lang="en-US" dirty="0"/>
          </a:p>
        </p:txBody>
      </p:sp>
      <p:sp>
        <p:nvSpPr>
          <p:cNvPr id="3" name="Content Placeholder 2"/>
          <p:cNvSpPr>
            <a:spLocks noGrp="1"/>
          </p:cNvSpPr>
          <p:nvPr>
            <p:ph idx="1"/>
          </p:nvPr>
        </p:nvSpPr>
        <p:spPr>
          <a:xfrm>
            <a:off x="11636868" y="4219212"/>
            <a:ext cx="10640474" cy="24602268"/>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999839" y="16927524"/>
            <a:ext cx="6746906" cy="11872165"/>
          </a:xfrm>
        </p:spPr>
        <p:txBody>
          <a:bodyPr>
            <a:normAutofit/>
          </a:bodyPr>
          <a:lstStyle>
            <a:lvl1pPr marL="0" indent="0" algn="l">
              <a:buNone/>
              <a:defRPr sz="4447"/>
            </a:lvl1pPr>
            <a:lvl2pPr marL="953091" indent="0">
              <a:buNone/>
              <a:defRPr sz="2918"/>
            </a:lvl2pPr>
            <a:lvl3pPr marL="1906181" indent="0">
              <a:buNone/>
              <a:defRPr sz="2502"/>
            </a:lvl3pPr>
            <a:lvl4pPr marL="2859272" indent="0">
              <a:buNone/>
              <a:defRPr sz="2085"/>
            </a:lvl4pPr>
            <a:lvl5pPr marL="3812362" indent="0">
              <a:buNone/>
              <a:defRPr sz="2085"/>
            </a:lvl5pPr>
            <a:lvl6pPr marL="4765453" indent="0">
              <a:buNone/>
              <a:defRPr sz="2085"/>
            </a:lvl6pPr>
            <a:lvl7pPr marL="5718543" indent="0">
              <a:buNone/>
              <a:defRPr sz="2085"/>
            </a:lvl7pPr>
            <a:lvl8pPr marL="6671634" indent="0">
              <a:buNone/>
              <a:defRPr sz="2085"/>
            </a:lvl8pPr>
            <a:lvl9pPr marL="7624724" indent="0">
              <a:buNone/>
              <a:defRPr sz="2085"/>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US" altLang="en-SI"/>
          </a:p>
        </p:txBody>
      </p:sp>
      <p:sp>
        <p:nvSpPr>
          <p:cNvPr id="6" name="Footer Placeholder 5"/>
          <p:cNvSpPr>
            <a:spLocks noGrp="1"/>
          </p:cNvSpPr>
          <p:nvPr>
            <p:ph type="ftr" sz="quarter" idx="11"/>
          </p:nvPr>
        </p:nvSpPr>
        <p:spPr/>
        <p:txBody>
          <a:bodyPr/>
          <a:lstStyle/>
          <a:p>
            <a:pPr>
              <a:defRPr/>
            </a:pPr>
            <a:endParaRPr lang="en-US" altLang="en-SI"/>
          </a:p>
        </p:txBody>
      </p:sp>
      <p:sp>
        <p:nvSpPr>
          <p:cNvPr id="7" name="Slide Number Placeholder 6"/>
          <p:cNvSpPr>
            <a:spLocks noGrp="1"/>
          </p:cNvSpPr>
          <p:nvPr>
            <p:ph type="sldNum" sz="quarter" idx="12"/>
          </p:nvPr>
        </p:nvSpPr>
        <p:spPr/>
        <p:txBody>
          <a:bodyPr/>
          <a:lstStyle/>
          <a:p>
            <a:pPr>
              <a:defRPr/>
            </a:pPr>
            <a:fld id="{99EB5FA0-7CF5-DE42-AD0E-84219BCAA483}" type="slidenum">
              <a:rPr lang="en-US" altLang="en-SI" smtClean="0"/>
              <a:pPr>
                <a:defRPr/>
              </a:pPr>
              <a:t>‹#›</a:t>
            </a:fld>
            <a:endParaRPr lang="en-US" altLang="en-SI"/>
          </a:p>
        </p:txBody>
      </p:sp>
      <p:cxnSp>
        <p:nvCxnSpPr>
          <p:cNvPr id="17" name="Straight Connector 16"/>
          <p:cNvCxnSpPr/>
          <p:nvPr/>
        </p:nvCxnSpPr>
        <p:spPr>
          <a:xfrm>
            <a:off x="4007359" y="16927516"/>
            <a:ext cx="6735529"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80068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13887845" y="2546245"/>
            <a:ext cx="9759949" cy="27191306"/>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4014031" y="5964718"/>
            <a:ext cx="9019342" cy="9666924"/>
          </a:xfrm>
        </p:spPr>
        <p:txBody>
          <a:bodyPr anchor="b">
            <a:normAutofit/>
          </a:bodyPr>
          <a:lstStyle>
            <a:lvl1pPr>
              <a:defRPr sz="8894"/>
            </a:lvl1pPr>
          </a:lstStyle>
          <a:p>
            <a:r>
              <a:rPr lang="en-US"/>
              <a:t>Click to edit Master title style</a:t>
            </a:r>
            <a:endParaRPr lang="en-US" dirty="0"/>
          </a:p>
        </p:txBody>
      </p:sp>
      <p:sp>
        <p:nvSpPr>
          <p:cNvPr id="3" name="Picture Placeholder 2"/>
          <p:cNvSpPr>
            <a:spLocks noGrp="1" noChangeAspect="1"/>
          </p:cNvSpPr>
          <p:nvPr>
            <p:ph type="pic" idx="1"/>
          </p:nvPr>
        </p:nvSpPr>
        <p:spPr>
          <a:xfrm>
            <a:off x="15676814" y="5927913"/>
            <a:ext cx="6212208" cy="20417250"/>
          </a:xfrm>
          <a:solidFill>
            <a:schemeClr val="bg1">
              <a:lumMod val="85000"/>
            </a:schemeClr>
          </a:solidFill>
          <a:ln w="9525" cap="sq">
            <a:noFill/>
            <a:miter lim="800000"/>
          </a:ln>
          <a:effectLst/>
        </p:spPr>
        <p:txBody>
          <a:bodyPr anchor="t"/>
          <a:lstStyle>
            <a:lvl1pPr marL="0" indent="0" algn="ctr">
              <a:buNone/>
              <a:defRPr sz="6671"/>
            </a:lvl1pPr>
            <a:lvl2pPr marL="953091" indent="0">
              <a:buNone/>
              <a:defRPr sz="5837"/>
            </a:lvl2pPr>
            <a:lvl3pPr marL="1906181" indent="0">
              <a:buNone/>
              <a:defRPr sz="5003"/>
            </a:lvl3pPr>
            <a:lvl4pPr marL="2859272" indent="0">
              <a:buNone/>
              <a:defRPr sz="4169"/>
            </a:lvl4pPr>
            <a:lvl5pPr marL="3812362" indent="0">
              <a:buNone/>
              <a:defRPr sz="4169"/>
            </a:lvl5pPr>
            <a:lvl6pPr marL="4765453" indent="0">
              <a:buNone/>
              <a:defRPr sz="4169"/>
            </a:lvl6pPr>
            <a:lvl7pPr marL="5718543" indent="0">
              <a:buNone/>
              <a:defRPr sz="4169"/>
            </a:lvl7pPr>
            <a:lvl8pPr marL="6671634" indent="0">
              <a:buNone/>
              <a:defRPr sz="4169"/>
            </a:lvl8pPr>
            <a:lvl9pPr marL="7624724" indent="0">
              <a:buNone/>
              <a:defRPr sz="4169"/>
            </a:lvl9pPr>
          </a:lstStyle>
          <a:p>
            <a:r>
              <a:rPr lang="en-US"/>
              <a:t>Click icon to add picture</a:t>
            </a:r>
            <a:endParaRPr lang="en-US" dirty="0"/>
          </a:p>
        </p:txBody>
      </p:sp>
      <p:sp>
        <p:nvSpPr>
          <p:cNvPr id="4" name="Text Placeholder 3"/>
          <p:cNvSpPr>
            <a:spLocks noGrp="1"/>
          </p:cNvSpPr>
          <p:nvPr>
            <p:ph type="body" sz="half" idx="2"/>
          </p:nvPr>
        </p:nvSpPr>
        <p:spPr>
          <a:xfrm>
            <a:off x="4012206" y="16613314"/>
            <a:ext cx="9006420" cy="10581335"/>
          </a:xfrm>
        </p:spPr>
        <p:txBody>
          <a:bodyPr>
            <a:normAutofit/>
          </a:bodyPr>
          <a:lstStyle>
            <a:lvl1pPr marL="0" indent="0" algn="l">
              <a:buNone/>
              <a:defRPr sz="5003"/>
            </a:lvl1pPr>
            <a:lvl2pPr marL="953091" indent="0">
              <a:buNone/>
              <a:defRPr sz="2918"/>
            </a:lvl2pPr>
            <a:lvl3pPr marL="1906181" indent="0">
              <a:buNone/>
              <a:defRPr sz="2502"/>
            </a:lvl3pPr>
            <a:lvl4pPr marL="2859272" indent="0">
              <a:buNone/>
              <a:defRPr sz="2085"/>
            </a:lvl4pPr>
            <a:lvl5pPr marL="3812362" indent="0">
              <a:buNone/>
              <a:defRPr sz="2085"/>
            </a:lvl5pPr>
            <a:lvl6pPr marL="4765453" indent="0">
              <a:buNone/>
              <a:defRPr sz="2085"/>
            </a:lvl6pPr>
            <a:lvl7pPr marL="5718543" indent="0">
              <a:buNone/>
              <a:defRPr sz="2085"/>
            </a:lvl7pPr>
            <a:lvl8pPr marL="6671634" indent="0">
              <a:buNone/>
              <a:defRPr sz="2085"/>
            </a:lvl8pPr>
            <a:lvl9pPr marL="7624724" indent="0">
              <a:buNone/>
              <a:defRPr sz="2085"/>
            </a:lvl9pPr>
          </a:lstStyle>
          <a:p>
            <a:pPr lvl="0"/>
            <a:r>
              <a:rPr lang="en-US"/>
              <a:t>Edit Master text styles</a:t>
            </a:r>
          </a:p>
        </p:txBody>
      </p:sp>
      <p:sp>
        <p:nvSpPr>
          <p:cNvPr id="5" name="Date Placeholder 4"/>
          <p:cNvSpPr>
            <a:spLocks noGrp="1"/>
          </p:cNvSpPr>
          <p:nvPr>
            <p:ph type="dt" sz="half" idx="10"/>
          </p:nvPr>
        </p:nvSpPr>
        <p:spPr>
          <a:xfrm>
            <a:off x="3993227" y="28885153"/>
            <a:ext cx="9040147" cy="1690501"/>
          </a:xfrm>
        </p:spPr>
        <p:txBody>
          <a:bodyPr/>
          <a:lstStyle>
            <a:lvl1pPr algn="l">
              <a:defRPr/>
            </a:lvl1pPr>
          </a:lstStyle>
          <a:p>
            <a:pPr>
              <a:defRPr/>
            </a:pPr>
            <a:endParaRPr lang="en-US" altLang="en-SI"/>
          </a:p>
        </p:txBody>
      </p:sp>
      <p:sp>
        <p:nvSpPr>
          <p:cNvPr id="6" name="Footer Placeholder 5"/>
          <p:cNvSpPr>
            <a:spLocks noGrp="1"/>
          </p:cNvSpPr>
          <p:nvPr>
            <p:ph type="ftr" sz="quarter" idx="11"/>
          </p:nvPr>
        </p:nvSpPr>
        <p:spPr>
          <a:xfrm>
            <a:off x="3995636" y="1682678"/>
            <a:ext cx="9037737" cy="1694768"/>
          </a:xfrm>
        </p:spPr>
        <p:txBody>
          <a:bodyPr/>
          <a:lstStyle/>
          <a:p>
            <a:pPr>
              <a:defRPr/>
            </a:pPr>
            <a:endParaRPr lang="en-US" altLang="en-SI"/>
          </a:p>
        </p:txBody>
      </p:sp>
      <p:sp>
        <p:nvSpPr>
          <p:cNvPr id="7" name="Slide Number Placeholder 6"/>
          <p:cNvSpPr>
            <a:spLocks noGrp="1"/>
          </p:cNvSpPr>
          <p:nvPr>
            <p:ph type="sldNum" sz="quarter" idx="12"/>
          </p:nvPr>
        </p:nvSpPr>
        <p:spPr/>
        <p:txBody>
          <a:bodyPr/>
          <a:lstStyle/>
          <a:p>
            <a:pPr>
              <a:defRPr/>
            </a:pPr>
            <a:fld id="{236EDCDF-5674-0442-ADD5-16B6B26C9891}" type="slidenum">
              <a:rPr lang="en-US" altLang="en-SI" smtClean="0"/>
              <a:pPr>
                <a:defRPr/>
              </a:pPr>
              <a:t>‹#›</a:t>
            </a:fld>
            <a:endParaRPr lang="en-US" altLang="en-SI"/>
          </a:p>
        </p:txBody>
      </p:sp>
      <p:cxnSp>
        <p:nvCxnSpPr>
          <p:cNvPr id="31" name="Straight Connector 30"/>
          <p:cNvCxnSpPr/>
          <p:nvPr/>
        </p:nvCxnSpPr>
        <p:spPr>
          <a:xfrm>
            <a:off x="4006061" y="16600709"/>
            <a:ext cx="901122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6390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10644662"/>
            <a:ext cx="25415875" cy="21543077"/>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4">
            <a:extLst>
              <a:ext uri="{28A0092B-C50C-407E-A947-70E740481C1C}">
                <a14:useLocalDpi xmlns:a14="http://schemas.microsoft.com/office/drawing/2010/main" val="0"/>
              </a:ext>
            </a:extLst>
          </a:blip>
          <a:srcRect l="12500" t="1538" r="12500" b="-1538"/>
          <a:stretch/>
        </p:blipFill>
        <p:spPr>
          <a:xfrm>
            <a:off x="-2" y="32187736"/>
            <a:ext cx="25415878" cy="4091168"/>
          </a:xfrm>
          <a:prstGeom prst="rect">
            <a:avLst/>
          </a:prstGeom>
        </p:spPr>
      </p:pic>
      <p:cxnSp>
        <p:nvCxnSpPr>
          <p:cNvPr id="13" name="Straight Connector 12"/>
          <p:cNvCxnSpPr/>
          <p:nvPr/>
        </p:nvCxnSpPr>
        <p:spPr>
          <a:xfrm>
            <a:off x="0" y="32218753"/>
            <a:ext cx="25415875"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4012205" y="4248501"/>
            <a:ext cx="18265139" cy="554078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012205" y="10644659"/>
            <a:ext cx="18265139" cy="1822195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5694642" y="1744616"/>
            <a:ext cx="6582701" cy="1632825"/>
          </a:xfrm>
          <a:prstGeom prst="rect">
            <a:avLst/>
          </a:prstGeom>
        </p:spPr>
        <p:txBody>
          <a:bodyPr vert="horz" lIns="91440" tIns="45720" rIns="91440" bIns="45720" rtlCol="0" anchor="ctr"/>
          <a:lstStyle>
            <a:lvl1pPr algn="r">
              <a:defRPr sz="2780">
                <a:solidFill>
                  <a:schemeClr val="tx1">
                    <a:tint val="75000"/>
                  </a:schemeClr>
                </a:solidFill>
              </a:defRPr>
            </a:lvl1pPr>
          </a:lstStyle>
          <a:p>
            <a:pPr>
              <a:defRPr/>
            </a:pPr>
            <a:endParaRPr lang="en-US" altLang="en-SI"/>
          </a:p>
        </p:txBody>
      </p:sp>
      <p:sp>
        <p:nvSpPr>
          <p:cNvPr id="5" name="Footer Placeholder 4"/>
          <p:cNvSpPr>
            <a:spLocks noGrp="1"/>
          </p:cNvSpPr>
          <p:nvPr>
            <p:ph type="ftr" sz="quarter" idx="3"/>
          </p:nvPr>
        </p:nvSpPr>
        <p:spPr>
          <a:xfrm>
            <a:off x="4012203" y="1739008"/>
            <a:ext cx="11212570" cy="1632825"/>
          </a:xfrm>
          <a:prstGeom prst="rect">
            <a:avLst/>
          </a:prstGeom>
        </p:spPr>
        <p:txBody>
          <a:bodyPr vert="horz" lIns="91440" tIns="45720" rIns="91440" bIns="45720" rtlCol="0" anchor="ctr"/>
          <a:lstStyle>
            <a:lvl1pPr algn="l">
              <a:defRPr sz="2780">
                <a:solidFill>
                  <a:schemeClr val="tx1">
                    <a:tint val="75000"/>
                  </a:schemeClr>
                </a:solidFill>
              </a:defRPr>
            </a:lvl1pPr>
          </a:lstStyle>
          <a:p>
            <a:pPr>
              <a:defRPr/>
            </a:pPr>
            <a:endParaRPr lang="en-US" altLang="en-SI"/>
          </a:p>
        </p:txBody>
      </p:sp>
      <p:sp>
        <p:nvSpPr>
          <p:cNvPr id="6" name="Slide Number Placeholder 5"/>
          <p:cNvSpPr>
            <a:spLocks noGrp="1"/>
          </p:cNvSpPr>
          <p:nvPr>
            <p:ph type="sldNum" sz="quarter" idx="4"/>
          </p:nvPr>
        </p:nvSpPr>
        <p:spPr>
          <a:xfrm>
            <a:off x="1355638" y="4219206"/>
            <a:ext cx="2211787" cy="2659288"/>
          </a:xfrm>
          <a:prstGeom prst="rect">
            <a:avLst/>
          </a:prstGeom>
        </p:spPr>
        <p:txBody>
          <a:bodyPr vert="horz" lIns="91440" tIns="45720" rIns="91440" bIns="45720" rtlCol="0" anchor="t"/>
          <a:lstStyle>
            <a:lvl1pPr algn="r">
              <a:defRPr sz="7783">
                <a:solidFill>
                  <a:schemeClr val="accent1"/>
                </a:solidFill>
              </a:defRPr>
            </a:lvl1pPr>
          </a:lstStyle>
          <a:p>
            <a:pPr>
              <a:defRPr/>
            </a:pPr>
            <a:fld id="{FB1A1FB3-F671-BA49-B02E-B518A7092C5D}" type="slidenum">
              <a:rPr lang="en-US" altLang="en-SI" smtClean="0"/>
              <a:pPr>
                <a:defRPr/>
              </a:pPr>
              <a:t>‹#›</a:t>
            </a:fld>
            <a:endParaRPr lang="en-US" altLang="en-SI"/>
          </a:p>
        </p:txBody>
      </p:sp>
    </p:spTree>
    <p:extLst>
      <p:ext uri="{BB962C8B-B14F-4D97-AF65-F5344CB8AC3E}">
        <p14:creationId xmlns:p14="http://schemas.microsoft.com/office/powerpoint/2010/main" val="4101186172"/>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Lst>
  <p:txStyles>
    <p:titleStyle>
      <a:lvl1pPr algn="l" defTabSz="1906181" rtl="0" eaLnBrk="1" latinLnBrk="0" hangingPunct="1">
        <a:lnSpc>
          <a:spcPct val="90000"/>
        </a:lnSpc>
        <a:spcBef>
          <a:spcPct val="0"/>
        </a:spcBef>
        <a:buNone/>
        <a:defRPr sz="8894" b="0" i="0" kern="1200" cap="all">
          <a:solidFill>
            <a:schemeClr val="tx1"/>
          </a:solidFill>
          <a:effectLst/>
          <a:latin typeface="+mj-lt"/>
          <a:ea typeface="+mj-ea"/>
          <a:cs typeface="+mj-cs"/>
        </a:defRPr>
      </a:lvl1pPr>
    </p:titleStyle>
    <p:bodyStyle>
      <a:lvl1pPr marL="635394" indent="-635394" algn="l" defTabSz="1906181" rtl="0" eaLnBrk="1" latinLnBrk="0" hangingPunct="1">
        <a:lnSpc>
          <a:spcPct val="120000"/>
        </a:lnSpc>
        <a:spcBef>
          <a:spcPts val="2780"/>
        </a:spcBef>
        <a:buClr>
          <a:schemeClr val="accent1"/>
        </a:buClr>
        <a:buSzPct val="100000"/>
        <a:buFont typeface="Arial" panose="020B0604020202020204" pitchFamily="34" charset="0"/>
        <a:buChar char="•"/>
        <a:defRPr sz="5559" kern="1200" cap="none">
          <a:solidFill>
            <a:schemeClr val="tx1"/>
          </a:solidFill>
          <a:effectLst/>
          <a:latin typeface="+mn-lt"/>
          <a:ea typeface="+mn-ea"/>
          <a:cs typeface="+mn-cs"/>
        </a:defRPr>
      </a:lvl1pPr>
      <a:lvl2pPr marL="1906181" indent="-635394" algn="l" defTabSz="1906181" rtl="0" eaLnBrk="1" latinLnBrk="0" hangingPunct="1">
        <a:lnSpc>
          <a:spcPct val="120000"/>
        </a:lnSpc>
        <a:spcBef>
          <a:spcPts val="1390"/>
        </a:spcBef>
        <a:buClr>
          <a:schemeClr val="accent1"/>
        </a:buClr>
        <a:buSzPct val="100000"/>
        <a:buFont typeface="Arial" panose="020B0604020202020204" pitchFamily="34" charset="0"/>
        <a:buChar char="•"/>
        <a:defRPr sz="4447" kern="1200" cap="none" baseline="0">
          <a:solidFill>
            <a:schemeClr val="tx1"/>
          </a:solidFill>
          <a:effectLst/>
          <a:latin typeface="+mn-lt"/>
          <a:ea typeface="+mn-ea"/>
          <a:cs typeface="+mn-cs"/>
        </a:defRPr>
      </a:lvl2pPr>
      <a:lvl3pPr marL="3176969" indent="-635394" algn="l" defTabSz="1906181" rtl="0" eaLnBrk="1" latinLnBrk="0" hangingPunct="1">
        <a:lnSpc>
          <a:spcPct val="120000"/>
        </a:lnSpc>
        <a:spcBef>
          <a:spcPts val="1390"/>
        </a:spcBef>
        <a:buClr>
          <a:schemeClr val="accent1"/>
        </a:buClr>
        <a:buSzPct val="100000"/>
        <a:buFont typeface="Arial" panose="020B0604020202020204" pitchFamily="34" charset="0"/>
        <a:buChar char="•"/>
        <a:defRPr sz="4447" kern="1200" cap="none">
          <a:solidFill>
            <a:schemeClr val="tx1"/>
          </a:solidFill>
          <a:effectLst/>
          <a:latin typeface="+mn-lt"/>
          <a:ea typeface="+mn-ea"/>
          <a:cs typeface="+mn-cs"/>
        </a:defRPr>
      </a:lvl3pPr>
      <a:lvl4pPr marL="4447756" indent="-635394" algn="l" defTabSz="1906181" rtl="0" eaLnBrk="1" latinLnBrk="0" hangingPunct="1">
        <a:lnSpc>
          <a:spcPct val="120000"/>
        </a:lnSpc>
        <a:spcBef>
          <a:spcPts val="1390"/>
        </a:spcBef>
        <a:buClr>
          <a:schemeClr val="accent1"/>
        </a:buClr>
        <a:buSzPct val="100000"/>
        <a:buFont typeface="Arial" panose="020B0604020202020204" pitchFamily="34" charset="0"/>
        <a:buChar char="•"/>
        <a:defRPr sz="3891" kern="1200" cap="none" baseline="0">
          <a:solidFill>
            <a:schemeClr val="tx1"/>
          </a:solidFill>
          <a:effectLst/>
          <a:latin typeface="+mn-lt"/>
          <a:ea typeface="+mn-ea"/>
          <a:cs typeface="+mn-cs"/>
        </a:defRPr>
      </a:lvl4pPr>
      <a:lvl5pPr marL="5718543" indent="-635394" algn="l" defTabSz="1906181" rtl="0" eaLnBrk="1" latinLnBrk="0" hangingPunct="1">
        <a:lnSpc>
          <a:spcPct val="120000"/>
        </a:lnSpc>
        <a:spcBef>
          <a:spcPts val="1390"/>
        </a:spcBef>
        <a:buClr>
          <a:schemeClr val="accent1"/>
        </a:buClr>
        <a:buSzPct val="100000"/>
        <a:buFont typeface="Arial" panose="020B0604020202020204" pitchFamily="34" charset="0"/>
        <a:buChar char="•"/>
        <a:defRPr sz="3335" kern="1200" cap="none">
          <a:solidFill>
            <a:schemeClr val="tx1"/>
          </a:solidFill>
          <a:effectLst/>
          <a:latin typeface="+mn-lt"/>
          <a:ea typeface="+mn-ea"/>
          <a:cs typeface="+mn-cs"/>
        </a:defRPr>
      </a:lvl5pPr>
      <a:lvl6pPr marL="6989331" indent="-635394" algn="l" defTabSz="2541575" rtl="0" eaLnBrk="1" latinLnBrk="0" hangingPunct="1">
        <a:lnSpc>
          <a:spcPct val="120000"/>
        </a:lnSpc>
        <a:spcBef>
          <a:spcPts val="1390"/>
        </a:spcBef>
        <a:buClr>
          <a:schemeClr val="accent1"/>
        </a:buClr>
        <a:buSzPct val="100000"/>
        <a:buFont typeface="Arial" panose="020B0604020202020204" pitchFamily="34" charset="0"/>
        <a:buChar char="•"/>
        <a:defRPr sz="3335" kern="1200">
          <a:solidFill>
            <a:schemeClr val="tx1"/>
          </a:solidFill>
          <a:effectLst/>
          <a:latin typeface="+mn-lt"/>
          <a:ea typeface="+mn-ea"/>
          <a:cs typeface="+mn-cs"/>
        </a:defRPr>
      </a:lvl6pPr>
      <a:lvl7pPr marL="8260118" indent="-635394" algn="l" defTabSz="2541575" rtl="0" eaLnBrk="1" latinLnBrk="0" hangingPunct="1">
        <a:lnSpc>
          <a:spcPct val="120000"/>
        </a:lnSpc>
        <a:spcBef>
          <a:spcPts val="1390"/>
        </a:spcBef>
        <a:buClr>
          <a:schemeClr val="accent1"/>
        </a:buClr>
        <a:buSzPct val="100000"/>
        <a:buFont typeface="Arial" panose="020B0604020202020204" pitchFamily="34" charset="0"/>
        <a:buChar char="•"/>
        <a:defRPr sz="3335" kern="1200">
          <a:solidFill>
            <a:schemeClr val="tx1"/>
          </a:solidFill>
          <a:effectLst/>
          <a:latin typeface="+mn-lt"/>
          <a:ea typeface="+mn-ea"/>
          <a:cs typeface="+mn-cs"/>
        </a:defRPr>
      </a:lvl7pPr>
      <a:lvl8pPr marL="9530906" indent="-635394" algn="l" defTabSz="2541575" rtl="0" eaLnBrk="1" latinLnBrk="0" hangingPunct="1">
        <a:lnSpc>
          <a:spcPct val="120000"/>
        </a:lnSpc>
        <a:spcBef>
          <a:spcPts val="1390"/>
        </a:spcBef>
        <a:buClr>
          <a:schemeClr val="accent1"/>
        </a:buClr>
        <a:buSzPct val="100000"/>
        <a:buFont typeface="Arial" panose="020B0604020202020204" pitchFamily="34" charset="0"/>
        <a:buChar char="•"/>
        <a:defRPr sz="3335" kern="1200" baseline="0">
          <a:solidFill>
            <a:schemeClr val="tx1"/>
          </a:solidFill>
          <a:effectLst/>
          <a:latin typeface="+mn-lt"/>
          <a:ea typeface="+mn-ea"/>
          <a:cs typeface="+mn-cs"/>
        </a:defRPr>
      </a:lvl8pPr>
      <a:lvl9pPr marL="10801693" indent="-635394" algn="l" defTabSz="2541575" rtl="0" eaLnBrk="1" latinLnBrk="0" hangingPunct="1">
        <a:lnSpc>
          <a:spcPct val="120000"/>
        </a:lnSpc>
        <a:spcBef>
          <a:spcPts val="1390"/>
        </a:spcBef>
        <a:buClr>
          <a:schemeClr val="accent1"/>
        </a:buClr>
        <a:buSzPct val="100000"/>
        <a:buFont typeface="Arial" panose="020B0604020202020204" pitchFamily="34" charset="0"/>
        <a:buChar char="•"/>
        <a:defRPr sz="3335" kern="1200" baseline="0">
          <a:solidFill>
            <a:schemeClr val="tx1"/>
          </a:solidFill>
          <a:effectLst/>
          <a:latin typeface="+mn-lt"/>
          <a:ea typeface="+mn-ea"/>
          <a:cs typeface="+mn-cs"/>
        </a:defRPr>
      </a:lvl9pPr>
    </p:bodyStyle>
    <p:otherStyle>
      <a:defPPr>
        <a:defRPr lang="en-US"/>
      </a:defPPr>
      <a:lvl1pPr marL="0" algn="l" defTabSz="1906181" rtl="0" eaLnBrk="1" latinLnBrk="0" hangingPunct="1">
        <a:defRPr sz="3752" kern="1200">
          <a:solidFill>
            <a:schemeClr val="tx1"/>
          </a:solidFill>
          <a:latin typeface="+mn-lt"/>
          <a:ea typeface="+mn-ea"/>
          <a:cs typeface="+mn-cs"/>
        </a:defRPr>
      </a:lvl1pPr>
      <a:lvl2pPr marL="953091" algn="l" defTabSz="1906181" rtl="0" eaLnBrk="1" latinLnBrk="0" hangingPunct="1">
        <a:defRPr sz="3752" kern="1200">
          <a:solidFill>
            <a:schemeClr val="tx1"/>
          </a:solidFill>
          <a:latin typeface="+mn-lt"/>
          <a:ea typeface="+mn-ea"/>
          <a:cs typeface="+mn-cs"/>
        </a:defRPr>
      </a:lvl2pPr>
      <a:lvl3pPr marL="1906181" algn="l" defTabSz="1906181" rtl="0" eaLnBrk="1" latinLnBrk="0" hangingPunct="1">
        <a:defRPr sz="3752" kern="1200">
          <a:solidFill>
            <a:schemeClr val="tx1"/>
          </a:solidFill>
          <a:latin typeface="+mn-lt"/>
          <a:ea typeface="+mn-ea"/>
          <a:cs typeface="+mn-cs"/>
        </a:defRPr>
      </a:lvl3pPr>
      <a:lvl4pPr marL="2859272" algn="l" defTabSz="1906181" rtl="0" eaLnBrk="1" latinLnBrk="0" hangingPunct="1">
        <a:defRPr sz="3752" kern="1200">
          <a:solidFill>
            <a:schemeClr val="tx1"/>
          </a:solidFill>
          <a:latin typeface="+mn-lt"/>
          <a:ea typeface="+mn-ea"/>
          <a:cs typeface="+mn-cs"/>
        </a:defRPr>
      </a:lvl4pPr>
      <a:lvl5pPr marL="3812362" algn="l" defTabSz="1906181" rtl="0" eaLnBrk="1" latinLnBrk="0" hangingPunct="1">
        <a:defRPr sz="3752" kern="1200">
          <a:solidFill>
            <a:schemeClr val="tx1"/>
          </a:solidFill>
          <a:latin typeface="+mn-lt"/>
          <a:ea typeface="+mn-ea"/>
          <a:cs typeface="+mn-cs"/>
        </a:defRPr>
      </a:lvl5pPr>
      <a:lvl6pPr marL="4765453" algn="l" defTabSz="1906181" rtl="0" eaLnBrk="1" latinLnBrk="0" hangingPunct="1">
        <a:defRPr sz="3752" kern="1200">
          <a:solidFill>
            <a:schemeClr val="tx1"/>
          </a:solidFill>
          <a:latin typeface="+mn-lt"/>
          <a:ea typeface="+mn-ea"/>
          <a:cs typeface="+mn-cs"/>
        </a:defRPr>
      </a:lvl6pPr>
      <a:lvl7pPr marL="5718543" algn="l" defTabSz="1906181" rtl="0" eaLnBrk="1" latinLnBrk="0" hangingPunct="1">
        <a:defRPr sz="3752" kern="1200">
          <a:solidFill>
            <a:schemeClr val="tx1"/>
          </a:solidFill>
          <a:latin typeface="+mn-lt"/>
          <a:ea typeface="+mn-ea"/>
          <a:cs typeface="+mn-cs"/>
        </a:defRPr>
      </a:lvl7pPr>
      <a:lvl8pPr marL="6671634" algn="l" defTabSz="1906181" rtl="0" eaLnBrk="1" latinLnBrk="0" hangingPunct="1">
        <a:defRPr sz="3752" kern="1200">
          <a:solidFill>
            <a:schemeClr val="tx1"/>
          </a:solidFill>
          <a:latin typeface="+mn-lt"/>
          <a:ea typeface="+mn-ea"/>
          <a:cs typeface="+mn-cs"/>
        </a:defRPr>
      </a:lvl8pPr>
      <a:lvl9pPr marL="7624724" algn="l" defTabSz="1906181" rtl="0" eaLnBrk="1" latinLnBrk="0" hangingPunct="1">
        <a:defRPr sz="375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5.wmf"/><Relationship Id="rId3" Type="http://schemas.openxmlformats.org/officeDocument/2006/relationships/notesSlide" Target="../notesSlides/notesSlide1.xml"/><Relationship Id="rId7" Type="http://schemas.openxmlformats.org/officeDocument/2006/relationships/image" Target="../media/image2.wmf"/><Relationship Id="rId12" Type="http://schemas.openxmlformats.org/officeDocument/2006/relationships/oleObject" Target="../embeddings/oleObject4.bin"/><Relationship Id="rId17" Type="http://schemas.openxmlformats.org/officeDocument/2006/relationships/image" Target="../media/image7.wmf"/><Relationship Id="rId2" Type="http://schemas.openxmlformats.org/officeDocument/2006/relationships/slideLayout" Target="../slideLayouts/slideLayout12.xml"/><Relationship Id="rId16" Type="http://schemas.openxmlformats.org/officeDocument/2006/relationships/oleObject" Target="../embeddings/oleObject6.bin"/><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4.wmf"/><Relationship Id="rId5" Type="http://schemas.openxmlformats.org/officeDocument/2006/relationships/image" Target="../media/image8.emf"/><Relationship Id="rId15" Type="http://schemas.openxmlformats.org/officeDocument/2006/relationships/image" Target="../media/image6.wmf"/><Relationship Id="rId10" Type="http://schemas.openxmlformats.org/officeDocument/2006/relationships/oleObject" Target="../embeddings/oleObject3.bin"/><Relationship Id="rId4" Type="http://schemas.openxmlformats.org/officeDocument/2006/relationships/hyperlink" Target="https://innorenew.eu/" TargetMode="External"/><Relationship Id="rId9" Type="http://schemas.openxmlformats.org/officeDocument/2006/relationships/image" Target="../media/image3.wmf"/><Relationship Id="rId1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AutoShape 40">
            <a:extLst>
              <a:ext uri="{FF2B5EF4-FFF2-40B4-BE49-F238E27FC236}">
                <a16:creationId xmlns:a16="http://schemas.microsoft.com/office/drawing/2014/main" id="{7643DE3E-39DE-9D49-AEB0-BE5788B0790D}"/>
              </a:ext>
            </a:extLst>
          </p:cNvPr>
          <p:cNvSpPr>
            <a:spLocks noChangeArrowheads="1"/>
          </p:cNvSpPr>
          <p:nvPr/>
        </p:nvSpPr>
        <p:spPr bwMode="auto">
          <a:xfrm>
            <a:off x="2933655" y="32570050"/>
            <a:ext cx="22482220" cy="2945708"/>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4913" tIns="146529" rIns="74913" bIns="37456" anchor="ctr"/>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9pPr>
          </a:lstStyle>
          <a:p>
            <a:pPr algn="ctr" eaLnBrk="1" hangingPunct="1">
              <a:lnSpc>
                <a:spcPct val="100000"/>
              </a:lnSpc>
              <a:spcBef>
                <a:spcPct val="0"/>
              </a:spcBef>
              <a:buClr>
                <a:srgbClr val="000000"/>
              </a:buClr>
              <a:buFont typeface="Times New Roman" panose="02020603050405020304" pitchFamily="18" charset="0"/>
              <a:buNone/>
            </a:pPr>
            <a:r>
              <a:rPr lang="en-US" altLang="sl-SI" sz="3200" dirty="0">
                <a:solidFill>
                  <a:schemeClr val="bg1"/>
                </a:solidFill>
                <a:latin typeface="Arial" panose="020B0604020202020204" pitchFamily="34" charset="0"/>
                <a:cs typeface="Arial" panose="020B0604020202020204" pitchFamily="34" charset="0"/>
              </a:rPr>
              <a:t>Find out more about InnoRenew through our social media profiles:</a:t>
            </a:r>
          </a:p>
          <a:p>
            <a:pPr algn="ctr" eaLnBrk="1" hangingPunct="1">
              <a:lnSpc>
                <a:spcPct val="100000"/>
              </a:lnSpc>
              <a:spcBef>
                <a:spcPct val="0"/>
              </a:spcBef>
              <a:buClr>
                <a:srgbClr val="000000"/>
              </a:buClr>
              <a:buFont typeface="Times New Roman" panose="02020603050405020304" pitchFamily="18" charset="0"/>
              <a:buNone/>
            </a:pPr>
            <a:r>
              <a:rPr lang="en-US" altLang="sl-SI" sz="3200" dirty="0">
                <a:solidFill>
                  <a:schemeClr val="bg1"/>
                </a:solidFill>
                <a:latin typeface="Arial" panose="020B0604020202020204" pitchFamily="34" charset="0"/>
                <a:cs typeface="Arial" panose="020B0604020202020204" pitchFamily="34" charset="0"/>
              </a:rPr>
              <a:t>Twitter: </a:t>
            </a:r>
            <a:r>
              <a:rPr lang="en-US" altLang="sl-SI" sz="3200" b="1" dirty="0">
                <a:solidFill>
                  <a:schemeClr val="bg1"/>
                </a:solidFill>
                <a:latin typeface="Arial" panose="020B0604020202020204" pitchFamily="34" charset="0"/>
                <a:cs typeface="Arial" panose="020B0604020202020204" pitchFamily="34" charset="0"/>
              </a:rPr>
              <a:t>@</a:t>
            </a:r>
            <a:r>
              <a:rPr lang="sl-SI" altLang="sl-SI" sz="3200" b="1" dirty="0">
                <a:solidFill>
                  <a:schemeClr val="bg1"/>
                </a:solidFill>
                <a:latin typeface="Arial" panose="020B0604020202020204" pitchFamily="34" charset="0"/>
                <a:cs typeface="Arial" panose="020B0604020202020204" pitchFamily="34" charset="0"/>
              </a:rPr>
              <a:t>I</a:t>
            </a:r>
            <a:r>
              <a:rPr lang="en-US" altLang="sl-SI" sz="3200" b="1" dirty="0" err="1">
                <a:solidFill>
                  <a:schemeClr val="bg1"/>
                </a:solidFill>
                <a:latin typeface="Arial" panose="020B0604020202020204" pitchFamily="34" charset="0"/>
                <a:cs typeface="Arial" panose="020B0604020202020204" pitchFamily="34" charset="0"/>
              </a:rPr>
              <a:t>nno</a:t>
            </a:r>
            <a:r>
              <a:rPr lang="sl-SI" altLang="sl-SI" sz="3200" b="1" dirty="0">
                <a:solidFill>
                  <a:schemeClr val="bg1"/>
                </a:solidFill>
                <a:latin typeface="Arial" panose="020B0604020202020204" pitchFamily="34" charset="0"/>
                <a:cs typeface="Arial" panose="020B0604020202020204" pitchFamily="34" charset="0"/>
              </a:rPr>
              <a:t>R</a:t>
            </a:r>
            <a:r>
              <a:rPr lang="en-US" altLang="sl-SI" sz="3200" b="1" dirty="0" err="1">
                <a:solidFill>
                  <a:schemeClr val="bg1"/>
                </a:solidFill>
                <a:latin typeface="Arial" panose="020B0604020202020204" pitchFamily="34" charset="0"/>
                <a:cs typeface="Arial" panose="020B0604020202020204" pitchFamily="34" charset="0"/>
              </a:rPr>
              <a:t>enew</a:t>
            </a:r>
            <a:r>
              <a:rPr lang="sl-SI" altLang="sl-SI" sz="3200" b="1" dirty="0">
                <a:solidFill>
                  <a:schemeClr val="bg1"/>
                </a:solidFill>
                <a:latin typeface="Arial" panose="020B0604020202020204" pitchFamily="34" charset="0"/>
                <a:cs typeface="Arial" panose="020B0604020202020204" pitchFamily="34" charset="0"/>
              </a:rPr>
              <a:t>C</a:t>
            </a:r>
            <a:r>
              <a:rPr lang="en-US" altLang="sl-SI" sz="3200" b="1" dirty="0">
                <a:solidFill>
                  <a:schemeClr val="bg1"/>
                </a:solidFill>
                <a:latin typeface="Arial" panose="020B0604020202020204" pitchFamily="34" charset="0"/>
                <a:cs typeface="Arial" panose="020B0604020202020204" pitchFamily="34" charset="0"/>
              </a:rPr>
              <a:t>o</a:t>
            </a:r>
            <a:r>
              <a:rPr lang="sl-SI" altLang="sl-SI" sz="3200" b="1" dirty="0">
                <a:solidFill>
                  <a:schemeClr val="bg1"/>
                </a:solidFill>
                <a:latin typeface="Arial" panose="020B0604020202020204" pitchFamily="34" charset="0"/>
                <a:cs typeface="Arial" panose="020B0604020202020204" pitchFamily="34" charset="0"/>
              </a:rPr>
              <a:t>E	</a:t>
            </a:r>
            <a:r>
              <a:rPr lang="sl-SI" altLang="sl-SI" sz="3200" dirty="0">
                <a:solidFill>
                  <a:schemeClr val="bg1"/>
                </a:solidFill>
                <a:latin typeface="Arial" panose="020B0604020202020204" pitchFamily="34" charset="0"/>
                <a:cs typeface="Arial" panose="020B0604020202020204" pitchFamily="34" charset="0"/>
              </a:rPr>
              <a:t>		</a:t>
            </a:r>
            <a:r>
              <a:rPr lang="en-US" altLang="sl-SI" sz="3200" dirty="0">
                <a:solidFill>
                  <a:schemeClr val="bg1"/>
                </a:solidFill>
                <a:latin typeface="Arial" panose="020B0604020202020204" pitchFamily="34" charset="0"/>
                <a:cs typeface="Arial" panose="020B0604020202020204" pitchFamily="34" charset="0"/>
              </a:rPr>
              <a:t>Facebook: </a:t>
            </a:r>
            <a:r>
              <a:rPr lang="en-US" altLang="sl-SI" sz="3200" b="1" dirty="0">
                <a:solidFill>
                  <a:schemeClr val="bg1"/>
                </a:solidFill>
                <a:latin typeface="Arial" panose="020B0604020202020204" pitchFamily="34" charset="0"/>
                <a:cs typeface="Arial" panose="020B0604020202020204" pitchFamily="34" charset="0"/>
              </a:rPr>
              <a:t>@</a:t>
            </a:r>
            <a:r>
              <a:rPr lang="sl-SI" altLang="sl-SI" sz="3200" b="1" dirty="0">
                <a:solidFill>
                  <a:schemeClr val="bg1"/>
                </a:solidFill>
                <a:latin typeface="Arial" panose="020B0604020202020204" pitchFamily="34" charset="0"/>
                <a:cs typeface="Arial" panose="020B0604020202020204" pitchFamily="34" charset="0"/>
              </a:rPr>
              <a:t>I</a:t>
            </a:r>
            <a:r>
              <a:rPr lang="en-US" altLang="sl-SI" sz="3200" b="1" dirty="0" err="1">
                <a:solidFill>
                  <a:schemeClr val="bg1"/>
                </a:solidFill>
                <a:latin typeface="Arial" panose="020B0604020202020204" pitchFamily="34" charset="0"/>
                <a:cs typeface="Arial" panose="020B0604020202020204" pitchFamily="34" charset="0"/>
              </a:rPr>
              <a:t>nno</a:t>
            </a:r>
            <a:r>
              <a:rPr lang="sl-SI" altLang="sl-SI" sz="3200" b="1" dirty="0">
                <a:solidFill>
                  <a:schemeClr val="bg1"/>
                </a:solidFill>
                <a:latin typeface="Arial" panose="020B0604020202020204" pitchFamily="34" charset="0"/>
                <a:cs typeface="Arial" panose="020B0604020202020204" pitchFamily="34" charset="0"/>
              </a:rPr>
              <a:t>R</a:t>
            </a:r>
            <a:r>
              <a:rPr lang="en-US" altLang="sl-SI" sz="3200" b="1" dirty="0" err="1">
                <a:solidFill>
                  <a:schemeClr val="bg1"/>
                </a:solidFill>
                <a:latin typeface="Arial" panose="020B0604020202020204" pitchFamily="34" charset="0"/>
                <a:cs typeface="Arial" panose="020B0604020202020204" pitchFamily="34" charset="0"/>
              </a:rPr>
              <a:t>enew</a:t>
            </a:r>
            <a:r>
              <a:rPr lang="sl-SI" altLang="sl-SI" sz="3200" dirty="0">
                <a:solidFill>
                  <a:schemeClr val="bg1"/>
                </a:solidFill>
                <a:latin typeface="Arial" panose="020B0604020202020204" pitchFamily="34" charset="0"/>
                <a:cs typeface="Arial" panose="020B0604020202020204" pitchFamily="34" charset="0"/>
              </a:rPr>
              <a:t>			</a:t>
            </a:r>
            <a:r>
              <a:rPr lang="en-US" altLang="sl-SI" sz="3200" dirty="0">
                <a:solidFill>
                  <a:schemeClr val="bg1"/>
                </a:solidFill>
                <a:latin typeface="Arial" panose="020B0604020202020204" pitchFamily="34" charset="0"/>
                <a:cs typeface="Arial" panose="020B0604020202020204" pitchFamily="34" charset="0"/>
              </a:rPr>
              <a:t>LinkedIn: </a:t>
            </a:r>
            <a:r>
              <a:rPr lang="en-US" altLang="sl-SI" sz="3200" b="1" dirty="0">
                <a:solidFill>
                  <a:schemeClr val="bg1"/>
                </a:solidFill>
                <a:latin typeface="Arial" panose="020B0604020202020204" pitchFamily="34" charset="0"/>
                <a:cs typeface="Arial" panose="020B0604020202020204" pitchFamily="34" charset="0"/>
              </a:rPr>
              <a:t>InnoRenew CoE </a:t>
            </a:r>
          </a:p>
          <a:p>
            <a:pPr algn="ctr" eaLnBrk="1" hangingPunct="1">
              <a:lnSpc>
                <a:spcPct val="100000"/>
              </a:lnSpc>
              <a:spcBef>
                <a:spcPct val="0"/>
              </a:spcBef>
              <a:buClr>
                <a:srgbClr val="000000"/>
              </a:buClr>
              <a:buFont typeface="Arial" panose="020B0604020202020204" pitchFamily="34" charset="0"/>
              <a:buNone/>
            </a:pPr>
            <a:endParaRPr lang="en-US" altLang="sl-SI" sz="3200" b="1" dirty="0">
              <a:solidFill>
                <a:schemeClr val="bg1"/>
              </a:solidFill>
              <a:latin typeface="Arial" panose="020B0604020202020204" pitchFamily="34" charset="0"/>
              <a:cs typeface="Arial" panose="020B0604020202020204" pitchFamily="34" charset="0"/>
            </a:endParaRPr>
          </a:p>
          <a:p>
            <a:pPr algn="ctr" eaLnBrk="1" hangingPunct="1">
              <a:lnSpc>
                <a:spcPct val="100000"/>
              </a:lnSpc>
              <a:spcBef>
                <a:spcPct val="0"/>
              </a:spcBef>
              <a:buClr>
                <a:srgbClr val="000000"/>
              </a:buClr>
              <a:buFont typeface="Arial" panose="020B0604020202020204" pitchFamily="34" charset="0"/>
              <a:buNone/>
            </a:pPr>
            <a:r>
              <a:rPr lang="en-US" altLang="sl-SI" sz="3200" dirty="0">
                <a:solidFill>
                  <a:schemeClr val="bg1"/>
                </a:solidFill>
                <a:latin typeface="Arial" panose="020B0604020202020204" pitchFamily="34" charset="0"/>
                <a:cs typeface="Arial" panose="020B0604020202020204" pitchFamily="34" charset="0"/>
              </a:rPr>
              <a:t>F</a:t>
            </a:r>
            <a:r>
              <a:rPr lang="en-US" altLang="sl-SI" sz="2800" dirty="0">
                <a:solidFill>
                  <a:schemeClr val="bg1"/>
                </a:solidFill>
                <a:latin typeface="Arial" panose="020B0604020202020204" pitchFamily="34" charset="0"/>
                <a:cs typeface="Arial" panose="020B0604020202020204" pitchFamily="34" charset="0"/>
              </a:rPr>
              <a:t>unding provided by Horizon 2020 Framework </a:t>
            </a:r>
            <a:r>
              <a:rPr lang="en-US" altLang="sl-SI" sz="2800" dirty="0" err="1">
                <a:solidFill>
                  <a:schemeClr val="bg1"/>
                </a:solidFill>
                <a:latin typeface="Arial" panose="020B0604020202020204" pitchFamily="34" charset="0"/>
                <a:cs typeface="Arial" panose="020B0604020202020204" pitchFamily="34" charset="0"/>
              </a:rPr>
              <a:t>Programme</a:t>
            </a:r>
            <a:r>
              <a:rPr lang="en-US" altLang="sl-SI" sz="2800" dirty="0">
                <a:solidFill>
                  <a:schemeClr val="bg1"/>
                </a:solidFill>
                <a:latin typeface="Arial" panose="020B0604020202020204" pitchFamily="34" charset="0"/>
                <a:cs typeface="Arial" panose="020B0604020202020204" pitchFamily="34" charset="0"/>
              </a:rPr>
              <a:t> of the European Union,</a:t>
            </a:r>
            <a:r>
              <a:rPr lang="sl-SI" altLang="sl-SI" sz="2800" dirty="0">
                <a:solidFill>
                  <a:schemeClr val="bg1"/>
                </a:solidFill>
                <a:latin typeface="Arial" panose="020B0604020202020204" pitchFamily="34" charset="0"/>
                <a:cs typeface="Arial" panose="020B0604020202020204" pitchFamily="34" charset="0"/>
              </a:rPr>
              <a:t> </a:t>
            </a:r>
            <a:r>
              <a:rPr lang="en-US" altLang="sl-SI" sz="2800" dirty="0">
                <a:solidFill>
                  <a:schemeClr val="bg1"/>
                </a:solidFill>
                <a:latin typeface="Arial" panose="020B0604020202020204" pitchFamily="34" charset="0"/>
                <a:cs typeface="Arial" panose="020B0604020202020204" pitchFamily="34" charset="0"/>
              </a:rPr>
              <a:t>H2020 WIDESPREAD-2-Teaming: #739574, and the Republic of Slovenia. Investment funding from the Republic of Slovenia and the European Union’s European Regional Development Fund.</a:t>
            </a:r>
          </a:p>
        </p:txBody>
      </p:sp>
      <p:sp>
        <p:nvSpPr>
          <p:cNvPr id="13315" name="AutoShape 3">
            <a:extLst>
              <a:ext uri="{FF2B5EF4-FFF2-40B4-BE49-F238E27FC236}">
                <a16:creationId xmlns:a16="http://schemas.microsoft.com/office/drawing/2014/main" id="{E2A36015-9891-204B-8601-6FC9D19CFEE2}"/>
              </a:ext>
            </a:extLst>
          </p:cNvPr>
          <p:cNvSpPr>
            <a:spLocks noChangeArrowheads="1"/>
          </p:cNvSpPr>
          <p:nvPr/>
        </p:nvSpPr>
        <p:spPr bwMode="auto">
          <a:xfrm>
            <a:off x="833691" y="1741647"/>
            <a:ext cx="23747171" cy="3549531"/>
          </a:xfrm>
          <a:prstGeom prst="roundRect">
            <a:avLst>
              <a:gd name="adj" fmla="val 16667"/>
            </a:avLst>
          </a:prstGeom>
          <a:solidFill>
            <a:srgbClr val="7FB642"/>
          </a:solidFill>
          <a:ln>
            <a:noFill/>
          </a:ln>
          <a:extLst>
            <a:ext uri="{91240B29-F687-4F45-9708-019B960494DF}">
              <a14:hiddenLine xmlns:a14="http://schemas.microsoft.com/office/drawing/2010/main" w="9525">
                <a:solidFill>
                  <a:srgbClr val="000000"/>
                </a:solidFill>
                <a:round/>
                <a:headEnd/>
                <a:tailEnd/>
              </a14:hiddenLine>
            </a:ext>
          </a:extLst>
        </p:spPr>
        <p:txBody>
          <a:bodyPr wrap="none" lIns="74913" tIns="289163" rIns="74913" bIns="37456" anchor="ctr"/>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 pos="14630400" algn="l"/>
              </a:tabLst>
              <a:defRPr sz="3900">
                <a:solidFill>
                  <a:schemeClr val="tx1"/>
                </a:solidFill>
                <a:latin typeface="Gill Sans MT" panose="020B0502020104020203" pitchFamily="34" charset="77"/>
              </a:defRPr>
            </a:lvl9pPr>
          </a:lstStyle>
          <a:p>
            <a:pPr algn="ctr" eaLnBrk="1" hangingPunct="1">
              <a:lnSpc>
                <a:spcPct val="100000"/>
              </a:lnSpc>
              <a:spcBef>
                <a:spcPct val="0"/>
              </a:spcBef>
              <a:buClr>
                <a:srgbClr val="000000"/>
              </a:buClr>
              <a:buFont typeface="Times New Roman" panose="02020603050405020304" pitchFamily="18" charset="0"/>
              <a:buNone/>
            </a:pPr>
            <a:r>
              <a:rPr lang="en-US" altLang="sl-SI" sz="6000" b="1" dirty="0">
                <a:solidFill>
                  <a:schemeClr val="bg1"/>
                </a:solidFill>
                <a:latin typeface="Arial" panose="020B0604020202020204" pitchFamily="34" charset="0"/>
                <a:cs typeface="Arial" panose="020B0604020202020204" pitchFamily="34" charset="0"/>
              </a:rPr>
              <a:t>Developing temporary housing solutions for displaced persons </a:t>
            </a:r>
          </a:p>
          <a:p>
            <a:pPr algn="ctr" eaLnBrk="1" hangingPunct="1">
              <a:lnSpc>
                <a:spcPct val="100000"/>
              </a:lnSpc>
              <a:spcBef>
                <a:spcPct val="0"/>
              </a:spcBef>
              <a:buClr>
                <a:srgbClr val="000000"/>
              </a:buClr>
              <a:buFont typeface="Times New Roman" panose="02020603050405020304" pitchFamily="18" charset="0"/>
              <a:buNone/>
            </a:pPr>
            <a:r>
              <a:rPr lang="en-US" altLang="sl-SI" sz="6000" b="1" dirty="0">
                <a:solidFill>
                  <a:schemeClr val="bg1"/>
                </a:solidFill>
                <a:latin typeface="Arial" panose="020B0604020202020204" pitchFamily="34" charset="0"/>
                <a:cs typeface="Arial" panose="020B0604020202020204" pitchFamily="34" charset="0"/>
              </a:rPr>
              <a:t>– a study of user needs</a:t>
            </a:r>
            <a:endParaRPr lang="sl-SI" altLang="sl-SI" sz="2665" b="1" dirty="0">
              <a:solidFill>
                <a:schemeClr val="bg1"/>
              </a:solidFill>
              <a:latin typeface="Arial" panose="020B0604020202020204" pitchFamily="34" charset="0"/>
              <a:cs typeface="Arial" panose="020B0604020202020204" pitchFamily="34" charset="0"/>
            </a:endParaRPr>
          </a:p>
          <a:p>
            <a:pPr algn="ctr" eaLnBrk="1" hangingPunct="1">
              <a:lnSpc>
                <a:spcPct val="100000"/>
              </a:lnSpc>
              <a:spcBef>
                <a:spcPct val="0"/>
              </a:spcBef>
              <a:buClr>
                <a:srgbClr val="000000"/>
              </a:buClr>
              <a:buFont typeface="Times New Roman" panose="02020603050405020304" pitchFamily="18" charset="0"/>
              <a:buNone/>
            </a:pPr>
            <a:r>
              <a:rPr lang="sl-SI" altLang="sl-SI" sz="3200" dirty="0">
                <a:solidFill>
                  <a:schemeClr val="bg1"/>
                </a:solidFill>
                <a:latin typeface="Arial" panose="020B0604020202020204" pitchFamily="34" charset="0"/>
                <a:cs typeface="Arial" panose="020B0604020202020204" pitchFamily="34" charset="0"/>
              </a:rPr>
              <a:t>Ana Slavec and Eva Prelovšek Niemelä</a:t>
            </a:r>
            <a:endParaRPr lang="en-US" altLang="sl-SI" sz="3200" dirty="0">
              <a:solidFill>
                <a:schemeClr val="bg1"/>
              </a:solidFill>
              <a:latin typeface="Arial" panose="020B0604020202020204" pitchFamily="34" charset="0"/>
              <a:cs typeface="Arial" panose="020B0604020202020204" pitchFamily="34" charset="0"/>
            </a:endParaRPr>
          </a:p>
          <a:p>
            <a:pPr algn="ctr" eaLnBrk="1" hangingPunct="1">
              <a:lnSpc>
                <a:spcPct val="100000"/>
              </a:lnSpc>
              <a:spcBef>
                <a:spcPct val="0"/>
              </a:spcBef>
              <a:buClr>
                <a:srgbClr val="000000"/>
              </a:buClr>
              <a:buFont typeface="Times New Roman" panose="02020603050405020304" pitchFamily="18" charset="0"/>
              <a:buNone/>
            </a:pPr>
            <a:r>
              <a:rPr lang="en-US" altLang="sl-SI" sz="3200" dirty="0" err="1">
                <a:solidFill>
                  <a:schemeClr val="bg1"/>
                </a:solidFill>
                <a:latin typeface="Arial" panose="020B0604020202020204" pitchFamily="34" charset="0"/>
                <a:cs typeface="Arial" panose="020B0604020202020204" pitchFamily="34" charset="0"/>
              </a:rPr>
              <a:t>InnoRenew</a:t>
            </a:r>
            <a:r>
              <a:rPr lang="en-US" altLang="sl-SI" sz="3200" dirty="0">
                <a:solidFill>
                  <a:schemeClr val="bg1"/>
                </a:solidFill>
                <a:latin typeface="Arial" panose="020B0604020202020204" pitchFamily="34" charset="0"/>
                <a:cs typeface="Arial" panose="020B0604020202020204" pitchFamily="34" charset="0"/>
              </a:rPr>
              <a:t> </a:t>
            </a:r>
            <a:r>
              <a:rPr lang="en-US" altLang="sl-SI" sz="3200" dirty="0" err="1">
                <a:solidFill>
                  <a:schemeClr val="bg1"/>
                </a:solidFill>
                <a:latin typeface="Arial" panose="020B0604020202020204" pitchFamily="34" charset="0"/>
                <a:cs typeface="Arial" panose="020B0604020202020204" pitchFamily="34" charset="0"/>
              </a:rPr>
              <a:t>CoE</a:t>
            </a:r>
            <a:r>
              <a:rPr lang="en-US" altLang="sl-SI" sz="3200" dirty="0">
                <a:solidFill>
                  <a:schemeClr val="bg1"/>
                </a:solidFill>
                <a:latin typeface="Arial" panose="020B0604020202020204" pitchFamily="34" charset="0"/>
                <a:cs typeface="Arial" panose="020B0604020202020204" pitchFamily="34" charset="0"/>
              </a:rPr>
              <a:t>, </a:t>
            </a:r>
            <a:r>
              <a:rPr lang="en-US" altLang="sl-SI" sz="3200" dirty="0" err="1">
                <a:solidFill>
                  <a:schemeClr val="bg1"/>
                </a:solidFill>
                <a:latin typeface="Arial" panose="020B0604020202020204" pitchFamily="34" charset="0"/>
                <a:cs typeface="Arial" panose="020B0604020202020204" pitchFamily="34" charset="0"/>
              </a:rPr>
              <a:t>Livade</a:t>
            </a:r>
            <a:r>
              <a:rPr lang="en-US" altLang="sl-SI" sz="3200" dirty="0">
                <a:solidFill>
                  <a:schemeClr val="bg1"/>
                </a:solidFill>
                <a:latin typeface="Arial" panose="020B0604020202020204" pitchFamily="34" charset="0"/>
                <a:cs typeface="Arial" panose="020B0604020202020204" pitchFamily="34" charset="0"/>
              </a:rPr>
              <a:t> 6, 6000-Izola, </a:t>
            </a:r>
            <a:r>
              <a:rPr lang="sl-SI" altLang="sl-SI" sz="3200" dirty="0">
                <a:solidFill>
                  <a:schemeClr val="bg1"/>
                </a:solidFill>
                <a:latin typeface="Arial" panose="020B0604020202020204" pitchFamily="34" charset="0"/>
                <a:cs typeface="Arial" panose="020B0604020202020204" pitchFamily="34" charset="0"/>
              </a:rPr>
              <a:t>Slovenia	 | </a:t>
            </a:r>
            <a:r>
              <a:rPr lang="sl-SI" altLang="sl-SI" sz="3200" dirty="0">
                <a:solidFill>
                  <a:schemeClr val="bg1"/>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www.</a:t>
            </a:r>
            <a:r>
              <a:rPr lang="en-US" altLang="sl-SI" sz="3200" dirty="0">
                <a:solidFill>
                  <a:schemeClr val="bg1"/>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innorenew.eu/</a:t>
            </a:r>
            <a:endParaRPr lang="sl-SI" altLang="sl-SI" sz="3200" dirty="0">
              <a:solidFill>
                <a:schemeClr val="bg1"/>
              </a:solidFill>
              <a:latin typeface="Arial" panose="020B0604020202020204" pitchFamily="34" charset="0"/>
              <a:cs typeface="Arial" panose="020B0604020202020204" pitchFamily="34" charset="0"/>
            </a:endParaRPr>
          </a:p>
        </p:txBody>
      </p:sp>
      <p:sp>
        <p:nvSpPr>
          <p:cNvPr id="13316" name="Text Box 4">
            <a:extLst>
              <a:ext uri="{FF2B5EF4-FFF2-40B4-BE49-F238E27FC236}">
                <a16:creationId xmlns:a16="http://schemas.microsoft.com/office/drawing/2014/main" id="{C654B7A2-DAF5-5148-84BA-94A31918F81E}"/>
              </a:ext>
            </a:extLst>
          </p:cNvPr>
          <p:cNvSpPr txBox="1">
            <a:spLocks noChangeArrowheads="1"/>
          </p:cNvSpPr>
          <p:nvPr/>
        </p:nvSpPr>
        <p:spPr bwMode="auto">
          <a:xfrm>
            <a:off x="882283" y="5637088"/>
            <a:ext cx="2829517" cy="1409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4913" tIns="37456" rIns="74913" bIns="37456"/>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Lst>
              <a:defRPr sz="3900">
                <a:solidFill>
                  <a:schemeClr val="tx1"/>
                </a:solidFill>
                <a:latin typeface="Gill Sans MT" panose="020B0502020104020203" pitchFamily="34" charset="77"/>
              </a:defRPr>
            </a:lvl9pPr>
          </a:lstStyle>
          <a:p>
            <a:pPr eaLnBrk="1" hangingPunct="1">
              <a:lnSpc>
                <a:spcPct val="100000"/>
              </a:lnSpc>
              <a:spcBef>
                <a:spcPct val="0"/>
              </a:spcBef>
              <a:buClr>
                <a:srgbClr val="000000"/>
              </a:buClr>
              <a:buFont typeface="Times New Roman" panose="02020603050405020304" pitchFamily="18" charset="0"/>
              <a:buNone/>
            </a:pPr>
            <a:r>
              <a:rPr lang="en-US" altLang="sl-SI" sz="4800" b="1" dirty="0">
                <a:solidFill>
                  <a:srgbClr val="7FB642"/>
                </a:solidFill>
                <a:latin typeface="Arial" panose="020B0604020202020204" pitchFamily="34" charset="0"/>
                <a:cs typeface="Arial" panose="020B0604020202020204" pitchFamily="34" charset="0"/>
              </a:rPr>
              <a:t>Temporary housing solutions</a:t>
            </a:r>
          </a:p>
        </p:txBody>
      </p:sp>
      <p:sp>
        <p:nvSpPr>
          <p:cNvPr id="13317" name="Line 5">
            <a:extLst>
              <a:ext uri="{FF2B5EF4-FFF2-40B4-BE49-F238E27FC236}">
                <a16:creationId xmlns:a16="http://schemas.microsoft.com/office/drawing/2014/main" id="{EF65B6D7-FED6-CC4D-86FE-A05864E6C215}"/>
              </a:ext>
            </a:extLst>
          </p:cNvPr>
          <p:cNvSpPr>
            <a:spLocks noChangeShapeType="1"/>
          </p:cNvSpPr>
          <p:nvPr/>
        </p:nvSpPr>
        <p:spPr bwMode="auto">
          <a:xfrm flipV="1">
            <a:off x="947257" y="6437834"/>
            <a:ext cx="11695575" cy="4689"/>
          </a:xfrm>
          <a:prstGeom prst="line">
            <a:avLst/>
          </a:prstGeom>
          <a:noFill/>
          <a:ln w="5472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3318" name="Text Box 6">
            <a:extLst>
              <a:ext uri="{FF2B5EF4-FFF2-40B4-BE49-F238E27FC236}">
                <a16:creationId xmlns:a16="http://schemas.microsoft.com/office/drawing/2014/main" id="{C507037B-63C8-410B-A3F4-0C4C76A612DD}"/>
              </a:ext>
            </a:extLst>
          </p:cNvPr>
          <p:cNvSpPr txBox="1">
            <a:spLocks noChangeArrowheads="1"/>
          </p:cNvSpPr>
          <p:nvPr/>
        </p:nvSpPr>
        <p:spPr bwMode="auto">
          <a:xfrm>
            <a:off x="13105014" y="6632805"/>
            <a:ext cx="11363603" cy="1900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913" tIns="140237" rIns="74913" bIns="37456"/>
          <a:lstStyle>
            <a:lvl1pPr marL="457200" indent="-457200">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6600">
                <a:solidFill>
                  <a:schemeClr val="tx1"/>
                </a:solidFill>
                <a:latin typeface="Gill Sans MT" panose="020B0502020104020203" pitchFamily="34" charset="0"/>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5200">
                <a:solidFill>
                  <a:schemeClr val="tx1"/>
                </a:solidFill>
                <a:latin typeface="Gill Sans MT" panose="020B0502020104020203" pitchFamily="34" charset="0"/>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5200">
                <a:solidFill>
                  <a:schemeClr val="tx1"/>
                </a:solidFill>
                <a:latin typeface="Gill Sans MT" panose="020B0502020104020203" pitchFamily="34" charset="0"/>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4600">
                <a:solidFill>
                  <a:schemeClr val="tx1"/>
                </a:solidFill>
                <a:latin typeface="Gill Sans MT" panose="020B0502020104020203" pitchFamily="34" charset="0"/>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3900">
                <a:solidFill>
                  <a:schemeClr val="tx1"/>
                </a:solidFill>
                <a:latin typeface="Gill Sans MT" panose="020B0502020104020203" pitchFamily="34" charset="0"/>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3900">
                <a:solidFill>
                  <a:schemeClr val="tx1"/>
                </a:solidFill>
                <a:latin typeface="Gill Sans MT" panose="020B0502020104020203" pitchFamily="34" charset="0"/>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3900">
                <a:solidFill>
                  <a:schemeClr val="tx1"/>
                </a:solidFill>
                <a:latin typeface="Gill Sans MT" panose="020B0502020104020203" pitchFamily="34" charset="0"/>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3900">
                <a:solidFill>
                  <a:schemeClr val="tx1"/>
                </a:solidFill>
                <a:latin typeface="Gill Sans MT" panose="020B0502020104020203" pitchFamily="34" charset="0"/>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 pos="14173200" algn="l"/>
              </a:tabLst>
              <a:defRPr sz="3900">
                <a:solidFill>
                  <a:schemeClr val="tx1"/>
                </a:solidFill>
                <a:latin typeface="Gill Sans MT" panose="020B0502020104020203" pitchFamily="34" charset="0"/>
              </a:defRPr>
            </a:lvl9pPr>
          </a:lstStyle>
          <a:p>
            <a:pPr marL="475183" indent="-475183" algn="just">
              <a:lnSpc>
                <a:spcPct val="100000"/>
              </a:lnSpc>
              <a:spcBef>
                <a:spcPts val="600"/>
              </a:spcBef>
              <a:spcAft>
                <a:spcPts val="600"/>
              </a:spcAft>
              <a:buClr>
                <a:srgbClr val="000000"/>
              </a:buClr>
              <a:buFont typeface="Courier New" panose="02070309020205020404" pitchFamily="49" charset="0"/>
              <a:buChar char="o"/>
              <a:defRPr/>
            </a:pPr>
            <a:r>
              <a:rPr lang="en-US" altLang="sl-SI" sz="2400" b="1" dirty="0">
                <a:solidFill>
                  <a:srgbClr val="373734"/>
                </a:solidFill>
                <a:latin typeface="Arial" panose="020B0604020202020204" pitchFamily="34" charset="0"/>
                <a:cs typeface="Arial" panose="020B0604020202020204" pitchFamily="34" charset="0"/>
              </a:rPr>
              <a:t>Twelve in-depth interviews</a:t>
            </a:r>
            <a:r>
              <a:rPr lang="en-US" altLang="sl-SI" sz="2400" dirty="0">
                <a:solidFill>
                  <a:srgbClr val="373734"/>
                </a:solidFill>
                <a:latin typeface="Arial" panose="020B0604020202020204" pitchFamily="34" charset="0"/>
                <a:cs typeface="Arial" panose="020B0604020202020204" pitchFamily="34" charset="0"/>
              </a:rPr>
              <a:t> with those that received refugee status in Slovenia, six of Syrian (4 male, 2 female) and six of Eritrean (3 male, 3 female) nationality. </a:t>
            </a:r>
            <a:r>
              <a:rPr lang="sl-SI" altLang="sl-SI" sz="2400" dirty="0">
                <a:solidFill>
                  <a:srgbClr val="373734"/>
                </a:solidFill>
                <a:latin typeface="Arial" panose="020B0604020202020204" pitchFamily="34" charset="0"/>
                <a:cs typeface="Arial" panose="020B0604020202020204" pitchFamily="34" charset="0"/>
              </a:rPr>
              <a:t>Interviews took place in November 2018.</a:t>
            </a:r>
            <a:endParaRPr lang="en-US" altLang="sl-SI" sz="24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r>
              <a:rPr lang="en-US" altLang="sl-SI" sz="2400" dirty="0">
                <a:solidFill>
                  <a:srgbClr val="373734"/>
                </a:solidFill>
                <a:latin typeface="Arial" panose="020B0604020202020204" pitchFamily="34" charset="0"/>
                <a:cs typeface="Arial" panose="020B0604020202020204" pitchFamily="34" charset="0"/>
              </a:rPr>
              <a:t>They were asked to describe their dwellings in their home country, their accommodations on the journey to Slovenia and their current accommodation. </a:t>
            </a: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24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0" indent="0" algn="just">
              <a:lnSpc>
                <a:spcPct val="100000"/>
              </a:lnSpc>
              <a:spcBef>
                <a:spcPts val="600"/>
              </a:spcBef>
              <a:spcAft>
                <a:spcPts val="600"/>
              </a:spcAft>
              <a:buClr>
                <a:srgbClr val="000000"/>
              </a:buClr>
              <a:buNone/>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0" indent="0" algn="just">
              <a:lnSpc>
                <a:spcPct val="100000"/>
              </a:lnSpc>
              <a:spcBef>
                <a:spcPts val="600"/>
              </a:spcBef>
              <a:spcAft>
                <a:spcPts val="600"/>
              </a:spcAft>
              <a:buClr>
                <a:srgbClr val="000000"/>
              </a:buClr>
              <a:buNone/>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r>
              <a:rPr lang="en-US" altLang="sl-SI" sz="2400" dirty="0">
                <a:solidFill>
                  <a:srgbClr val="373734"/>
                </a:solidFill>
                <a:latin typeface="Arial" panose="020B0604020202020204" pitchFamily="34" charset="0"/>
                <a:cs typeface="Arial" panose="020B0604020202020204" pitchFamily="34" charset="0"/>
              </a:rPr>
              <a:t>They were asked for feedback on a draft building plan to develop an adaptable and modifiable modular wooden building that could be used as a temporary dwelling.</a:t>
            </a:r>
          </a:p>
          <a:p>
            <a:pPr marL="475183" indent="-475183" algn="just">
              <a:lnSpc>
                <a:spcPct val="100000"/>
              </a:lnSpc>
              <a:spcBef>
                <a:spcPts val="600"/>
              </a:spcBef>
              <a:spcAft>
                <a:spcPts val="600"/>
              </a:spcAft>
              <a:buClr>
                <a:srgbClr val="000000"/>
              </a:buClr>
              <a:buFont typeface="Courier New" panose="02070309020205020404" pitchFamily="49" charset="0"/>
              <a:buChar char="o"/>
              <a:defRPr/>
            </a:pPr>
            <a:r>
              <a:rPr lang="en-US" altLang="sl-SI" sz="2400" dirty="0">
                <a:solidFill>
                  <a:srgbClr val="373734"/>
                </a:solidFill>
                <a:latin typeface="Arial" panose="020B0604020202020204" pitchFamily="34" charset="0"/>
                <a:cs typeface="Arial" panose="020B0604020202020204" pitchFamily="34" charset="0"/>
              </a:rPr>
              <a:t>Dwelling features that the interviewees valued most were having </a:t>
            </a:r>
            <a:r>
              <a:rPr lang="en-US" altLang="sl-SI" sz="2400" b="1" dirty="0">
                <a:solidFill>
                  <a:srgbClr val="373734"/>
                </a:solidFill>
                <a:latin typeface="Arial" panose="020B0604020202020204" pitchFamily="34" charset="0"/>
                <a:cs typeface="Arial" panose="020B0604020202020204" pitchFamily="34" charset="0"/>
              </a:rPr>
              <a:t>private bathrooms and kitchens and being settled in cities</a:t>
            </a:r>
            <a:r>
              <a:rPr lang="en-US" altLang="sl-SI" sz="2400" dirty="0">
                <a:solidFill>
                  <a:srgbClr val="373734"/>
                </a:solidFill>
                <a:latin typeface="Arial" panose="020B0604020202020204" pitchFamily="34" charset="0"/>
                <a:cs typeface="Arial" panose="020B0604020202020204" pitchFamily="34" charset="0"/>
              </a:rPr>
              <a:t>, close to necessary infrastructure and integrated with the local population.</a:t>
            </a:r>
          </a:p>
          <a:p>
            <a:pPr marL="475183" indent="-475183" algn="just">
              <a:lnSpc>
                <a:spcPct val="100000"/>
              </a:lnSpc>
              <a:spcBef>
                <a:spcPts val="600"/>
              </a:spcBef>
              <a:spcAft>
                <a:spcPts val="600"/>
              </a:spcAft>
              <a:buClr>
                <a:srgbClr val="000000"/>
              </a:buClr>
              <a:buFont typeface="Courier New" panose="02070309020205020404" pitchFamily="49" charset="0"/>
              <a:buChar char="o"/>
              <a:defRPr/>
            </a:pPr>
            <a:r>
              <a:rPr lang="en-US" altLang="sl-SI" sz="2400" dirty="0">
                <a:solidFill>
                  <a:srgbClr val="373734"/>
                </a:solidFill>
                <a:latin typeface="Arial" panose="020B0604020202020204" pitchFamily="34" charset="0"/>
                <a:cs typeface="Arial" panose="020B0604020202020204" pitchFamily="34" charset="0"/>
              </a:rPr>
              <a:t>They did not show strong preferences toward any construction materials, but some of them showed some concerns regarding the use of wood, especially those from Eritrea having less experience with wood as a construction material.</a:t>
            </a: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a:p>
            <a:pPr marL="475183" indent="-475183" algn="just">
              <a:lnSpc>
                <a:spcPct val="100000"/>
              </a:lnSpc>
              <a:spcBef>
                <a:spcPts val="600"/>
              </a:spcBef>
              <a:spcAft>
                <a:spcPts val="600"/>
              </a:spcAft>
              <a:buClr>
                <a:srgbClr val="000000"/>
              </a:buClr>
              <a:buFont typeface="Courier New" panose="02070309020205020404" pitchFamily="49" charset="0"/>
              <a:buChar char="o"/>
              <a:defRPr/>
            </a:pPr>
            <a:endParaRPr lang="en-US" altLang="sl-SI" sz="3200" dirty="0">
              <a:solidFill>
                <a:srgbClr val="373734"/>
              </a:solidFill>
              <a:latin typeface="Arial" panose="020B0604020202020204" pitchFamily="34" charset="0"/>
              <a:cs typeface="Arial" panose="020B0604020202020204" pitchFamily="34" charset="0"/>
            </a:endParaRPr>
          </a:p>
        </p:txBody>
      </p:sp>
      <p:sp>
        <p:nvSpPr>
          <p:cNvPr id="13319" name="Text Box 9">
            <a:extLst>
              <a:ext uri="{FF2B5EF4-FFF2-40B4-BE49-F238E27FC236}">
                <a16:creationId xmlns:a16="http://schemas.microsoft.com/office/drawing/2014/main" id="{B0048C61-601E-D442-BDC6-C41B36E780F4}"/>
              </a:ext>
            </a:extLst>
          </p:cNvPr>
          <p:cNvSpPr txBox="1">
            <a:spLocks noChangeArrowheads="1"/>
          </p:cNvSpPr>
          <p:nvPr/>
        </p:nvSpPr>
        <p:spPr bwMode="auto">
          <a:xfrm>
            <a:off x="13301579" y="5637088"/>
            <a:ext cx="2352553" cy="1328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4913" tIns="37456" rIns="74913" bIns="37456"/>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Lst>
              <a:defRPr sz="3900">
                <a:solidFill>
                  <a:schemeClr val="tx1"/>
                </a:solidFill>
                <a:latin typeface="Gill Sans MT" panose="020B0502020104020203" pitchFamily="34" charset="77"/>
              </a:defRPr>
            </a:lvl9pPr>
          </a:lstStyle>
          <a:p>
            <a:pPr eaLnBrk="1" hangingPunct="1">
              <a:lnSpc>
                <a:spcPct val="100000"/>
              </a:lnSpc>
              <a:spcBef>
                <a:spcPct val="0"/>
              </a:spcBef>
              <a:buClr>
                <a:srgbClr val="000000"/>
              </a:buClr>
              <a:buFont typeface="Times New Roman" panose="02020603050405020304" pitchFamily="18" charset="0"/>
              <a:buNone/>
            </a:pPr>
            <a:r>
              <a:rPr lang="en-US" altLang="sl-SI" sz="4800" b="1" dirty="0">
                <a:solidFill>
                  <a:srgbClr val="7FB642"/>
                </a:solidFill>
                <a:latin typeface="Arial" panose="020B0604020202020204" pitchFamily="34" charset="0"/>
                <a:cs typeface="Arial" panose="020B0604020202020204" pitchFamily="34" charset="0"/>
              </a:rPr>
              <a:t>Study of user needs</a:t>
            </a:r>
          </a:p>
        </p:txBody>
      </p:sp>
      <p:sp>
        <p:nvSpPr>
          <p:cNvPr id="13321" name="Text Box 43">
            <a:extLst>
              <a:ext uri="{FF2B5EF4-FFF2-40B4-BE49-F238E27FC236}">
                <a16:creationId xmlns:a16="http://schemas.microsoft.com/office/drawing/2014/main" id="{FA841980-F6B3-094B-9BD2-5C6FD60BE90A}"/>
              </a:ext>
            </a:extLst>
          </p:cNvPr>
          <p:cNvSpPr txBox="1">
            <a:spLocks noChangeArrowheads="1"/>
          </p:cNvSpPr>
          <p:nvPr/>
        </p:nvSpPr>
        <p:spPr bwMode="auto">
          <a:xfrm>
            <a:off x="13268998" y="20124043"/>
            <a:ext cx="3687411" cy="1345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4913" tIns="37456" rIns="74913" bIns="37456"/>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9pPr>
          </a:lstStyle>
          <a:p>
            <a:pPr eaLnBrk="1" hangingPunct="1">
              <a:lnSpc>
                <a:spcPct val="100000"/>
              </a:lnSpc>
              <a:spcBef>
                <a:spcPct val="0"/>
              </a:spcBef>
              <a:buClr>
                <a:srgbClr val="000000"/>
              </a:buClr>
              <a:buFont typeface="Times New Roman" panose="02020603050405020304" pitchFamily="18" charset="0"/>
              <a:buNone/>
            </a:pPr>
            <a:r>
              <a:rPr lang="sl-SI" altLang="sl-SI" sz="4800" b="1" dirty="0">
                <a:solidFill>
                  <a:srgbClr val="7FB642"/>
                </a:solidFill>
                <a:latin typeface="Arial" panose="020B0604020202020204" pitchFamily="34" charset="0"/>
                <a:ea typeface="Droid Sans Fallback" charset="0"/>
                <a:cs typeface="Arial" panose="020B0604020202020204" pitchFamily="34" charset="0"/>
              </a:rPr>
              <a:t>Discussion of results and future work</a:t>
            </a:r>
            <a:endParaRPr lang="en-US" altLang="sl-SI" sz="4800" b="1" dirty="0">
              <a:solidFill>
                <a:srgbClr val="7FB642"/>
              </a:solidFill>
              <a:latin typeface="Arial" panose="020B0604020202020204" pitchFamily="34" charset="0"/>
              <a:ea typeface="Droid Sans Fallback" charset="0"/>
              <a:cs typeface="Arial" panose="020B0604020202020204" pitchFamily="34" charset="0"/>
            </a:endParaRPr>
          </a:p>
        </p:txBody>
      </p:sp>
      <p:sp>
        <p:nvSpPr>
          <p:cNvPr id="13322" name="Line 44">
            <a:extLst>
              <a:ext uri="{FF2B5EF4-FFF2-40B4-BE49-F238E27FC236}">
                <a16:creationId xmlns:a16="http://schemas.microsoft.com/office/drawing/2014/main" id="{F42CC479-EF3B-9546-86C9-608784557106}"/>
              </a:ext>
            </a:extLst>
          </p:cNvPr>
          <p:cNvSpPr>
            <a:spLocks noChangeShapeType="1"/>
          </p:cNvSpPr>
          <p:nvPr/>
        </p:nvSpPr>
        <p:spPr bwMode="auto">
          <a:xfrm>
            <a:off x="13078406" y="25236611"/>
            <a:ext cx="11308622" cy="2"/>
          </a:xfrm>
          <a:prstGeom prst="line">
            <a:avLst/>
          </a:prstGeom>
          <a:noFill/>
          <a:ln w="5472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3323" name="Text Box 51">
            <a:extLst>
              <a:ext uri="{FF2B5EF4-FFF2-40B4-BE49-F238E27FC236}">
                <a16:creationId xmlns:a16="http://schemas.microsoft.com/office/drawing/2014/main" id="{D7B63A35-C700-1749-880D-9A0181BE46AB}"/>
              </a:ext>
            </a:extLst>
          </p:cNvPr>
          <p:cNvSpPr txBox="1">
            <a:spLocks noChangeArrowheads="1"/>
          </p:cNvSpPr>
          <p:nvPr/>
        </p:nvSpPr>
        <p:spPr bwMode="auto">
          <a:xfrm>
            <a:off x="754608" y="905477"/>
            <a:ext cx="12350405" cy="4664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913" tIns="60949" rIns="74913" bIns="37456"/>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defRPr sz="3900">
                <a:solidFill>
                  <a:schemeClr val="tx1"/>
                </a:solidFill>
                <a:latin typeface="Gill Sans MT" panose="020B0502020104020203" pitchFamily="34" charset="77"/>
              </a:defRPr>
            </a:lvl9pPr>
          </a:lstStyle>
          <a:p>
            <a:pPr eaLnBrk="1" hangingPunct="1">
              <a:lnSpc>
                <a:spcPct val="93000"/>
              </a:lnSpc>
              <a:spcBef>
                <a:spcPct val="0"/>
              </a:spcBef>
              <a:buClr>
                <a:srgbClr val="000000"/>
              </a:buClr>
              <a:buFont typeface="Times New Roman" panose="02020603050405020304" pitchFamily="18" charset="0"/>
              <a:buNone/>
            </a:pPr>
            <a:r>
              <a:rPr lang="en-US" altLang="sl-SI" sz="2800" dirty="0">
                <a:solidFill>
                  <a:srgbClr val="7FB642"/>
                </a:solidFill>
                <a:latin typeface="Arial" panose="020B0604020202020204" pitchFamily="34" charset="0"/>
                <a:cs typeface="Arial" panose="020B0604020202020204" pitchFamily="34" charset="0"/>
              </a:rPr>
              <a:t>The </a:t>
            </a:r>
            <a:r>
              <a:rPr lang="en-US" altLang="sl-SI" sz="2800" dirty="0" err="1">
                <a:solidFill>
                  <a:srgbClr val="7FB642"/>
                </a:solidFill>
                <a:latin typeface="Arial" panose="020B0604020202020204" pitchFamily="34" charset="0"/>
                <a:cs typeface="Arial" panose="020B0604020202020204" pitchFamily="34" charset="0"/>
              </a:rPr>
              <a:t>InnoRenew</a:t>
            </a:r>
            <a:r>
              <a:rPr lang="en-US" altLang="sl-SI" sz="2800" dirty="0">
                <a:solidFill>
                  <a:srgbClr val="7FB642"/>
                </a:solidFill>
                <a:latin typeface="Arial" panose="020B0604020202020204" pitchFamily="34" charset="0"/>
                <a:cs typeface="Arial" panose="020B0604020202020204" pitchFamily="34" charset="0"/>
              </a:rPr>
              <a:t> </a:t>
            </a:r>
            <a:r>
              <a:rPr lang="en-US" altLang="sl-SI" sz="2800" dirty="0" err="1">
                <a:solidFill>
                  <a:srgbClr val="7FB642"/>
                </a:solidFill>
                <a:latin typeface="Arial" panose="020B0604020202020204" pitchFamily="34" charset="0"/>
                <a:cs typeface="Arial" panose="020B0604020202020204" pitchFamily="34" charset="0"/>
              </a:rPr>
              <a:t>CoE</a:t>
            </a:r>
            <a:r>
              <a:rPr lang="en-US" altLang="sl-SI" sz="2800" dirty="0">
                <a:solidFill>
                  <a:srgbClr val="7FB642"/>
                </a:solidFill>
                <a:latin typeface="Arial" panose="020B0604020202020204" pitchFamily="34" charset="0"/>
                <a:cs typeface="Arial" panose="020B0604020202020204" pitchFamily="34" charset="0"/>
              </a:rPr>
              <a:t> International Conference 2020</a:t>
            </a:r>
          </a:p>
        </p:txBody>
      </p:sp>
      <p:sp>
        <p:nvSpPr>
          <p:cNvPr id="13324" name="Text Box 52">
            <a:extLst>
              <a:ext uri="{FF2B5EF4-FFF2-40B4-BE49-F238E27FC236}">
                <a16:creationId xmlns:a16="http://schemas.microsoft.com/office/drawing/2014/main" id="{66A92603-1025-BC42-93BB-22EFE329D1C3}"/>
              </a:ext>
            </a:extLst>
          </p:cNvPr>
          <p:cNvSpPr txBox="1">
            <a:spLocks noChangeArrowheads="1"/>
          </p:cNvSpPr>
          <p:nvPr/>
        </p:nvSpPr>
        <p:spPr bwMode="auto">
          <a:xfrm>
            <a:off x="18828617" y="905485"/>
            <a:ext cx="5640000" cy="644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913" tIns="60949" rIns="74913" bIns="37456"/>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Lst>
              <a:defRPr sz="3900">
                <a:solidFill>
                  <a:schemeClr val="tx1"/>
                </a:solidFill>
                <a:latin typeface="Gill Sans MT" panose="020B0502020104020203" pitchFamily="34" charset="77"/>
              </a:defRPr>
            </a:lvl9pPr>
          </a:lstStyle>
          <a:p>
            <a:pPr eaLnBrk="1" hangingPunct="1">
              <a:lnSpc>
                <a:spcPct val="93000"/>
              </a:lnSpc>
              <a:spcBef>
                <a:spcPct val="0"/>
              </a:spcBef>
              <a:buClr>
                <a:srgbClr val="000000"/>
              </a:buClr>
              <a:buFont typeface="Times New Roman" panose="02020603050405020304" pitchFamily="18" charset="0"/>
              <a:buNone/>
            </a:pPr>
            <a:r>
              <a:rPr lang="en-US" altLang="sl-SI" sz="2800" dirty="0">
                <a:solidFill>
                  <a:srgbClr val="7FB642"/>
                </a:solidFill>
                <a:latin typeface="Arial" panose="020B0604020202020204" pitchFamily="34" charset="0"/>
                <a:cs typeface="Arial" panose="020B0604020202020204" pitchFamily="34" charset="0"/>
              </a:rPr>
              <a:t>3</a:t>
            </a:r>
            <a:r>
              <a:rPr lang="sl-SI" altLang="sl-SI" sz="2800" dirty="0">
                <a:solidFill>
                  <a:srgbClr val="7FB642"/>
                </a:solidFill>
                <a:latin typeface="Arial" panose="020B0604020202020204" pitchFamily="34" charset="0"/>
                <a:cs typeface="Arial" panose="020B0604020202020204" pitchFamily="34" charset="0"/>
              </a:rPr>
              <a:t> </a:t>
            </a:r>
            <a:r>
              <a:rPr lang="en-US" altLang="sl-SI" sz="2800" dirty="0">
                <a:solidFill>
                  <a:srgbClr val="7FB642"/>
                </a:solidFill>
                <a:latin typeface="Arial" panose="020B0604020202020204" pitchFamily="34" charset="0"/>
                <a:cs typeface="Arial" panose="020B0604020202020204" pitchFamily="34" charset="0"/>
              </a:rPr>
              <a:t>September</a:t>
            </a:r>
            <a:r>
              <a:rPr lang="sl-SI" altLang="sl-SI" sz="2800" dirty="0">
                <a:solidFill>
                  <a:srgbClr val="7FB642"/>
                </a:solidFill>
                <a:latin typeface="Arial" panose="020B0604020202020204" pitchFamily="34" charset="0"/>
                <a:cs typeface="Arial" panose="020B0604020202020204" pitchFamily="34" charset="0"/>
              </a:rPr>
              <a:t> </a:t>
            </a:r>
            <a:r>
              <a:rPr lang="en-US" altLang="sl-SI" sz="2800" dirty="0">
                <a:solidFill>
                  <a:srgbClr val="7FB642"/>
                </a:solidFill>
                <a:latin typeface="Arial" panose="020B0604020202020204" pitchFamily="34" charset="0"/>
                <a:cs typeface="Arial" panose="020B0604020202020204" pitchFamily="34" charset="0"/>
              </a:rPr>
              <a:t>2020, Izola, Slovenia</a:t>
            </a:r>
          </a:p>
        </p:txBody>
      </p:sp>
      <p:pic>
        <p:nvPicPr>
          <p:cNvPr id="13325" name="Picture 57" descr="LogoColor.pdf">
            <a:extLst>
              <a:ext uri="{FF2B5EF4-FFF2-40B4-BE49-F238E27FC236}">
                <a16:creationId xmlns:a16="http://schemas.microsoft.com/office/drawing/2014/main" id="{04FF282F-A11C-244F-BF3C-451622DC0F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363" y="32833369"/>
            <a:ext cx="2578006" cy="2579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4" name="Text Box 41">
            <a:extLst>
              <a:ext uri="{FF2B5EF4-FFF2-40B4-BE49-F238E27FC236}">
                <a16:creationId xmlns:a16="http://schemas.microsoft.com/office/drawing/2014/main" id="{ACDEC8BC-2C89-4100-8FC2-82463094F978}"/>
              </a:ext>
            </a:extLst>
          </p:cNvPr>
          <p:cNvSpPr txBox="1">
            <a:spLocks noChangeArrowheads="1"/>
          </p:cNvSpPr>
          <p:nvPr/>
        </p:nvSpPr>
        <p:spPr bwMode="auto">
          <a:xfrm>
            <a:off x="890629" y="6561167"/>
            <a:ext cx="11824612" cy="48974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913" tIns="154919" rIns="74913" bIns="37456"/>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6600">
                <a:solidFill>
                  <a:schemeClr val="tx1"/>
                </a:solidFill>
                <a:latin typeface="Gill Sans MT" panose="020B0502020104020203" pitchFamily="34" charset="0"/>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5200">
                <a:solidFill>
                  <a:schemeClr val="tx1"/>
                </a:solidFill>
                <a:latin typeface="Gill Sans MT" panose="020B0502020104020203" pitchFamily="34" charset="0"/>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5200">
                <a:solidFill>
                  <a:schemeClr val="tx1"/>
                </a:solidFill>
                <a:latin typeface="Gill Sans MT" panose="020B0502020104020203" pitchFamily="34" charset="0"/>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4600">
                <a:solidFill>
                  <a:schemeClr val="tx1"/>
                </a:solidFill>
                <a:latin typeface="Gill Sans MT" panose="020B0502020104020203" pitchFamily="34" charset="0"/>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3900">
                <a:solidFill>
                  <a:schemeClr val="tx1"/>
                </a:solidFill>
                <a:latin typeface="Gill Sans MT" panose="020B0502020104020203" pitchFamily="34" charset="0"/>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3900">
                <a:solidFill>
                  <a:schemeClr val="tx1"/>
                </a:solidFill>
                <a:latin typeface="Gill Sans MT" panose="020B0502020104020203" pitchFamily="34" charset="0"/>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3900">
                <a:solidFill>
                  <a:schemeClr val="tx1"/>
                </a:solidFill>
                <a:latin typeface="Gill Sans MT" panose="020B0502020104020203" pitchFamily="34" charset="0"/>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3900">
                <a:solidFill>
                  <a:schemeClr val="tx1"/>
                </a:solidFill>
                <a:latin typeface="Gill Sans MT" panose="020B0502020104020203" pitchFamily="34" charset="0"/>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 pos="12344400" algn="l"/>
                <a:tab pos="12801600" algn="l"/>
                <a:tab pos="13258800" algn="l"/>
                <a:tab pos="13716000" algn="l"/>
              </a:tabLst>
              <a:defRPr sz="3900">
                <a:solidFill>
                  <a:schemeClr val="tx1"/>
                </a:solidFill>
                <a:latin typeface="Gill Sans MT" panose="020B0502020104020203" pitchFamily="34" charset="0"/>
              </a:defRPr>
            </a:lvl9pPr>
          </a:lstStyle>
          <a:p>
            <a:pPr algn="just">
              <a:lnSpc>
                <a:spcPct val="100000"/>
              </a:lnSpc>
              <a:spcBef>
                <a:spcPts val="600"/>
              </a:spcBef>
              <a:spcAft>
                <a:spcPts val="1200"/>
              </a:spcAft>
              <a:buClr>
                <a:srgbClr val="000000"/>
              </a:buClr>
              <a:buSzPct val="45000"/>
              <a:buNone/>
              <a:defRPr/>
            </a:pPr>
            <a:r>
              <a:rPr lang="en-US" altLang="sl-SI" sz="2400" dirty="0">
                <a:solidFill>
                  <a:srgbClr val="373734"/>
                </a:solidFill>
                <a:latin typeface="Arial" panose="020B0604020202020204" pitchFamily="34" charset="0"/>
                <a:cs typeface="Arial" panose="020B0604020202020204" pitchFamily="34" charset="0"/>
              </a:rPr>
              <a:t>Temporary housing solutions are needed in civil protection for offering shelter to people in disaster-affected areas and other displaced persons. According to UNHCR, around 79,5 million people were displaced worldwide at the end of 2019. Often, shipping containers are used for shelters, and while some studies highlighted the positive aspects (Zhang and </a:t>
            </a:r>
            <a:r>
              <a:rPr lang="en-US" altLang="sl-SI" sz="2400" dirty="0" err="1">
                <a:solidFill>
                  <a:srgbClr val="373734"/>
                </a:solidFill>
                <a:latin typeface="Arial" panose="020B0604020202020204" pitchFamily="34" charset="0"/>
                <a:cs typeface="Arial" panose="020B0604020202020204" pitchFamily="34" charset="0"/>
              </a:rPr>
              <a:t>Elmpt</a:t>
            </a:r>
            <a:r>
              <a:rPr lang="en-US" altLang="sl-SI" sz="2400" dirty="0">
                <a:solidFill>
                  <a:srgbClr val="373734"/>
                </a:solidFill>
                <a:latin typeface="Arial" panose="020B0604020202020204" pitchFamily="34" charset="0"/>
                <a:cs typeface="Arial" panose="020B0604020202020204" pitchFamily="34" charset="0"/>
              </a:rPr>
              <a:t>, 2014; Hong 2017) and their sustainability (Islam et al., 2016), others have pointed out the need for better and more sustainable solutions (</a:t>
            </a:r>
            <a:r>
              <a:rPr lang="en-US" altLang="sl-SI" sz="2400" dirty="0" err="1">
                <a:solidFill>
                  <a:srgbClr val="373734"/>
                </a:solidFill>
                <a:latin typeface="Arial" panose="020B0604020202020204" pitchFamily="34" charset="0"/>
                <a:cs typeface="Arial" panose="020B0604020202020204" pitchFamily="34" charset="0"/>
              </a:rPr>
              <a:t>Perruci</a:t>
            </a:r>
            <a:r>
              <a:rPr lang="en-US" altLang="sl-SI" sz="2400" dirty="0">
                <a:solidFill>
                  <a:srgbClr val="373734"/>
                </a:solidFill>
                <a:latin typeface="Arial" panose="020B0604020202020204" pitchFamily="34" charset="0"/>
                <a:cs typeface="Arial" panose="020B0604020202020204" pitchFamily="34" charset="0"/>
              </a:rPr>
              <a:t> et al., 2016). </a:t>
            </a:r>
          </a:p>
          <a:p>
            <a:pPr algn="just">
              <a:lnSpc>
                <a:spcPct val="100000"/>
              </a:lnSpc>
              <a:spcBef>
                <a:spcPts val="600"/>
              </a:spcBef>
              <a:spcAft>
                <a:spcPts val="1200"/>
              </a:spcAft>
              <a:buClr>
                <a:srgbClr val="000000"/>
              </a:buClr>
              <a:buSzPct val="45000"/>
              <a:buNone/>
              <a:defRPr/>
            </a:pPr>
            <a:r>
              <a:rPr lang="en-US" altLang="sl-SI" sz="2400" b="1" dirty="0">
                <a:solidFill>
                  <a:srgbClr val="7FB642"/>
                </a:solidFill>
                <a:latin typeface="Arial" panose="020B0604020202020204" pitchFamily="34" charset="0"/>
                <a:cs typeface="Arial" panose="020B0604020202020204" pitchFamily="34" charset="0"/>
              </a:rPr>
              <a:t>Different types of temporary housing of UNHCR in terms of durability:</a:t>
            </a:r>
            <a:endParaRPr lang="sl-SI" altLang="sl-SI" sz="2400" b="1" dirty="0">
              <a:solidFill>
                <a:srgbClr val="7FB642"/>
              </a:solidFill>
              <a:latin typeface="Arial" panose="020B0604020202020204" pitchFamily="34" charset="0"/>
              <a:cs typeface="Arial" panose="020B0604020202020204" pitchFamily="34" charset="0"/>
            </a:endParaRPr>
          </a:p>
          <a:p>
            <a:pPr marL="475720" indent="-475720" algn="just">
              <a:lnSpc>
                <a:spcPct val="100000"/>
              </a:lnSpc>
              <a:spcBef>
                <a:spcPts val="600"/>
              </a:spcBef>
              <a:spcAft>
                <a:spcPts val="1200"/>
              </a:spcAft>
              <a:buClr>
                <a:srgbClr val="000000"/>
              </a:buClr>
              <a:buFont typeface="Courier New" panose="02070309020205020404" pitchFamily="49" charset="0"/>
              <a:buChar char="o"/>
              <a:defRPr/>
            </a:pPr>
            <a:endParaRPr lang="sl-SI" altLang="sl-SI" sz="3200" dirty="0">
              <a:solidFill>
                <a:srgbClr val="373734"/>
              </a:solidFill>
              <a:latin typeface="Arial" panose="020B0604020202020204" pitchFamily="34" charset="0"/>
              <a:cs typeface="Arial" panose="020B0604020202020204" pitchFamily="34" charset="0"/>
            </a:endParaRPr>
          </a:p>
          <a:p>
            <a:pPr marL="475720" indent="-475720" algn="just">
              <a:lnSpc>
                <a:spcPct val="100000"/>
              </a:lnSpc>
              <a:spcBef>
                <a:spcPts val="600"/>
              </a:spcBef>
              <a:spcAft>
                <a:spcPts val="1200"/>
              </a:spcAft>
              <a:buClr>
                <a:srgbClr val="000000"/>
              </a:buClr>
              <a:buFont typeface="Courier New" panose="02070309020205020404" pitchFamily="49" charset="0"/>
              <a:buChar char="o"/>
              <a:defRPr/>
            </a:pPr>
            <a:endParaRPr lang="sl-SI" altLang="sl-SI" sz="3200" dirty="0">
              <a:solidFill>
                <a:srgbClr val="373734"/>
              </a:solidFill>
              <a:latin typeface="Arial" panose="020B0604020202020204" pitchFamily="34" charset="0"/>
              <a:cs typeface="Arial" panose="020B0604020202020204" pitchFamily="34" charset="0"/>
            </a:endParaRPr>
          </a:p>
          <a:p>
            <a:pPr marL="475720" indent="-475720" algn="just">
              <a:lnSpc>
                <a:spcPct val="100000"/>
              </a:lnSpc>
              <a:spcBef>
                <a:spcPts val="600"/>
              </a:spcBef>
              <a:spcAft>
                <a:spcPts val="1200"/>
              </a:spcAft>
              <a:buClr>
                <a:srgbClr val="000000"/>
              </a:buClr>
              <a:buFont typeface="Courier New" panose="02070309020205020404" pitchFamily="49" charset="0"/>
              <a:buChar char="o"/>
              <a:defRPr/>
            </a:pPr>
            <a:endParaRPr lang="sl-SI" altLang="sl-SI" sz="3200" dirty="0">
              <a:solidFill>
                <a:srgbClr val="373734"/>
              </a:solidFill>
              <a:latin typeface="Arial" panose="020B0604020202020204" pitchFamily="34" charset="0"/>
              <a:cs typeface="Arial" panose="020B0604020202020204" pitchFamily="34" charset="0"/>
            </a:endParaRPr>
          </a:p>
          <a:p>
            <a:pPr algn="just">
              <a:lnSpc>
                <a:spcPct val="100000"/>
              </a:lnSpc>
              <a:spcBef>
                <a:spcPts val="600"/>
              </a:spcBef>
              <a:spcAft>
                <a:spcPts val="1200"/>
              </a:spcAft>
              <a:buClr>
                <a:srgbClr val="000000"/>
              </a:buClr>
              <a:buNone/>
              <a:defRPr/>
            </a:pPr>
            <a:endParaRPr lang="sl-SI" altLang="sl-SI" sz="3200" dirty="0">
              <a:solidFill>
                <a:srgbClr val="373734"/>
              </a:solidFill>
              <a:latin typeface="Arial" panose="020B0604020202020204" pitchFamily="34" charset="0"/>
              <a:cs typeface="Arial" panose="020B0604020202020204" pitchFamily="34" charset="0"/>
            </a:endParaRPr>
          </a:p>
          <a:p>
            <a:pPr algn="just">
              <a:lnSpc>
                <a:spcPct val="100000"/>
              </a:lnSpc>
              <a:spcBef>
                <a:spcPts val="600"/>
              </a:spcBef>
              <a:spcAft>
                <a:spcPts val="1200"/>
              </a:spcAft>
              <a:buClr>
                <a:srgbClr val="000000"/>
              </a:buClr>
              <a:buNone/>
              <a:defRPr/>
            </a:pPr>
            <a:endParaRPr lang="sl-SI" altLang="sl-SI" sz="3200" dirty="0">
              <a:solidFill>
                <a:srgbClr val="373734"/>
              </a:solidFill>
              <a:latin typeface="Arial" panose="020B0604020202020204" pitchFamily="34" charset="0"/>
              <a:cs typeface="Arial" panose="020B0604020202020204" pitchFamily="34" charset="0"/>
            </a:endParaRPr>
          </a:p>
          <a:p>
            <a:pPr algn="just">
              <a:lnSpc>
                <a:spcPct val="100000"/>
              </a:lnSpc>
              <a:spcBef>
                <a:spcPts val="600"/>
              </a:spcBef>
              <a:spcAft>
                <a:spcPts val="1200"/>
              </a:spcAft>
              <a:buClr>
                <a:srgbClr val="000000"/>
              </a:buClr>
              <a:buNone/>
              <a:defRPr/>
            </a:pPr>
            <a:endParaRPr lang="sl-SI" altLang="sl-SI" sz="3200" u="sng" dirty="0">
              <a:solidFill>
                <a:srgbClr val="373734"/>
              </a:solidFill>
              <a:latin typeface="Arial" panose="020B0604020202020204" pitchFamily="34" charset="0"/>
              <a:cs typeface="Arial" panose="020B0604020202020204" pitchFamily="34" charset="0"/>
            </a:endParaRPr>
          </a:p>
          <a:p>
            <a:pPr algn="just">
              <a:lnSpc>
                <a:spcPct val="100000"/>
              </a:lnSpc>
              <a:spcBef>
                <a:spcPts val="600"/>
              </a:spcBef>
              <a:spcAft>
                <a:spcPts val="1200"/>
              </a:spcAft>
              <a:buClr>
                <a:srgbClr val="000000"/>
              </a:buClr>
              <a:buNone/>
              <a:defRPr/>
            </a:pPr>
            <a:endParaRPr lang="sl-SI" altLang="sl-SI" sz="3200" dirty="0">
              <a:solidFill>
                <a:srgbClr val="373734"/>
              </a:solidFill>
              <a:latin typeface="Arial" panose="020B0604020202020204" pitchFamily="34" charset="0"/>
              <a:cs typeface="Arial" panose="020B0604020202020204" pitchFamily="34" charset="0"/>
            </a:endParaRPr>
          </a:p>
        </p:txBody>
      </p:sp>
      <p:sp>
        <p:nvSpPr>
          <p:cNvPr id="13330" name="AutoShape 25" descr="https://static.innorenew.eu/app/uploads/2017/06/UPLogo.svg">
            <a:extLst>
              <a:ext uri="{FF2B5EF4-FFF2-40B4-BE49-F238E27FC236}">
                <a16:creationId xmlns:a16="http://schemas.microsoft.com/office/drawing/2014/main" id="{26A37133-B63F-8E44-9DA9-A1450CCF60D0}"/>
              </a:ext>
            </a:extLst>
          </p:cNvPr>
          <p:cNvSpPr>
            <a:spLocks noChangeAspect="1" noChangeArrowheads="1"/>
          </p:cNvSpPr>
          <p:nvPr/>
        </p:nvSpPr>
        <p:spPr bwMode="auto">
          <a:xfrm>
            <a:off x="12580425" y="17532833"/>
            <a:ext cx="253704" cy="25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ill Sans MT" panose="020B0502020104020203" pitchFamily="34" charset="77"/>
              </a:defRPr>
            </a:lvl1pPr>
            <a:lvl2pPr marL="742950" indent="-285750">
              <a:defRPr>
                <a:solidFill>
                  <a:schemeClr val="tx1"/>
                </a:solidFill>
                <a:latin typeface="Gill Sans MT" panose="020B0502020104020203" pitchFamily="34" charset="77"/>
              </a:defRPr>
            </a:lvl2pPr>
            <a:lvl3pPr marL="1143000" indent="-228600">
              <a:defRPr>
                <a:solidFill>
                  <a:schemeClr val="tx1"/>
                </a:solidFill>
                <a:latin typeface="Gill Sans MT" panose="020B0502020104020203" pitchFamily="34" charset="77"/>
              </a:defRPr>
            </a:lvl3pPr>
            <a:lvl4pPr marL="1600200" indent="-228600">
              <a:defRPr>
                <a:solidFill>
                  <a:schemeClr val="tx1"/>
                </a:solidFill>
                <a:latin typeface="Gill Sans MT" panose="020B0502020104020203" pitchFamily="34" charset="77"/>
              </a:defRPr>
            </a:lvl4pPr>
            <a:lvl5pPr marL="2057400" indent="-228600">
              <a:defRPr>
                <a:solidFill>
                  <a:schemeClr val="tx1"/>
                </a:solidFill>
                <a:latin typeface="Gill Sans MT" panose="020B0502020104020203" pitchFamily="34" charset="77"/>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77"/>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77"/>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77"/>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77"/>
              </a:defRPr>
            </a:lvl9pPr>
          </a:lstStyle>
          <a:p>
            <a:endParaRPr lang="LID8192" altLang="LID8192"/>
          </a:p>
        </p:txBody>
      </p:sp>
      <p:grpSp>
        <p:nvGrpSpPr>
          <p:cNvPr id="38" name="Group 19">
            <a:extLst>
              <a:ext uri="{FF2B5EF4-FFF2-40B4-BE49-F238E27FC236}">
                <a16:creationId xmlns:a16="http://schemas.microsoft.com/office/drawing/2014/main" id="{5EC09612-AB1B-4DC9-8E42-A27CFF2E07FD}"/>
              </a:ext>
            </a:extLst>
          </p:cNvPr>
          <p:cNvGrpSpPr>
            <a:grpSpLocks/>
          </p:cNvGrpSpPr>
          <p:nvPr/>
        </p:nvGrpSpPr>
        <p:grpSpPr bwMode="auto">
          <a:xfrm>
            <a:off x="1056225" y="13606918"/>
            <a:ext cx="11609299" cy="12133749"/>
            <a:chOff x="-8089599" y="23007398"/>
            <a:chExt cx="13948533" cy="14576154"/>
          </a:xfrm>
        </p:grpSpPr>
        <p:sp>
          <p:nvSpPr>
            <p:cNvPr id="39" name="Flowchart: Alternate Process 38">
              <a:extLst>
                <a:ext uri="{FF2B5EF4-FFF2-40B4-BE49-F238E27FC236}">
                  <a16:creationId xmlns:a16="http://schemas.microsoft.com/office/drawing/2014/main" id="{CA69BA5E-85FF-4785-BA75-BCA48D2D43C9}"/>
                </a:ext>
              </a:extLst>
            </p:cNvPr>
            <p:cNvSpPr/>
            <p:nvPr/>
          </p:nvSpPr>
          <p:spPr>
            <a:xfrm>
              <a:off x="-1452073" y="23007398"/>
              <a:ext cx="7240861" cy="1528526"/>
            </a:xfrm>
            <a:prstGeom prst="flowChartAlternateProcess">
              <a:avLst/>
            </a:prstGeom>
            <a:solidFill>
              <a:srgbClr val="7FB642"/>
            </a:solidFill>
            <a:ln>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latin typeface="Arial" panose="020B0604020202020204" pitchFamily="34" charset="0"/>
                  <a:cs typeface="Arial" panose="020B0604020202020204" pitchFamily="34" charset="0"/>
                </a:rPr>
                <a:t>UNH</a:t>
              </a:r>
              <a:r>
                <a:rPr lang="sl-SI" sz="2400" b="1" dirty="0">
                  <a:latin typeface="Arial" panose="020B0604020202020204" pitchFamily="34" charset="0"/>
                  <a:cs typeface="Arial" panose="020B0604020202020204" pitchFamily="34" charset="0"/>
                </a:rPr>
                <a:t>C</a:t>
              </a:r>
              <a:r>
                <a:rPr lang="en-US" sz="2400" b="1" dirty="0">
                  <a:latin typeface="Arial" panose="020B0604020202020204" pitchFamily="34" charset="0"/>
                  <a:cs typeface="Arial" panose="020B0604020202020204" pitchFamily="34" charset="0"/>
                </a:rPr>
                <a:t>R self- standing family tent:  </a:t>
              </a:r>
            </a:p>
            <a:p>
              <a:pPr algn="ctr">
                <a:defRPr/>
              </a:pPr>
              <a:r>
                <a:rPr lang="en-US" b="1" dirty="0">
                  <a:latin typeface="Arial" panose="020B0604020202020204" pitchFamily="34" charset="0"/>
                  <a:cs typeface="Arial" panose="020B0604020202020204" pitchFamily="34" charset="0"/>
                </a:rPr>
                <a:t>1 year durability; high density polyethylene ( HDPE) fibers, polyester cotton, plastic sheeting</a:t>
              </a:r>
              <a:endParaRPr lang="en-SI" b="1" dirty="0">
                <a:latin typeface="Arial" panose="020B0604020202020204" pitchFamily="34" charset="0"/>
                <a:cs typeface="Arial" panose="020B0604020202020204" pitchFamily="34" charset="0"/>
              </a:endParaRPr>
            </a:p>
          </p:txBody>
        </p:sp>
        <p:sp>
          <p:nvSpPr>
            <p:cNvPr id="40" name="Flowchart: Alternate Process 39">
              <a:extLst>
                <a:ext uri="{FF2B5EF4-FFF2-40B4-BE49-F238E27FC236}">
                  <a16:creationId xmlns:a16="http://schemas.microsoft.com/office/drawing/2014/main" id="{9D9559C2-BBA1-43A8-A575-229428A52865}"/>
                </a:ext>
              </a:extLst>
            </p:cNvPr>
            <p:cNvSpPr/>
            <p:nvPr/>
          </p:nvSpPr>
          <p:spPr>
            <a:xfrm>
              <a:off x="-8089599" y="23065040"/>
              <a:ext cx="5932926" cy="1500960"/>
            </a:xfrm>
            <a:prstGeom prst="flowChartAlternateProcess">
              <a:avLst/>
            </a:prstGeom>
            <a:solidFill>
              <a:srgbClr val="7FB642"/>
            </a:solidFill>
            <a:ln>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latin typeface="Arial" panose="020B0604020202020204" pitchFamily="34" charset="0"/>
                  <a:cs typeface="Arial" panose="020B0604020202020204" pitchFamily="34" charset="0"/>
                </a:rPr>
                <a:t>UNHCR family tent :</a:t>
              </a:r>
              <a:r>
                <a:rPr lang="en-US" sz="2800" b="1"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1 year durability; polyester cotton blend and plastic sheeting</a:t>
              </a:r>
              <a:endParaRPr lang="en-SI" b="1" dirty="0">
                <a:latin typeface="Arial" panose="020B0604020202020204" pitchFamily="34" charset="0"/>
                <a:cs typeface="Arial" panose="020B0604020202020204" pitchFamily="34" charset="0"/>
              </a:endParaRPr>
            </a:p>
          </p:txBody>
        </p:sp>
        <p:sp>
          <p:nvSpPr>
            <p:cNvPr id="41" name="Flowchart: Alternate Process 40">
              <a:extLst>
                <a:ext uri="{FF2B5EF4-FFF2-40B4-BE49-F238E27FC236}">
                  <a16:creationId xmlns:a16="http://schemas.microsoft.com/office/drawing/2014/main" id="{1675AC53-E6D5-4196-AC4C-0A3C74B66568}"/>
                </a:ext>
              </a:extLst>
            </p:cNvPr>
            <p:cNvSpPr/>
            <p:nvPr/>
          </p:nvSpPr>
          <p:spPr>
            <a:xfrm>
              <a:off x="-1452073" y="31763351"/>
              <a:ext cx="7283743" cy="5820199"/>
            </a:xfrm>
            <a:prstGeom prst="flowChartAlternateProcess">
              <a:avLst/>
            </a:prstGeom>
            <a:solidFill>
              <a:srgbClr val="7FB642"/>
            </a:solidFill>
            <a:ln>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latin typeface="Arial" panose="020B0604020202020204" pitchFamily="34" charset="0"/>
                  <a:cs typeface="Arial" panose="020B0604020202020204" pitchFamily="34" charset="0"/>
                </a:rPr>
                <a:t>Material choice of the shelters is less environmentally friendly for the types with shorter durability. This is problematic since it causes enormous amounts of waste that cannot be recycled. Use of natural and biodegradable materials for the shelter design should be encouraged.</a:t>
              </a:r>
              <a:endParaRPr lang="en-SI" sz="2800" b="1" dirty="0">
                <a:latin typeface="Arial" panose="020B0604020202020204" pitchFamily="34" charset="0"/>
                <a:cs typeface="Arial" panose="020B0604020202020204" pitchFamily="34" charset="0"/>
              </a:endParaRPr>
            </a:p>
          </p:txBody>
        </p:sp>
        <p:sp>
          <p:nvSpPr>
            <p:cNvPr id="42" name="Flowchart: Alternate Process 41">
              <a:extLst>
                <a:ext uri="{FF2B5EF4-FFF2-40B4-BE49-F238E27FC236}">
                  <a16:creationId xmlns:a16="http://schemas.microsoft.com/office/drawing/2014/main" id="{052EEFC8-E433-4B1A-851C-98641C9672B5}"/>
                </a:ext>
              </a:extLst>
            </p:cNvPr>
            <p:cNvSpPr/>
            <p:nvPr/>
          </p:nvSpPr>
          <p:spPr>
            <a:xfrm>
              <a:off x="-1452073" y="29399066"/>
              <a:ext cx="7311007" cy="1925950"/>
            </a:xfrm>
            <a:prstGeom prst="flowChartAlternateProcess">
              <a:avLst/>
            </a:prstGeom>
            <a:solidFill>
              <a:srgbClr val="7FB642"/>
            </a:solidFill>
            <a:ln>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latin typeface="Arial" panose="020B0604020202020204" pitchFamily="34" charset="0"/>
                  <a:cs typeface="Arial" panose="020B0604020202020204" pitchFamily="34" charset="0"/>
                </a:rPr>
                <a:t>Transitional shelter: </a:t>
              </a:r>
              <a:r>
                <a:rPr lang="en-US" b="1" dirty="0">
                  <a:latin typeface="Arial" panose="020B0604020202020204" pitchFamily="34" charset="0"/>
                  <a:cs typeface="Arial" panose="020B0604020202020204" pitchFamily="34" charset="0"/>
                </a:rPr>
                <a:t>2-4 years durability; steel structure and sheet metal, aluminum foam insulation</a:t>
              </a:r>
              <a:endParaRPr lang="en-SI" b="1" dirty="0">
                <a:latin typeface="Arial" panose="020B0604020202020204" pitchFamily="34" charset="0"/>
                <a:cs typeface="Arial" panose="020B0604020202020204" pitchFamily="34" charset="0"/>
              </a:endParaRPr>
            </a:p>
          </p:txBody>
        </p:sp>
        <p:sp>
          <p:nvSpPr>
            <p:cNvPr id="43" name="Flowchart: Alternate Process 42">
              <a:extLst>
                <a:ext uri="{FF2B5EF4-FFF2-40B4-BE49-F238E27FC236}">
                  <a16:creationId xmlns:a16="http://schemas.microsoft.com/office/drawing/2014/main" id="{D3F26434-2DE0-4A69-8327-966F4A89A315}"/>
                </a:ext>
              </a:extLst>
            </p:cNvPr>
            <p:cNvSpPr/>
            <p:nvPr/>
          </p:nvSpPr>
          <p:spPr>
            <a:xfrm>
              <a:off x="-8089599" y="29399066"/>
              <a:ext cx="5876824" cy="1925950"/>
            </a:xfrm>
            <a:prstGeom prst="flowChartAlternateProcess">
              <a:avLst/>
            </a:prstGeom>
            <a:solidFill>
              <a:srgbClr val="7FB642"/>
            </a:solidFill>
            <a:ln>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latin typeface="Arial" panose="020B0604020202020204" pitchFamily="34" charset="0"/>
                  <a:cs typeface="Arial" panose="020B0604020202020204" pitchFamily="34" charset="0"/>
                </a:rPr>
                <a:t>Refuge Housing Unit: </a:t>
              </a:r>
              <a:r>
                <a:rPr lang="en-US" b="1" dirty="0">
                  <a:latin typeface="Arial" panose="020B0604020202020204" pitchFamily="34" charset="0"/>
                  <a:cs typeface="Arial" panose="020B0604020202020204" pitchFamily="34" charset="0"/>
                </a:rPr>
                <a:t>3 years durability; steel frame, polyolefin foam panels, UV stabilized polymer plastic  (doors and windows), woven high-density polyethylene fibers (floor)</a:t>
              </a:r>
              <a:endParaRPr lang="en-SI" b="1" dirty="0">
                <a:latin typeface="Arial" panose="020B0604020202020204" pitchFamily="34" charset="0"/>
                <a:cs typeface="Arial" panose="020B0604020202020204" pitchFamily="34" charset="0"/>
              </a:endParaRPr>
            </a:p>
          </p:txBody>
        </p:sp>
        <p:sp>
          <p:nvSpPr>
            <p:cNvPr id="44" name="Flowchart: Alternate Process 43">
              <a:extLst>
                <a:ext uri="{FF2B5EF4-FFF2-40B4-BE49-F238E27FC236}">
                  <a16:creationId xmlns:a16="http://schemas.microsoft.com/office/drawing/2014/main" id="{89A4346A-BCCB-4A8D-A859-2C7A60CE91DC}"/>
                </a:ext>
              </a:extLst>
            </p:cNvPr>
            <p:cNvSpPr/>
            <p:nvPr/>
          </p:nvSpPr>
          <p:spPr>
            <a:xfrm>
              <a:off x="-8064223" y="35720491"/>
              <a:ext cx="5826070" cy="1863061"/>
            </a:xfrm>
            <a:prstGeom prst="flowChartAlternateProcess">
              <a:avLst/>
            </a:prstGeom>
            <a:solidFill>
              <a:srgbClr val="7FB642"/>
            </a:solidFill>
            <a:ln>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latin typeface="Arial" panose="020B0604020202020204" pitchFamily="34" charset="0"/>
                  <a:cs typeface="Arial" panose="020B0604020202020204" pitchFamily="34" charset="0"/>
                </a:rPr>
                <a:t>Durable shelter: </a:t>
              </a:r>
              <a:r>
                <a:rPr lang="en-US" b="1" dirty="0">
                  <a:latin typeface="Arial" panose="020B0604020202020204" pitchFamily="34" charset="0"/>
                  <a:cs typeface="Arial" panose="020B0604020202020204" pitchFamily="34" charset="0"/>
                </a:rPr>
                <a:t>10 years durability; brick or concrete tiles, concrete, cement mortar, ceramic tiles or sheet metal (roof), steel beams</a:t>
              </a:r>
              <a:endParaRPr lang="en-SI" b="1" dirty="0">
                <a:latin typeface="Arial" panose="020B0604020202020204" pitchFamily="34" charset="0"/>
                <a:cs typeface="Arial" panose="020B0604020202020204" pitchFamily="34" charset="0"/>
              </a:endParaRPr>
            </a:p>
          </p:txBody>
        </p:sp>
      </p:grpSp>
      <p:sp>
        <p:nvSpPr>
          <p:cNvPr id="46" name="Line 5">
            <a:extLst>
              <a:ext uri="{FF2B5EF4-FFF2-40B4-BE49-F238E27FC236}">
                <a16:creationId xmlns:a16="http://schemas.microsoft.com/office/drawing/2014/main" id="{8DB0272E-3515-4C33-96E3-BA75DD866207}"/>
              </a:ext>
            </a:extLst>
          </p:cNvPr>
          <p:cNvSpPr>
            <a:spLocks noChangeShapeType="1"/>
          </p:cNvSpPr>
          <p:nvPr/>
        </p:nvSpPr>
        <p:spPr bwMode="auto">
          <a:xfrm flipV="1">
            <a:off x="13159994" y="6420685"/>
            <a:ext cx="11308623" cy="21838"/>
          </a:xfrm>
          <a:prstGeom prst="line">
            <a:avLst/>
          </a:prstGeom>
          <a:noFill/>
          <a:ln w="5472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aphicFrame>
        <p:nvGraphicFramePr>
          <p:cNvPr id="4" name="Object 3">
            <a:extLst>
              <a:ext uri="{FF2B5EF4-FFF2-40B4-BE49-F238E27FC236}">
                <a16:creationId xmlns:a16="http://schemas.microsoft.com/office/drawing/2014/main" id="{700DB7B9-DA1D-4105-8443-3099B2C40747}"/>
              </a:ext>
            </a:extLst>
          </p:cNvPr>
          <p:cNvGraphicFramePr>
            <a:graphicFrameLocks noChangeAspect="1"/>
          </p:cNvGraphicFramePr>
          <p:nvPr>
            <p:extLst>
              <p:ext uri="{D42A27DB-BD31-4B8C-83A1-F6EECF244321}">
                <p14:modId xmlns:p14="http://schemas.microsoft.com/office/powerpoint/2010/main" val="3170437453"/>
              </p:ext>
            </p:extLst>
          </p:nvPr>
        </p:nvGraphicFramePr>
        <p:xfrm>
          <a:off x="1088185" y="10211541"/>
          <a:ext cx="4912203" cy="3291087"/>
        </p:xfrm>
        <a:graphic>
          <a:graphicData uri="http://schemas.openxmlformats.org/presentationml/2006/ole">
            <mc:AlternateContent xmlns:mc="http://schemas.openxmlformats.org/markup-compatibility/2006">
              <mc:Choice xmlns:v="urn:schemas-microsoft-com:vml" Requires="v">
                <p:oleObj spid="_x0000_s1086" r:id="rId6" imgW="3511080" imgH="2352960" progId="">
                  <p:embed/>
                </p:oleObj>
              </mc:Choice>
              <mc:Fallback>
                <p:oleObj r:id="rId6" imgW="3511080" imgH="2352960" progId="">
                  <p:embed/>
                  <p:pic>
                    <p:nvPicPr>
                      <p:cNvPr id="4" name="Object 3">
                        <a:extLst>
                          <a:ext uri="{FF2B5EF4-FFF2-40B4-BE49-F238E27FC236}">
                            <a16:creationId xmlns:a16="http://schemas.microsoft.com/office/drawing/2014/main" id="{700DB7B9-DA1D-4105-8443-3099B2C40747}"/>
                          </a:ext>
                        </a:extLst>
                      </p:cNvPr>
                      <p:cNvPicPr/>
                      <p:nvPr/>
                    </p:nvPicPr>
                    <p:blipFill>
                      <a:blip r:embed="rId7"/>
                      <a:stretch>
                        <a:fillRect/>
                      </a:stretch>
                    </p:blipFill>
                    <p:spPr>
                      <a:xfrm>
                        <a:off x="1088185" y="10211541"/>
                        <a:ext cx="4912203" cy="3291087"/>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3AE0F7B-7992-4C5F-B89D-9F9D82BB191C}"/>
              </a:ext>
            </a:extLst>
          </p:cNvPr>
          <p:cNvGraphicFramePr>
            <a:graphicFrameLocks noChangeAspect="1"/>
          </p:cNvGraphicFramePr>
          <p:nvPr>
            <p:extLst>
              <p:ext uri="{D42A27DB-BD31-4B8C-83A1-F6EECF244321}">
                <p14:modId xmlns:p14="http://schemas.microsoft.com/office/powerpoint/2010/main" val="3148385827"/>
              </p:ext>
            </p:extLst>
          </p:nvPr>
        </p:nvGraphicFramePr>
        <p:xfrm>
          <a:off x="6580607" y="10194293"/>
          <a:ext cx="5807151" cy="3268763"/>
        </p:xfrm>
        <a:graphic>
          <a:graphicData uri="http://schemas.openxmlformats.org/presentationml/2006/ole">
            <mc:AlternateContent xmlns:mc="http://schemas.openxmlformats.org/markup-compatibility/2006">
              <mc:Choice xmlns:v="urn:schemas-microsoft-com:vml" Requires="v">
                <p:oleObj spid="_x0000_s1087" r:id="rId8" imgW="3389040" imgH="2029680" progId="">
                  <p:embed/>
                </p:oleObj>
              </mc:Choice>
              <mc:Fallback>
                <p:oleObj r:id="rId8" imgW="3389040" imgH="2029680" progId="">
                  <p:embed/>
                  <p:pic>
                    <p:nvPicPr>
                      <p:cNvPr id="5" name="Object 4">
                        <a:extLst>
                          <a:ext uri="{FF2B5EF4-FFF2-40B4-BE49-F238E27FC236}">
                            <a16:creationId xmlns:a16="http://schemas.microsoft.com/office/drawing/2014/main" id="{13AE0F7B-7992-4C5F-B89D-9F9D82BB191C}"/>
                          </a:ext>
                        </a:extLst>
                      </p:cNvPr>
                      <p:cNvPicPr/>
                      <p:nvPr/>
                    </p:nvPicPr>
                    <p:blipFill>
                      <a:blip r:embed="rId9"/>
                      <a:stretch>
                        <a:fillRect/>
                      </a:stretch>
                    </p:blipFill>
                    <p:spPr>
                      <a:xfrm>
                        <a:off x="6580607" y="10194293"/>
                        <a:ext cx="5807151" cy="326876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CE40B83A-296B-4201-A265-47FAF919D168}"/>
              </a:ext>
            </a:extLst>
          </p:cNvPr>
          <p:cNvGraphicFramePr>
            <a:graphicFrameLocks noChangeAspect="1"/>
          </p:cNvGraphicFramePr>
          <p:nvPr>
            <p:extLst>
              <p:ext uri="{D42A27DB-BD31-4B8C-83A1-F6EECF244321}">
                <p14:modId xmlns:p14="http://schemas.microsoft.com/office/powerpoint/2010/main" val="1881922332"/>
              </p:ext>
            </p:extLst>
          </p:nvPr>
        </p:nvGraphicFramePr>
        <p:xfrm>
          <a:off x="1056225" y="15773399"/>
          <a:ext cx="4891253" cy="2951235"/>
        </p:xfrm>
        <a:graphic>
          <a:graphicData uri="http://schemas.openxmlformats.org/presentationml/2006/ole">
            <mc:AlternateContent xmlns:mc="http://schemas.openxmlformats.org/markup-compatibility/2006">
              <mc:Choice xmlns:v="urn:schemas-microsoft-com:vml" Requires="v">
                <p:oleObj spid="_x0000_s1088" r:id="rId10" imgW="3486600" imgH="2103120" progId="">
                  <p:embed/>
                </p:oleObj>
              </mc:Choice>
              <mc:Fallback>
                <p:oleObj r:id="rId10" imgW="3486600" imgH="2103120" progId="">
                  <p:embed/>
                  <p:pic>
                    <p:nvPicPr>
                      <p:cNvPr id="7" name="Object 6">
                        <a:extLst>
                          <a:ext uri="{FF2B5EF4-FFF2-40B4-BE49-F238E27FC236}">
                            <a16:creationId xmlns:a16="http://schemas.microsoft.com/office/drawing/2014/main" id="{CE40B83A-296B-4201-A265-47FAF919D168}"/>
                          </a:ext>
                        </a:extLst>
                      </p:cNvPr>
                      <p:cNvPicPr/>
                      <p:nvPr/>
                    </p:nvPicPr>
                    <p:blipFill>
                      <a:blip r:embed="rId11"/>
                      <a:stretch>
                        <a:fillRect/>
                      </a:stretch>
                    </p:blipFill>
                    <p:spPr>
                      <a:xfrm>
                        <a:off x="1056225" y="15773399"/>
                        <a:ext cx="4891253" cy="295123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35F33C7-4CE5-45BA-8A42-C1FA386C5FE1}"/>
              </a:ext>
            </a:extLst>
          </p:cNvPr>
          <p:cNvGraphicFramePr>
            <a:graphicFrameLocks noChangeAspect="1"/>
          </p:cNvGraphicFramePr>
          <p:nvPr>
            <p:extLst>
              <p:ext uri="{D42A27DB-BD31-4B8C-83A1-F6EECF244321}">
                <p14:modId xmlns:p14="http://schemas.microsoft.com/office/powerpoint/2010/main" val="3560431749"/>
              </p:ext>
            </p:extLst>
          </p:nvPr>
        </p:nvGraphicFramePr>
        <p:xfrm>
          <a:off x="6594230" y="15206882"/>
          <a:ext cx="6026535" cy="3543415"/>
        </p:xfrm>
        <a:graphic>
          <a:graphicData uri="http://schemas.openxmlformats.org/presentationml/2006/ole">
            <mc:AlternateContent xmlns:mc="http://schemas.openxmlformats.org/markup-compatibility/2006">
              <mc:Choice xmlns:v="urn:schemas-microsoft-com:vml" Requires="v">
                <p:oleObj spid="_x0000_s1089" r:id="rId12" imgW="3608640" imgH="2249280" progId="">
                  <p:embed/>
                </p:oleObj>
              </mc:Choice>
              <mc:Fallback>
                <p:oleObj r:id="rId12" imgW="3608640" imgH="2249280" progId="">
                  <p:embed/>
                  <p:pic>
                    <p:nvPicPr>
                      <p:cNvPr id="8" name="Object 7">
                        <a:extLst>
                          <a:ext uri="{FF2B5EF4-FFF2-40B4-BE49-F238E27FC236}">
                            <a16:creationId xmlns:a16="http://schemas.microsoft.com/office/drawing/2014/main" id="{535F33C7-4CE5-45BA-8A42-C1FA386C5FE1}"/>
                          </a:ext>
                        </a:extLst>
                      </p:cNvPr>
                      <p:cNvPicPr/>
                      <p:nvPr/>
                    </p:nvPicPr>
                    <p:blipFill>
                      <a:blip r:embed="rId13"/>
                      <a:stretch>
                        <a:fillRect/>
                      </a:stretch>
                    </p:blipFill>
                    <p:spPr>
                      <a:xfrm>
                        <a:off x="6594230" y="15206882"/>
                        <a:ext cx="6026535" cy="354341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86F9DAB5-9FD5-418C-B909-C28E5888B7DE}"/>
              </a:ext>
            </a:extLst>
          </p:cNvPr>
          <p:cNvGraphicFramePr>
            <a:graphicFrameLocks noChangeAspect="1"/>
          </p:cNvGraphicFramePr>
          <p:nvPr>
            <p:extLst>
              <p:ext uri="{D42A27DB-BD31-4B8C-83A1-F6EECF244321}">
                <p14:modId xmlns:p14="http://schemas.microsoft.com/office/powerpoint/2010/main" val="22532822"/>
              </p:ext>
            </p:extLst>
          </p:nvPr>
        </p:nvGraphicFramePr>
        <p:xfrm>
          <a:off x="1088185" y="20963116"/>
          <a:ext cx="4827332" cy="3024200"/>
        </p:xfrm>
        <a:graphic>
          <a:graphicData uri="http://schemas.openxmlformats.org/presentationml/2006/ole">
            <mc:AlternateContent xmlns:mc="http://schemas.openxmlformats.org/markup-compatibility/2006">
              <mc:Choice xmlns:v="urn:schemas-microsoft-com:vml" Requires="v">
                <p:oleObj spid="_x0000_s1090" r:id="rId14" imgW="3633120" imgH="2276640" progId="">
                  <p:embed/>
                </p:oleObj>
              </mc:Choice>
              <mc:Fallback>
                <p:oleObj r:id="rId14" imgW="3633120" imgH="2276640" progId="">
                  <p:embed/>
                  <p:pic>
                    <p:nvPicPr>
                      <p:cNvPr id="9" name="Object 8">
                        <a:extLst>
                          <a:ext uri="{FF2B5EF4-FFF2-40B4-BE49-F238E27FC236}">
                            <a16:creationId xmlns:a16="http://schemas.microsoft.com/office/drawing/2014/main" id="{86F9DAB5-9FD5-418C-B909-C28E5888B7DE}"/>
                          </a:ext>
                        </a:extLst>
                      </p:cNvPr>
                      <p:cNvPicPr/>
                      <p:nvPr/>
                    </p:nvPicPr>
                    <p:blipFill>
                      <a:blip r:embed="rId15"/>
                      <a:stretch>
                        <a:fillRect/>
                      </a:stretch>
                    </p:blipFill>
                    <p:spPr>
                      <a:xfrm>
                        <a:off x="1088185" y="20963116"/>
                        <a:ext cx="4827332" cy="30242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FA8E548-CFEF-4B57-A56C-CD2CDEBDD84F}"/>
              </a:ext>
            </a:extLst>
          </p:cNvPr>
          <p:cNvGraphicFramePr>
            <a:graphicFrameLocks noChangeAspect="1"/>
          </p:cNvGraphicFramePr>
          <p:nvPr>
            <p:extLst>
              <p:ext uri="{D42A27DB-BD31-4B8C-83A1-F6EECF244321}">
                <p14:modId xmlns:p14="http://schemas.microsoft.com/office/powerpoint/2010/main" val="1309713125"/>
              </p:ext>
            </p:extLst>
          </p:nvPr>
        </p:nvGraphicFramePr>
        <p:xfrm>
          <a:off x="13670115" y="9311065"/>
          <a:ext cx="7416824" cy="6211590"/>
        </p:xfrm>
        <a:graphic>
          <a:graphicData uri="http://schemas.openxmlformats.org/presentationml/2006/ole">
            <mc:AlternateContent xmlns:mc="http://schemas.openxmlformats.org/markup-compatibility/2006">
              <mc:Choice xmlns:v="urn:schemas-microsoft-com:vml" Requires="v">
                <p:oleObj spid="_x0000_s1091" r:id="rId16" imgW="4063320" imgH="3403080" progId="">
                  <p:embed/>
                </p:oleObj>
              </mc:Choice>
              <mc:Fallback>
                <p:oleObj r:id="rId16" imgW="4063320" imgH="3403080" progId="">
                  <p:embed/>
                  <p:pic>
                    <p:nvPicPr>
                      <p:cNvPr id="11" name="Object 10">
                        <a:extLst>
                          <a:ext uri="{FF2B5EF4-FFF2-40B4-BE49-F238E27FC236}">
                            <a16:creationId xmlns:a16="http://schemas.microsoft.com/office/drawing/2014/main" id="{0FA8E548-CFEF-4B57-A56C-CD2CDEBDD84F}"/>
                          </a:ext>
                        </a:extLst>
                      </p:cNvPr>
                      <p:cNvPicPr/>
                      <p:nvPr/>
                    </p:nvPicPr>
                    <p:blipFill>
                      <a:blip r:embed="rId17"/>
                      <a:stretch>
                        <a:fillRect/>
                      </a:stretch>
                    </p:blipFill>
                    <p:spPr>
                      <a:xfrm>
                        <a:off x="13670115" y="9311065"/>
                        <a:ext cx="7416824" cy="621159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09B945C6-C0EC-47A0-88A2-841492D8B2EF}"/>
              </a:ext>
            </a:extLst>
          </p:cNvPr>
          <p:cNvSpPr txBox="1"/>
          <p:nvPr/>
        </p:nvSpPr>
        <p:spPr>
          <a:xfrm>
            <a:off x="21238736" y="9339675"/>
            <a:ext cx="3296899" cy="569386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Journey of the interviewees from their hometowns to Slovenia: </a:t>
            </a:r>
          </a:p>
          <a:p>
            <a:endParaRPr lang="en-US" sz="24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Syria – Turkey – Slovenia</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Syria – Turkey – Greece – Slovenia</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Syria – Lebanon – Egypt – Libya – Italy – Slovenia</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Syria – Sudan – Iran – Turkey – Greece – Balkans – Slovenia</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Eritrea – Sudan – Libya – Italy – Slovenia</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Eritrea – Ethiopia – Sudan – Libya – Italy – Slovenia</a:t>
            </a:r>
          </a:p>
          <a:p>
            <a:endParaRPr lang="en-SI" sz="24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CAF4F697-9321-4431-8664-D397F9B111D4}"/>
              </a:ext>
            </a:extLst>
          </p:cNvPr>
          <p:cNvSpPr txBox="1"/>
          <p:nvPr/>
        </p:nvSpPr>
        <p:spPr>
          <a:xfrm>
            <a:off x="18876931" y="11086139"/>
            <a:ext cx="1629789" cy="461665"/>
          </a:xfrm>
          <a:prstGeom prst="rect">
            <a:avLst/>
          </a:prstGeom>
          <a:noFill/>
        </p:spPr>
        <p:txBody>
          <a:bodyPr wrap="square" rtlCol="0">
            <a:spAutoFit/>
          </a:bodyPr>
          <a:lstStyle/>
          <a:p>
            <a:r>
              <a:rPr lang="en-US" sz="2400" b="1" dirty="0">
                <a:solidFill>
                  <a:srgbClr val="FF0000"/>
                </a:solidFill>
                <a:latin typeface="Arial" panose="020B0604020202020204" pitchFamily="34" charset="0"/>
                <a:cs typeface="Arial" panose="020B0604020202020204" pitchFamily="34" charset="0"/>
              </a:rPr>
              <a:t>SYRIA</a:t>
            </a:r>
            <a:endParaRPr lang="en-SI" sz="2400" b="1" dirty="0">
              <a:solidFill>
                <a:srgbClr val="FF000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845C969-2130-47E9-B3A3-774EADB7C82B}"/>
              </a:ext>
            </a:extLst>
          </p:cNvPr>
          <p:cNvSpPr txBox="1"/>
          <p:nvPr/>
        </p:nvSpPr>
        <p:spPr>
          <a:xfrm>
            <a:off x="19240054" y="13037294"/>
            <a:ext cx="1545752" cy="461665"/>
          </a:xfrm>
          <a:prstGeom prst="rect">
            <a:avLst/>
          </a:prstGeom>
          <a:noFill/>
        </p:spPr>
        <p:txBody>
          <a:bodyPr wrap="square" rtlCol="0">
            <a:spAutoFit/>
          </a:bodyPr>
          <a:lstStyle/>
          <a:p>
            <a:r>
              <a:rPr lang="en-US" sz="2400" b="1" dirty="0">
                <a:solidFill>
                  <a:srgbClr val="FF0000"/>
                </a:solidFill>
                <a:latin typeface="Arial" panose="020B0604020202020204" pitchFamily="34" charset="0"/>
                <a:cs typeface="Arial" panose="020B0604020202020204" pitchFamily="34" charset="0"/>
              </a:rPr>
              <a:t>ERITREA</a:t>
            </a:r>
            <a:endParaRPr lang="en-SI" sz="2400" b="1" dirty="0">
              <a:solidFill>
                <a:srgbClr val="FF0000"/>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85AE6B1B-4CC1-43F5-ADEB-469D12E88BBD}"/>
              </a:ext>
            </a:extLst>
          </p:cNvPr>
          <p:cNvSpPr txBox="1"/>
          <p:nvPr/>
        </p:nvSpPr>
        <p:spPr>
          <a:xfrm>
            <a:off x="16419616" y="9533025"/>
            <a:ext cx="1917821" cy="461665"/>
          </a:xfrm>
          <a:prstGeom prst="rect">
            <a:avLst/>
          </a:prstGeom>
          <a:noFill/>
        </p:spPr>
        <p:txBody>
          <a:bodyPr wrap="square" rtlCol="0">
            <a:spAutoFit/>
          </a:bodyPr>
          <a:lstStyle/>
          <a:p>
            <a:r>
              <a:rPr lang="en-US" sz="2400" b="1" dirty="0">
                <a:solidFill>
                  <a:srgbClr val="FF0000"/>
                </a:solidFill>
                <a:latin typeface="Arial" panose="020B0604020202020204" pitchFamily="34" charset="0"/>
                <a:cs typeface="Arial" panose="020B0604020202020204" pitchFamily="34" charset="0"/>
              </a:rPr>
              <a:t>SLOVENIA</a:t>
            </a:r>
            <a:endParaRPr lang="en-SI" sz="2400" b="1" dirty="0">
              <a:solidFill>
                <a:srgbClr val="FF0000"/>
              </a:solidFill>
              <a:latin typeface="Arial" panose="020B0604020202020204" pitchFamily="34" charset="0"/>
              <a:cs typeface="Arial" panose="020B0604020202020204" pitchFamily="34" charset="0"/>
            </a:endParaRPr>
          </a:p>
        </p:txBody>
      </p:sp>
      <p:sp>
        <p:nvSpPr>
          <p:cNvPr id="6" name="Line 5">
            <a:extLst>
              <a:ext uri="{FF2B5EF4-FFF2-40B4-BE49-F238E27FC236}">
                <a16:creationId xmlns:a16="http://schemas.microsoft.com/office/drawing/2014/main" id="{3423F4BF-3EDE-44DD-B417-40653CB5E7A6}"/>
              </a:ext>
            </a:extLst>
          </p:cNvPr>
          <p:cNvSpPr>
            <a:spLocks noChangeShapeType="1"/>
          </p:cNvSpPr>
          <p:nvPr/>
        </p:nvSpPr>
        <p:spPr bwMode="auto">
          <a:xfrm>
            <a:off x="1090016" y="26172715"/>
            <a:ext cx="11599474" cy="37174"/>
          </a:xfrm>
          <a:prstGeom prst="line">
            <a:avLst/>
          </a:prstGeom>
          <a:noFill/>
          <a:ln w="5472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 name="Line 5">
            <a:extLst>
              <a:ext uri="{FF2B5EF4-FFF2-40B4-BE49-F238E27FC236}">
                <a16:creationId xmlns:a16="http://schemas.microsoft.com/office/drawing/2014/main" id="{AA402E85-9F62-468F-9E53-F6E76046D3E5}"/>
              </a:ext>
            </a:extLst>
          </p:cNvPr>
          <p:cNvSpPr>
            <a:spLocks noChangeShapeType="1"/>
          </p:cNvSpPr>
          <p:nvPr/>
        </p:nvSpPr>
        <p:spPr bwMode="auto">
          <a:xfrm>
            <a:off x="13078406" y="19782671"/>
            <a:ext cx="11218076" cy="53340"/>
          </a:xfrm>
          <a:prstGeom prst="line">
            <a:avLst/>
          </a:prstGeom>
          <a:noFill/>
          <a:ln w="5472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 name="TextBox 15">
            <a:extLst>
              <a:ext uri="{FF2B5EF4-FFF2-40B4-BE49-F238E27FC236}">
                <a16:creationId xmlns:a16="http://schemas.microsoft.com/office/drawing/2014/main" id="{22633435-368C-4EFF-AA8E-A0BFAAFFFAA4}"/>
              </a:ext>
            </a:extLst>
          </p:cNvPr>
          <p:cNvSpPr txBox="1"/>
          <p:nvPr/>
        </p:nvSpPr>
        <p:spPr>
          <a:xfrm>
            <a:off x="13159994" y="21204163"/>
            <a:ext cx="11227034" cy="3539430"/>
          </a:xfrm>
          <a:prstGeom prst="rect">
            <a:avLst/>
          </a:prstGeom>
          <a:noFill/>
        </p:spPr>
        <p:txBody>
          <a:bodyPr wrap="square" rtlCol="0">
            <a:spAutoFit/>
          </a:bodyPr>
          <a:lstStyle/>
          <a:p>
            <a:pPr algn="just"/>
            <a:r>
              <a:rPr lang="en-US" sz="2800" dirty="0">
                <a:latin typeface="Arial" panose="020B0604020202020204" pitchFamily="34" charset="0"/>
                <a:cs typeface="Arial" panose="020B0604020202020204" pitchFamily="34" charset="0"/>
              </a:rPr>
              <a:t>Study of user needs showed that natural materials are recognized as more desirable in most cases because they </a:t>
            </a:r>
            <a:r>
              <a:rPr lang="sl-SI" sz="2800" dirty="0">
                <a:latin typeface="Arial" panose="020B0604020202020204" pitchFamily="34" charset="0"/>
                <a:cs typeface="Arial" panose="020B0604020202020204" pitchFamily="34" charset="0"/>
              </a:rPr>
              <a:t>form healthier</a:t>
            </a:r>
            <a:r>
              <a:rPr lang="en-US" sz="2800" dirty="0">
                <a:latin typeface="Arial" panose="020B0604020202020204" pitchFamily="34" charset="0"/>
                <a:cs typeface="Arial" panose="020B0604020202020204" pitchFamily="34" charset="0"/>
              </a:rPr>
              <a:t> and </a:t>
            </a:r>
            <a:r>
              <a:rPr lang="sl-SI" sz="2800" dirty="0">
                <a:latin typeface="Arial" panose="020B0604020202020204" pitchFamily="34" charset="0"/>
                <a:cs typeface="Arial" panose="020B0604020202020204" pitchFamily="34" charset="0"/>
              </a:rPr>
              <a:t>more </a:t>
            </a:r>
            <a:r>
              <a:rPr lang="en-US" sz="2800" dirty="0">
                <a:latin typeface="Arial" panose="020B0604020202020204" pitchFamily="34" charset="0"/>
                <a:cs typeface="Arial" panose="020B0604020202020204" pitchFamily="34" charset="0"/>
              </a:rPr>
              <a:t>pleasant living environment</a:t>
            </a:r>
            <a:r>
              <a:rPr lang="sl-SI" sz="2800" dirty="0">
                <a:latin typeface="Arial" panose="020B0604020202020204" pitchFamily="34" charset="0"/>
                <a:cs typeface="Arial" panose="020B0604020202020204" pitchFamily="34" charset="0"/>
              </a:rPr>
              <a:t>s</a:t>
            </a:r>
            <a:r>
              <a:rPr lang="en-US" sz="2800" dirty="0">
                <a:latin typeface="Arial" panose="020B0604020202020204" pitchFamily="34" charset="0"/>
                <a:cs typeface="Arial" panose="020B0604020202020204" pitchFamily="34" charset="0"/>
              </a:rPr>
              <a:t>. However, there is some doubt about </a:t>
            </a:r>
            <a:r>
              <a:rPr lang="sl-SI" sz="2800" dirty="0">
                <a:latin typeface="Arial" panose="020B0604020202020204" pitchFamily="34" charset="0"/>
                <a:cs typeface="Arial" panose="020B0604020202020204" pitchFamily="34" charset="0"/>
              </a:rPr>
              <a:t>the </a:t>
            </a:r>
            <a:r>
              <a:rPr lang="en-US" sz="2800" dirty="0">
                <a:latin typeface="Arial" panose="020B0604020202020204" pitchFamily="34" charset="0"/>
                <a:cs typeface="Arial" panose="020B0604020202020204" pitchFamily="34" charset="0"/>
              </a:rPr>
              <a:t>durability of such materials, especially wood, which is also a major obstacle to not using it in larger projects for shelter design at UN</a:t>
            </a:r>
            <a:r>
              <a:rPr lang="sl-SI" sz="2800" dirty="0">
                <a:latin typeface="Arial" panose="020B0604020202020204" pitchFamily="34" charset="0"/>
                <a:cs typeface="Arial" panose="020B0604020202020204" pitchFamily="34" charset="0"/>
              </a:rPr>
              <a:t>HC</a:t>
            </a:r>
            <a:r>
              <a:rPr lang="en-US" sz="2800" dirty="0">
                <a:latin typeface="Arial" panose="020B0604020202020204" pitchFamily="34" charset="0"/>
                <a:cs typeface="Arial" panose="020B0604020202020204" pitchFamily="34" charset="0"/>
              </a:rPr>
              <a:t>R. Therefore, more investigation should be made into development of durable, lightweight and biodegradable materials for shelter design that would allow easy transportation to areas of displaced people.</a:t>
            </a:r>
            <a:endParaRPr lang="en-SI" sz="2800" dirty="0">
              <a:latin typeface="Arial" panose="020B0604020202020204" pitchFamily="34" charset="0"/>
              <a:cs typeface="Arial" panose="020B0604020202020204" pitchFamily="34" charset="0"/>
            </a:endParaRPr>
          </a:p>
        </p:txBody>
      </p:sp>
      <p:sp>
        <p:nvSpPr>
          <p:cNvPr id="17" name="Flowchart: Alternate Process 16">
            <a:extLst>
              <a:ext uri="{FF2B5EF4-FFF2-40B4-BE49-F238E27FC236}">
                <a16:creationId xmlns:a16="http://schemas.microsoft.com/office/drawing/2014/main" id="{5551E2A2-C4EC-41C7-B29C-E63F23A794FE}"/>
              </a:ext>
            </a:extLst>
          </p:cNvPr>
          <p:cNvSpPr/>
          <p:nvPr/>
        </p:nvSpPr>
        <p:spPr bwMode="auto">
          <a:xfrm>
            <a:off x="12974659" y="25740666"/>
            <a:ext cx="5289567" cy="6052839"/>
          </a:xfrm>
          <a:prstGeom prst="flowChartAlternateProcess">
            <a:avLst/>
          </a:prstGeom>
          <a:noFill/>
          <a:ln w="76200">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lgn="just">
              <a:lnSpc>
                <a:spcPct val="100000"/>
              </a:lnSpc>
              <a:spcBef>
                <a:spcPts val="600"/>
              </a:spcBef>
              <a:spcAft>
                <a:spcPts val="600"/>
              </a:spcAft>
              <a:buClr>
                <a:srgbClr val="000000"/>
              </a:buClr>
              <a:buNone/>
              <a:defRPr/>
            </a:pPr>
            <a:r>
              <a:rPr lang="en-US" altLang="sl-SI" sz="2000" b="1" dirty="0">
                <a:solidFill>
                  <a:srgbClr val="7FB642"/>
                </a:solidFill>
                <a:latin typeface="Arial" panose="020B0604020202020204" pitchFamily="34" charset="0"/>
                <a:cs typeface="Arial" panose="020B0604020202020204" pitchFamily="34" charset="0"/>
              </a:rPr>
              <a:t>Q: What materials would your ideal home use?</a:t>
            </a:r>
            <a:endParaRPr lang="en-US" altLang="sl-SI" sz="2000" i="1" dirty="0">
              <a:latin typeface="Arial" panose="020B0604020202020204" pitchFamily="34" charset="0"/>
              <a:cs typeface="Arial" panose="020B0604020202020204" pitchFamily="34" charset="0"/>
            </a:endParaRP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»Large windows because of ventilation, wooden are the best, then aluminum, then iron, fiberglass is also ok« (Adnan, Syrian, Male, Married with kids)</a:t>
            </a: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»For floor ceramics is better than wood because you just pour water and wash it, wood is more difficult to clean« (Bushra, Syrian, Female, Married with kids)</a:t>
            </a: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»Wooden floor because they look nicer and safer for kids« (</a:t>
            </a:r>
            <a:r>
              <a:rPr lang="en-US" altLang="sl-SI" i="1" dirty="0" err="1">
                <a:solidFill>
                  <a:schemeClr val="tx1"/>
                </a:solidFill>
                <a:latin typeface="Arial" panose="020B0604020202020204" pitchFamily="34" charset="0"/>
                <a:cs typeface="Arial" panose="020B0604020202020204" pitchFamily="34" charset="0"/>
              </a:rPr>
              <a:t>Fakhir</a:t>
            </a:r>
            <a:r>
              <a:rPr lang="en-US" altLang="sl-SI" i="1" dirty="0">
                <a:solidFill>
                  <a:schemeClr val="tx1"/>
                </a:solidFill>
                <a:latin typeface="Arial" panose="020B0604020202020204" pitchFamily="34" charset="0"/>
                <a:cs typeface="Arial" panose="020B0604020202020204" pitchFamily="34" charset="0"/>
              </a:rPr>
              <a:t>, Syrian, Male, Married with kids)</a:t>
            </a: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»I like wood and would like to have a white wooden board but for floor I prefer ceramics because it is more attractive than wooden« (</a:t>
            </a:r>
            <a:r>
              <a:rPr lang="en-US" altLang="sl-SI" i="1" dirty="0" err="1">
                <a:solidFill>
                  <a:schemeClr val="tx1"/>
                </a:solidFill>
                <a:latin typeface="Arial" panose="020B0604020202020204" pitchFamily="34" charset="0"/>
                <a:cs typeface="Arial" panose="020B0604020202020204" pitchFamily="34" charset="0"/>
              </a:rPr>
              <a:t>Hadinet</a:t>
            </a:r>
            <a:r>
              <a:rPr lang="en-US" altLang="sl-SI" i="1" dirty="0">
                <a:solidFill>
                  <a:schemeClr val="tx1"/>
                </a:solidFill>
                <a:latin typeface="Arial" panose="020B0604020202020204" pitchFamily="34" charset="0"/>
                <a:cs typeface="Arial" panose="020B0604020202020204" pitchFamily="34" charset="0"/>
              </a:rPr>
              <a:t>, Eritrean, Female, Single mother)</a:t>
            </a:r>
          </a:p>
        </p:txBody>
      </p:sp>
      <p:sp>
        <p:nvSpPr>
          <p:cNvPr id="19" name="Flowchart: Alternate Process 18">
            <a:extLst>
              <a:ext uri="{FF2B5EF4-FFF2-40B4-BE49-F238E27FC236}">
                <a16:creationId xmlns:a16="http://schemas.microsoft.com/office/drawing/2014/main" id="{A5FD8D83-9D02-4BAF-B105-7B1ECE51C289}"/>
              </a:ext>
            </a:extLst>
          </p:cNvPr>
          <p:cNvSpPr/>
          <p:nvPr/>
        </p:nvSpPr>
        <p:spPr bwMode="auto">
          <a:xfrm>
            <a:off x="18537963" y="25729632"/>
            <a:ext cx="5758519" cy="6063184"/>
          </a:xfrm>
          <a:prstGeom prst="flowChartAlternateProcess">
            <a:avLst/>
          </a:prstGeom>
          <a:noFill/>
          <a:ln w="76200">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lgn="just">
              <a:lnSpc>
                <a:spcPct val="100000"/>
              </a:lnSpc>
              <a:spcBef>
                <a:spcPts val="600"/>
              </a:spcBef>
              <a:spcAft>
                <a:spcPts val="600"/>
              </a:spcAft>
              <a:buClr>
                <a:srgbClr val="000000"/>
              </a:buClr>
              <a:buNone/>
              <a:defRPr/>
            </a:pPr>
            <a:r>
              <a:rPr lang="en-US" altLang="sl-SI" sz="2000" b="1" dirty="0">
                <a:solidFill>
                  <a:srgbClr val="7FB642"/>
                </a:solidFill>
                <a:latin typeface="Arial" panose="020B0604020202020204" pitchFamily="34" charset="0"/>
                <a:cs typeface="Arial" panose="020B0604020202020204" pitchFamily="34" charset="0"/>
              </a:rPr>
              <a:t>Q: What do you think about wood as construction material?</a:t>
            </a:r>
            <a:endParaRPr lang="en-US" altLang="sl-SI" sz="2000" i="1" dirty="0">
              <a:latin typeface="Arial" panose="020B0604020202020204" pitchFamily="34" charset="0"/>
              <a:cs typeface="Arial" panose="020B0604020202020204" pitchFamily="34" charset="0"/>
            </a:endParaRP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»Better and healthier than other building materials, gives the feeling of being in nature and it is soothing for psychological tension« (</a:t>
            </a:r>
            <a:r>
              <a:rPr lang="en-US" altLang="sl-SI" i="1" dirty="0" err="1">
                <a:solidFill>
                  <a:schemeClr val="tx1"/>
                </a:solidFill>
                <a:latin typeface="Arial" panose="020B0604020202020204" pitchFamily="34" charset="0"/>
                <a:cs typeface="Arial" panose="020B0604020202020204" pitchFamily="34" charset="0"/>
              </a:rPr>
              <a:t>Carim</a:t>
            </a:r>
            <a:r>
              <a:rPr lang="en-US" altLang="sl-SI" i="1" dirty="0">
                <a:solidFill>
                  <a:schemeClr val="tx1"/>
                </a:solidFill>
                <a:latin typeface="Arial" panose="020B0604020202020204" pitchFamily="34" charset="0"/>
                <a:cs typeface="Arial" panose="020B0604020202020204" pitchFamily="34" charset="0"/>
              </a:rPr>
              <a:t>, Syrian, Male, Single, No kids)</a:t>
            </a: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»I like it. When I was around ten years old my grandparents lived in a small wooden house in Syria« (</a:t>
            </a:r>
            <a:r>
              <a:rPr lang="en-US" altLang="sl-SI" i="1" dirty="0" err="1">
                <a:solidFill>
                  <a:schemeClr val="tx1"/>
                </a:solidFill>
                <a:latin typeface="Arial" panose="020B0604020202020204" pitchFamily="34" charset="0"/>
                <a:cs typeface="Arial" panose="020B0604020202020204" pitchFamily="34" charset="0"/>
              </a:rPr>
              <a:t>Dabir</a:t>
            </a:r>
            <a:r>
              <a:rPr lang="en-US" altLang="sl-SI" i="1" dirty="0">
                <a:solidFill>
                  <a:schemeClr val="tx1"/>
                </a:solidFill>
                <a:latin typeface="Arial" panose="020B0604020202020204" pitchFamily="34" charset="0"/>
                <a:cs typeface="Arial" panose="020B0604020202020204" pitchFamily="34" charset="0"/>
              </a:rPr>
              <a:t>, Syrian, Male, Married without kids)</a:t>
            </a: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»Wood not good for outside because cannot resist water as metallic or cement, sometimes it gest wet, also wood is not strong enough compared to concrete and metals« (Johnathon, Eritrean, Male, Married with kids)</a:t>
            </a:r>
          </a:p>
          <a:p>
            <a:pPr marL="0" indent="0" algn="just">
              <a:lnSpc>
                <a:spcPct val="100000"/>
              </a:lnSpc>
              <a:spcBef>
                <a:spcPts val="600"/>
              </a:spcBef>
              <a:spcAft>
                <a:spcPts val="600"/>
              </a:spcAft>
              <a:buClr>
                <a:srgbClr val="000000"/>
              </a:buClr>
              <a:buNone/>
              <a:defRPr/>
            </a:pPr>
            <a:r>
              <a:rPr lang="en-US" altLang="sl-SI" i="1" dirty="0">
                <a:solidFill>
                  <a:schemeClr val="tx1"/>
                </a:solidFill>
                <a:latin typeface="Arial" panose="020B0604020202020204" pitchFamily="34" charset="0"/>
                <a:cs typeface="Arial" panose="020B0604020202020204" pitchFamily="34" charset="0"/>
              </a:rPr>
              <a:t>»Wooden better than metal containers which can't resist heat and cold« (Layne, Eritrean, Male, Single, No kids)</a:t>
            </a:r>
            <a:endParaRPr lang="sl-SI" altLang="sl-SI" i="1" dirty="0">
              <a:solidFill>
                <a:schemeClr val="tx1"/>
              </a:solidFill>
              <a:latin typeface="Arial" panose="020B0604020202020204" pitchFamily="34" charset="0"/>
              <a:cs typeface="Arial" panose="020B0604020202020204" pitchFamily="34" charset="0"/>
            </a:endParaRPr>
          </a:p>
        </p:txBody>
      </p:sp>
      <p:sp>
        <p:nvSpPr>
          <p:cNvPr id="21" name="Flowchart: Alternate Process 20">
            <a:extLst>
              <a:ext uri="{FF2B5EF4-FFF2-40B4-BE49-F238E27FC236}">
                <a16:creationId xmlns:a16="http://schemas.microsoft.com/office/drawing/2014/main" id="{E03F3BCF-0841-4C47-9420-19DBC97E626D}"/>
              </a:ext>
            </a:extLst>
          </p:cNvPr>
          <p:cNvSpPr/>
          <p:nvPr/>
        </p:nvSpPr>
        <p:spPr bwMode="auto">
          <a:xfrm>
            <a:off x="988074" y="27466675"/>
            <a:ext cx="6987107" cy="4322664"/>
          </a:xfrm>
          <a:prstGeom prst="flowChartAlternateProcess">
            <a:avLst/>
          </a:prstGeom>
          <a:noFill/>
          <a:ln w="76200">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lgn="just">
              <a:lnSpc>
                <a:spcPct val="100000"/>
              </a:lnSpc>
              <a:spcBef>
                <a:spcPts val="600"/>
              </a:spcBef>
              <a:spcAft>
                <a:spcPts val="600"/>
              </a:spcAft>
              <a:buClr>
                <a:srgbClr val="000000"/>
              </a:buClr>
              <a:buNone/>
              <a:defRPr/>
            </a:pPr>
            <a:r>
              <a:rPr lang="en-US" sz="2000" b="1" dirty="0">
                <a:solidFill>
                  <a:srgbClr val="7FB642"/>
                </a:solidFill>
                <a:latin typeface="Arial" panose="020B0604020202020204" pitchFamily="34" charset="0"/>
                <a:cs typeface="Arial" panose="020B0604020202020204" pitchFamily="34" charset="0"/>
              </a:rPr>
              <a:t>Q: Did you have any issues in the temporary dwellings you stayed in?</a:t>
            </a:r>
          </a:p>
          <a:p>
            <a:pPr marL="0" indent="0" algn="just">
              <a:lnSpc>
                <a:spcPct val="100000"/>
              </a:lnSpc>
              <a:spcBef>
                <a:spcPts val="600"/>
              </a:spcBef>
              <a:spcAft>
                <a:spcPts val="600"/>
              </a:spcAft>
              <a:buClr>
                <a:srgbClr val="000000"/>
              </a:buClr>
              <a:buNone/>
              <a:defRPr/>
            </a:pPr>
            <a:r>
              <a:rPr lang="en-US" i="1" dirty="0">
                <a:solidFill>
                  <a:schemeClr val="tx1"/>
                </a:solidFill>
                <a:latin typeface="Arial" panose="020B0604020202020204" pitchFamily="34" charset="0"/>
                <a:cs typeface="Arial" panose="020B0604020202020204" pitchFamily="34" charset="0"/>
              </a:rPr>
              <a:t>»Crowded metal containers in Turkey« (</a:t>
            </a:r>
            <a:r>
              <a:rPr lang="en-US" i="1" dirty="0" err="1">
                <a:solidFill>
                  <a:schemeClr val="tx1"/>
                </a:solidFill>
                <a:latin typeface="Arial" panose="020B0604020202020204" pitchFamily="34" charset="0"/>
                <a:cs typeface="Arial" panose="020B0604020202020204" pitchFamily="34" charset="0"/>
              </a:rPr>
              <a:t>Carim</a:t>
            </a:r>
            <a:r>
              <a:rPr lang="en-US" i="1" dirty="0">
                <a:solidFill>
                  <a:schemeClr val="tx1"/>
                </a:solidFill>
                <a:latin typeface="Arial" panose="020B0604020202020204" pitchFamily="34" charset="0"/>
                <a:cs typeface="Arial" panose="020B0604020202020204" pitchFamily="34" charset="0"/>
              </a:rPr>
              <a:t>, Syrian, Male, Single, No kids)</a:t>
            </a:r>
          </a:p>
          <a:p>
            <a:pPr marL="0" indent="0" algn="just">
              <a:lnSpc>
                <a:spcPct val="100000"/>
              </a:lnSpc>
              <a:spcBef>
                <a:spcPts val="600"/>
              </a:spcBef>
              <a:spcAft>
                <a:spcPts val="600"/>
              </a:spcAft>
              <a:buClr>
                <a:srgbClr val="000000"/>
              </a:buClr>
              <a:buNone/>
              <a:defRPr/>
            </a:pPr>
            <a:r>
              <a:rPr lang="en-US" i="1" dirty="0">
                <a:solidFill>
                  <a:schemeClr val="tx1"/>
                </a:solidFill>
                <a:latin typeface="Arial" panose="020B0604020202020204" pitchFamily="34" charset="0"/>
                <a:cs typeface="Arial" panose="020B0604020202020204" pitchFamily="34" charset="0"/>
              </a:rPr>
              <a:t>»In containers </a:t>
            </a:r>
            <a:r>
              <a:rPr lang="sl-SI" i="1" dirty="0">
                <a:solidFill>
                  <a:schemeClr val="tx1"/>
                </a:solidFill>
                <a:latin typeface="Arial" panose="020B0604020202020204" pitchFamily="34" charset="0"/>
                <a:cs typeface="Arial" panose="020B0604020202020204" pitchFamily="34" charset="0"/>
              </a:rPr>
              <a:t>we </a:t>
            </a:r>
            <a:r>
              <a:rPr lang="en-US" i="1" dirty="0">
                <a:solidFill>
                  <a:schemeClr val="tx1"/>
                </a:solidFill>
                <a:latin typeface="Arial" panose="020B0604020202020204" pitchFamily="34" charset="0"/>
                <a:cs typeface="Arial" panose="020B0604020202020204" pitchFamily="34" charset="0"/>
              </a:rPr>
              <a:t>were missing a closet for clothes and a place to cook and a place for hang clothes, there was also no washing machine« (</a:t>
            </a:r>
            <a:r>
              <a:rPr lang="en-US" i="1" dirty="0" err="1">
                <a:solidFill>
                  <a:schemeClr val="tx1"/>
                </a:solidFill>
                <a:latin typeface="Arial" panose="020B0604020202020204" pitchFamily="34" charset="0"/>
                <a:cs typeface="Arial" panose="020B0604020202020204" pitchFamily="34" charset="0"/>
              </a:rPr>
              <a:t>Fakhir</a:t>
            </a:r>
            <a:r>
              <a:rPr lang="sl-SI" i="1" dirty="0">
                <a:solidFill>
                  <a:schemeClr val="tx1"/>
                </a:solidFill>
                <a:latin typeface="Arial" panose="020B0604020202020204" pitchFamily="34" charset="0"/>
                <a:cs typeface="Arial" panose="020B0604020202020204" pitchFamily="34" charset="0"/>
              </a:rPr>
              <a:t>, Syrian, Male, Married with kids</a:t>
            </a:r>
            <a:r>
              <a:rPr lang="en-US" i="1" dirty="0">
                <a:solidFill>
                  <a:schemeClr val="tx1"/>
                </a:solidFill>
                <a:latin typeface="Arial" panose="020B0604020202020204" pitchFamily="34" charset="0"/>
                <a:cs typeface="Arial" panose="020B0604020202020204" pitchFamily="34" charset="0"/>
              </a:rPr>
              <a:t>)</a:t>
            </a:r>
          </a:p>
          <a:p>
            <a:pPr marL="0" indent="0" algn="just">
              <a:lnSpc>
                <a:spcPct val="100000"/>
              </a:lnSpc>
              <a:spcBef>
                <a:spcPts val="600"/>
              </a:spcBef>
              <a:spcAft>
                <a:spcPts val="600"/>
              </a:spcAft>
              <a:buClr>
                <a:srgbClr val="000000"/>
              </a:buClr>
              <a:buNone/>
              <a:defRPr/>
            </a:pPr>
            <a:r>
              <a:rPr lang="en-US" i="1" dirty="0">
                <a:solidFill>
                  <a:schemeClr val="tx1"/>
                </a:solidFill>
                <a:latin typeface="Arial" panose="020B0604020202020204" pitchFamily="34" charset="0"/>
                <a:cs typeface="Arial" panose="020B0604020202020204" pitchFamily="34" charset="0"/>
              </a:rPr>
              <a:t>»</a:t>
            </a:r>
            <a:r>
              <a:rPr lang="sl-SI" i="1" dirty="0">
                <a:solidFill>
                  <a:schemeClr val="tx1"/>
                </a:solidFill>
                <a:latin typeface="Arial" panose="020B0604020202020204" pitchFamily="34" charset="0"/>
                <a:cs typeface="Arial" panose="020B0604020202020204" pitchFamily="34" charset="0"/>
              </a:rPr>
              <a:t>I </a:t>
            </a:r>
            <a:r>
              <a:rPr lang="en-US" i="1" dirty="0">
                <a:solidFill>
                  <a:schemeClr val="tx1"/>
                </a:solidFill>
                <a:latin typeface="Arial" panose="020B0604020202020204" pitchFamily="34" charset="0"/>
                <a:cs typeface="Arial" panose="020B0604020202020204" pitchFamily="34" charset="0"/>
              </a:rPr>
              <a:t>needed to get used to new things such as stove, electricity, vacuum cleaner« (</a:t>
            </a:r>
            <a:r>
              <a:rPr lang="en-US" i="1" dirty="0" err="1">
                <a:solidFill>
                  <a:schemeClr val="tx1"/>
                </a:solidFill>
                <a:latin typeface="Arial" panose="020B0604020202020204" pitchFamily="34" charset="0"/>
                <a:cs typeface="Arial" panose="020B0604020202020204" pitchFamily="34" charset="0"/>
              </a:rPr>
              <a:t>Hadinet</a:t>
            </a:r>
            <a:r>
              <a:rPr lang="sl-SI" i="1" dirty="0">
                <a:solidFill>
                  <a:schemeClr val="tx1"/>
                </a:solidFill>
                <a:latin typeface="Arial" panose="020B0604020202020204" pitchFamily="34" charset="0"/>
                <a:cs typeface="Arial" panose="020B0604020202020204" pitchFamily="34" charset="0"/>
              </a:rPr>
              <a:t>, Eritrean, Female, Single mother</a:t>
            </a:r>
            <a:r>
              <a:rPr lang="en-US" i="1" dirty="0">
                <a:solidFill>
                  <a:schemeClr val="tx1"/>
                </a:solidFill>
                <a:latin typeface="Arial" panose="020B0604020202020204" pitchFamily="34" charset="0"/>
                <a:cs typeface="Arial" panose="020B0604020202020204" pitchFamily="34" charset="0"/>
              </a:rPr>
              <a:t>)</a:t>
            </a:r>
          </a:p>
          <a:p>
            <a:pPr marL="0" indent="0" algn="just">
              <a:lnSpc>
                <a:spcPct val="100000"/>
              </a:lnSpc>
              <a:spcBef>
                <a:spcPts val="600"/>
              </a:spcBef>
              <a:spcAft>
                <a:spcPts val="600"/>
              </a:spcAft>
              <a:buClr>
                <a:srgbClr val="000000"/>
              </a:buClr>
              <a:buNone/>
              <a:defRPr/>
            </a:pPr>
            <a:r>
              <a:rPr lang="en-US" i="1" dirty="0">
                <a:solidFill>
                  <a:schemeClr val="tx1"/>
                </a:solidFill>
                <a:latin typeface="Arial" panose="020B0604020202020204" pitchFamily="34" charset="0"/>
                <a:cs typeface="Arial" panose="020B0604020202020204" pitchFamily="34" charset="0"/>
              </a:rPr>
              <a:t>»We didn't like the food given to us; </a:t>
            </a:r>
            <a:r>
              <a:rPr lang="sl-SI" i="1" dirty="0">
                <a:solidFill>
                  <a:schemeClr val="tx1"/>
                </a:solidFill>
                <a:latin typeface="Arial" panose="020B0604020202020204" pitchFamily="34" charset="0"/>
                <a:cs typeface="Arial" panose="020B0604020202020204" pitchFamily="34" charset="0"/>
              </a:rPr>
              <a:t>we </a:t>
            </a:r>
            <a:r>
              <a:rPr lang="en-US" i="1" dirty="0">
                <a:solidFill>
                  <a:schemeClr val="tx1"/>
                </a:solidFill>
                <a:latin typeface="Arial" panose="020B0604020202020204" pitchFamily="34" charset="0"/>
                <a:cs typeface="Arial" panose="020B0604020202020204" pitchFamily="34" charset="0"/>
              </a:rPr>
              <a:t>preferred to cook by ourselves« (</a:t>
            </a:r>
            <a:r>
              <a:rPr lang="en-US" i="1" dirty="0" err="1">
                <a:solidFill>
                  <a:schemeClr val="tx1"/>
                </a:solidFill>
                <a:latin typeface="Arial" panose="020B0604020202020204" pitchFamily="34" charset="0"/>
                <a:cs typeface="Arial" panose="020B0604020202020204" pitchFamily="34" charset="0"/>
              </a:rPr>
              <a:t>Kidist</a:t>
            </a:r>
            <a:r>
              <a:rPr lang="sl-SI" i="1" dirty="0">
                <a:solidFill>
                  <a:schemeClr val="tx1"/>
                </a:solidFill>
                <a:latin typeface="Arial" panose="020B0604020202020204" pitchFamily="34" charset="0"/>
                <a:cs typeface="Arial" panose="020B0604020202020204" pitchFamily="34" charset="0"/>
              </a:rPr>
              <a:t>i, Eritrean, Female, Married with kids</a:t>
            </a:r>
            <a:r>
              <a:rPr lang="en-US" i="1" dirty="0">
                <a:solidFill>
                  <a:schemeClr val="tx1"/>
                </a:solidFill>
                <a:latin typeface="Arial" panose="020B0604020202020204" pitchFamily="34" charset="0"/>
                <a:cs typeface="Arial" panose="020B0604020202020204" pitchFamily="34" charset="0"/>
              </a:rPr>
              <a:t>)</a:t>
            </a:r>
          </a:p>
        </p:txBody>
      </p:sp>
      <p:sp>
        <p:nvSpPr>
          <p:cNvPr id="22" name="Text Box 43">
            <a:extLst>
              <a:ext uri="{FF2B5EF4-FFF2-40B4-BE49-F238E27FC236}">
                <a16:creationId xmlns:a16="http://schemas.microsoft.com/office/drawing/2014/main" id="{10E2AEF0-80C1-47E3-8895-08EBBA48CDE0}"/>
              </a:ext>
            </a:extLst>
          </p:cNvPr>
          <p:cNvSpPr txBox="1">
            <a:spLocks noChangeArrowheads="1"/>
          </p:cNvSpPr>
          <p:nvPr/>
        </p:nvSpPr>
        <p:spPr bwMode="auto">
          <a:xfrm>
            <a:off x="947257" y="26417645"/>
            <a:ext cx="3687411" cy="1345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4913" tIns="37456" rIns="74913" bIns="37456"/>
          <a:lstStyle>
            <a:lvl1pPr>
              <a:lnSpc>
                <a:spcPct val="120000"/>
              </a:lnSpc>
              <a:spcBef>
                <a:spcPts val="3313"/>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6600">
                <a:solidFill>
                  <a:schemeClr val="tx1"/>
                </a:solidFill>
                <a:latin typeface="Gill Sans MT" panose="020B0502020104020203" pitchFamily="34" charset="77"/>
              </a:defRPr>
            </a:lvl1pPr>
            <a:lvl2pPr marL="227012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5200">
                <a:solidFill>
                  <a:schemeClr val="tx1"/>
                </a:solidFill>
                <a:latin typeface="Gill Sans MT" panose="020B0502020104020203" pitchFamily="34" charset="77"/>
              </a:defRPr>
            </a:lvl2pPr>
            <a:lvl3pPr marL="3783013"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5200">
                <a:solidFill>
                  <a:schemeClr val="tx1"/>
                </a:solidFill>
                <a:latin typeface="Gill Sans MT" panose="020B0502020104020203" pitchFamily="34" charset="77"/>
              </a:defRPr>
            </a:lvl3pPr>
            <a:lvl4pPr marL="5297488"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4600">
                <a:solidFill>
                  <a:schemeClr val="tx1"/>
                </a:solidFill>
                <a:latin typeface="Gill Sans MT" panose="020B0502020104020203" pitchFamily="34" charset="77"/>
              </a:defRPr>
            </a:lvl4pPr>
            <a:lvl5pPr marL="6810375" indent="-755650">
              <a:lnSpc>
                <a:spcPct val="120000"/>
              </a:lnSpc>
              <a:spcBef>
                <a:spcPts val="1650"/>
              </a:spcBef>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5pPr>
            <a:lvl6pPr marL="72675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6pPr>
            <a:lvl7pPr marL="77247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7pPr>
            <a:lvl8pPr marL="81819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8pPr>
            <a:lvl9pPr marL="8639175" indent="-755650" defTabSz="457200" eaLnBrk="0" fontAlgn="base" hangingPunct="0">
              <a:lnSpc>
                <a:spcPct val="120000"/>
              </a:lnSpc>
              <a:spcBef>
                <a:spcPts val="1650"/>
              </a:spcBef>
              <a:spcAft>
                <a:spcPct val="0"/>
              </a:spcAft>
              <a:buClr>
                <a:schemeClr val="accent1"/>
              </a:buClr>
              <a:buSzPct val="10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Lst>
              <a:defRPr sz="3900">
                <a:solidFill>
                  <a:schemeClr val="tx1"/>
                </a:solidFill>
                <a:latin typeface="Gill Sans MT" panose="020B0502020104020203" pitchFamily="34" charset="77"/>
              </a:defRPr>
            </a:lvl9pPr>
          </a:lstStyle>
          <a:p>
            <a:pPr eaLnBrk="1" hangingPunct="1">
              <a:lnSpc>
                <a:spcPct val="100000"/>
              </a:lnSpc>
              <a:spcBef>
                <a:spcPct val="0"/>
              </a:spcBef>
              <a:buClr>
                <a:srgbClr val="000000"/>
              </a:buClr>
              <a:buFont typeface="Times New Roman" panose="02020603050405020304" pitchFamily="18" charset="0"/>
              <a:buNone/>
            </a:pPr>
            <a:r>
              <a:rPr lang="en-US" altLang="sl-SI" sz="4800" b="1" dirty="0">
                <a:solidFill>
                  <a:srgbClr val="7FB642"/>
                </a:solidFill>
                <a:latin typeface="Arial" panose="020B0604020202020204" pitchFamily="34" charset="0"/>
                <a:ea typeface="Droid Sans Fallback" charset="0"/>
                <a:cs typeface="Arial" panose="020B0604020202020204" pitchFamily="34" charset="0"/>
              </a:rPr>
              <a:t>Quotations</a:t>
            </a:r>
          </a:p>
        </p:txBody>
      </p:sp>
      <p:sp>
        <p:nvSpPr>
          <p:cNvPr id="23" name="Flowchart: Alternate Process 22">
            <a:extLst>
              <a:ext uri="{FF2B5EF4-FFF2-40B4-BE49-F238E27FC236}">
                <a16:creationId xmlns:a16="http://schemas.microsoft.com/office/drawing/2014/main" id="{A851169F-C9D3-4459-B634-1874B7840B7B}"/>
              </a:ext>
            </a:extLst>
          </p:cNvPr>
          <p:cNvSpPr/>
          <p:nvPr/>
        </p:nvSpPr>
        <p:spPr bwMode="auto">
          <a:xfrm>
            <a:off x="8266253" y="27466674"/>
            <a:ext cx="4376579" cy="4322663"/>
          </a:xfrm>
          <a:prstGeom prst="flowChartAlternateProcess">
            <a:avLst/>
          </a:prstGeom>
          <a:noFill/>
          <a:ln w="76200">
            <a:solidFill>
              <a:srgbClr val="7FB6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lgn="just">
              <a:lnSpc>
                <a:spcPct val="100000"/>
              </a:lnSpc>
              <a:spcBef>
                <a:spcPts val="600"/>
              </a:spcBef>
              <a:spcAft>
                <a:spcPts val="600"/>
              </a:spcAft>
              <a:buClr>
                <a:srgbClr val="000000"/>
              </a:buClr>
              <a:buNone/>
              <a:defRPr/>
            </a:pPr>
            <a:r>
              <a:rPr lang="en-US" sz="2000" b="1" dirty="0">
                <a:solidFill>
                  <a:srgbClr val="7FB642"/>
                </a:solidFill>
                <a:latin typeface="Arial" panose="020B0604020202020204" pitchFamily="34" charset="0"/>
                <a:cs typeface="Arial" panose="020B0604020202020204" pitchFamily="34" charset="0"/>
              </a:rPr>
              <a:t>Q: Would you be comfortable living in a dwelling like this?</a:t>
            </a:r>
          </a:p>
          <a:p>
            <a:pPr marL="0" indent="0" algn="just">
              <a:lnSpc>
                <a:spcPct val="100000"/>
              </a:lnSpc>
              <a:spcBef>
                <a:spcPts val="600"/>
              </a:spcBef>
              <a:spcAft>
                <a:spcPts val="600"/>
              </a:spcAft>
              <a:buClr>
                <a:srgbClr val="000000"/>
              </a:buClr>
              <a:buNone/>
              <a:defRPr/>
            </a:pPr>
            <a:r>
              <a:rPr lang="en-US" i="1" dirty="0">
                <a:solidFill>
                  <a:schemeClr val="tx1"/>
                </a:solidFill>
                <a:latin typeface="Arial" panose="020B0604020202020204" pitchFamily="34" charset="0"/>
                <a:cs typeface="Arial" panose="020B0604020202020204" pitchFamily="34" charset="0"/>
              </a:rPr>
              <a:t>»I would feel better in wooden houses, especially given climate conditions, also kids would prefer it to living in containers« (Bushra</a:t>
            </a:r>
            <a:r>
              <a:rPr lang="sl-SI" i="1" dirty="0">
                <a:solidFill>
                  <a:schemeClr val="tx1"/>
                </a:solidFill>
                <a:latin typeface="Arial" panose="020B0604020202020204" pitchFamily="34" charset="0"/>
                <a:cs typeface="Arial" panose="020B0604020202020204" pitchFamily="34" charset="0"/>
              </a:rPr>
              <a:t>, Syrian, Female, Married with kids</a:t>
            </a:r>
            <a:r>
              <a:rPr lang="en-US" i="1" dirty="0">
                <a:solidFill>
                  <a:schemeClr val="tx1"/>
                </a:solidFill>
                <a:latin typeface="Arial" panose="020B0604020202020204" pitchFamily="34" charset="0"/>
                <a:cs typeface="Arial" panose="020B0604020202020204" pitchFamily="34" charset="0"/>
              </a:rPr>
              <a:t>)</a:t>
            </a:r>
          </a:p>
          <a:p>
            <a:pPr marL="0" indent="0" algn="just">
              <a:lnSpc>
                <a:spcPct val="100000"/>
              </a:lnSpc>
              <a:spcBef>
                <a:spcPts val="600"/>
              </a:spcBef>
              <a:spcAft>
                <a:spcPts val="600"/>
              </a:spcAft>
              <a:buClr>
                <a:srgbClr val="000000"/>
              </a:buClr>
              <a:buNone/>
              <a:defRPr/>
            </a:pPr>
            <a:r>
              <a:rPr lang="en-US" i="1" dirty="0">
                <a:solidFill>
                  <a:schemeClr val="tx1"/>
                </a:solidFill>
                <a:latin typeface="Arial" panose="020B0604020202020204" pitchFamily="34" charset="0"/>
                <a:cs typeface="Arial" panose="020B0604020202020204" pitchFamily="34" charset="0"/>
              </a:rPr>
              <a:t>»It should be located close to the center of the city, to access offices, schools, supermarkets and other infrastructure« (</a:t>
            </a:r>
            <a:r>
              <a:rPr lang="en-US" i="1" dirty="0" err="1">
                <a:solidFill>
                  <a:schemeClr val="tx1"/>
                </a:solidFill>
                <a:latin typeface="Arial" panose="020B0604020202020204" pitchFamily="34" charset="0"/>
                <a:cs typeface="Arial" panose="020B0604020202020204" pitchFamily="34" charset="0"/>
              </a:rPr>
              <a:t>Hadinet</a:t>
            </a:r>
            <a:r>
              <a:rPr lang="sl-SI" i="1" dirty="0">
                <a:solidFill>
                  <a:schemeClr val="tx1"/>
                </a:solidFill>
                <a:latin typeface="Arial" panose="020B0604020202020204" pitchFamily="34" charset="0"/>
                <a:cs typeface="Arial" panose="020B0604020202020204" pitchFamily="34" charset="0"/>
              </a:rPr>
              <a:t>, Eritrean, Female, Single mother</a:t>
            </a:r>
            <a:r>
              <a:rPr lang="en-US" i="1" dirty="0">
                <a:solidFill>
                  <a:schemeClr val="tx1"/>
                </a:solidFill>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47EA851C-5389-4D3A-A85E-DED633095602}"/>
              </a:ext>
            </a:extLst>
          </p:cNvPr>
          <p:cNvSpPr txBox="1"/>
          <p:nvPr/>
        </p:nvSpPr>
        <p:spPr>
          <a:xfrm>
            <a:off x="5009935" y="26759051"/>
            <a:ext cx="7614400" cy="338554"/>
          </a:xfrm>
          <a:prstGeom prst="rect">
            <a:avLst/>
          </a:prstGeom>
          <a:noFill/>
        </p:spPr>
        <p:txBody>
          <a:bodyPr wrap="square" rtlCol="0">
            <a:spAutoFit/>
          </a:bodyPr>
          <a:lstStyle/>
          <a:p>
            <a:r>
              <a:rPr lang="sl-SI" sz="1600" i="1" dirty="0">
                <a:latin typeface="Arial" panose="020B0604020202020204" pitchFamily="34" charset="0"/>
                <a:cs typeface="Arial" panose="020B0604020202020204" pitchFamily="34" charset="0"/>
              </a:rPr>
              <a:t>Note: For purposes of confidentiality, pseudonyms are used instead of real names.</a:t>
            </a:r>
            <a:endParaRPr lang="en-SI" sz="1600" i="1" dirty="0">
              <a:latin typeface="Arial" panose="020B0604020202020204" pitchFamily="34" charset="0"/>
              <a:cs typeface="Arial" panose="020B0604020202020204" pitchFamily="34" charset="0"/>
            </a:endParaRPr>
          </a:p>
        </p:txBody>
      </p:sp>
    </p:spTree>
  </p:cSld>
  <p:clrMapOvr>
    <a:masterClrMapping/>
  </p:clrMapOvr>
  <p:transition spd="med"/>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61B3D552FFC0F45ABFB0E164ED3B072" ma:contentTypeVersion="13" ma:contentTypeDescription="Ustvari nov dokument." ma:contentTypeScope="" ma:versionID="823c66e637cff6d9b492edf5cc2e4ab0">
  <xsd:schema xmlns:xsd="http://www.w3.org/2001/XMLSchema" xmlns:xs="http://www.w3.org/2001/XMLSchema" xmlns:p="http://schemas.microsoft.com/office/2006/metadata/properties" xmlns:ns3="c7e27843-1e88-4018-97b6-a34bfdb14525" xmlns:ns4="03d6ae25-abb1-4abe-8692-1e41777984c9" targetNamespace="http://schemas.microsoft.com/office/2006/metadata/properties" ma:root="true" ma:fieldsID="11c0232a0879af091f5091b95334d788" ns3:_="" ns4:_="">
    <xsd:import namespace="c7e27843-1e88-4018-97b6-a34bfdb14525"/>
    <xsd:import namespace="03d6ae25-abb1-4abe-8692-1e41777984c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e27843-1e88-4018-97b6-a34bfdb145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d6ae25-abb1-4abe-8692-1e41777984c9" elementFormDefault="qualified">
    <xsd:import namespace="http://schemas.microsoft.com/office/2006/documentManagement/types"/>
    <xsd:import namespace="http://schemas.microsoft.com/office/infopath/2007/PartnerControls"/>
    <xsd:element name="SharedWithUsers" ma:index="18"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V skupni rabi s podrobnostmi" ma:internalName="SharedWithDetails" ma:readOnly="true">
      <xsd:simpleType>
        <xsd:restriction base="dms:Note">
          <xsd:maxLength value="255"/>
        </xsd:restriction>
      </xsd:simpleType>
    </xsd:element>
    <xsd:element name="SharingHintHash" ma:index="20" nillable="true" ma:displayName="Razprševanje namiga za skupno rabo"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2CE485-E972-4B76-AD1E-F20080CBBE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e27843-1e88-4018-97b6-a34bfdb14525"/>
    <ds:schemaRef ds:uri="03d6ae25-abb1-4abe-8692-1e41777984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DF2DF5-4B7F-4666-A99B-3142FFEC1F39}">
  <ds:schemaRefs>
    <ds:schemaRef ds:uri="http://purl.org/dc/dcmitype/"/>
    <ds:schemaRef ds:uri="http://purl.org/dc/elements/1.1/"/>
    <ds:schemaRef ds:uri="http://schemas.microsoft.com/office/infopath/2007/PartnerControls"/>
    <ds:schemaRef ds:uri="03d6ae25-abb1-4abe-8692-1e41777984c9"/>
    <ds:schemaRef ds:uri="http://schemas.microsoft.com/office/2006/documentManagement/types"/>
    <ds:schemaRef ds:uri="http://www.w3.org/XML/1998/namespace"/>
    <ds:schemaRef ds:uri="c7e27843-1e88-4018-97b6-a34bfdb14525"/>
    <ds:schemaRef ds:uri="http://purl.org/dc/term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46EBAE5-2F25-40DA-A3EA-7DFC3C1885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Gallery</Template>
  <TotalTime>6591</TotalTime>
  <Words>1249</Words>
  <Application>Microsoft Office PowerPoint</Application>
  <PresentationFormat>Custom</PresentationFormat>
  <Paragraphs>81</Paragraphs>
  <Slides>1</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0</vt:i4>
      </vt:variant>
      <vt:variant>
        <vt:lpstr>Slide Titles</vt:lpstr>
      </vt:variant>
      <vt:variant>
        <vt:i4>1</vt:i4>
      </vt:variant>
    </vt:vector>
  </HeadingPairs>
  <TitlesOfParts>
    <vt:vector size="6" baseType="lpstr">
      <vt:lpstr>Arial</vt:lpstr>
      <vt:lpstr>Courier New</vt:lpstr>
      <vt:lpstr>Gill Sans MT</vt:lpstr>
      <vt:lpstr>Times New Roman</vt:lpstr>
      <vt:lpstr>Gallery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vaclav</dc:creator>
  <cp:keywords/>
  <dc:description/>
  <cp:lastModifiedBy>Ana Slavec</cp:lastModifiedBy>
  <cp:revision>200</cp:revision>
  <cp:lastPrinted>2015-10-14T14:21:49Z</cp:lastPrinted>
  <dcterms:created xsi:type="dcterms:W3CDTF">2015-10-14T08:16:45Z</dcterms:created>
  <dcterms:modified xsi:type="dcterms:W3CDTF">2020-08-27T20:29:07Z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0x010100761B3D552FFC0F45ABFB0E164ED3B072</vt:lpwstr>
  </property>
</Properties>
</file>