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0" r:id="rId7"/>
    <p:sldId id="259" r:id="rId8"/>
    <p:sldId id="261" r:id="rId9"/>
    <p:sldId id="262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" y="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03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632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70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503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37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890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6249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19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33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362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919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971FC-4DF7-4767-B7DB-BD1AA01687A8}" type="datetimeFigureOut">
              <a:rPr lang="de-DE" smtClean="0"/>
              <a:t>06.08.2020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05CD1-6465-4219-A3A5-CE2E9B45FF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953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0733" b="23545"/>
          <a:stretch/>
        </p:blipFill>
        <p:spPr>
          <a:xfrm>
            <a:off x="1905877" y="1138737"/>
            <a:ext cx="7406081" cy="13299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931177"/>
            <a:ext cx="9144000" cy="1745116"/>
          </a:xfrm>
          <a:noFill/>
        </p:spPr>
        <p:txBody>
          <a:bodyPr anchor="ctr">
            <a:normAutofit/>
          </a:bodyPr>
          <a:lstStyle/>
          <a:p>
            <a:r>
              <a:rPr lang="de-DE" dirty="0" smtClean="0"/>
              <a:t>Wikidata Lesson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027750"/>
            <a:ext cx="9144000" cy="1655762"/>
          </a:xfrm>
        </p:spPr>
        <p:txBody>
          <a:bodyPr anchor="ctr"/>
          <a:lstStyle/>
          <a:p>
            <a:r>
              <a:rPr lang="de-DE" dirty="0" smtClean="0"/>
              <a:t>Rabea </a:t>
            </a:r>
            <a:r>
              <a:rPr lang="de-DE" dirty="0" smtClean="0"/>
              <a:t>Müller; Konrad Förstner</a:t>
            </a:r>
            <a:endParaRPr lang="de-DE" dirty="0" smtClean="0"/>
          </a:p>
          <a:p>
            <a:endParaRPr lang="de-DE" dirty="0"/>
          </a:p>
          <a:p>
            <a:r>
              <a:rPr lang="de-DE" sz="1800" dirty="0" err="1"/>
              <a:t>d</a:t>
            </a:r>
            <a:r>
              <a:rPr lang="de-DE" sz="1800" dirty="0" err="1" smtClean="0"/>
              <a:t>oi</a:t>
            </a:r>
            <a:r>
              <a:rPr lang="de-DE" sz="1800" dirty="0" smtClean="0"/>
              <a:t>: 10.5281/zenodo.3974362</a:t>
            </a:r>
            <a:endParaRPr lang="de-DE" sz="18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242" y="4946339"/>
            <a:ext cx="2088680" cy="1476762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97142" y="6053769"/>
            <a:ext cx="5918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GiHub</a:t>
            </a:r>
            <a:r>
              <a:rPr lang="de-DE" dirty="0" smtClean="0"/>
              <a:t> </a:t>
            </a:r>
            <a:r>
              <a:rPr lang="de-DE" dirty="0" err="1" smtClean="0"/>
              <a:t>Repo</a:t>
            </a:r>
            <a:r>
              <a:rPr lang="de-DE" dirty="0" smtClean="0"/>
              <a:t>: https://github.com/LibraryCarpentry/lc-wikidata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170" y="5161988"/>
            <a:ext cx="1767840" cy="104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00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Wikidata?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17781" y="1702302"/>
            <a:ext cx="10515600" cy="435133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de-DE" dirty="0"/>
              <a:t>o</a:t>
            </a:r>
            <a:r>
              <a:rPr lang="de-DE" dirty="0" smtClean="0"/>
              <a:t>pen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base</a:t>
            </a:r>
            <a:endParaRPr lang="de-DE" dirty="0" smtClean="0"/>
          </a:p>
          <a:p>
            <a:pPr>
              <a:lnSpc>
                <a:spcPct val="200000"/>
              </a:lnSpc>
            </a:pPr>
            <a:r>
              <a:rPr lang="de-DE" dirty="0"/>
              <a:t>h</a:t>
            </a:r>
            <a:r>
              <a:rPr lang="de-DE" dirty="0" smtClean="0"/>
              <a:t>uman </a:t>
            </a:r>
            <a:r>
              <a:rPr lang="de-DE" dirty="0" smtClean="0"/>
              <a:t>and </a:t>
            </a:r>
            <a:r>
              <a:rPr lang="de-DE" dirty="0" err="1" smtClean="0"/>
              <a:t>machines</a:t>
            </a:r>
            <a:endParaRPr lang="de-DE" dirty="0" smtClean="0"/>
          </a:p>
          <a:p>
            <a:pPr>
              <a:lnSpc>
                <a:spcPct val="200000"/>
              </a:lnSpc>
            </a:pPr>
            <a:r>
              <a:rPr lang="de-DE" dirty="0" err="1"/>
              <a:t>s</a:t>
            </a:r>
            <a:r>
              <a:rPr lang="de-DE" dirty="0" err="1" smtClean="0"/>
              <a:t>tructured</a:t>
            </a:r>
            <a:r>
              <a:rPr lang="de-DE" dirty="0" smtClean="0"/>
              <a:t> </a:t>
            </a:r>
            <a:r>
              <a:rPr lang="de-DE" dirty="0" smtClean="0"/>
              <a:t>Data</a:t>
            </a:r>
          </a:p>
          <a:p>
            <a:pPr>
              <a:lnSpc>
                <a:spcPct val="200000"/>
              </a:lnSpc>
            </a:pPr>
            <a:r>
              <a:rPr lang="de-DE" dirty="0" smtClean="0"/>
              <a:t>Wikidata Query Service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570" y="2062507"/>
            <a:ext cx="359163" cy="35916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570" y="3095734"/>
            <a:ext cx="359163" cy="35916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735" y="3997708"/>
            <a:ext cx="359163" cy="35916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323" y="4975297"/>
            <a:ext cx="359163" cy="35916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819" y="491941"/>
            <a:ext cx="891273" cy="89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2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" t="12219" r="11574" b="8292"/>
          <a:stretch/>
        </p:blipFill>
        <p:spPr>
          <a:xfrm>
            <a:off x="343949" y="436227"/>
            <a:ext cx="10989578" cy="5897461"/>
          </a:xfrm>
        </p:spPr>
      </p:pic>
    </p:spTree>
    <p:extLst>
      <p:ext uri="{BB962C8B-B14F-4D97-AF65-F5344CB8AC3E}">
        <p14:creationId xmlns:p14="http://schemas.microsoft.com/office/powerpoint/2010/main" val="2656834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2" t="11833" r="13526" b="832"/>
          <a:stretch/>
        </p:blipFill>
        <p:spPr>
          <a:xfrm>
            <a:off x="830509" y="394281"/>
            <a:ext cx="10276515" cy="6198751"/>
          </a:xfrm>
        </p:spPr>
      </p:pic>
    </p:spTree>
    <p:extLst>
      <p:ext uri="{BB962C8B-B14F-4D97-AF65-F5344CB8AC3E}">
        <p14:creationId xmlns:p14="http://schemas.microsoft.com/office/powerpoint/2010/main" val="224728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" t="11565" r="28214" b="509"/>
          <a:stretch/>
        </p:blipFill>
        <p:spPr>
          <a:xfrm>
            <a:off x="1719743" y="285225"/>
            <a:ext cx="8430936" cy="623384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561" y="868784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23" y="3338816"/>
            <a:ext cx="4408653" cy="288753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 smtClean="0"/>
              <a:t>Aim</a:t>
            </a:r>
            <a:r>
              <a:rPr lang="de-DE" dirty="0" smtClean="0"/>
              <a:t> of the Wikidata Lesson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69" y="262935"/>
            <a:ext cx="961858" cy="961858"/>
          </a:xfr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415" y="2151172"/>
            <a:ext cx="3077483" cy="307748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8" t="46353" r="53918" b="12487"/>
          <a:stretch/>
        </p:blipFill>
        <p:spPr>
          <a:xfrm>
            <a:off x="7193384" y="2151172"/>
            <a:ext cx="1996580" cy="145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4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err="1" smtClean="0"/>
              <a:t>Aim</a:t>
            </a:r>
            <a:r>
              <a:rPr lang="de-DE" dirty="0" smtClean="0"/>
              <a:t> of the Wikidata Lesson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469" y="262935"/>
            <a:ext cx="961858" cy="961858"/>
          </a:xfrm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1017781" y="170230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de-DE" dirty="0" err="1"/>
              <a:t>e</a:t>
            </a:r>
            <a:r>
              <a:rPr lang="de-DE" dirty="0" err="1" smtClean="0"/>
              <a:t>diting</a:t>
            </a:r>
            <a:r>
              <a:rPr lang="de-DE" dirty="0" smtClean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creating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/>
          </a:p>
          <a:p>
            <a:pPr>
              <a:lnSpc>
                <a:spcPct val="200000"/>
              </a:lnSpc>
            </a:pPr>
            <a:r>
              <a:rPr lang="de-DE" dirty="0" err="1"/>
              <a:t>i</a:t>
            </a:r>
            <a:r>
              <a:rPr lang="de-DE" dirty="0" err="1" smtClean="0"/>
              <a:t>mport</a:t>
            </a:r>
            <a:r>
              <a:rPr lang="de-DE" dirty="0" smtClean="0"/>
              <a:t> </a:t>
            </a:r>
            <a:r>
              <a:rPr lang="de-DE" dirty="0" smtClean="0"/>
              <a:t>data </a:t>
            </a:r>
            <a:r>
              <a:rPr lang="de-DE" dirty="0" err="1" smtClean="0"/>
              <a:t>automatically</a:t>
            </a:r>
            <a:endParaRPr lang="de-DE" dirty="0" smtClean="0"/>
          </a:p>
          <a:p>
            <a:pPr>
              <a:lnSpc>
                <a:spcPct val="200000"/>
              </a:lnSpc>
            </a:pPr>
            <a:r>
              <a:rPr lang="de-DE" dirty="0" err="1" smtClean="0"/>
              <a:t>querying</a:t>
            </a:r>
            <a:endParaRPr lang="de-DE" dirty="0" smtClean="0"/>
          </a:p>
          <a:p>
            <a:pPr>
              <a:lnSpc>
                <a:spcPct val="200000"/>
              </a:lnSpc>
            </a:pPr>
            <a:r>
              <a:rPr lang="de-DE" dirty="0" err="1"/>
              <a:t>b</a:t>
            </a:r>
            <a:r>
              <a:rPr lang="de-DE" dirty="0" err="1" smtClean="0"/>
              <a:t>ulk</a:t>
            </a:r>
            <a:r>
              <a:rPr lang="de-DE" dirty="0" smtClean="0"/>
              <a:t> </a:t>
            </a:r>
            <a:r>
              <a:rPr lang="de-DE" dirty="0" err="1" smtClean="0"/>
              <a:t>imports</a:t>
            </a:r>
            <a:r>
              <a:rPr lang="de-DE" dirty="0" smtClean="0"/>
              <a:t> and </a:t>
            </a:r>
            <a:r>
              <a:rPr lang="de-DE" dirty="0" err="1" smtClean="0"/>
              <a:t>bots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742" y="2054118"/>
            <a:ext cx="359163" cy="35916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911" y="4991663"/>
            <a:ext cx="359163" cy="35916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953" y="4028327"/>
            <a:ext cx="359163" cy="35916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79" y="3042715"/>
            <a:ext cx="359163" cy="35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90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So,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457" y="693065"/>
            <a:ext cx="669681" cy="669681"/>
          </a:xfrm>
        </p:spPr>
      </p:pic>
      <p:sp>
        <p:nvSpPr>
          <p:cNvPr id="5" name="Inhaltsplatzhalter 2"/>
          <p:cNvSpPr txBox="1">
            <a:spLocks/>
          </p:cNvSpPr>
          <p:nvPr/>
        </p:nvSpPr>
        <p:spPr>
          <a:xfrm>
            <a:off x="1017781" y="170230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de-DE" dirty="0" err="1"/>
              <a:t>j</a:t>
            </a:r>
            <a:r>
              <a:rPr lang="de-DE" dirty="0" err="1" smtClean="0"/>
              <a:t>oin</a:t>
            </a:r>
            <a:r>
              <a:rPr lang="de-DE" dirty="0" smtClean="0"/>
              <a:t> </a:t>
            </a:r>
            <a:r>
              <a:rPr lang="de-DE" dirty="0" smtClean="0"/>
              <a:t>the </a:t>
            </a:r>
            <a:r>
              <a:rPr lang="de-DE" dirty="0" err="1" smtClean="0"/>
              <a:t>conversation</a:t>
            </a:r>
            <a:r>
              <a:rPr lang="de-DE" dirty="0" smtClean="0"/>
              <a:t>!</a:t>
            </a:r>
            <a:endParaRPr lang="de-DE" dirty="0"/>
          </a:p>
          <a:p>
            <a:pPr>
              <a:lnSpc>
                <a:spcPct val="200000"/>
              </a:lnSpc>
            </a:pPr>
            <a:r>
              <a:rPr lang="de-DE" dirty="0" err="1"/>
              <a:t>s</a:t>
            </a:r>
            <a:r>
              <a:rPr lang="de-DE" dirty="0" err="1" smtClean="0"/>
              <a:t>hare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ideas</a:t>
            </a:r>
            <a:r>
              <a:rPr lang="de-DE" dirty="0" smtClean="0"/>
              <a:t>!</a:t>
            </a:r>
          </a:p>
          <a:p>
            <a:pPr>
              <a:lnSpc>
                <a:spcPct val="200000"/>
              </a:lnSpc>
            </a:pPr>
            <a:r>
              <a:rPr lang="de-DE" dirty="0" err="1"/>
              <a:t>b</a:t>
            </a:r>
            <a:r>
              <a:rPr lang="de-DE" dirty="0" err="1" smtClean="0"/>
              <a:t>e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of the </a:t>
            </a:r>
            <a:r>
              <a:rPr lang="de-DE" dirty="0" err="1" smtClean="0"/>
              <a:t>development</a:t>
            </a:r>
            <a:r>
              <a:rPr lang="de-DE" dirty="0" smtClean="0"/>
              <a:t>!</a:t>
            </a:r>
          </a:p>
          <a:p>
            <a:pPr marL="0" indent="0">
              <a:lnSpc>
                <a:spcPct val="200000"/>
              </a:lnSpc>
              <a:buNone/>
            </a:pP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5615094" y="5601641"/>
            <a:ext cx="5918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GiHub</a:t>
            </a:r>
            <a:r>
              <a:rPr lang="de-DE" dirty="0" smtClean="0"/>
              <a:t> </a:t>
            </a:r>
            <a:r>
              <a:rPr lang="de-DE" dirty="0" err="1" smtClean="0"/>
              <a:t>Repo</a:t>
            </a:r>
            <a:r>
              <a:rPr lang="de-DE" dirty="0" smtClean="0"/>
              <a:t>: https://github.com/LibraryCarpentry/lc-wikidata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0" t="21514" r="17916" b="10385"/>
          <a:stretch/>
        </p:blipFill>
        <p:spPr>
          <a:xfrm>
            <a:off x="6009538" y="1702302"/>
            <a:ext cx="5129398" cy="311016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680" y="2037340"/>
            <a:ext cx="359163" cy="35916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78" y="4010152"/>
            <a:ext cx="359163" cy="35916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524" y="3013259"/>
            <a:ext cx="359163" cy="35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46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43" y="42644"/>
            <a:ext cx="7788978" cy="68153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528034"/>
            <a:ext cx="10515600" cy="1325563"/>
          </a:xfrm>
        </p:spPr>
        <p:txBody>
          <a:bodyPr/>
          <a:lstStyle/>
          <a:p>
            <a:pPr algn="ctr"/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for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 </a:t>
            </a:r>
            <a:r>
              <a:rPr lang="de-DE" dirty="0" smtClean="0">
                <a:sym typeface="Wingdings" panose="05000000000000000000" pitchFamily="2" charset="2"/>
              </a:rPr>
              <a:t>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403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Breitbild</PresentationFormat>
  <Paragraphs>22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Wikidata Lesson</vt:lpstr>
      <vt:lpstr>What is Wikidata?</vt:lpstr>
      <vt:lpstr>PowerPoint-Präsentation</vt:lpstr>
      <vt:lpstr>PowerPoint-Präsentation</vt:lpstr>
      <vt:lpstr>PowerPoint-Präsentation</vt:lpstr>
      <vt:lpstr>Aim of the Wikidata Lesson</vt:lpstr>
      <vt:lpstr>Aim of the Wikidata Lesson</vt:lpstr>
      <vt:lpstr>So, what now?</vt:lpstr>
      <vt:lpstr>Thank you for your attention! </vt:lpstr>
    </vt:vector>
  </TitlesOfParts>
  <Company>ZB MED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Wikidata Lesson</dc:title>
  <dc:creator>Microsoft-Konto</dc:creator>
  <cp:lastModifiedBy>Microsoft-Konto</cp:lastModifiedBy>
  <cp:revision>17</cp:revision>
  <dcterms:created xsi:type="dcterms:W3CDTF">2020-08-06T08:25:43Z</dcterms:created>
  <dcterms:modified xsi:type="dcterms:W3CDTF">2020-08-06T11:36:47Z</dcterms:modified>
</cp:coreProperties>
</file>