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3"/>
  </p:notesMasterIdLst>
  <p:sldIdLst>
    <p:sldId id="815" r:id="rId5"/>
    <p:sldId id="816" r:id="rId6"/>
    <p:sldId id="872" r:id="rId7"/>
    <p:sldId id="1004" r:id="rId8"/>
    <p:sldId id="863" r:id="rId9"/>
    <p:sldId id="827" r:id="rId10"/>
    <p:sldId id="828" r:id="rId11"/>
    <p:sldId id="829" r:id="rId12"/>
    <p:sldId id="830" r:id="rId13"/>
    <p:sldId id="818" r:id="rId14"/>
    <p:sldId id="1016" r:id="rId15"/>
    <p:sldId id="1018" r:id="rId16"/>
    <p:sldId id="981" r:id="rId17"/>
    <p:sldId id="991" r:id="rId18"/>
    <p:sldId id="993" r:id="rId19"/>
    <p:sldId id="1175" r:id="rId20"/>
    <p:sldId id="1174" r:id="rId21"/>
    <p:sldId id="1171" r:id="rId22"/>
    <p:sldId id="995" r:id="rId23"/>
    <p:sldId id="834" r:id="rId24"/>
    <p:sldId id="984" r:id="rId25"/>
    <p:sldId id="985" r:id="rId26"/>
    <p:sldId id="986" r:id="rId27"/>
    <p:sldId id="998" r:id="rId28"/>
    <p:sldId id="999" r:id="rId29"/>
    <p:sldId id="987" r:id="rId30"/>
    <p:sldId id="988" r:id="rId31"/>
    <p:sldId id="820" r:id="rId32"/>
    <p:sldId id="1086" r:id="rId33"/>
    <p:sldId id="1088" r:id="rId34"/>
    <p:sldId id="1176" r:id="rId35"/>
    <p:sldId id="1177" r:id="rId36"/>
    <p:sldId id="1178" r:id="rId37"/>
    <p:sldId id="1179" r:id="rId38"/>
    <p:sldId id="1180" r:id="rId39"/>
    <p:sldId id="1181" r:id="rId40"/>
    <p:sldId id="1183" r:id="rId41"/>
    <p:sldId id="1081" r:id="rId42"/>
  </p:sldIdLst>
  <p:sldSz cx="9144000" cy="5143500" type="screen16x9"/>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43B75A66-9E91-4DD9-B746-828A96ED2253}">
          <p14:sldIdLst>
            <p14:sldId id="815"/>
            <p14:sldId id="816"/>
            <p14:sldId id="872"/>
            <p14:sldId id="1004"/>
            <p14:sldId id="863"/>
            <p14:sldId id="827"/>
            <p14:sldId id="828"/>
            <p14:sldId id="829"/>
            <p14:sldId id="830"/>
            <p14:sldId id="818"/>
            <p14:sldId id="1016"/>
            <p14:sldId id="1018"/>
            <p14:sldId id="981"/>
            <p14:sldId id="991"/>
            <p14:sldId id="993"/>
            <p14:sldId id="1175"/>
            <p14:sldId id="1174"/>
            <p14:sldId id="1171"/>
            <p14:sldId id="995"/>
            <p14:sldId id="834"/>
            <p14:sldId id="984"/>
            <p14:sldId id="985"/>
            <p14:sldId id="986"/>
            <p14:sldId id="998"/>
            <p14:sldId id="999"/>
            <p14:sldId id="987"/>
            <p14:sldId id="988"/>
            <p14:sldId id="820"/>
            <p14:sldId id="1086"/>
            <p14:sldId id="1088"/>
            <p14:sldId id="1176"/>
            <p14:sldId id="1177"/>
            <p14:sldId id="1178"/>
            <p14:sldId id="1179"/>
            <p14:sldId id="1180"/>
            <p14:sldId id="1181"/>
            <p14:sldId id="1183"/>
            <p14:sldId id="108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404040"/>
    <a:srgbClr val="1C1C1C"/>
    <a:srgbClr val="DEDEDE"/>
    <a:srgbClr val="66FFCC"/>
    <a:srgbClr val="3DF5A2"/>
    <a:srgbClr val="00FFFF"/>
    <a:srgbClr val="00FF40"/>
    <a:srgbClr val="CCFF99"/>
    <a:srgbClr val="007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21" autoAdjust="0"/>
    <p:restoredTop sz="88971" autoAdjust="0"/>
  </p:normalViewPr>
  <p:slideViewPr>
    <p:cSldViewPr snapToGrid="0">
      <p:cViewPr varScale="1">
        <p:scale>
          <a:sx n="124" d="100"/>
          <a:sy n="124" d="100"/>
        </p:scale>
        <p:origin x="424" y="176"/>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0" d="100"/>
          <a:sy n="80" d="100"/>
        </p:scale>
        <p:origin x="4014" y="102"/>
      </p:cViewPr>
      <p:guideLst/>
    </p:cSldViewPr>
  </p:notesViewPr>
  <p:gridSpacing cx="719999" cy="71999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0"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06/07/2020</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8" y="4722813"/>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0"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0"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Reproducible: lowest bar, and yet so few people do it. Same data, same steps, you can get same answer as me.</a:t>
            </a:r>
          </a:p>
          <a:p>
            <a:r>
              <a:rPr lang="en-US" dirty="0"/>
              <a:t>Replicable: interesting for different datasets, qualitative same answer, might tell you same info.</a:t>
            </a:r>
          </a:p>
          <a:p>
            <a:r>
              <a:rPr lang="en-US" dirty="0"/>
              <a:t>Robust: interesting dimension, looking for methods that should do the same thing and that qualitatively give same insights.</a:t>
            </a:r>
          </a:p>
          <a:p>
            <a:r>
              <a:rPr lang="en-US" dirty="0" err="1"/>
              <a:t>Generalisable</a:t>
            </a:r>
            <a:r>
              <a:rPr lang="en-US" dirty="0"/>
              <a:t>: NOT GENERALISED, just two steps towards being able to make inferences about the data to the broader population, the results are not specific to one dataset or one particular methodology.</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a:t>
            </a:fld>
            <a:endParaRPr lang="en-GB" altLang="en-US"/>
          </a:p>
        </p:txBody>
      </p:sp>
    </p:spTree>
    <p:extLst>
      <p:ext uri="{BB962C8B-B14F-4D97-AF65-F5344CB8AC3E}">
        <p14:creationId xmlns:p14="http://schemas.microsoft.com/office/powerpoint/2010/main" val="2724205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23</a:t>
            </a:fld>
            <a:endParaRPr lang="en-GB" altLang="en-US"/>
          </a:p>
        </p:txBody>
      </p:sp>
    </p:spTree>
    <p:extLst>
      <p:ext uri="{BB962C8B-B14F-4D97-AF65-F5344CB8AC3E}">
        <p14:creationId xmlns:p14="http://schemas.microsoft.com/office/powerpoint/2010/main" val="843577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 </a:t>
            </a:r>
            <a:r>
              <a:rPr lang="en-US" dirty="0" err="1"/>
              <a:t>JupyterHub</a:t>
            </a:r>
            <a:r>
              <a:rPr lang="en-US" dirty="0"/>
              <a:t>?</a:t>
            </a:r>
          </a:p>
          <a:p>
            <a:endParaRPr lang="en-US" dirty="0"/>
          </a:p>
          <a:p>
            <a:r>
              <a:rPr lang="en-GB" sz="1200" b="0" i="0" kern="1200" dirty="0" err="1">
                <a:solidFill>
                  <a:schemeClr val="tx1"/>
                </a:solidFill>
                <a:effectLst/>
                <a:latin typeface="+mn-lt"/>
                <a:ea typeface="+mn-ea"/>
                <a:cs typeface="+mn-cs"/>
              </a:rPr>
              <a:t>JupyterHub</a:t>
            </a:r>
            <a:r>
              <a:rPr lang="en-GB" sz="1200" b="0" i="0" kern="1200" dirty="0">
                <a:solidFill>
                  <a:schemeClr val="tx1"/>
                </a:solidFill>
                <a:effectLst/>
                <a:latin typeface="+mn-lt"/>
                <a:ea typeface="+mn-ea"/>
                <a:cs typeface="+mn-cs"/>
              </a:rPr>
              <a:t> is one solution to the problem:</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you have (or have access to) computational resources of some sort,</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you would like to help/allow some humans use those computational resources,</a:t>
            </a:r>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notebooks are a good UI for your use case(s).</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Where “computational resources” and “humans” can take many forms - researchers on HPC, anonymous users on the cloud, students on a university server, etc… Custom Authenticators and </a:t>
            </a:r>
            <a:r>
              <a:rPr lang="en-GB" sz="1200" b="0" i="0" kern="1200" dirty="0" err="1">
                <a:solidFill>
                  <a:schemeClr val="tx1"/>
                </a:solidFill>
                <a:effectLst/>
                <a:latin typeface="+mn-lt"/>
                <a:ea typeface="+mn-ea"/>
                <a:cs typeface="+mn-cs"/>
              </a:rPr>
              <a:t>Spawners</a:t>
            </a:r>
            <a:r>
              <a:rPr lang="en-GB" sz="1200" b="0" i="0" kern="1200" dirty="0">
                <a:solidFill>
                  <a:schemeClr val="tx1"/>
                </a:solidFill>
                <a:effectLst/>
                <a:latin typeface="+mn-lt"/>
                <a:ea typeface="+mn-ea"/>
                <a:cs typeface="+mn-cs"/>
              </a:rPr>
              <a:t> allow mapping any collection of humans onto any kind of computational resources.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24</a:t>
            </a:fld>
            <a:endParaRPr lang="en-GB" altLang="en-US"/>
          </a:p>
        </p:txBody>
      </p:sp>
    </p:spTree>
    <p:extLst>
      <p:ext uri="{BB962C8B-B14F-4D97-AF65-F5344CB8AC3E}">
        <p14:creationId xmlns:p14="http://schemas.microsoft.com/office/powerpoint/2010/main" val="105740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JupyterHub</a:t>
            </a:r>
            <a:r>
              <a:rPr lang="en-US" dirty="0"/>
              <a:t> maps the requested computational resources to the container.</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25</a:t>
            </a:fld>
            <a:endParaRPr lang="en-GB" altLang="en-US"/>
          </a:p>
        </p:txBody>
      </p:sp>
    </p:spTree>
    <p:extLst>
      <p:ext uri="{BB962C8B-B14F-4D97-AF65-F5344CB8AC3E}">
        <p14:creationId xmlns:p14="http://schemas.microsoft.com/office/powerpoint/2010/main" val="1440682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26</a:t>
            </a:fld>
            <a:endParaRPr lang="en-GB" altLang="en-US"/>
          </a:p>
        </p:txBody>
      </p:sp>
    </p:spTree>
    <p:extLst>
      <p:ext uri="{BB962C8B-B14F-4D97-AF65-F5344CB8AC3E}">
        <p14:creationId xmlns:p14="http://schemas.microsoft.com/office/powerpoint/2010/main" val="2432440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27</a:t>
            </a:fld>
            <a:endParaRPr lang="en-GB" altLang="en-US"/>
          </a:p>
        </p:txBody>
      </p:sp>
    </p:spTree>
    <p:extLst>
      <p:ext uri="{BB962C8B-B14F-4D97-AF65-F5344CB8AC3E}">
        <p14:creationId xmlns:p14="http://schemas.microsoft.com/office/powerpoint/2010/main" val="475115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mybinder.org</a:t>
            </a:r>
            <a:r>
              <a:rPr lang="en-GB" dirty="0"/>
              <a:t> is supported by four clusters around the world, including one that I manage at the Turing Institute.</a:t>
            </a:r>
          </a:p>
          <a:p>
            <a:endParaRPr lang="en-GB" dirty="0"/>
          </a:p>
          <a:p>
            <a:r>
              <a:rPr lang="en-GB" dirty="0"/>
              <a:t>The federation allows us to be:</a:t>
            </a:r>
          </a:p>
          <a:p>
            <a:pPr marL="171450" indent="-171450">
              <a:buFont typeface="Arial" panose="020B0604020202020204" pitchFamily="34" charset="0"/>
              <a:buChar char="•"/>
            </a:pPr>
            <a:r>
              <a:rPr lang="en-GB" dirty="0"/>
              <a:t>Resilient: Against both cluster outages and funding streams,</a:t>
            </a:r>
          </a:p>
          <a:p>
            <a:pPr marL="171450" indent="-171450">
              <a:buFont typeface="Arial" panose="020B0604020202020204" pitchFamily="34" charset="0"/>
              <a:buChar char="•"/>
            </a:pPr>
            <a:r>
              <a:rPr lang="en-GB" dirty="0"/>
              <a:t>Sustainable: By sharing the workload and knowledge, the service can persist in spite of changes among resources and people,</a:t>
            </a:r>
          </a:p>
          <a:p>
            <a:pPr marL="171450" indent="-171450">
              <a:buFont typeface="Arial" panose="020B0604020202020204" pitchFamily="34" charset="0"/>
              <a:buChar char="•"/>
            </a:pPr>
            <a:r>
              <a:rPr lang="en-GB" dirty="0"/>
              <a:t>Robust: We can reliably support users present and future.</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29</a:t>
            </a:fld>
            <a:endParaRPr lang="en-GB" altLang="en-US"/>
          </a:p>
        </p:txBody>
      </p:sp>
    </p:spTree>
    <p:extLst>
      <p:ext uri="{BB962C8B-B14F-4D97-AF65-F5344CB8AC3E}">
        <p14:creationId xmlns:p14="http://schemas.microsoft.com/office/powerpoint/2010/main" val="599078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Because Binder is built modularly using Open Source tooling, it doesn’t require cloud vendor lock-in. We therefore find ourselves in the really cool position of hosting one website with four different flavours of Kubernetes and our userbase are, for the large part, unaffected by redirection to our different clusters.</a:t>
            </a:r>
          </a:p>
          <a:p>
            <a:endParaRPr lang="en-GB" dirty="0"/>
          </a:p>
          <a:p>
            <a:r>
              <a:rPr lang="en-GB" dirty="0"/>
              <a:t>And in fact, we’re not even completely cloud based! The GESIS cluster, the second largest in the federation, is actually an on-premise facility.</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30</a:t>
            </a:fld>
            <a:endParaRPr lang="en-GB" altLang="en-US"/>
          </a:p>
        </p:txBody>
      </p:sp>
    </p:spTree>
    <p:extLst>
      <p:ext uri="{BB962C8B-B14F-4D97-AF65-F5344CB8AC3E}">
        <p14:creationId xmlns:p14="http://schemas.microsoft.com/office/powerpoint/2010/main" val="3033293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of this problem is that we’re reliant on upstream contributions to speed up our launches. For example, pulling images with Docker or allocating computational resources with Kubernetes.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35</a:t>
            </a:fld>
            <a:endParaRPr lang="en-GB" altLang="en-US"/>
          </a:p>
        </p:txBody>
      </p:sp>
    </p:spTree>
    <p:extLst>
      <p:ext uri="{BB962C8B-B14F-4D97-AF65-F5344CB8AC3E}">
        <p14:creationId xmlns:p14="http://schemas.microsoft.com/office/powerpoint/2010/main" val="1783866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0FE0A2-34EE-413D-B87D-BE548BE2D9D5}"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GB"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952107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Sub-box inside Reproducible: Repeatable, literally getting the exact same thing again. Not the same as reproducible because repeatable brings in the concept of the computational environment whereas reproducible only relates to the data and the analysis steps. Binder captures the repeatable aspect by adding the dimension of what’s going on in the background.</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4</a:t>
            </a:fld>
            <a:endParaRPr lang="en-GB" altLang="en-US"/>
          </a:p>
        </p:txBody>
      </p:sp>
    </p:spTree>
    <p:extLst>
      <p:ext uri="{BB962C8B-B14F-4D97-AF65-F5344CB8AC3E}">
        <p14:creationId xmlns:p14="http://schemas.microsoft.com/office/powerpoint/2010/main" val="1325743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Acknowledge that many people in the room are most likely already familiar with these reasons.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5</a:t>
            </a:fld>
            <a:endParaRPr lang="en-GB" altLang="en-US"/>
          </a:p>
        </p:txBody>
      </p:sp>
    </p:spTree>
    <p:extLst>
      <p:ext uri="{BB962C8B-B14F-4D97-AF65-F5344CB8AC3E}">
        <p14:creationId xmlns:p14="http://schemas.microsoft.com/office/powerpoint/2010/main" val="1500345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exactly the “additional skills required” that form a barrier to reproducible research.</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9</a:t>
            </a:fld>
            <a:endParaRPr lang="en-GB" altLang="en-US"/>
          </a:p>
        </p:txBody>
      </p:sp>
    </p:spTree>
    <p:extLst>
      <p:ext uri="{BB962C8B-B14F-4D97-AF65-F5344CB8AC3E}">
        <p14:creationId xmlns:p14="http://schemas.microsoft.com/office/powerpoint/2010/main" val="1707051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is Binder?</a:t>
            </a:r>
          </a:p>
          <a:p>
            <a:endParaRPr lang="en-GB" dirty="0"/>
          </a:p>
          <a:p>
            <a:r>
              <a:rPr lang="en-GB" dirty="0"/>
              <a:t>By “complete” I mean code, packages, assets, prose, media…</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11</a:t>
            </a:fld>
            <a:endParaRPr lang="en-GB" altLang="en-US"/>
          </a:p>
        </p:txBody>
      </p:sp>
    </p:spTree>
    <p:extLst>
      <p:ext uri="{BB962C8B-B14F-4D97-AF65-F5344CB8AC3E}">
        <p14:creationId xmlns:p14="http://schemas.microsoft.com/office/powerpoint/2010/main" val="366564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what it looks like from a researcher perspective. All </a:t>
            </a:r>
            <a:r>
              <a:rPr lang="en-GB" dirty="0" err="1"/>
              <a:t>mybinder.org</a:t>
            </a:r>
            <a:r>
              <a:rPr lang="en-GB" dirty="0"/>
              <a:t> needs to work is a version controlled repository on a public server and a description of the software dependencies.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13</a:t>
            </a:fld>
            <a:endParaRPr lang="en-GB" altLang="en-US"/>
          </a:p>
        </p:txBody>
      </p:sp>
    </p:spTree>
    <p:extLst>
      <p:ext uri="{BB962C8B-B14F-4D97-AF65-F5344CB8AC3E}">
        <p14:creationId xmlns:p14="http://schemas.microsoft.com/office/powerpoint/2010/main" val="1307098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what it looks like from a researcher perspective. All </a:t>
            </a:r>
            <a:r>
              <a:rPr lang="en-GB" dirty="0" err="1"/>
              <a:t>mybinder.org</a:t>
            </a:r>
            <a:r>
              <a:rPr lang="en-GB" dirty="0"/>
              <a:t> needs to work is a version controlled repository on a public server and a description of the software dependencies.</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16</a:t>
            </a:fld>
            <a:endParaRPr lang="en-GB" altLang="en-US"/>
          </a:p>
        </p:txBody>
      </p:sp>
    </p:spTree>
    <p:extLst>
      <p:ext uri="{BB962C8B-B14F-4D97-AF65-F5344CB8AC3E}">
        <p14:creationId xmlns:p14="http://schemas.microsoft.com/office/powerpoint/2010/main" val="3516670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Since our humble beginnings, we have know grown to hosting over 140k user sessions per week. In roughly 3 years, we’ve brought this tool from prototype to a staple of the open science community.</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17</a:t>
            </a:fld>
            <a:endParaRPr lang="en-GB" altLang="en-US"/>
          </a:p>
        </p:txBody>
      </p:sp>
    </p:spTree>
    <p:extLst>
      <p:ext uri="{BB962C8B-B14F-4D97-AF65-F5344CB8AC3E}">
        <p14:creationId xmlns:p14="http://schemas.microsoft.com/office/powerpoint/2010/main" val="1472177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Binder itself is Open Source which means anyone can deploy their own service in an institution and allow sharing between specific teams (which I’ve represented here by changing the globe for a little house).</a:t>
            </a:r>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18</a:t>
            </a:fld>
            <a:endParaRPr lang="en-GB" altLang="en-US"/>
          </a:p>
        </p:txBody>
      </p:sp>
    </p:spTree>
    <p:extLst>
      <p:ext uri="{BB962C8B-B14F-4D97-AF65-F5344CB8AC3E}">
        <p14:creationId xmlns:p14="http://schemas.microsoft.com/office/powerpoint/2010/main" val="277142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op slid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marL="0" indent="0">
              <a:lnSpc>
                <a:spcPct val="100000"/>
              </a:lnSpc>
              <a:buNone/>
              <a:defRPr sz="3400" b="1">
                <a:solidFill>
                  <a:schemeClr val="bg1"/>
                </a:solidFill>
              </a:defRPr>
            </a:lvl1pPr>
          </a:lstStyle>
          <a:p>
            <a:r>
              <a:rPr lang="en-US" dirty="0" err="1"/>
              <a:t>Slidedeck</a:t>
            </a:r>
            <a:r>
              <a:rPr lang="en-US" dirty="0"/>
              <a:t>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39"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solidFill>
                  <a:schemeClr val="bg1"/>
                </a:solidFill>
              </a:defRPr>
            </a:lvl1pPr>
          </a:lstStyle>
          <a:p>
            <a:pPr lvl="0"/>
            <a:r>
              <a:rPr lang="en-US" dirty="0"/>
              <a:t>Presenter name</a:t>
            </a:r>
            <a:endParaRPr lang="en-GB" dirty="0"/>
          </a:p>
        </p:txBody>
      </p:sp>
      <p:sp>
        <p:nvSpPr>
          <p:cNvPr id="7" name="Picture Placeholder 10">
            <a:extLst>
              <a:ext uri="{FF2B5EF4-FFF2-40B4-BE49-F238E27FC236}">
                <a16:creationId xmlns:a16="http://schemas.microsoft.com/office/drawing/2014/main" id="{880E1784-6502-40DF-8151-F6A3B84DF5AA}"/>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7564821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s, image (Ligh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318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7" name="Picture Placeholder 2">
            <a:extLst>
              <a:ext uri="{FF2B5EF4-FFF2-40B4-BE49-F238E27FC236}">
                <a16:creationId xmlns:a16="http://schemas.microsoft.com/office/drawing/2014/main" id="{1EFE4AFE-B570-485B-8926-6A4990AFE3D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121374552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Dark) (Al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
        <p:nvSpPr>
          <p:cNvPr id="9" name="Text Placeholder 25">
            <a:extLst>
              <a:ext uri="{FF2B5EF4-FFF2-40B4-BE49-F238E27FC236}">
                <a16:creationId xmlns:a16="http://schemas.microsoft.com/office/drawing/2014/main" id="{FA79611A-8145-4287-999D-C17E624B80A5}"/>
              </a:ext>
            </a:extLst>
          </p:cNvPr>
          <p:cNvSpPr>
            <a:spLocks noGrp="1"/>
          </p:cNvSpPr>
          <p:nvPr>
            <p:ph type="body" sz="quarter" idx="12" hasCustomPrompt="1"/>
          </p:nvPr>
        </p:nvSpPr>
        <p:spPr>
          <a:xfrm>
            <a:off x="4791075" y="1294731"/>
            <a:ext cx="3921125" cy="3048668"/>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Tree>
    <p:extLst>
      <p:ext uri="{BB962C8B-B14F-4D97-AF65-F5344CB8AC3E}">
        <p14:creationId xmlns:p14="http://schemas.microsoft.com/office/powerpoint/2010/main" val="55860936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p15:clr>
            <a:srgbClr val="FBAE40"/>
          </p15:clr>
        </p15:guide>
        <p15:guide id="7" pos="2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Al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791076" y="683054"/>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791075" y="682940"/>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791076" y="1294731"/>
            <a:ext cx="3921124" cy="3048668"/>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6" name="Picture Placeholder 2">
            <a:extLst>
              <a:ext uri="{FF2B5EF4-FFF2-40B4-BE49-F238E27FC236}">
                <a16:creationId xmlns:a16="http://schemas.microsoft.com/office/drawing/2014/main" id="{657E95CB-6286-4E8D-8ABC-6A9BD85351FD}"/>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600203034"/>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Alt)">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791076" y="682940"/>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Picture Placeholder 2">
            <a:extLst>
              <a:ext uri="{FF2B5EF4-FFF2-40B4-BE49-F238E27FC236}">
                <a16:creationId xmlns:a16="http://schemas.microsoft.com/office/drawing/2014/main" id="{66DCB931-AF3E-493E-BBC5-0ACD78686AB6}"/>
              </a:ext>
            </a:extLst>
          </p:cNvPr>
          <p:cNvSpPr>
            <a:spLocks noGrp="1"/>
          </p:cNvSpPr>
          <p:nvPr>
            <p:ph type="pic" sz="quarter" idx="10"/>
          </p:nvPr>
        </p:nvSpPr>
        <p:spPr>
          <a:xfrm>
            <a:off x="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3793268686"/>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272" userDrawn="1">
          <p15:clr>
            <a:srgbClr val="FBAE40"/>
          </p15:clr>
        </p15:guide>
        <p15:guide id="7" pos="30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ullets, image (Alt)">
    <p:bg>
      <p:bgPr>
        <a:solidFill>
          <a:schemeClr val="bg2"/>
        </a:solidFill>
        <a:effectLst/>
      </p:bgPr>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53F70B52-F7B4-4FC4-9472-3F73A12A493D}"/>
              </a:ext>
            </a:extLst>
          </p:cNvPr>
          <p:cNvSpPr>
            <a:spLocks noGrp="1"/>
          </p:cNvSpPr>
          <p:nvPr>
            <p:ph type="body" sz="quarter" idx="11" hasCustomPrompt="1"/>
          </p:nvPr>
        </p:nvSpPr>
        <p:spPr>
          <a:xfrm>
            <a:off x="4787900" y="682940"/>
            <a:ext cx="3920400" cy="3660460"/>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tx1"/>
                </a:solidFill>
              </a:defRPr>
            </a:lvl3pPr>
          </a:lstStyle>
          <a:p>
            <a:pPr lvl="1"/>
            <a:r>
              <a:rPr lang="en-US" dirty="0"/>
              <a:t>4 to 6 bullet points</a:t>
            </a:r>
          </a:p>
        </p:txBody>
      </p:sp>
      <p:sp>
        <p:nvSpPr>
          <p:cNvPr id="4" name="Picture Placeholder 2">
            <a:extLst>
              <a:ext uri="{FF2B5EF4-FFF2-40B4-BE49-F238E27FC236}">
                <a16:creationId xmlns:a16="http://schemas.microsoft.com/office/drawing/2014/main" id="{E819D4C3-6603-43E5-90D7-20E616ECFDD9}"/>
              </a:ext>
            </a:extLst>
          </p:cNvPr>
          <p:cNvSpPr>
            <a:spLocks noGrp="1"/>
          </p:cNvSpPr>
          <p:nvPr>
            <p:ph type="pic" sz="quarter" idx="10"/>
          </p:nvPr>
        </p:nvSpPr>
        <p:spPr>
          <a:xfrm>
            <a:off x="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2241130733"/>
      </p:ext>
    </p:extLst>
  </p:cSld>
  <p:clrMapOvr>
    <a:masterClrMapping/>
  </p:clrMapOvr>
  <p:extLst>
    <p:ext uri="{DCECCB84-F9BA-43D5-87BE-67443E8EF086}">
      <p15:sldGuideLst xmlns:p15="http://schemas.microsoft.com/office/powerpoint/2012/main">
        <p15:guide id="3" orient="horz" pos="2981">
          <p15:clr>
            <a:srgbClr val="FBAE40"/>
          </p15:clr>
        </p15:guide>
        <p15:guide id="4" orient="horz" pos="259">
          <p15:clr>
            <a:srgbClr val="FBAE40"/>
          </p15:clr>
        </p15:guide>
        <p15:guide id="5" pos="5488">
          <p15:clr>
            <a:srgbClr val="FBAE40"/>
          </p15:clr>
        </p15:guide>
        <p15:guide id="6" pos="3016" userDrawn="1">
          <p15:clr>
            <a:srgbClr val="FBAE40"/>
          </p15:clr>
        </p15:guide>
        <p15:guide id="7" pos="2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 imag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500" y="3123886"/>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Picture Placeholder 2">
            <a:extLst>
              <a:ext uri="{FF2B5EF4-FFF2-40B4-BE49-F238E27FC236}">
                <a16:creationId xmlns:a16="http://schemas.microsoft.com/office/drawing/2014/main" id="{63DD6AC7-34D2-4DCA-AEEA-3FFE241C700A}"/>
              </a:ext>
            </a:extLst>
          </p:cNvPr>
          <p:cNvSpPr>
            <a:spLocks noGrp="1"/>
          </p:cNvSpPr>
          <p:nvPr>
            <p:ph type="pic" sz="quarter" idx="10"/>
          </p:nvPr>
        </p:nvSpPr>
        <p:spPr>
          <a:xfrm>
            <a:off x="1079500" y="992188"/>
            <a:ext cx="3060700" cy="1923283"/>
          </a:xfrm>
        </p:spPr>
        <p:txBody>
          <a:bodyPr/>
          <a:lstStyle>
            <a:lvl1pPr marL="0" indent="0">
              <a:buNone/>
              <a:defRPr b="0">
                <a:solidFill>
                  <a:schemeClr val="bg1"/>
                </a:solidFill>
              </a:defRPr>
            </a:lvl1pPr>
          </a:lstStyle>
          <a:p>
            <a:r>
              <a:rPr lang="en-GB" dirty="0"/>
              <a:t>Click icon to add picture</a:t>
            </a:r>
          </a:p>
        </p:txBody>
      </p:sp>
      <p:sp>
        <p:nvSpPr>
          <p:cNvPr id="13" name="Picture Placeholder 2">
            <a:extLst>
              <a:ext uri="{FF2B5EF4-FFF2-40B4-BE49-F238E27FC236}">
                <a16:creationId xmlns:a16="http://schemas.microsoft.com/office/drawing/2014/main" id="{DDDC7B71-8338-4886-9324-FE1079858609}"/>
              </a:ext>
            </a:extLst>
          </p:cNvPr>
          <p:cNvSpPr>
            <a:spLocks noGrp="1"/>
          </p:cNvSpPr>
          <p:nvPr>
            <p:ph type="pic" sz="quarter" idx="11"/>
          </p:nvPr>
        </p:nvSpPr>
        <p:spPr>
          <a:xfrm>
            <a:off x="5003801" y="992188"/>
            <a:ext cx="3060699" cy="1923283"/>
          </a:xfrm>
        </p:spPr>
        <p:txBody>
          <a:bodyPr/>
          <a:lstStyle>
            <a:lvl1pPr marL="0" indent="0">
              <a:buNone/>
              <a:defRPr b="0">
                <a:solidFill>
                  <a:schemeClr val="bg1"/>
                </a:solidFill>
              </a:defRPr>
            </a:lvl1pPr>
          </a:lstStyle>
          <a:p>
            <a:r>
              <a:rPr lang="en-GB" dirty="0"/>
              <a:t>Click icon to add picture</a:t>
            </a:r>
          </a:p>
        </p:txBody>
      </p: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3" y="3123886"/>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bg1"/>
                </a:solidFill>
              </a:defRPr>
            </a:lvl1pPr>
          </a:lstStyle>
          <a:p>
            <a:pPr lvl="0"/>
            <a:r>
              <a:rPr lang="en-US" dirty="0"/>
              <a:t>Click to add text</a:t>
            </a:r>
          </a:p>
        </p:txBody>
      </p:sp>
    </p:spTree>
    <p:extLst>
      <p:ext uri="{BB962C8B-B14F-4D97-AF65-F5344CB8AC3E}">
        <p14:creationId xmlns:p14="http://schemas.microsoft.com/office/powerpoint/2010/main" val="37934766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pos="680" userDrawn="1">
          <p15:clr>
            <a:srgbClr val="FBAE40"/>
          </p15:clr>
        </p15:guide>
        <p15:guide id="8" pos="3152" userDrawn="1">
          <p15:clr>
            <a:srgbClr val="FBAE40"/>
          </p15:clr>
        </p15:guide>
        <p15:guide id="9" pos="50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 images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60AB5B7F-65EB-40B3-8ADF-96F4B0AC0201}"/>
              </a:ext>
            </a:extLst>
          </p:cNvPr>
          <p:cNvCxnSpPr>
            <a:cxnSpLocks/>
          </p:cNvCxnSpPr>
          <p:nvPr userDrawn="1"/>
        </p:nvCxnSpPr>
        <p:spPr>
          <a:xfrm>
            <a:off x="1079500" y="3123886"/>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Picture Placeholder 2">
            <a:extLst>
              <a:ext uri="{FF2B5EF4-FFF2-40B4-BE49-F238E27FC236}">
                <a16:creationId xmlns:a16="http://schemas.microsoft.com/office/drawing/2014/main" id="{D68D267A-F5EA-4642-8DED-8C076DFFD0B7}"/>
              </a:ext>
            </a:extLst>
          </p:cNvPr>
          <p:cNvSpPr>
            <a:spLocks noGrp="1"/>
          </p:cNvSpPr>
          <p:nvPr>
            <p:ph type="pic" sz="quarter" idx="10"/>
          </p:nvPr>
        </p:nvSpPr>
        <p:spPr>
          <a:xfrm>
            <a:off x="1079500" y="992188"/>
            <a:ext cx="3060700" cy="1923283"/>
          </a:xfrm>
        </p:spPr>
        <p:txBody>
          <a:bodyPr/>
          <a:lstStyle>
            <a:lvl1pPr marL="0" indent="0">
              <a:buNone/>
              <a:defRPr b="0">
                <a:solidFill>
                  <a:schemeClr val="tx1"/>
                </a:solidFill>
              </a:defRPr>
            </a:lvl1pPr>
          </a:lstStyle>
          <a:p>
            <a:r>
              <a:rPr lang="en-GB" dirty="0"/>
              <a:t>Click icon to add picture</a:t>
            </a:r>
          </a:p>
        </p:txBody>
      </p:sp>
      <p:sp>
        <p:nvSpPr>
          <p:cNvPr id="19" name="Picture Placeholder 2">
            <a:extLst>
              <a:ext uri="{FF2B5EF4-FFF2-40B4-BE49-F238E27FC236}">
                <a16:creationId xmlns:a16="http://schemas.microsoft.com/office/drawing/2014/main" id="{4ECC00A9-083C-4789-9FCC-AB8D7284A691}"/>
              </a:ext>
            </a:extLst>
          </p:cNvPr>
          <p:cNvSpPr>
            <a:spLocks noGrp="1"/>
          </p:cNvSpPr>
          <p:nvPr>
            <p:ph type="pic" sz="quarter" idx="11"/>
          </p:nvPr>
        </p:nvSpPr>
        <p:spPr>
          <a:xfrm>
            <a:off x="5003801" y="992188"/>
            <a:ext cx="3060699" cy="1923283"/>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AB7EF0F4-6140-4CA6-AC02-2ADC1F1CA43D}"/>
              </a:ext>
            </a:extLst>
          </p:cNvPr>
          <p:cNvCxnSpPr>
            <a:cxnSpLocks/>
          </p:cNvCxnSpPr>
          <p:nvPr userDrawn="1"/>
        </p:nvCxnSpPr>
        <p:spPr>
          <a:xfrm>
            <a:off x="5003803" y="3123886"/>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0">
            <a:extLst>
              <a:ext uri="{FF2B5EF4-FFF2-40B4-BE49-F238E27FC236}">
                <a16:creationId xmlns:a16="http://schemas.microsoft.com/office/drawing/2014/main" id="{80CF1839-676C-46B5-A599-21AA96E532C0}"/>
              </a:ext>
            </a:extLst>
          </p:cNvPr>
          <p:cNvSpPr>
            <a:spLocks noGrp="1"/>
          </p:cNvSpPr>
          <p:nvPr>
            <p:ph type="body" sz="quarter" idx="15" hasCustomPrompt="1"/>
          </p:nvPr>
        </p:nvSpPr>
        <p:spPr>
          <a:xfrm>
            <a:off x="1079500" y="3154366"/>
            <a:ext cx="3050407" cy="1362389"/>
          </a:xfrm>
        </p:spPr>
        <p:txBody>
          <a:bodyPr/>
          <a:lstStyle>
            <a:lvl1pPr>
              <a:spcAft>
                <a:spcPts val="600"/>
              </a:spcAft>
              <a:defRPr>
                <a:solidFill>
                  <a:schemeClr val="tx1"/>
                </a:solidFill>
              </a:defRPr>
            </a:lvl1pPr>
          </a:lstStyle>
          <a:p>
            <a:pPr lvl="0"/>
            <a:r>
              <a:rPr lang="en-US" dirty="0"/>
              <a:t>Click to add text</a:t>
            </a:r>
          </a:p>
        </p:txBody>
      </p:sp>
      <p:sp>
        <p:nvSpPr>
          <p:cNvPr id="22" name="Text Placeholder 10">
            <a:extLst>
              <a:ext uri="{FF2B5EF4-FFF2-40B4-BE49-F238E27FC236}">
                <a16:creationId xmlns:a16="http://schemas.microsoft.com/office/drawing/2014/main" id="{20A1946A-052F-4EDE-BDC4-BAB850806D61}"/>
              </a:ext>
            </a:extLst>
          </p:cNvPr>
          <p:cNvSpPr>
            <a:spLocks noGrp="1"/>
          </p:cNvSpPr>
          <p:nvPr>
            <p:ph type="body" sz="quarter" idx="16" hasCustomPrompt="1"/>
          </p:nvPr>
        </p:nvSpPr>
        <p:spPr>
          <a:xfrm>
            <a:off x="5003802" y="3154365"/>
            <a:ext cx="3060700" cy="1362389"/>
          </a:xfrm>
        </p:spPr>
        <p:txBody>
          <a:bodyPr/>
          <a:lstStyle>
            <a:lvl1pPr>
              <a:spcAft>
                <a:spcPts val="600"/>
              </a:spcAft>
              <a:defRPr>
                <a:solidFill>
                  <a:schemeClr val="tx1"/>
                </a:solidFill>
              </a:defRPr>
            </a:lvl1pPr>
          </a:lstStyle>
          <a:p>
            <a:pPr lvl="0"/>
            <a:r>
              <a:rPr lang="en-US" dirty="0"/>
              <a:t>Click to add text</a:t>
            </a:r>
          </a:p>
        </p:txBody>
      </p:sp>
    </p:spTree>
    <p:extLst>
      <p:ext uri="{BB962C8B-B14F-4D97-AF65-F5344CB8AC3E}">
        <p14:creationId xmlns:p14="http://schemas.microsoft.com/office/powerpoint/2010/main" val="243533805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 imag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1525" y="3160713"/>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2200" y="3160713"/>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3132603"/>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0" y="1254440"/>
            <a:ext cx="2519363" cy="1692000"/>
          </a:xfrm>
        </p:spPr>
        <p:txBody>
          <a:bodyPr/>
          <a:lstStyle>
            <a:lvl1pPr marL="0" indent="0">
              <a:buNone/>
              <a:defRPr b="0">
                <a:solidFill>
                  <a:schemeClr val="bg1"/>
                </a:solidFill>
              </a:defRPr>
            </a:lvl1pPr>
          </a:lstStyle>
          <a:p>
            <a:r>
              <a:rPr lang="en-GB" dirty="0"/>
              <a:t>Click icon to add picture</a:t>
            </a:r>
          </a:p>
        </p:txBody>
      </p:sp>
      <p:sp>
        <p:nvSpPr>
          <p:cNvPr id="8" name="Picture Placeholder 2">
            <a:extLst>
              <a:ext uri="{FF2B5EF4-FFF2-40B4-BE49-F238E27FC236}">
                <a16:creationId xmlns:a16="http://schemas.microsoft.com/office/drawing/2014/main" id="{2F6DC436-4D86-413D-BBB3-A15CE4285A13}"/>
              </a:ext>
            </a:extLst>
          </p:cNvPr>
          <p:cNvSpPr>
            <a:spLocks noGrp="1"/>
          </p:cNvSpPr>
          <p:nvPr>
            <p:ph type="pic" sz="quarter" idx="11"/>
          </p:nvPr>
        </p:nvSpPr>
        <p:spPr>
          <a:xfrm>
            <a:off x="3312000" y="1254440"/>
            <a:ext cx="2520000" cy="1692000"/>
          </a:xfrm>
        </p:spPr>
        <p:txBody>
          <a:bodyPr/>
          <a:lstStyle>
            <a:lvl1pPr marL="0" indent="0">
              <a:buNone/>
              <a:defRPr b="0">
                <a:solidFill>
                  <a:schemeClr val="bg1"/>
                </a:solidFill>
              </a:defRPr>
            </a:lvl1pPr>
          </a:lstStyle>
          <a:p>
            <a:r>
              <a:rPr lang="en-GB" dirty="0"/>
              <a:t>Click icon to add picture</a:t>
            </a:r>
          </a:p>
        </p:txBody>
      </p:sp>
      <p:sp>
        <p:nvSpPr>
          <p:cNvPr id="9" name="Picture Placeholder 2">
            <a:extLst>
              <a:ext uri="{FF2B5EF4-FFF2-40B4-BE49-F238E27FC236}">
                <a16:creationId xmlns:a16="http://schemas.microsoft.com/office/drawing/2014/main" id="{5337A4C9-22E2-49AC-B029-CC29936ED356}"/>
              </a:ext>
            </a:extLst>
          </p:cNvPr>
          <p:cNvSpPr>
            <a:spLocks noGrp="1"/>
          </p:cNvSpPr>
          <p:nvPr>
            <p:ph type="pic" sz="quarter" idx="12"/>
          </p:nvPr>
        </p:nvSpPr>
        <p:spPr>
          <a:xfrm>
            <a:off x="6192200" y="1254442"/>
            <a:ext cx="2520000" cy="1692000"/>
          </a:xfrm>
        </p:spPr>
        <p:txBody>
          <a:bodyPr/>
          <a:lstStyle>
            <a:lvl1pPr marL="0" indent="0">
              <a:buNone/>
              <a:defRPr b="0">
                <a:solidFill>
                  <a:schemeClr val="bg1"/>
                </a:solidFill>
              </a:defRPr>
            </a:lvl1pPr>
          </a:lstStyle>
          <a:p>
            <a:r>
              <a:rPr lang="en-GB" dirty="0"/>
              <a:t>Click icon to add picture</a:t>
            </a:r>
          </a:p>
        </p:txBody>
      </p: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20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2200" y="3124983"/>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30850" y="3161758"/>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Tree>
    <p:extLst>
      <p:ext uri="{BB962C8B-B14F-4D97-AF65-F5344CB8AC3E}">
        <p14:creationId xmlns:p14="http://schemas.microsoft.com/office/powerpoint/2010/main" val="301593543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8" pos="3674" userDrawn="1">
          <p15:clr>
            <a:srgbClr val="FBAE40"/>
          </p15:clr>
        </p15:guide>
        <p15:guide id="9" pos="3901" userDrawn="1">
          <p15:clr>
            <a:srgbClr val="FBAE40"/>
          </p15:clr>
        </p15:guide>
        <p15:guide id="10" pos="208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 images (Light)">
    <p:bg>
      <p:bgPr>
        <a:solidFill>
          <a:schemeClr val="bg2"/>
        </a:solidFill>
        <a:effectLst/>
      </p:bgPr>
    </p:bg>
    <p:spTree>
      <p:nvGrpSpPr>
        <p:cNvPr id="1" name=""/>
        <p:cNvGrpSpPr/>
        <p:nvPr/>
      </p:nvGrpSpPr>
      <p:grpSpPr>
        <a:xfrm>
          <a:off x="0" y="0"/>
          <a:ext cx="0" cy="0"/>
          <a:chOff x="0" y="0"/>
          <a:chExt cx="0" cy="0"/>
        </a:xfrm>
      </p:grpSpPr>
      <p:sp>
        <p:nvSpPr>
          <p:cNvPr id="23" name="Text Placeholder 11">
            <a:extLst>
              <a:ext uri="{FF2B5EF4-FFF2-40B4-BE49-F238E27FC236}">
                <a16:creationId xmlns:a16="http://schemas.microsoft.com/office/drawing/2014/main" id="{C9863077-8CC3-4BBF-B430-3855EC0D669A}"/>
              </a:ext>
            </a:extLst>
          </p:cNvPr>
          <p:cNvSpPr>
            <a:spLocks noGrp="1"/>
          </p:cNvSpPr>
          <p:nvPr>
            <p:ph type="body" sz="quarter" idx="13" hasCustomPrompt="1"/>
          </p:nvPr>
        </p:nvSpPr>
        <p:spPr>
          <a:xfrm>
            <a:off x="3311525" y="3160713"/>
            <a:ext cx="2520950" cy="701302"/>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4" name="Text Placeholder 11">
            <a:extLst>
              <a:ext uri="{FF2B5EF4-FFF2-40B4-BE49-F238E27FC236}">
                <a16:creationId xmlns:a16="http://schemas.microsoft.com/office/drawing/2014/main" id="{DA455E2B-2D9B-44D5-AF1B-E5C2833F6E58}"/>
              </a:ext>
            </a:extLst>
          </p:cNvPr>
          <p:cNvSpPr>
            <a:spLocks noGrp="1"/>
          </p:cNvSpPr>
          <p:nvPr>
            <p:ph type="body" sz="quarter" idx="14" hasCustomPrompt="1"/>
          </p:nvPr>
        </p:nvSpPr>
        <p:spPr>
          <a:xfrm>
            <a:off x="6192200" y="3160713"/>
            <a:ext cx="2520950" cy="701301"/>
          </a:xfrm>
        </p:spPr>
        <p:txBody>
          <a:bodyPr/>
          <a:lstStyle>
            <a:lvl1pPr marL="288000" indent="-288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5" name="Title 7">
            <a:extLst>
              <a:ext uri="{FF2B5EF4-FFF2-40B4-BE49-F238E27FC236}">
                <a16:creationId xmlns:a16="http://schemas.microsoft.com/office/drawing/2014/main" id="{40A893CA-5C26-4EC6-BAD0-71AE64858893}"/>
              </a:ext>
            </a:extLst>
          </p:cNvPr>
          <p:cNvSpPr>
            <a:spLocks noGrp="1"/>
          </p:cNvSpPr>
          <p:nvPr>
            <p:ph type="title" hasCustomPrompt="1"/>
          </p:nvPr>
        </p:nvSpPr>
        <p:spPr>
          <a:xfrm>
            <a:off x="431800" y="3160713"/>
            <a:ext cx="2520000" cy="701304"/>
          </a:xfrm>
        </p:spPr>
        <p:txBody>
          <a:bodyPr/>
          <a:lstStyle>
            <a:lvl1pPr marL="288000" indent="-288000">
              <a:lnSpc>
                <a:spcPct val="100000"/>
              </a:lnSpc>
              <a:spcAft>
                <a:spcPts val="500"/>
              </a:spcAft>
              <a:buFontTx/>
              <a:buChar char="–"/>
              <a:defRPr sz="1800" b="0">
                <a:solidFill>
                  <a:schemeClr val="tx1"/>
                </a:solidFill>
              </a:defRPr>
            </a:lvl1pPr>
          </a:lstStyle>
          <a:p>
            <a:r>
              <a:rPr lang="en-US" dirty="0"/>
              <a:t>Click to add text</a:t>
            </a:r>
            <a:endParaRPr lang="en-GB" dirty="0"/>
          </a:p>
        </p:txBody>
      </p:sp>
      <p:cxnSp>
        <p:nvCxnSpPr>
          <p:cNvPr id="26" name="Straight Connector 25">
            <a:extLst>
              <a:ext uri="{FF2B5EF4-FFF2-40B4-BE49-F238E27FC236}">
                <a16:creationId xmlns:a16="http://schemas.microsoft.com/office/drawing/2014/main" id="{2471527B-53ED-44E4-B84A-A9BF95EDB671}"/>
              </a:ext>
            </a:extLst>
          </p:cNvPr>
          <p:cNvCxnSpPr>
            <a:cxnSpLocks/>
          </p:cNvCxnSpPr>
          <p:nvPr userDrawn="1"/>
        </p:nvCxnSpPr>
        <p:spPr>
          <a:xfrm>
            <a:off x="431800" y="313260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Picture Placeholder 2">
            <a:extLst>
              <a:ext uri="{FF2B5EF4-FFF2-40B4-BE49-F238E27FC236}">
                <a16:creationId xmlns:a16="http://schemas.microsoft.com/office/drawing/2014/main" id="{BB69E7F7-A753-4EE6-A6F6-2E1E77308480}"/>
              </a:ext>
            </a:extLst>
          </p:cNvPr>
          <p:cNvSpPr>
            <a:spLocks noGrp="1"/>
          </p:cNvSpPr>
          <p:nvPr>
            <p:ph type="pic" sz="quarter" idx="10"/>
          </p:nvPr>
        </p:nvSpPr>
        <p:spPr>
          <a:xfrm>
            <a:off x="4318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8" name="Picture Placeholder 2">
            <a:extLst>
              <a:ext uri="{FF2B5EF4-FFF2-40B4-BE49-F238E27FC236}">
                <a16:creationId xmlns:a16="http://schemas.microsoft.com/office/drawing/2014/main" id="{C756934B-E4E0-4141-9A7B-4932B5A304A4}"/>
              </a:ext>
            </a:extLst>
          </p:cNvPr>
          <p:cNvSpPr>
            <a:spLocks noGrp="1"/>
          </p:cNvSpPr>
          <p:nvPr>
            <p:ph type="pic" sz="quarter" idx="11"/>
          </p:nvPr>
        </p:nvSpPr>
        <p:spPr>
          <a:xfrm>
            <a:off x="3312000" y="1254440"/>
            <a:ext cx="2520000" cy="1692000"/>
          </a:xfrm>
        </p:spPr>
        <p:txBody>
          <a:bodyPr/>
          <a:lstStyle>
            <a:lvl1pPr marL="0" indent="0">
              <a:buNone/>
              <a:defRPr b="0">
                <a:solidFill>
                  <a:schemeClr val="tx1"/>
                </a:solidFill>
              </a:defRPr>
            </a:lvl1pPr>
          </a:lstStyle>
          <a:p>
            <a:r>
              <a:rPr lang="en-GB" dirty="0"/>
              <a:t>Click icon to add picture</a:t>
            </a:r>
          </a:p>
        </p:txBody>
      </p:sp>
      <p:sp>
        <p:nvSpPr>
          <p:cNvPr id="29" name="Picture Placeholder 2">
            <a:extLst>
              <a:ext uri="{FF2B5EF4-FFF2-40B4-BE49-F238E27FC236}">
                <a16:creationId xmlns:a16="http://schemas.microsoft.com/office/drawing/2014/main" id="{9E943CD3-34B8-45E5-AFBD-CA8813D4BE61}"/>
              </a:ext>
            </a:extLst>
          </p:cNvPr>
          <p:cNvSpPr>
            <a:spLocks noGrp="1"/>
          </p:cNvSpPr>
          <p:nvPr>
            <p:ph type="pic" sz="quarter" idx="12"/>
          </p:nvPr>
        </p:nvSpPr>
        <p:spPr>
          <a:xfrm>
            <a:off x="6192200" y="1254442"/>
            <a:ext cx="2520000" cy="1692000"/>
          </a:xfrm>
        </p:spPr>
        <p:txBody>
          <a:bodyPr/>
          <a:lstStyle>
            <a:lvl1pPr marL="0" indent="0">
              <a:buNone/>
              <a:defRPr b="0">
                <a:solidFill>
                  <a:schemeClr val="tx1"/>
                </a:solidFill>
              </a:defRPr>
            </a:lvl1pPr>
          </a:lstStyle>
          <a:p>
            <a:r>
              <a:rPr lang="en-GB" dirty="0"/>
              <a:t>Click icon to add picture</a:t>
            </a:r>
          </a:p>
        </p:txBody>
      </p:sp>
      <p:cxnSp>
        <p:nvCxnSpPr>
          <p:cNvPr id="30" name="Straight Connector 29">
            <a:extLst>
              <a:ext uri="{FF2B5EF4-FFF2-40B4-BE49-F238E27FC236}">
                <a16:creationId xmlns:a16="http://schemas.microsoft.com/office/drawing/2014/main" id="{8356D04E-96CE-42C6-8797-23AC35DCD5B2}"/>
              </a:ext>
            </a:extLst>
          </p:cNvPr>
          <p:cNvCxnSpPr>
            <a:cxnSpLocks/>
          </p:cNvCxnSpPr>
          <p:nvPr userDrawn="1"/>
        </p:nvCxnSpPr>
        <p:spPr>
          <a:xfrm>
            <a:off x="33120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F5CABF2-DF5C-477C-A26C-AC42B4516332}"/>
              </a:ext>
            </a:extLst>
          </p:cNvPr>
          <p:cNvCxnSpPr>
            <a:cxnSpLocks/>
          </p:cNvCxnSpPr>
          <p:nvPr userDrawn="1"/>
        </p:nvCxnSpPr>
        <p:spPr>
          <a:xfrm>
            <a:off x="6192200" y="3124983"/>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58900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userDrawn="1">
          <p15:clr>
            <a:srgbClr val="FBAE40"/>
          </p15:clr>
        </p15:guide>
        <p15:guide id="7" pos="2086" userDrawn="1">
          <p15:clr>
            <a:srgbClr val="FBAE40"/>
          </p15:clr>
        </p15:guide>
        <p15:guide id="8" pos="3674" userDrawn="1">
          <p15:clr>
            <a:srgbClr val="FBAE40"/>
          </p15:clr>
        </p15:guide>
        <p15:guide id="9" pos="390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 boxes (Dark)">
    <p:bg>
      <p:bgPr>
        <a:solidFill>
          <a:schemeClr val="tx2"/>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B5299B8-75C7-4CEB-9D2A-D2DB0A44F4D4}"/>
              </a:ext>
            </a:extLst>
          </p:cNvPr>
          <p:cNvCxnSpPr>
            <a:cxnSpLocks/>
          </p:cNvCxnSpPr>
          <p:nvPr userDrawn="1"/>
        </p:nvCxnSpPr>
        <p:spPr>
          <a:xfrm>
            <a:off x="1079498" y="1606370"/>
            <a:ext cx="3034585"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0D6B7F-4D7A-4A69-8F7D-C94B97D75491}"/>
              </a:ext>
            </a:extLst>
          </p:cNvPr>
          <p:cNvCxnSpPr>
            <a:cxnSpLocks/>
          </p:cNvCxnSpPr>
          <p:nvPr userDrawn="1"/>
        </p:nvCxnSpPr>
        <p:spPr>
          <a:xfrm>
            <a:off x="5003801" y="1606370"/>
            <a:ext cx="30607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Placeholder 10">
            <a:extLst>
              <a:ext uri="{FF2B5EF4-FFF2-40B4-BE49-F238E27FC236}">
                <a16:creationId xmlns:a16="http://schemas.microsoft.com/office/drawing/2014/main" id="{2E9D6D81-F605-4611-878D-235C279E4A8E}"/>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bg1"/>
                </a:solidFill>
              </a:defRPr>
            </a:lvl1pPr>
          </a:lstStyle>
          <a:p>
            <a:pPr lvl="0"/>
            <a:r>
              <a:rPr lang="en-US" dirty="0"/>
              <a:t>Click to add text</a:t>
            </a:r>
          </a:p>
        </p:txBody>
      </p:sp>
      <p:sp>
        <p:nvSpPr>
          <p:cNvPr id="16" name="Text Placeholder 10">
            <a:extLst>
              <a:ext uri="{FF2B5EF4-FFF2-40B4-BE49-F238E27FC236}">
                <a16:creationId xmlns:a16="http://schemas.microsoft.com/office/drawing/2014/main" id="{7EC6CF01-8567-4E9F-AA45-61AA44F6B90E}"/>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bg1"/>
                </a:solidFill>
              </a:defRPr>
            </a:lvl1pPr>
          </a:lstStyle>
          <a:p>
            <a:pPr lvl="0"/>
            <a:r>
              <a:rPr lang="en-US" dirty="0"/>
              <a:t>Click to add text</a:t>
            </a:r>
          </a:p>
        </p:txBody>
      </p:sp>
    </p:spTree>
    <p:extLst>
      <p:ext uri="{BB962C8B-B14F-4D97-AF65-F5344CB8AC3E}">
        <p14:creationId xmlns:p14="http://schemas.microsoft.com/office/powerpoint/2010/main" val="62797322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op slid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3560" cy="571512"/>
          </a:xfrm>
        </p:spPr>
        <p:txBody>
          <a:bodyPr/>
          <a:lstStyle>
            <a:lvl1pPr>
              <a:lnSpc>
                <a:spcPct val="100000"/>
              </a:lnSpc>
              <a:defRPr sz="3400" b="1">
                <a:solidFill>
                  <a:schemeClr val="tx1"/>
                </a:solidFill>
              </a:defRPr>
            </a:lvl1pPr>
          </a:lstStyle>
          <a:p>
            <a:r>
              <a:rPr lang="en-US" dirty="0" err="1"/>
              <a:t>Slidedeck</a:t>
            </a:r>
            <a:r>
              <a:rPr lang="en-US" dirty="0"/>
              <a:t> title</a:t>
            </a:r>
            <a:endParaRPr lang="en-GB" dirty="0"/>
          </a:p>
        </p:txBody>
      </p:sp>
      <p:sp>
        <p:nvSpPr>
          <p:cNvPr id="11" name="Picture Placeholder 10">
            <a:extLst>
              <a:ext uri="{FF2B5EF4-FFF2-40B4-BE49-F238E27FC236}">
                <a16:creationId xmlns:a16="http://schemas.microsoft.com/office/drawing/2014/main" id="{8CBD8555-5574-479C-8AEF-5074012734A9}"/>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35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C3458B68-B602-4B1E-8CDB-6CDDA653013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1800" y="416704"/>
            <a:ext cx="2174240" cy="953238"/>
          </a:xfrm>
          <a:prstGeom prst="rect">
            <a:avLst/>
          </a:prstGeom>
        </p:spPr>
      </p:pic>
      <p:sp>
        <p:nvSpPr>
          <p:cNvPr id="27" name="Text Placeholder 25">
            <a:extLst>
              <a:ext uri="{FF2B5EF4-FFF2-40B4-BE49-F238E27FC236}">
                <a16:creationId xmlns:a16="http://schemas.microsoft.com/office/drawing/2014/main" id="{E7E58FB9-FEF2-4FAA-AB76-18AB01605D1B}"/>
              </a:ext>
            </a:extLst>
          </p:cNvPr>
          <p:cNvSpPr>
            <a:spLocks noGrp="1"/>
          </p:cNvSpPr>
          <p:nvPr>
            <p:ph type="body" sz="quarter" idx="12" hasCustomPrompt="1"/>
          </p:nvPr>
        </p:nvSpPr>
        <p:spPr>
          <a:xfrm>
            <a:off x="431800" y="3720363"/>
            <a:ext cx="4353560" cy="454025"/>
          </a:xfrm>
        </p:spPr>
        <p:txBody>
          <a:bodyPr/>
          <a:lstStyle>
            <a:lvl1pPr marL="0" indent="0">
              <a:buNone/>
              <a:defRPr sz="2800" b="0"/>
            </a:lvl1pPr>
          </a:lstStyle>
          <a:p>
            <a:pPr lvl="0"/>
            <a:r>
              <a:rPr lang="en-US" dirty="0"/>
              <a:t>Presenter name</a:t>
            </a:r>
            <a:endParaRPr lang="en-GB" dirty="0"/>
          </a:p>
        </p:txBody>
      </p:sp>
    </p:spTree>
    <p:extLst>
      <p:ext uri="{BB962C8B-B14F-4D97-AF65-F5344CB8AC3E}">
        <p14:creationId xmlns:p14="http://schemas.microsoft.com/office/powerpoint/2010/main" val="194038573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 boxes (Light)">
    <p:bg>
      <p:bgPr>
        <a:solidFill>
          <a:schemeClr val="bg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64C0798-3A00-4D85-AA21-D37CEDB1FA2D}"/>
              </a:ext>
            </a:extLst>
          </p:cNvPr>
          <p:cNvCxnSpPr>
            <a:cxnSpLocks/>
          </p:cNvCxnSpPr>
          <p:nvPr userDrawn="1"/>
        </p:nvCxnSpPr>
        <p:spPr>
          <a:xfrm>
            <a:off x="1079498" y="1606370"/>
            <a:ext cx="303458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6CB00C7-989B-45C7-AA4C-E065DBEAFA1C}"/>
              </a:ext>
            </a:extLst>
          </p:cNvPr>
          <p:cNvCxnSpPr>
            <a:cxnSpLocks/>
          </p:cNvCxnSpPr>
          <p:nvPr userDrawn="1"/>
        </p:nvCxnSpPr>
        <p:spPr>
          <a:xfrm>
            <a:off x="5003801" y="1606370"/>
            <a:ext cx="30607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10">
            <a:extLst>
              <a:ext uri="{FF2B5EF4-FFF2-40B4-BE49-F238E27FC236}">
                <a16:creationId xmlns:a16="http://schemas.microsoft.com/office/drawing/2014/main" id="{48DA490F-DDDB-45E4-BA8E-6EAC2B08F3E3}"/>
              </a:ext>
            </a:extLst>
          </p:cNvPr>
          <p:cNvSpPr>
            <a:spLocks noGrp="1"/>
          </p:cNvSpPr>
          <p:nvPr>
            <p:ph type="body" sz="quarter" idx="15" hasCustomPrompt="1"/>
          </p:nvPr>
        </p:nvSpPr>
        <p:spPr>
          <a:xfrm>
            <a:off x="1079498" y="1636850"/>
            <a:ext cx="3050407" cy="1362389"/>
          </a:xfrm>
        </p:spPr>
        <p:txBody>
          <a:bodyPr/>
          <a:lstStyle>
            <a:lvl1pPr>
              <a:spcAft>
                <a:spcPts val="600"/>
              </a:spcAft>
              <a:defRPr>
                <a:solidFill>
                  <a:schemeClr val="tx1"/>
                </a:solidFill>
              </a:defRPr>
            </a:lvl1pPr>
          </a:lstStyle>
          <a:p>
            <a:pPr lvl="0"/>
            <a:r>
              <a:rPr lang="en-US" dirty="0"/>
              <a:t>Click to add text</a:t>
            </a:r>
          </a:p>
        </p:txBody>
      </p:sp>
      <p:sp>
        <p:nvSpPr>
          <p:cNvPr id="11" name="Text Placeholder 10">
            <a:extLst>
              <a:ext uri="{FF2B5EF4-FFF2-40B4-BE49-F238E27FC236}">
                <a16:creationId xmlns:a16="http://schemas.microsoft.com/office/drawing/2014/main" id="{8598B511-DCBF-4838-9F07-F0BAEBE4EA8C}"/>
              </a:ext>
            </a:extLst>
          </p:cNvPr>
          <p:cNvSpPr>
            <a:spLocks noGrp="1"/>
          </p:cNvSpPr>
          <p:nvPr>
            <p:ph type="body" sz="quarter" idx="16" hasCustomPrompt="1"/>
          </p:nvPr>
        </p:nvSpPr>
        <p:spPr>
          <a:xfrm>
            <a:off x="5003800" y="1636849"/>
            <a:ext cx="3060700" cy="1362389"/>
          </a:xfrm>
        </p:spPr>
        <p:txBody>
          <a:bodyPr/>
          <a:lstStyle>
            <a:lvl1pPr>
              <a:spcAft>
                <a:spcPts val="600"/>
              </a:spcAft>
              <a:defRPr>
                <a:solidFill>
                  <a:schemeClr val="tx1"/>
                </a:solidFill>
              </a:defRPr>
            </a:lvl1pPr>
          </a:lstStyle>
          <a:p>
            <a:pPr lvl="0"/>
            <a:r>
              <a:rPr lang="en-US" dirty="0"/>
              <a:t>Click to add text</a:t>
            </a:r>
          </a:p>
        </p:txBody>
      </p:sp>
    </p:spTree>
    <p:extLst>
      <p:ext uri="{BB962C8B-B14F-4D97-AF65-F5344CB8AC3E}">
        <p14:creationId xmlns:p14="http://schemas.microsoft.com/office/powerpoint/2010/main" val="10033615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pos="680">
          <p15:clr>
            <a:srgbClr val="FBAE40"/>
          </p15:clr>
        </p15:guide>
        <p15:guide id="8" pos="3152">
          <p15:clr>
            <a:srgbClr val="FBAE40"/>
          </p15:clr>
        </p15:guide>
        <p15:guide id="9"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 boxes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EC9224A-09C5-42AB-BE72-2D01A39D187F}"/>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0850" y="1511326"/>
            <a:ext cx="251936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33110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9A2A627-4CB8-4EF2-85D8-B14D75F9C353}"/>
              </a:ext>
            </a:extLst>
          </p:cNvPr>
          <p:cNvCxnSpPr>
            <a:cxnSpLocks/>
          </p:cNvCxnSpPr>
          <p:nvPr userDrawn="1"/>
        </p:nvCxnSpPr>
        <p:spPr>
          <a:xfrm>
            <a:off x="6191250" y="1503706"/>
            <a:ext cx="2520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8B5972E1-EF4A-4234-99B1-AF32BAA9EA9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bg1"/>
                </a:solidFill>
              </a:defRPr>
            </a:lvl1pPr>
          </a:lstStyle>
          <a:p>
            <a:pPr lvl="0"/>
            <a:r>
              <a:rPr lang="en-US" dirty="0"/>
              <a:t>Click to add text</a:t>
            </a:r>
          </a:p>
        </p:txBody>
      </p:sp>
    </p:spTree>
    <p:extLst>
      <p:ext uri="{BB962C8B-B14F-4D97-AF65-F5344CB8AC3E}">
        <p14:creationId xmlns:p14="http://schemas.microsoft.com/office/powerpoint/2010/main" val="21245955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8" pos="3674">
          <p15:clr>
            <a:srgbClr val="FBAE40"/>
          </p15:clr>
        </p15:guide>
        <p15:guide id="9" pos="3901">
          <p15:clr>
            <a:srgbClr val="FBAE40"/>
          </p15:clr>
        </p15:guide>
        <p15:guide id="10"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 boxes (Light)">
    <p:bg>
      <p:bgPr>
        <a:solidFill>
          <a:schemeClr val="bg2"/>
        </a:solidFill>
        <a:effectLst/>
      </p:bgPr>
    </p:bg>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D9026A22-B87C-46F8-B2F4-6A0F11F9AF84}"/>
              </a:ext>
            </a:extLst>
          </p:cNvPr>
          <p:cNvSpPr>
            <a:spLocks noGrp="1"/>
          </p:cNvSpPr>
          <p:nvPr>
            <p:ph type="body" sz="quarter" idx="13" hasCustomPrompt="1"/>
          </p:nvPr>
        </p:nvSpPr>
        <p:spPr>
          <a:xfrm>
            <a:off x="3310575" y="1539436"/>
            <a:ext cx="2520950" cy="701302"/>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12" name="Text Placeholder 11">
            <a:extLst>
              <a:ext uri="{FF2B5EF4-FFF2-40B4-BE49-F238E27FC236}">
                <a16:creationId xmlns:a16="http://schemas.microsoft.com/office/drawing/2014/main" id="{51911C50-0DDD-4A01-9B6D-DC79062CABC4}"/>
              </a:ext>
            </a:extLst>
          </p:cNvPr>
          <p:cNvSpPr>
            <a:spLocks noGrp="1"/>
          </p:cNvSpPr>
          <p:nvPr>
            <p:ph type="body" sz="quarter" idx="14" hasCustomPrompt="1"/>
          </p:nvPr>
        </p:nvSpPr>
        <p:spPr>
          <a:xfrm>
            <a:off x="6191250" y="1539436"/>
            <a:ext cx="2520950" cy="701301"/>
          </a:xfrm>
        </p:spPr>
        <p:txBody>
          <a:bodyPr/>
          <a:lstStyle>
            <a:lvl1pPr marL="216000" indent="-216000">
              <a:spcAft>
                <a:spcPts val="500"/>
              </a:spcAft>
              <a:buFontTx/>
              <a:buChar char="–"/>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3" name="Straight Connector 12">
            <a:extLst>
              <a:ext uri="{FF2B5EF4-FFF2-40B4-BE49-F238E27FC236}">
                <a16:creationId xmlns:a16="http://schemas.microsoft.com/office/drawing/2014/main" id="{9BFD4059-1CEA-431F-9737-E09AE1FE1EB5}"/>
              </a:ext>
            </a:extLst>
          </p:cNvPr>
          <p:cNvCxnSpPr>
            <a:cxnSpLocks/>
          </p:cNvCxnSpPr>
          <p:nvPr userDrawn="1"/>
        </p:nvCxnSpPr>
        <p:spPr>
          <a:xfrm>
            <a:off x="430850" y="1511326"/>
            <a:ext cx="251936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6C88001-0B7A-4142-B613-954FB5D1A6C1}"/>
              </a:ext>
            </a:extLst>
          </p:cNvPr>
          <p:cNvCxnSpPr>
            <a:cxnSpLocks/>
          </p:cNvCxnSpPr>
          <p:nvPr userDrawn="1"/>
        </p:nvCxnSpPr>
        <p:spPr>
          <a:xfrm>
            <a:off x="33110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7A71E79-A98D-4A0F-8EA8-7B9B1469E422}"/>
              </a:ext>
            </a:extLst>
          </p:cNvPr>
          <p:cNvCxnSpPr>
            <a:cxnSpLocks/>
          </p:cNvCxnSpPr>
          <p:nvPr userDrawn="1"/>
        </p:nvCxnSpPr>
        <p:spPr>
          <a:xfrm>
            <a:off x="6191250" y="1503706"/>
            <a:ext cx="2520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10">
            <a:extLst>
              <a:ext uri="{FF2B5EF4-FFF2-40B4-BE49-F238E27FC236}">
                <a16:creationId xmlns:a16="http://schemas.microsoft.com/office/drawing/2014/main" id="{F94767EF-D844-43F5-980B-C5081407A37D}"/>
              </a:ext>
            </a:extLst>
          </p:cNvPr>
          <p:cNvSpPr>
            <a:spLocks noGrp="1"/>
          </p:cNvSpPr>
          <p:nvPr>
            <p:ph type="body" sz="quarter" idx="16" hasCustomPrompt="1"/>
          </p:nvPr>
        </p:nvSpPr>
        <p:spPr>
          <a:xfrm>
            <a:off x="429900" y="1540481"/>
            <a:ext cx="2519363" cy="700256"/>
          </a:xfrm>
        </p:spPr>
        <p:txBody>
          <a:bodyPr/>
          <a:lstStyle>
            <a:lvl1pPr marL="216000" indent="-216000">
              <a:spcAft>
                <a:spcPts val="600"/>
              </a:spcAft>
              <a:defRPr sz="1800">
                <a:solidFill>
                  <a:schemeClr val="tx1"/>
                </a:solidFill>
              </a:defRPr>
            </a:lvl1pPr>
          </a:lstStyle>
          <a:p>
            <a:pPr lvl="0"/>
            <a:r>
              <a:rPr lang="en-US" dirty="0"/>
              <a:t>Click to add text</a:t>
            </a:r>
          </a:p>
        </p:txBody>
      </p:sp>
    </p:spTree>
    <p:extLst>
      <p:ext uri="{BB962C8B-B14F-4D97-AF65-F5344CB8AC3E}">
        <p14:creationId xmlns:p14="http://schemas.microsoft.com/office/powerpoint/2010/main" val="202071965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859">
          <p15:clr>
            <a:srgbClr val="FBAE40"/>
          </p15:clr>
        </p15:guide>
        <p15:guide id="7" pos="2086">
          <p15:clr>
            <a:srgbClr val="FBAE40"/>
          </p15:clr>
        </p15:guide>
        <p15:guide id="8" pos="3674">
          <p15:clr>
            <a:srgbClr val="FBAE40"/>
          </p15:clr>
        </p15:guide>
        <p15:guide id="9"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4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47"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48" y="258544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47" y="420334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182341208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userDrawn="1">
          <p15:clr>
            <a:srgbClr val="FBAE40"/>
          </p15:clr>
        </p15:guide>
        <p15:guide id="7" orient="horz" pos="1620" userDrawn="1">
          <p15:clr>
            <a:srgbClr val="FBAE40"/>
          </p15:clr>
        </p15:guide>
        <p15:guide id="8" pos="3152" userDrawn="1">
          <p15:clr>
            <a:srgbClr val="FBAE40"/>
          </p15:clr>
        </p15:guide>
        <p15:guide id="9" pos="1156" userDrawn="1">
          <p15:clr>
            <a:srgbClr val="FBAE40"/>
          </p15:clr>
        </p15:guide>
        <p15:guide id="10" pos="460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4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5010150"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5010150" y="2576334"/>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5010150"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32623816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userDrawn="1">
          <p15:clr>
            <a:srgbClr val="FBAE40"/>
          </p15:clr>
        </p15:guide>
        <p15:guide id="7" orient="horz" pos="1620" userDrawn="1">
          <p15:clr>
            <a:srgbClr val="FBAE40"/>
          </p15:clr>
        </p15:guide>
        <p15:guide id="8" pos="2608" userDrawn="1">
          <p15:clr>
            <a:srgbClr val="FBAE40"/>
          </p15:clr>
        </p15:guide>
        <p15:guide id="9" pos="3152" userDrawn="1">
          <p15:clr>
            <a:srgbClr val="FBAE40"/>
          </p15:clr>
        </p15:guide>
        <p15:guide id="10" pos="460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 images (Dark) (Alt)">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3471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3471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34709" y="420336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34710" y="258544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34709" y="4203347"/>
            <a:ext cx="2299138" cy="322707"/>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89734199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608">
          <p15:clr>
            <a:srgbClr val="FBAE40"/>
          </p15:clr>
        </p15:guide>
        <p15:guide id="7" orient="horz" pos="1620">
          <p15:clr>
            <a:srgbClr val="FBAE40"/>
          </p15:clr>
        </p15:guide>
        <p15:guide id="8" pos="3152">
          <p15:clr>
            <a:srgbClr val="FBAE40"/>
          </p15:clr>
        </p15:guide>
        <p15:guide id="9" pos="1156">
          <p15:clr>
            <a:srgbClr val="FBAE40"/>
          </p15:clr>
        </p15:guide>
        <p15:guide id="10" pos="460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3 images (Light) (Al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1841062"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1841063"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183471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1841062" y="419425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1841062" y="257633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5010149"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5010150"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5010147"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1841062" y="4194240"/>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422923990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156">
          <p15:clr>
            <a:srgbClr val="FBAE40"/>
          </p15:clr>
        </p15:guide>
        <p15:guide id="7" orient="horz" pos="1620">
          <p15:clr>
            <a:srgbClr val="FBAE40"/>
          </p15:clr>
        </p15:guide>
        <p15:guide id="8" pos="2608">
          <p15:clr>
            <a:srgbClr val="FBAE40"/>
          </p15:clr>
        </p15:guide>
        <p15:guide id="9" pos="3152">
          <p15:clr>
            <a:srgbClr val="FBAE40"/>
          </p15:clr>
        </p15:guide>
        <p15:guide id="10" pos="460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9712"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9712"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9712"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424853281"/>
      </p:ext>
    </p:extLst>
  </p:cSld>
  <p:clrMapOvr>
    <a:masterClrMapping/>
  </p:clrMapOvr>
  <p:extLst>
    <p:ext uri="{DCECCB84-F9BA-43D5-87BE-67443E8EF086}">
      <p15:sldGuideLst xmlns:p15="http://schemas.microsoft.com/office/powerpoint/2012/main">
        <p15:guide id="2" pos="272">
          <p15:clr>
            <a:srgbClr val="FBAE40"/>
          </p15:clr>
        </p15:guide>
        <p15:guide id="3" orient="horz" pos="1620" userDrawn="1">
          <p15:clr>
            <a:srgbClr val="FBAE40"/>
          </p15:clr>
        </p15:guide>
        <p15:guide id="4" orient="horz" pos="259">
          <p15:clr>
            <a:srgbClr val="FBAE40"/>
          </p15:clr>
        </p15:guide>
        <p15:guide id="5" pos="5488">
          <p15:clr>
            <a:srgbClr val="FBAE40"/>
          </p15:clr>
        </p15:guide>
        <p15:guide id="7" orient="horz" pos="2981" userDrawn="1">
          <p15:clr>
            <a:srgbClr val="FBAE40"/>
          </p15:clr>
        </p15:guide>
        <p15:guide id="8" pos="1723" userDrawn="1">
          <p15:clr>
            <a:srgbClr val="FBAE40"/>
          </p15:clr>
        </p15:guide>
        <p15:guide id="9" pos="2154" userDrawn="1">
          <p15:clr>
            <a:srgbClr val="FBAE40"/>
          </p15:clr>
        </p15:guide>
        <p15:guide id="10" pos="3606" userDrawn="1">
          <p15:clr>
            <a:srgbClr val="FBAE40"/>
          </p15:clr>
        </p15:guide>
        <p15:guide id="11" pos="403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5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9"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800" y="2584284"/>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9"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5386" y="4202205"/>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5387" y="2584284"/>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5386" y="420219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309210634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6 images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bg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1797"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1798" y="2571750"/>
            <a:ext cx="2299138" cy="1485084"/>
          </a:xfrm>
        </p:spPr>
        <p:txBody>
          <a:bodyPr/>
          <a:lstStyle>
            <a:lvl1pPr marL="0" indent="0">
              <a:buNone/>
              <a:defRPr b="0">
                <a:solidFill>
                  <a:schemeClr val="bg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3061"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3062" y="2571750"/>
            <a:ext cx="2299138" cy="1485084"/>
          </a:xfrm>
        </p:spPr>
        <p:txBody>
          <a:bodyPr/>
          <a:lstStyle>
            <a:lvl1pPr marL="0" indent="0">
              <a:buNone/>
              <a:defRPr b="0">
                <a:solidFill>
                  <a:schemeClr val="bg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1797"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3061"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bg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2425" y="4189671"/>
            <a:ext cx="229913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2426" y="2571750"/>
            <a:ext cx="2299138" cy="1485084"/>
          </a:xfrm>
        </p:spPr>
        <p:txBody>
          <a:bodyPr/>
          <a:lstStyle>
            <a:lvl1pPr marL="0" indent="0">
              <a:buNone/>
              <a:defRPr b="0">
                <a:solidFill>
                  <a:schemeClr val="bg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2425" y="4189657"/>
            <a:ext cx="2299138" cy="319786"/>
          </a:xfrm>
        </p:spPr>
        <p:txBody>
          <a:bodyPr/>
          <a:lstStyle>
            <a:lvl1pPr marL="0" indent="0">
              <a:spcAft>
                <a:spcPts val="500"/>
              </a:spcAft>
              <a:buFontTx/>
              <a:buNone/>
              <a:defRPr sz="1800">
                <a:solidFill>
                  <a:schemeClr val="bg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153854448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606" userDrawn="1">
          <p15:clr>
            <a:srgbClr val="FBAE40"/>
          </p15:clr>
        </p15:guide>
        <p15:guide id="7" orient="horz" pos="1620">
          <p15:clr>
            <a:srgbClr val="FBAE40"/>
          </p15:clr>
        </p15:guide>
        <p15:guide id="8" pos="1723" userDrawn="1">
          <p15:clr>
            <a:srgbClr val="FBAE40"/>
          </p15:clr>
        </p15:guide>
        <p15:guide id="9" pos="2154" userDrawn="1">
          <p15:clr>
            <a:srgbClr val="FBAE40"/>
          </p15:clr>
        </p15:guide>
        <p15:guide id="10" pos="403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68674"/>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6 images (Light)">
    <p:bg>
      <p:bgPr>
        <a:solidFill>
          <a:schemeClr val="bg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029070"/>
            <a:ext cx="2299138" cy="319787"/>
          </a:xfrm>
        </p:spPr>
        <p:txBody>
          <a:bodyPr/>
          <a:lstStyle>
            <a:lvl1pPr marL="0" indent="0">
              <a:lnSpc>
                <a:spcPct val="100000"/>
              </a:lnSpc>
              <a:spcAft>
                <a:spcPts val="500"/>
              </a:spcAft>
              <a:buFontTx/>
              <a:buNone/>
              <a:defRPr sz="1800" b="0">
                <a:solidFill>
                  <a:schemeClr val="tx1"/>
                </a:solidFill>
              </a:defRPr>
            </a:lvl1pPr>
          </a:lstStyle>
          <a:p>
            <a:r>
              <a:rPr lang="en-US" dirty="0"/>
              <a:t>Click to add text</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1"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p:nvPr>
        </p:nvSpPr>
        <p:spPr>
          <a:xfrm>
            <a:off x="431802"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38" name="Straight Connector 37">
            <a:extLst>
              <a:ext uri="{FF2B5EF4-FFF2-40B4-BE49-F238E27FC236}">
                <a16:creationId xmlns:a16="http://schemas.microsoft.com/office/drawing/2014/main" id="{9ADAFBE0-E4BE-49CE-B6AE-E13838084BB3}"/>
              </a:ext>
            </a:extLst>
          </p:cNvPr>
          <p:cNvCxnSpPr>
            <a:cxnSpLocks/>
          </p:cNvCxnSpPr>
          <p:nvPr userDrawn="1"/>
        </p:nvCxnSpPr>
        <p:spPr>
          <a:xfrm>
            <a:off x="436124"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Picture Placeholder 2">
            <a:extLst>
              <a:ext uri="{FF2B5EF4-FFF2-40B4-BE49-F238E27FC236}">
                <a16:creationId xmlns:a16="http://schemas.microsoft.com/office/drawing/2014/main" id="{C0EA1AD3-FB09-47F8-BB9C-4F38BB33C267}"/>
              </a:ext>
            </a:extLst>
          </p:cNvPr>
          <p:cNvSpPr>
            <a:spLocks noGrp="1"/>
          </p:cNvSpPr>
          <p:nvPr>
            <p:ph type="pic" sz="quarter" idx="11"/>
          </p:nvPr>
        </p:nvSpPr>
        <p:spPr>
          <a:xfrm>
            <a:off x="436125" y="2585440"/>
            <a:ext cx="2299138" cy="1485084"/>
          </a:xfrm>
        </p:spPr>
        <p:txBody>
          <a:bodyPr/>
          <a:lstStyle>
            <a:lvl1pPr marL="0" indent="0">
              <a:buNone/>
              <a:defRPr b="0">
                <a:solidFill>
                  <a:schemeClr val="tx1"/>
                </a:solidFill>
              </a:defRPr>
            </a:lvl1pPr>
          </a:lstStyle>
          <a:p>
            <a:r>
              <a:rPr lang="en-GB" dirty="0"/>
              <a:t>Click icon to add picture</a:t>
            </a:r>
          </a:p>
        </p:txBody>
      </p:sp>
      <p:cxnSp>
        <p:nvCxnSpPr>
          <p:cNvPr id="41" name="Straight Connector 40">
            <a:extLst>
              <a:ext uri="{FF2B5EF4-FFF2-40B4-BE49-F238E27FC236}">
                <a16:creationId xmlns:a16="http://schemas.microsoft.com/office/drawing/2014/main" id="{1048226E-5BD0-47BC-A2CE-6028EB18DC46}"/>
              </a:ext>
            </a:extLst>
          </p:cNvPr>
          <p:cNvCxnSpPr>
            <a:cxnSpLocks/>
          </p:cNvCxnSpPr>
          <p:nvPr userDrawn="1"/>
        </p:nvCxnSpPr>
        <p:spPr>
          <a:xfrm>
            <a:off x="6413064"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Picture Placeholder 2">
            <a:extLst>
              <a:ext uri="{FF2B5EF4-FFF2-40B4-BE49-F238E27FC236}">
                <a16:creationId xmlns:a16="http://schemas.microsoft.com/office/drawing/2014/main" id="{5F72582F-7373-4398-BCD6-DF8E97287094}"/>
              </a:ext>
            </a:extLst>
          </p:cNvPr>
          <p:cNvSpPr>
            <a:spLocks noGrp="1"/>
          </p:cNvSpPr>
          <p:nvPr>
            <p:ph type="pic" sz="quarter" idx="12"/>
          </p:nvPr>
        </p:nvSpPr>
        <p:spPr>
          <a:xfrm>
            <a:off x="6413065"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44" name="Straight Connector 43">
            <a:extLst>
              <a:ext uri="{FF2B5EF4-FFF2-40B4-BE49-F238E27FC236}">
                <a16:creationId xmlns:a16="http://schemas.microsoft.com/office/drawing/2014/main" id="{CCEB59B0-E923-4D9F-8187-603AD6A3E427}"/>
              </a:ext>
            </a:extLst>
          </p:cNvPr>
          <p:cNvCxnSpPr>
            <a:cxnSpLocks/>
          </p:cNvCxnSpPr>
          <p:nvPr userDrawn="1"/>
        </p:nvCxnSpPr>
        <p:spPr>
          <a:xfrm>
            <a:off x="6417388"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Picture Placeholder 2">
            <a:extLst>
              <a:ext uri="{FF2B5EF4-FFF2-40B4-BE49-F238E27FC236}">
                <a16:creationId xmlns:a16="http://schemas.microsoft.com/office/drawing/2014/main" id="{1E76E5CD-B03D-469E-8ED5-430B5578267A}"/>
              </a:ext>
            </a:extLst>
          </p:cNvPr>
          <p:cNvSpPr>
            <a:spLocks noGrp="1"/>
          </p:cNvSpPr>
          <p:nvPr>
            <p:ph type="pic" sz="quarter" idx="13"/>
          </p:nvPr>
        </p:nvSpPr>
        <p:spPr>
          <a:xfrm>
            <a:off x="6417389" y="2585440"/>
            <a:ext cx="2299138" cy="1485084"/>
          </a:xfrm>
        </p:spPr>
        <p:txBody>
          <a:bodyPr/>
          <a:lstStyle>
            <a:lvl1pPr marL="0" indent="0">
              <a:buNone/>
              <a:defRPr b="0">
                <a:solidFill>
                  <a:schemeClr val="tx1"/>
                </a:solidFill>
              </a:defRPr>
            </a:lvl1pPr>
          </a:lstStyle>
          <a:p>
            <a:r>
              <a:rPr lang="en-GB" dirty="0"/>
              <a:t>Click icon to add picture</a:t>
            </a:r>
          </a:p>
        </p:txBody>
      </p:sp>
      <p:sp>
        <p:nvSpPr>
          <p:cNvPr id="46" name="Text Placeholder 11">
            <a:extLst>
              <a:ext uri="{FF2B5EF4-FFF2-40B4-BE49-F238E27FC236}">
                <a16:creationId xmlns:a16="http://schemas.microsoft.com/office/drawing/2014/main" id="{5DE99255-44CA-441C-BB41-85736567E206}"/>
              </a:ext>
            </a:extLst>
          </p:cNvPr>
          <p:cNvSpPr>
            <a:spLocks noGrp="1"/>
          </p:cNvSpPr>
          <p:nvPr>
            <p:ph type="body" sz="quarter" idx="14" hasCustomPrompt="1"/>
          </p:nvPr>
        </p:nvSpPr>
        <p:spPr>
          <a:xfrm>
            <a:off x="6413062"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7" name="Text Placeholder 11">
            <a:extLst>
              <a:ext uri="{FF2B5EF4-FFF2-40B4-BE49-F238E27FC236}">
                <a16:creationId xmlns:a16="http://schemas.microsoft.com/office/drawing/2014/main" id="{A523708E-9964-4FCA-9B54-EE04DBF6ED7D}"/>
              </a:ext>
            </a:extLst>
          </p:cNvPr>
          <p:cNvSpPr>
            <a:spLocks noGrp="1"/>
          </p:cNvSpPr>
          <p:nvPr>
            <p:ph type="body" sz="quarter" idx="15" hasCustomPrompt="1"/>
          </p:nvPr>
        </p:nvSpPr>
        <p:spPr>
          <a:xfrm>
            <a:off x="436124"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48" name="Text Placeholder 11">
            <a:extLst>
              <a:ext uri="{FF2B5EF4-FFF2-40B4-BE49-F238E27FC236}">
                <a16:creationId xmlns:a16="http://schemas.microsoft.com/office/drawing/2014/main" id="{A5DC7855-36C4-4F12-B064-148DB3EC7CDD}"/>
              </a:ext>
            </a:extLst>
          </p:cNvPr>
          <p:cNvSpPr>
            <a:spLocks noGrp="1"/>
          </p:cNvSpPr>
          <p:nvPr>
            <p:ph type="body" sz="quarter" idx="16" hasCustomPrompt="1"/>
          </p:nvPr>
        </p:nvSpPr>
        <p:spPr>
          <a:xfrm>
            <a:off x="6417388"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cxnSp>
        <p:nvCxnSpPr>
          <p:cNvPr id="17" name="Straight Connector 16">
            <a:extLst>
              <a:ext uri="{FF2B5EF4-FFF2-40B4-BE49-F238E27FC236}">
                <a16:creationId xmlns:a16="http://schemas.microsoft.com/office/drawing/2014/main" id="{2D172800-1790-4DDC-B421-71C390A398BC}"/>
              </a:ext>
            </a:extLst>
          </p:cNvPr>
          <p:cNvCxnSpPr>
            <a:cxnSpLocks/>
          </p:cNvCxnSpPr>
          <p:nvPr userDrawn="1"/>
        </p:nvCxnSpPr>
        <p:spPr>
          <a:xfrm>
            <a:off x="3422428" y="2029084"/>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Picture Placeholder 2">
            <a:extLst>
              <a:ext uri="{FF2B5EF4-FFF2-40B4-BE49-F238E27FC236}">
                <a16:creationId xmlns:a16="http://schemas.microsoft.com/office/drawing/2014/main" id="{3ACCC488-E951-4C81-B7B8-7BDAB396FBA5}"/>
              </a:ext>
            </a:extLst>
          </p:cNvPr>
          <p:cNvSpPr>
            <a:spLocks noGrp="1"/>
          </p:cNvSpPr>
          <p:nvPr>
            <p:ph type="pic" sz="quarter" idx="17"/>
          </p:nvPr>
        </p:nvSpPr>
        <p:spPr>
          <a:xfrm>
            <a:off x="3422429" y="411163"/>
            <a:ext cx="2299138" cy="1485084"/>
          </a:xfrm>
        </p:spPr>
        <p:txBody>
          <a:bodyPr/>
          <a:lstStyle>
            <a:lvl1pPr marL="0" indent="0">
              <a:buNone/>
              <a:defRPr b="0">
                <a:solidFill>
                  <a:schemeClr val="tx1"/>
                </a:solidFill>
              </a:defRPr>
            </a:lvl1pPr>
          </a:lstStyle>
          <a:p>
            <a:r>
              <a:rPr lang="en-GB" dirty="0"/>
              <a:t>Click icon to add picture</a:t>
            </a:r>
          </a:p>
        </p:txBody>
      </p:sp>
      <p:cxnSp>
        <p:nvCxnSpPr>
          <p:cNvPr id="20" name="Straight Connector 19">
            <a:extLst>
              <a:ext uri="{FF2B5EF4-FFF2-40B4-BE49-F238E27FC236}">
                <a16:creationId xmlns:a16="http://schemas.microsoft.com/office/drawing/2014/main" id="{7CECB912-D2D4-4451-97CA-8959BE18AE3F}"/>
              </a:ext>
            </a:extLst>
          </p:cNvPr>
          <p:cNvCxnSpPr>
            <a:cxnSpLocks/>
          </p:cNvCxnSpPr>
          <p:nvPr userDrawn="1"/>
        </p:nvCxnSpPr>
        <p:spPr>
          <a:xfrm>
            <a:off x="3426752" y="4203361"/>
            <a:ext cx="2299138"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Picture Placeholder 2">
            <a:extLst>
              <a:ext uri="{FF2B5EF4-FFF2-40B4-BE49-F238E27FC236}">
                <a16:creationId xmlns:a16="http://schemas.microsoft.com/office/drawing/2014/main" id="{059268D9-83A6-43BE-857F-4A80A1AFF683}"/>
              </a:ext>
            </a:extLst>
          </p:cNvPr>
          <p:cNvSpPr>
            <a:spLocks noGrp="1"/>
          </p:cNvSpPr>
          <p:nvPr>
            <p:ph type="pic" sz="quarter" idx="18"/>
          </p:nvPr>
        </p:nvSpPr>
        <p:spPr>
          <a:xfrm>
            <a:off x="3426753" y="2585440"/>
            <a:ext cx="2299138" cy="1485084"/>
          </a:xfrm>
        </p:spPr>
        <p:txBody>
          <a:bodyPr/>
          <a:lstStyle>
            <a:lvl1pPr marL="0" indent="0">
              <a:buNone/>
              <a:defRPr b="0">
                <a:solidFill>
                  <a:schemeClr val="tx1"/>
                </a:solidFill>
              </a:defRPr>
            </a:lvl1pPr>
          </a:lstStyle>
          <a:p>
            <a:r>
              <a:rPr lang="en-GB" dirty="0"/>
              <a:t>Click icon to add picture</a:t>
            </a:r>
          </a:p>
        </p:txBody>
      </p:sp>
      <p:sp>
        <p:nvSpPr>
          <p:cNvPr id="22" name="Text Placeholder 11">
            <a:extLst>
              <a:ext uri="{FF2B5EF4-FFF2-40B4-BE49-F238E27FC236}">
                <a16:creationId xmlns:a16="http://schemas.microsoft.com/office/drawing/2014/main" id="{2052E2BF-E587-4DC9-85FF-50ABA8434D69}"/>
              </a:ext>
            </a:extLst>
          </p:cNvPr>
          <p:cNvSpPr>
            <a:spLocks noGrp="1"/>
          </p:cNvSpPr>
          <p:nvPr>
            <p:ph type="body" sz="quarter" idx="19" hasCustomPrompt="1"/>
          </p:nvPr>
        </p:nvSpPr>
        <p:spPr>
          <a:xfrm>
            <a:off x="3422426" y="2029071"/>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
        <p:nvSpPr>
          <p:cNvPr id="23" name="Text Placeholder 11">
            <a:extLst>
              <a:ext uri="{FF2B5EF4-FFF2-40B4-BE49-F238E27FC236}">
                <a16:creationId xmlns:a16="http://schemas.microsoft.com/office/drawing/2014/main" id="{3DA4DDD4-B4BF-4187-8FEB-DA7785CA093F}"/>
              </a:ext>
            </a:extLst>
          </p:cNvPr>
          <p:cNvSpPr>
            <a:spLocks noGrp="1"/>
          </p:cNvSpPr>
          <p:nvPr>
            <p:ph type="body" sz="quarter" idx="20" hasCustomPrompt="1"/>
          </p:nvPr>
        </p:nvSpPr>
        <p:spPr>
          <a:xfrm>
            <a:off x="3426752" y="4203347"/>
            <a:ext cx="2299138" cy="319786"/>
          </a:xfrm>
        </p:spPr>
        <p:txBody>
          <a:bodyPr/>
          <a:lstStyle>
            <a:lvl1pPr marL="0" indent="0">
              <a:spcAft>
                <a:spcPts val="500"/>
              </a:spcAft>
              <a:buFontTx/>
              <a:buNone/>
              <a:defRPr sz="1800">
                <a:solidFill>
                  <a:schemeClr val="tx1"/>
                </a:solidFill>
              </a:defRPr>
            </a:lvl1pPr>
            <a:lvl2pPr>
              <a:defRPr sz="1800"/>
            </a:lvl2pPr>
            <a:lvl3pPr>
              <a:defRPr sz="1800"/>
            </a:lvl3pPr>
            <a:lvl4pPr>
              <a:defRPr sz="1800"/>
            </a:lvl4pPr>
            <a:lvl5pPr>
              <a:defRPr sz="1800"/>
            </a:lvl5pPr>
          </a:lstStyle>
          <a:p>
            <a:pPr lvl="0"/>
            <a:r>
              <a:rPr lang="en-GB" dirty="0"/>
              <a:t>Click to add text</a:t>
            </a:r>
          </a:p>
        </p:txBody>
      </p:sp>
    </p:spTree>
    <p:extLst>
      <p:ext uri="{BB962C8B-B14F-4D97-AF65-F5344CB8AC3E}">
        <p14:creationId xmlns:p14="http://schemas.microsoft.com/office/powerpoint/2010/main" val="259681200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723" userDrawn="1">
          <p15:clr>
            <a:srgbClr val="FBAE40"/>
          </p15:clr>
        </p15:guide>
        <p15:guide id="7" orient="horz" pos="1620">
          <p15:clr>
            <a:srgbClr val="FBAE40"/>
          </p15:clr>
        </p15:guide>
        <p15:guide id="8" pos="2154" userDrawn="1">
          <p15:clr>
            <a:srgbClr val="FBAE40"/>
          </p15:clr>
        </p15:guide>
        <p15:guide id="9" pos="3606" userDrawn="1">
          <p15:clr>
            <a:srgbClr val="FBAE40"/>
          </p15:clr>
        </p15:guide>
        <p15:guide id="10" pos="403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ullets, chart (Dark)">
    <p:bg>
      <p:bgPr>
        <a:solidFill>
          <a:schemeClr val="tx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8"/>
            <a:ext cx="3921122" cy="3660460"/>
          </a:xfrm>
        </p:spPr>
        <p:txBody>
          <a:bodyPr/>
          <a:lstStyle>
            <a:lvl1pPr marL="0" indent="0">
              <a:buNone/>
              <a:defRPr>
                <a:solidFill>
                  <a:schemeClr val="bg1"/>
                </a:solidFill>
              </a:defRPr>
            </a:lvl1pPr>
          </a:lstStyle>
          <a:p>
            <a:r>
              <a:rPr lang="en-GB" dirty="0"/>
              <a:t>Click to add chart</a:t>
            </a:r>
          </a:p>
        </p:txBody>
      </p:sp>
      <p:sp>
        <p:nvSpPr>
          <p:cNvPr id="9" name="Text Placeholder 11">
            <a:extLst>
              <a:ext uri="{FF2B5EF4-FFF2-40B4-BE49-F238E27FC236}">
                <a16:creationId xmlns:a16="http://schemas.microsoft.com/office/drawing/2014/main" id="{226ACCD3-1FD3-493E-8616-B63E8A20F5B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180869988"/>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ullets, chart (Light)">
    <p:bg>
      <p:bgPr>
        <a:solidFill>
          <a:schemeClr val="bg2"/>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B75E0450-A966-4DE2-A878-B35B1C17081C}"/>
              </a:ext>
            </a:extLst>
          </p:cNvPr>
          <p:cNvSpPr>
            <a:spLocks noGrp="1"/>
          </p:cNvSpPr>
          <p:nvPr>
            <p:ph type="chart" sz="quarter" idx="12" hasCustomPrompt="1"/>
          </p:nvPr>
        </p:nvSpPr>
        <p:spPr>
          <a:xfrm>
            <a:off x="4791077" y="682939"/>
            <a:ext cx="3921122" cy="3660460"/>
          </a:xfrm>
        </p:spPr>
        <p:txBody>
          <a:bodyPr/>
          <a:lstStyle>
            <a:lvl1pPr marL="0" indent="0">
              <a:buNone/>
              <a:defRPr/>
            </a:lvl1pPr>
          </a:lstStyle>
          <a:p>
            <a:r>
              <a:rPr lang="en-GB" dirty="0"/>
              <a:t>Click to add chart</a:t>
            </a:r>
          </a:p>
        </p:txBody>
      </p:sp>
      <p:sp>
        <p:nvSpPr>
          <p:cNvPr id="7" name="Text Placeholder 11">
            <a:extLst>
              <a:ext uri="{FF2B5EF4-FFF2-40B4-BE49-F238E27FC236}">
                <a16:creationId xmlns:a16="http://schemas.microsoft.com/office/drawing/2014/main" id="{AB92DF82-0651-4A19-A491-404FD49C1524}"/>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1053438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2744" userDrawn="1">
          <p15:clr>
            <a:srgbClr val="FBAE40"/>
          </p15:clr>
        </p15:guide>
        <p15:guide id="7" pos="3016"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eople circles (Dark)">
    <p:bg>
      <p:bgPr>
        <a:solidFill>
          <a:schemeClr val="tx2"/>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223FD6B0-E4D1-480A-8912-97C55DB2CF6B}"/>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bg1"/>
                </a:solidFill>
              </a:defRPr>
            </a:lvl1pPr>
          </a:lstStyle>
          <a:p>
            <a:r>
              <a:rPr lang="en-US" dirty="0"/>
              <a:t>Click to add name</a:t>
            </a:r>
            <a:endParaRPr lang="en-GB" dirty="0"/>
          </a:p>
        </p:txBody>
      </p:sp>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solidFill>
                  <a:schemeClr val="bg1"/>
                </a:solidFill>
              </a:defRPr>
            </a:lvl1pPr>
          </a:lstStyle>
          <a:p>
            <a:r>
              <a:rPr lang="en-GB" dirty="0"/>
              <a:t>Click icon to add person</a:t>
            </a:r>
          </a:p>
        </p:txBody>
      </p:sp>
      <p:sp>
        <p:nvSpPr>
          <p:cNvPr id="23" name="Text Placeholder 11">
            <a:extLst>
              <a:ext uri="{FF2B5EF4-FFF2-40B4-BE49-F238E27FC236}">
                <a16:creationId xmlns:a16="http://schemas.microsoft.com/office/drawing/2014/main" id="{5AEE4AA6-C375-4A82-9820-15E9C81737BC}"/>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sp>
        <p:nvSpPr>
          <p:cNvPr id="24" name="Text Placeholder 11">
            <a:extLst>
              <a:ext uri="{FF2B5EF4-FFF2-40B4-BE49-F238E27FC236}">
                <a16:creationId xmlns:a16="http://schemas.microsoft.com/office/drawing/2014/main" id="{DE667011-FA77-499D-AD1E-64A45A637A68}"/>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bg1"/>
                </a:solidFill>
              </a:defRPr>
            </a:lvl1pPr>
            <a:lvl2pPr>
              <a:defRPr sz="1800"/>
            </a:lvl2pPr>
            <a:lvl3pPr>
              <a:defRPr sz="1800"/>
            </a:lvl3pPr>
            <a:lvl4pPr>
              <a:defRPr sz="1800"/>
            </a:lvl4pPr>
            <a:lvl5pPr>
              <a:defRPr sz="1800"/>
            </a:lvl5pPr>
          </a:lstStyle>
          <a:p>
            <a:pPr lvl="0"/>
            <a:r>
              <a:rPr lang="en-GB" dirty="0"/>
              <a:t>Click to add name</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People</a:t>
            </a:r>
          </a:p>
        </p:txBody>
      </p:sp>
    </p:spTree>
    <p:extLst>
      <p:ext uri="{BB962C8B-B14F-4D97-AF65-F5344CB8AC3E}">
        <p14:creationId xmlns:p14="http://schemas.microsoft.com/office/powerpoint/2010/main" val="19341396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655" userDrawn="1">
          <p15:clr>
            <a:srgbClr val="FBAE40"/>
          </p15:clr>
        </p15:guide>
        <p15:guide id="7" pos="1338"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eople circles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B42433C-D1E5-434C-A331-94DFD8E56DF1}"/>
              </a:ext>
            </a:extLst>
          </p:cNvPr>
          <p:cNvSpPr>
            <a:spLocks noGrp="1"/>
          </p:cNvSpPr>
          <p:nvPr>
            <p:ph type="pic" sz="quarter" idx="10" hasCustomPrompt="1"/>
          </p:nvPr>
        </p:nvSpPr>
        <p:spPr>
          <a:xfrm>
            <a:off x="431800" y="1565550"/>
            <a:ext cx="1692000" cy="1692000"/>
          </a:xfrm>
          <a:prstGeom prst="ellipse">
            <a:avLst/>
          </a:prstGeom>
        </p:spPr>
        <p:txBody>
          <a:bodyPr/>
          <a:lstStyle>
            <a:lvl1pPr marL="0" indent="0">
              <a:buNone/>
              <a:defRPr sz="1800" b="0"/>
            </a:lvl1pPr>
          </a:lstStyle>
          <a:p>
            <a:r>
              <a:rPr lang="en-GB" dirty="0"/>
              <a:t>Click icon to add person</a:t>
            </a:r>
          </a:p>
        </p:txBody>
      </p:sp>
      <p:sp>
        <p:nvSpPr>
          <p:cNvPr id="10" name="Picture Placeholder 2">
            <a:extLst>
              <a:ext uri="{FF2B5EF4-FFF2-40B4-BE49-F238E27FC236}">
                <a16:creationId xmlns:a16="http://schemas.microsoft.com/office/drawing/2014/main" id="{18AD8BE2-39B8-493E-A60F-709B51DE326A}"/>
              </a:ext>
            </a:extLst>
          </p:cNvPr>
          <p:cNvSpPr>
            <a:spLocks noGrp="1"/>
          </p:cNvSpPr>
          <p:nvPr>
            <p:ph type="pic" sz="quarter" idx="15" hasCustomPrompt="1"/>
          </p:nvPr>
        </p:nvSpPr>
        <p:spPr>
          <a:xfrm>
            <a:off x="2627933" y="1565550"/>
            <a:ext cx="1692000" cy="1692000"/>
          </a:xfrm>
          <a:prstGeom prst="ellipse">
            <a:avLst/>
          </a:prstGeom>
        </p:spPr>
        <p:txBody>
          <a:bodyPr/>
          <a:lstStyle>
            <a:lvl1pPr marL="0" indent="0">
              <a:buNone/>
              <a:defRPr sz="1800" b="0"/>
            </a:lvl1pPr>
          </a:lstStyle>
          <a:p>
            <a:r>
              <a:rPr lang="en-GB" dirty="0"/>
              <a:t>Click icon to add person</a:t>
            </a:r>
          </a:p>
        </p:txBody>
      </p:sp>
      <p:sp>
        <p:nvSpPr>
          <p:cNvPr id="13" name="Picture Placeholder 2">
            <a:extLst>
              <a:ext uri="{FF2B5EF4-FFF2-40B4-BE49-F238E27FC236}">
                <a16:creationId xmlns:a16="http://schemas.microsoft.com/office/drawing/2014/main" id="{86CEE51E-47DA-420E-A605-A66715C1C73A}"/>
              </a:ext>
            </a:extLst>
          </p:cNvPr>
          <p:cNvSpPr>
            <a:spLocks noGrp="1"/>
          </p:cNvSpPr>
          <p:nvPr>
            <p:ph type="pic" sz="quarter" idx="16" hasCustomPrompt="1"/>
          </p:nvPr>
        </p:nvSpPr>
        <p:spPr>
          <a:xfrm>
            <a:off x="4824066" y="1565550"/>
            <a:ext cx="1692000" cy="1692000"/>
          </a:xfrm>
          <a:prstGeom prst="ellipse">
            <a:avLst/>
          </a:prstGeom>
        </p:spPr>
        <p:txBody>
          <a:bodyPr/>
          <a:lstStyle>
            <a:lvl1pPr marL="0" indent="0">
              <a:buNone/>
              <a:defRPr sz="1800" b="0"/>
            </a:lvl1pPr>
          </a:lstStyle>
          <a:p>
            <a:r>
              <a:rPr lang="en-GB" dirty="0"/>
              <a:t>Click icon to add person</a:t>
            </a:r>
          </a:p>
        </p:txBody>
      </p:sp>
      <p:sp>
        <p:nvSpPr>
          <p:cNvPr id="14" name="Picture Placeholder 2">
            <a:extLst>
              <a:ext uri="{FF2B5EF4-FFF2-40B4-BE49-F238E27FC236}">
                <a16:creationId xmlns:a16="http://schemas.microsoft.com/office/drawing/2014/main" id="{63DFB02D-3DF9-49E2-9A6D-B72407AD2A4D}"/>
              </a:ext>
            </a:extLst>
          </p:cNvPr>
          <p:cNvSpPr>
            <a:spLocks noGrp="1"/>
          </p:cNvSpPr>
          <p:nvPr>
            <p:ph type="pic" sz="quarter" idx="17" hasCustomPrompt="1"/>
          </p:nvPr>
        </p:nvSpPr>
        <p:spPr>
          <a:xfrm>
            <a:off x="7020200" y="1565550"/>
            <a:ext cx="1692000" cy="1692000"/>
          </a:xfrm>
          <a:prstGeom prst="ellipse">
            <a:avLst/>
          </a:prstGeom>
        </p:spPr>
        <p:txBody>
          <a:bodyPr/>
          <a:lstStyle>
            <a:lvl1pPr marL="0" indent="0">
              <a:buNone/>
              <a:defRPr sz="1800" b="0"/>
            </a:lvl1pPr>
          </a:lstStyle>
          <a:p>
            <a:r>
              <a:rPr lang="en-GB" dirty="0"/>
              <a:t>Click icon to add person</a:t>
            </a:r>
          </a:p>
        </p:txBody>
      </p:sp>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lvl1pPr>
            <a:lvl2pPr>
              <a:defRPr sz="1800"/>
            </a:lvl2pPr>
            <a:lvl3pPr>
              <a:defRPr sz="1800"/>
            </a:lvl3pPr>
            <a:lvl4pPr>
              <a:defRPr sz="1800"/>
            </a:lvl4pPr>
            <a:lvl5pPr>
              <a:defRPr sz="1800"/>
            </a:lvl5pPr>
          </a:lstStyle>
          <a:p>
            <a:pPr lvl="0"/>
            <a:r>
              <a:rPr lang="en-GB" dirty="0"/>
              <a:t>People</a:t>
            </a:r>
          </a:p>
        </p:txBody>
      </p:sp>
      <p:sp>
        <p:nvSpPr>
          <p:cNvPr id="28" name="Text Placeholder 11">
            <a:extLst>
              <a:ext uri="{FF2B5EF4-FFF2-40B4-BE49-F238E27FC236}">
                <a16:creationId xmlns:a16="http://schemas.microsoft.com/office/drawing/2014/main" id="{2DAB8DF6-73B0-465A-A5B5-63EB5EAE6BE3}"/>
              </a:ext>
            </a:extLst>
          </p:cNvPr>
          <p:cNvSpPr>
            <a:spLocks noGrp="1"/>
          </p:cNvSpPr>
          <p:nvPr>
            <p:ph type="body" sz="quarter" idx="14" hasCustomPrompt="1"/>
          </p:nvPr>
        </p:nvSpPr>
        <p:spPr>
          <a:xfrm>
            <a:off x="2627933"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29" name="Title 7">
            <a:extLst>
              <a:ext uri="{FF2B5EF4-FFF2-40B4-BE49-F238E27FC236}">
                <a16:creationId xmlns:a16="http://schemas.microsoft.com/office/drawing/2014/main" id="{05F97DA4-1BA5-411A-8D02-EE02B66C04B3}"/>
              </a:ext>
            </a:extLst>
          </p:cNvPr>
          <p:cNvSpPr>
            <a:spLocks noGrp="1"/>
          </p:cNvSpPr>
          <p:nvPr>
            <p:ph type="title" hasCustomPrompt="1"/>
          </p:nvPr>
        </p:nvSpPr>
        <p:spPr>
          <a:xfrm>
            <a:off x="431800" y="3348537"/>
            <a:ext cx="1692000" cy="701304"/>
          </a:xfrm>
        </p:spPr>
        <p:txBody>
          <a:bodyPr/>
          <a:lstStyle>
            <a:lvl1pPr algn="ctr">
              <a:lnSpc>
                <a:spcPct val="100000"/>
              </a:lnSpc>
              <a:defRPr sz="1600" b="0">
                <a:solidFill>
                  <a:schemeClr val="tx1"/>
                </a:solidFill>
              </a:defRPr>
            </a:lvl1pPr>
          </a:lstStyle>
          <a:p>
            <a:r>
              <a:rPr lang="en-US" dirty="0"/>
              <a:t>Click to add name</a:t>
            </a:r>
            <a:endParaRPr lang="en-GB" dirty="0"/>
          </a:p>
        </p:txBody>
      </p:sp>
      <p:sp>
        <p:nvSpPr>
          <p:cNvPr id="30" name="Text Placeholder 11">
            <a:extLst>
              <a:ext uri="{FF2B5EF4-FFF2-40B4-BE49-F238E27FC236}">
                <a16:creationId xmlns:a16="http://schemas.microsoft.com/office/drawing/2014/main" id="{26AF3E9D-4783-429D-B30A-761E095F5098}"/>
              </a:ext>
            </a:extLst>
          </p:cNvPr>
          <p:cNvSpPr>
            <a:spLocks noGrp="1"/>
          </p:cNvSpPr>
          <p:nvPr>
            <p:ph type="body" sz="quarter" idx="18" hasCustomPrompt="1"/>
          </p:nvPr>
        </p:nvSpPr>
        <p:spPr>
          <a:xfrm>
            <a:off x="4824066"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
        <p:nvSpPr>
          <p:cNvPr id="31" name="Text Placeholder 11">
            <a:extLst>
              <a:ext uri="{FF2B5EF4-FFF2-40B4-BE49-F238E27FC236}">
                <a16:creationId xmlns:a16="http://schemas.microsoft.com/office/drawing/2014/main" id="{BE3E3404-208A-4DD2-9535-DC848B6F6421}"/>
              </a:ext>
            </a:extLst>
          </p:cNvPr>
          <p:cNvSpPr>
            <a:spLocks noGrp="1"/>
          </p:cNvSpPr>
          <p:nvPr>
            <p:ph type="body" sz="quarter" idx="19" hasCustomPrompt="1"/>
          </p:nvPr>
        </p:nvSpPr>
        <p:spPr>
          <a:xfrm>
            <a:off x="7020200" y="3348539"/>
            <a:ext cx="1692000" cy="701301"/>
          </a:xfrm>
        </p:spPr>
        <p:txBody>
          <a:bodyPr/>
          <a:lstStyle>
            <a:lvl1pPr marL="0" indent="0" algn="ctr">
              <a:buNone/>
              <a:defRPr sz="1600">
                <a:solidFill>
                  <a:schemeClr val="tx1"/>
                </a:solidFill>
              </a:defRPr>
            </a:lvl1pPr>
            <a:lvl2pPr>
              <a:defRPr sz="1800"/>
            </a:lvl2pPr>
            <a:lvl3pPr>
              <a:defRPr sz="1800"/>
            </a:lvl3pPr>
            <a:lvl4pPr>
              <a:defRPr sz="1800"/>
            </a:lvl4pPr>
            <a:lvl5pPr>
              <a:defRPr sz="1800"/>
            </a:lvl5pPr>
          </a:lstStyle>
          <a:p>
            <a:pPr lvl="0"/>
            <a:r>
              <a:rPr lang="en-GB" dirty="0"/>
              <a:t>Click to add name</a:t>
            </a:r>
          </a:p>
        </p:txBody>
      </p:sp>
    </p:spTree>
    <p:extLst>
      <p:ext uri="{BB962C8B-B14F-4D97-AF65-F5344CB8AC3E}">
        <p14:creationId xmlns:p14="http://schemas.microsoft.com/office/powerpoint/2010/main" val="189143484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1338" userDrawn="1">
          <p15:clr>
            <a:srgbClr val="FBAE40"/>
          </p15:clr>
        </p15:guide>
        <p15:guide id="7" pos="1655" userDrawn="1">
          <p15:clr>
            <a:srgbClr val="FBAE40"/>
          </p15:clr>
        </p15:guide>
        <p15:guide id="8" pos="2721" userDrawn="1">
          <p15:clr>
            <a:srgbClr val="FBAE40"/>
          </p15:clr>
        </p15:guide>
        <p15:guide id="9" pos="3039" userDrawn="1">
          <p15:clr>
            <a:srgbClr val="FBAE40"/>
          </p15:clr>
        </p15:guide>
        <p15:guide id="10" pos="4105" userDrawn="1">
          <p15:clr>
            <a:srgbClr val="FBAE40"/>
          </p15:clr>
        </p15:guide>
        <p15:guide id="11" pos="442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386212523"/>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lank, title (Light)">
    <p:bg>
      <p:bgPr>
        <a:solidFill>
          <a:schemeClr val="bg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tx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895598"/>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205845950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49699429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Light)">
    <p:bg>
      <p:bgPr>
        <a:solidFill>
          <a:schemeClr val="bg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411162"/>
            <a:ext cx="5645149" cy="2880000"/>
          </a:xfrm>
        </p:spPr>
        <p:txBody>
          <a:bodyPr/>
          <a:lstStyle>
            <a:lvl1pPr marL="288000" indent="-288000">
              <a:buFont typeface="Arial" panose="020B0604020202020204" pitchFamily="34" charset="0"/>
              <a:buChar char="–"/>
              <a:defRPr sz="2800">
                <a:solidFill>
                  <a:schemeClr val="tx1"/>
                </a:solidFill>
              </a:defRPr>
            </a:lvl1pPr>
            <a:lvl2pPr>
              <a:defRPr sz="1800"/>
            </a:lvl2pPr>
            <a:lvl3pPr>
              <a:defRPr sz="1800"/>
            </a:lvl3pPr>
            <a:lvl4pPr>
              <a:defRPr sz="1800"/>
            </a:lvl4pPr>
            <a:lvl5pPr>
              <a:defRPr sz="1800"/>
            </a:lvl5pPr>
          </a:lstStyle>
          <a:p>
            <a:pPr lvl="0"/>
            <a:r>
              <a:rPr lang="en-GB" dirty="0"/>
              <a:t>4 to 6 bullet points</a:t>
            </a:r>
          </a:p>
        </p:txBody>
      </p:sp>
    </p:spTree>
    <p:extLst>
      <p:ext uri="{BB962C8B-B14F-4D97-AF65-F5344CB8AC3E}">
        <p14:creationId xmlns:p14="http://schemas.microsoft.com/office/powerpoint/2010/main" val="1719516087"/>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34259379"/>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o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82804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8280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418436"/>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Full image (Light)">
    <p:bg>
      <p:bgPr>
        <a:solidFill>
          <a:schemeClr val="bg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8549AF7-992D-4DF7-8F38-87B6CA839780}"/>
              </a:ext>
            </a:extLst>
          </p:cNvPr>
          <p:cNvSpPr>
            <a:spLocks noGrp="1"/>
          </p:cNvSpPr>
          <p:nvPr>
            <p:ph type="pic" sz="quarter" idx="10"/>
          </p:nvPr>
        </p:nvSpPr>
        <p:spPr>
          <a:xfrm>
            <a:off x="431802" y="411162"/>
            <a:ext cx="8280398" cy="4321175"/>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80836244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Full image (Dark)">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438DEE8-034B-4AA1-A8A7-6DFB691A441C}"/>
              </a:ext>
            </a:extLst>
          </p:cNvPr>
          <p:cNvSpPr>
            <a:spLocks noGrp="1"/>
          </p:cNvSpPr>
          <p:nvPr>
            <p:ph type="pic" sz="quarter" idx="10"/>
          </p:nvPr>
        </p:nvSpPr>
        <p:spPr>
          <a:xfrm>
            <a:off x="431802" y="411162"/>
            <a:ext cx="8280398" cy="4321175"/>
          </a:xfrm>
        </p:spPr>
        <p:txBody>
          <a:bodyPr/>
          <a:lstStyle>
            <a:lvl1pPr marL="0" indent="0">
              <a:buNone/>
              <a:defRPr b="0">
                <a:solidFill>
                  <a:schemeClr val="bg1"/>
                </a:solidFill>
              </a:defRPr>
            </a:lvl1pPr>
          </a:lstStyle>
          <a:p>
            <a:r>
              <a:rPr lang="en-GB" dirty="0"/>
              <a:t>Click icon to add picture</a:t>
            </a:r>
          </a:p>
        </p:txBody>
      </p:sp>
      <p:sp>
        <p:nvSpPr>
          <p:cNvPr id="4" name="Text Placeholder 4">
            <a:extLst>
              <a:ext uri="{FF2B5EF4-FFF2-40B4-BE49-F238E27FC236}">
                <a16:creationId xmlns:a16="http://schemas.microsoft.com/office/drawing/2014/main" id="{EF8C8BBE-C764-4266-A29F-CEF90A927B8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168326665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Blank (Dark)">
    <p:bg>
      <p:bgPr>
        <a:solidFill>
          <a:schemeClr val="tx2"/>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0" y="411163"/>
            <a:ext cx="5645149" cy="288000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5" name="Text Placeholder 4">
            <a:extLst>
              <a:ext uri="{FF2B5EF4-FFF2-40B4-BE49-F238E27FC236}">
                <a16:creationId xmlns:a16="http://schemas.microsoft.com/office/drawing/2014/main" id="{B45AC2A8-8EE4-4D6D-84E5-096502CFB598}"/>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65574709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Blank, title (Dark)">
    <p:bg>
      <p:bgPr>
        <a:solidFill>
          <a:schemeClr val="tx2"/>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BD927FD-C822-457E-ACFE-E489F48EBE31}"/>
              </a:ext>
            </a:extLst>
          </p:cNvPr>
          <p:cNvCxnSpPr>
            <a:cxnSpLocks/>
          </p:cNvCxnSpPr>
          <p:nvPr userDrawn="1"/>
        </p:nvCxnSpPr>
        <p:spPr>
          <a:xfrm>
            <a:off x="431800" y="428485"/>
            <a:ext cx="8280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11">
            <a:extLst>
              <a:ext uri="{FF2B5EF4-FFF2-40B4-BE49-F238E27FC236}">
                <a16:creationId xmlns:a16="http://schemas.microsoft.com/office/drawing/2014/main" id="{ED26AA44-1BC6-46D8-9879-903C5DA57FF4}"/>
              </a:ext>
            </a:extLst>
          </p:cNvPr>
          <p:cNvSpPr>
            <a:spLocks noGrp="1"/>
          </p:cNvSpPr>
          <p:nvPr>
            <p:ph type="body" sz="quarter" idx="20" hasCustomPrompt="1"/>
          </p:nvPr>
        </p:nvSpPr>
        <p:spPr>
          <a:xfrm>
            <a:off x="431800" y="411163"/>
            <a:ext cx="8280400" cy="701301"/>
          </a:xfrm>
        </p:spPr>
        <p:txBody>
          <a:bodyPr/>
          <a:lstStyle>
            <a:lvl1pPr marL="0" indent="0">
              <a:buNone/>
              <a:defRPr sz="3400">
                <a:solidFill>
                  <a:schemeClr val="bg1"/>
                </a:solidFill>
              </a:defRPr>
            </a:lvl1pPr>
            <a:lvl2pPr>
              <a:defRPr sz="1800"/>
            </a:lvl2pPr>
            <a:lvl3pPr>
              <a:defRPr sz="1800"/>
            </a:lvl3pPr>
            <a:lvl4pPr>
              <a:defRPr sz="1800"/>
            </a:lvl4pPr>
            <a:lvl5pPr>
              <a:defRPr sz="1800"/>
            </a:lvl5pPr>
          </a:lstStyle>
          <a:p>
            <a:pPr lvl="0"/>
            <a:r>
              <a:rPr lang="en-GB" dirty="0"/>
              <a:t>Slide title</a:t>
            </a:r>
          </a:p>
        </p:txBody>
      </p:sp>
      <p:sp>
        <p:nvSpPr>
          <p:cNvPr id="12" name="Text Placeholder 11">
            <a:extLst>
              <a:ext uri="{FF2B5EF4-FFF2-40B4-BE49-F238E27FC236}">
                <a16:creationId xmlns:a16="http://schemas.microsoft.com/office/drawing/2014/main" id="{05318D92-7125-4A8E-9F23-CCE84E4A66EE}"/>
              </a:ext>
            </a:extLst>
          </p:cNvPr>
          <p:cNvSpPr>
            <a:spLocks noGrp="1"/>
          </p:cNvSpPr>
          <p:nvPr>
            <p:ph type="body" sz="quarter" idx="14" hasCustomPrompt="1"/>
          </p:nvPr>
        </p:nvSpPr>
        <p:spPr>
          <a:xfrm>
            <a:off x="431801" y="1447800"/>
            <a:ext cx="5645149" cy="26517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7" name="Text Placeholder 4">
            <a:extLst>
              <a:ext uri="{FF2B5EF4-FFF2-40B4-BE49-F238E27FC236}">
                <a16:creationId xmlns:a16="http://schemas.microsoft.com/office/drawing/2014/main" id="{45690464-3C1C-497F-8F4E-E218056E625C}"/>
              </a:ext>
            </a:extLst>
          </p:cNvPr>
          <p:cNvSpPr>
            <a:spLocks noGrp="1"/>
          </p:cNvSpPr>
          <p:nvPr>
            <p:ph type="body" sz="quarter" idx="18" hasCustomPrompt="1"/>
          </p:nvPr>
        </p:nvSpPr>
        <p:spPr>
          <a:xfrm>
            <a:off x="431800" y="4279697"/>
            <a:ext cx="8712200" cy="863802"/>
          </a:xfrm>
        </p:spPr>
        <p:txBody>
          <a:bodyPr lIns="0" rIns="108000" bIns="72000" anchor="b"/>
          <a:lstStyle>
            <a:lvl1pPr marL="0" indent="0" algn="r">
              <a:lnSpc>
                <a:spcPct val="114000"/>
              </a:lnSpc>
              <a:spcAft>
                <a:spcPts val="0"/>
              </a:spcAft>
              <a:buNone/>
              <a:defRPr sz="1400">
                <a:solidFill>
                  <a:schemeClr val="bg1"/>
                </a:solidFill>
              </a:defRPr>
            </a:lvl1pPr>
            <a:lvl2pPr>
              <a:defRPr sz="1200"/>
            </a:lvl2pPr>
            <a:lvl3pPr>
              <a:defRPr sz="1200"/>
            </a:lvl3pPr>
            <a:lvl4pPr>
              <a:defRPr sz="1200"/>
            </a:lvl4pPr>
            <a:lvl5pPr>
              <a:defRPr sz="1200"/>
            </a:lvl5pPr>
          </a:lstStyle>
          <a:p>
            <a:pPr lvl="0"/>
            <a:r>
              <a:rPr lang="en-US" dirty="0"/>
              <a:t>Figure/Paper references. This line can get quite long…… Watch out for that.</a:t>
            </a:r>
          </a:p>
          <a:p>
            <a:pPr lvl="0"/>
            <a:r>
              <a:rPr lang="en-US" dirty="0"/>
              <a:t>#</a:t>
            </a:r>
            <a:r>
              <a:rPr lang="en-US" dirty="0" err="1"/>
              <a:t>EventHashtag</a:t>
            </a:r>
            <a:r>
              <a:rPr lang="en-US" dirty="0"/>
              <a:t>; @</a:t>
            </a:r>
            <a:r>
              <a:rPr lang="en-US" dirty="0" err="1"/>
              <a:t>kirstie_j</a:t>
            </a:r>
            <a:endParaRPr lang="en-US" dirty="0"/>
          </a:p>
          <a:p>
            <a:pPr lvl="0"/>
            <a:r>
              <a:rPr lang="en-US" dirty="0"/>
              <a:t>https://doi.org/10.5281/zenodo.1234567</a:t>
            </a:r>
          </a:p>
        </p:txBody>
      </p:sp>
    </p:spTree>
    <p:extLst>
      <p:ext uri="{BB962C8B-B14F-4D97-AF65-F5344CB8AC3E}">
        <p14:creationId xmlns:p14="http://schemas.microsoft.com/office/powerpoint/2010/main" val="3028801902"/>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Dark)">
    <p:bg>
      <p:bgPr>
        <a:solidFill>
          <a:schemeClr val="tx2"/>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bg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solidFill>
                  <a:schemeClr val="bg1"/>
                </a:solidFill>
              </a:defRPr>
            </a:lvl1pPr>
            <a:lvl3pPr marL="180975" indent="0">
              <a:buNone/>
              <a:defRPr/>
            </a:lvl3pPr>
            <a:lvl4pPr marL="612775" indent="0">
              <a:buNone/>
              <a:defRPr>
                <a:solidFill>
                  <a:schemeClr val="bg1"/>
                </a:solidFill>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2095488080"/>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image (Light)">
    <p:bg>
      <p:bgPr>
        <a:solidFill>
          <a:srgbClr val="DEDEDE"/>
        </a:solidFill>
        <a:effectLst/>
      </p:bgPr>
    </p:bg>
    <p:spTree>
      <p:nvGrpSpPr>
        <p:cNvPr id="1" name=""/>
        <p:cNvGrpSpPr/>
        <p:nvPr/>
      </p:nvGrpSpPr>
      <p:grpSpPr>
        <a:xfrm>
          <a:off x="0" y="0"/>
          <a:ext cx="0" cy="0"/>
          <a:chOff x="0" y="0"/>
          <a:chExt cx="0" cy="0"/>
        </a:xfrm>
      </p:grpSpPr>
      <p:sp>
        <p:nvSpPr>
          <p:cNvPr id="16" name="Title 7">
            <a:extLst>
              <a:ext uri="{FF2B5EF4-FFF2-40B4-BE49-F238E27FC236}">
                <a16:creationId xmlns:a16="http://schemas.microsoft.com/office/drawing/2014/main" id="{F4CF05EA-F898-4007-AD46-0661D2E50EA1}"/>
              </a:ext>
            </a:extLst>
          </p:cNvPr>
          <p:cNvSpPr>
            <a:spLocks noGrp="1"/>
          </p:cNvSpPr>
          <p:nvPr>
            <p:ph type="title" hasCustomPrompt="1"/>
          </p:nvPr>
        </p:nvSpPr>
        <p:spPr>
          <a:xfrm>
            <a:off x="431800" y="2184922"/>
            <a:ext cx="4356100" cy="571512"/>
          </a:xfrm>
        </p:spPr>
        <p:txBody>
          <a:bodyPr/>
          <a:lstStyle>
            <a:lvl1pPr>
              <a:lnSpc>
                <a:spcPct val="100000"/>
              </a:lnSpc>
              <a:defRPr sz="3400" b="0">
                <a:solidFill>
                  <a:schemeClr val="tx1"/>
                </a:solidFill>
              </a:defRPr>
            </a:lvl1pPr>
          </a:lstStyle>
          <a:p>
            <a:r>
              <a:rPr lang="en-US" dirty="0"/>
              <a:t>Section divider title</a:t>
            </a:r>
            <a:endParaRPr lang="en-GB" dirty="0"/>
          </a:p>
        </p:txBody>
      </p:sp>
      <p:cxnSp>
        <p:nvCxnSpPr>
          <p:cNvPr id="18" name="Straight Connector 17">
            <a:extLst>
              <a:ext uri="{FF2B5EF4-FFF2-40B4-BE49-F238E27FC236}">
                <a16:creationId xmlns:a16="http://schemas.microsoft.com/office/drawing/2014/main" id="{522F9DB4-9D8E-427B-99DD-E998B980D507}"/>
              </a:ext>
            </a:extLst>
          </p:cNvPr>
          <p:cNvCxnSpPr>
            <a:cxnSpLocks/>
          </p:cNvCxnSpPr>
          <p:nvPr userDrawn="1"/>
        </p:nvCxnSpPr>
        <p:spPr>
          <a:xfrm>
            <a:off x="431800" y="2184922"/>
            <a:ext cx="43561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Picture Placeholder 10">
            <a:extLst>
              <a:ext uri="{FF2B5EF4-FFF2-40B4-BE49-F238E27FC236}">
                <a16:creationId xmlns:a16="http://schemas.microsoft.com/office/drawing/2014/main" id="{BBD67C99-C0BD-4075-A538-B65ED75A4305}"/>
              </a:ext>
            </a:extLst>
          </p:cNvPr>
          <p:cNvSpPr>
            <a:spLocks noGrp="1"/>
          </p:cNvSpPr>
          <p:nvPr>
            <p:ph type="pic" sz="quarter" idx="10" hasCustomPrompt="1"/>
          </p:nvPr>
        </p:nvSpPr>
        <p:spPr>
          <a:xfrm>
            <a:off x="5651872" y="0"/>
            <a:ext cx="3493714" cy="4573587"/>
          </a:xfrm>
          <a:custGeom>
            <a:avLst/>
            <a:gdLst>
              <a:gd name="connsiteX0" fmla="*/ 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0 w 3816350"/>
              <a:gd name="connsiteY4" fmla="*/ 0 h 3240087"/>
              <a:gd name="connsiteX0" fmla="*/ 6858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685800 w 3816350"/>
              <a:gd name="connsiteY4" fmla="*/ 0 h 3240087"/>
              <a:gd name="connsiteX0" fmla="*/ 1892300 w 3816350"/>
              <a:gd name="connsiteY0" fmla="*/ 0 h 3240087"/>
              <a:gd name="connsiteX1" fmla="*/ 3816350 w 3816350"/>
              <a:gd name="connsiteY1" fmla="*/ 0 h 3240087"/>
              <a:gd name="connsiteX2" fmla="*/ 3816350 w 3816350"/>
              <a:gd name="connsiteY2" fmla="*/ 3240087 h 3240087"/>
              <a:gd name="connsiteX3" fmla="*/ 0 w 3816350"/>
              <a:gd name="connsiteY3" fmla="*/ 3240087 h 3240087"/>
              <a:gd name="connsiteX4" fmla="*/ 1892300 w 3816350"/>
              <a:gd name="connsiteY4" fmla="*/ 0 h 3240087"/>
              <a:gd name="connsiteX0" fmla="*/ 1206500 w 3130550"/>
              <a:gd name="connsiteY0" fmla="*/ 0 h 3240087"/>
              <a:gd name="connsiteX1" fmla="*/ 3130550 w 3130550"/>
              <a:gd name="connsiteY1" fmla="*/ 0 h 3240087"/>
              <a:gd name="connsiteX2" fmla="*/ 3130550 w 3130550"/>
              <a:gd name="connsiteY2" fmla="*/ 3240087 h 3240087"/>
              <a:gd name="connsiteX3" fmla="*/ 0 w 3130550"/>
              <a:gd name="connsiteY3" fmla="*/ 1754187 h 3240087"/>
              <a:gd name="connsiteX4" fmla="*/ 1206500 w 3130550"/>
              <a:gd name="connsiteY4" fmla="*/ 0 h 3240087"/>
              <a:gd name="connsiteX0" fmla="*/ 1822450 w 3746500"/>
              <a:gd name="connsiteY0" fmla="*/ 0 h 3240087"/>
              <a:gd name="connsiteX1" fmla="*/ 3746500 w 3746500"/>
              <a:gd name="connsiteY1" fmla="*/ 0 h 3240087"/>
              <a:gd name="connsiteX2" fmla="*/ 3746500 w 3746500"/>
              <a:gd name="connsiteY2" fmla="*/ 3240087 h 3240087"/>
              <a:gd name="connsiteX3" fmla="*/ 0 w 3746500"/>
              <a:gd name="connsiteY3" fmla="*/ 2154237 h 3240087"/>
              <a:gd name="connsiteX4" fmla="*/ 1822450 w 3746500"/>
              <a:gd name="connsiteY4" fmla="*/ 0 h 3240087"/>
              <a:gd name="connsiteX0" fmla="*/ 1822450 w 3752850"/>
              <a:gd name="connsiteY0" fmla="*/ 0 h 4097337"/>
              <a:gd name="connsiteX1" fmla="*/ 3746500 w 3752850"/>
              <a:gd name="connsiteY1" fmla="*/ 0 h 4097337"/>
              <a:gd name="connsiteX2" fmla="*/ 3752850 w 3752850"/>
              <a:gd name="connsiteY2" fmla="*/ 4097337 h 4097337"/>
              <a:gd name="connsiteX3" fmla="*/ 0 w 3752850"/>
              <a:gd name="connsiteY3" fmla="*/ 2154237 h 4097337"/>
              <a:gd name="connsiteX4" fmla="*/ 1822450 w 3752850"/>
              <a:gd name="connsiteY4" fmla="*/ 0 h 4097337"/>
              <a:gd name="connsiteX0" fmla="*/ 1682750 w 3613150"/>
              <a:gd name="connsiteY0" fmla="*/ 0 h 4097337"/>
              <a:gd name="connsiteX1" fmla="*/ 3606800 w 3613150"/>
              <a:gd name="connsiteY1" fmla="*/ 0 h 4097337"/>
              <a:gd name="connsiteX2" fmla="*/ 3613150 w 3613150"/>
              <a:gd name="connsiteY2" fmla="*/ 4097337 h 4097337"/>
              <a:gd name="connsiteX3" fmla="*/ 0 w 3613150"/>
              <a:gd name="connsiteY3" fmla="*/ 2014537 h 4097337"/>
              <a:gd name="connsiteX4" fmla="*/ 1682750 w 3613150"/>
              <a:gd name="connsiteY4" fmla="*/ 0 h 4097337"/>
              <a:gd name="connsiteX0" fmla="*/ 1682750 w 3613150"/>
              <a:gd name="connsiteY0" fmla="*/ 0 h 4573587"/>
              <a:gd name="connsiteX1" fmla="*/ 3606800 w 3613150"/>
              <a:gd name="connsiteY1" fmla="*/ 0 h 4573587"/>
              <a:gd name="connsiteX2" fmla="*/ 3613150 w 3613150"/>
              <a:gd name="connsiteY2" fmla="*/ 4573587 h 4573587"/>
              <a:gd name="connsiteX3" fmla="*/ 0 w 3613150"/>
              <a:gd name="connsiteY3" fmla="*/ 2014537 h 4573587"/>
              <a:gd name="connsiteX4" fmla="*/ 1682750 w 3613150"/>
              <a:gd name="connsiteY4" fmla="*/ 0 h 4573587"/>
              <a:gd name="connsiteX0" fmla="*/ 1682750 w 3610769"/>
              <a:gd name="connsiteY0" fmla="*/ 0 h 4573587"/>
              <a:gd name="connsiteX1" fmla="*/ 3606800 w 3610769"/>
              <a:gd name="connsiteY1" fmla="*/ 0 h 4573587"/>
              <a:gd name="connsiteX2" fmla="*/ 3610769 w 3610769"/>
              <a:gd name="connsiteY2" fmla="*/ 4573587 h 4573587"/>
              <a:gd name="connsiteX3" fmla="*/ 0 w 3610769"/>
              <a:gd name="connsiteY3" fmla="*/ 2014537 h 4573587"/>
              <a:gd name="connsiteX4" fmla="*/ 1682750 w 3610769"/>
              <a:gd name="connsiteY4" fmla="*/ 0 h 4573587"/>
              <a:gd name="connsiteX0" fmla="*/ 1682750 w 3607332"/>
              <a:gd name="connsiteY0" fmla="*/ 0 h 4573587"/>
              <a:gd name="connsiteX1" fmla="*/ 3606800 w 3607332"/>
              <a:gd name="connsiteY1" fmla="*/ 0 h 4573587"/>
              <a:gd name="connsiteX2" fmla="*/ 3606007 w 3607332"/>
              <a:gd name="connsiteY2" fmla="*/ 4573587 h 4573587"/>
              <a:gd name="connsiteX3" fmla="*/ 0 w 3607332"/>
              <a:gd name="connsiteY3" fmla="*/ 2014537 h 4573587"/>
              <a:gd name="connsiteX4" fmla="*/ 1682750 w 3607332"/>
              <a:gd name="connsiteY4" fmla="*/ 0 h 4573587"/>
              <a:gd name="connsiteX0" fmla="*/ 1682750 w 3608388"/>
              <a:gd name="connsiteY0" fmla="*/ 0 h 4573587"/>
              <a:gd name="connsiteX1" fmla="*/ 3606800 w 3608388"/>
              <a:gd name="connsiteY1" fmla="*/ 0 h 4573587"/>
              <a:gd name="connsiteX2" fmla="*/ 3608388 w 3608388"/>
              <a:gd name="connsiteY2" fmla="*/ 4573587 h 4573587"/>
              <a:gd name="connsiteX3" fmla="*/ 0 w 3608388"/>
              <a:gd name="connsiteY3" fmla="*/ 2014537 h 4573587"/>
              <a:gd name="connsiteX4" fmla="*/ 1682750 w 3608388"/>
              <a:gd name="connsiteY4" fmla="*/ 0 h 4573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8" h="4573587">
                <a:moveTo>
                  <a:pt x="1682750" y="0"/>
                </a:moveTo>
                <a:lnTo>
                  <a:pt x="3606800" y="0"/>
                </a:lnTo>
                <a:cubicBezTo>
                  <a:pt x="3608917" y="1365779"/>
                  <a:pt x="3606271" y="3207808"/>
                  <a:pt x="3608388" y="4573587"/>
                </a:cubicBezTo>
                <a:lnTo>
                  <a:pt x="0" y="2014537"/>
                </a:lnTo>
                <a:lnTo>
                  <a:pt x="1682750" y="0"/>
                </a:lnTo>
                <a:close/>
              </a:path>
            </a:pathLst>
          </a:custGeom>
        </p:spPr>
        <p:txBody>
          <a:bodyPr/>
          <a:lstStyle>
            <a:lvl1pPr marL="0" marR="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lvl1pPr>
            <a:lvl3pPr marL="180975" indent="0">
              <a:buNone/>
              <a:defRPr/>
            </a:lvl3pPr>
            <a:lvl4pPr marL="612775" indent="0">
              <a:buNone/>
              <a:defRPr/>
            </a:lvl4pPr>
          </a:lstStyle>
          <a:p>
            <a:pPr marL="0" marR="0" lvl="0" indent="0" algn="l" defTabSz="914400" rtl="0" eaLnBrk="0" fontAlgn="base" latinLnBrk="0" hangingPunct="0">
              <a:lnSpc>
                <a:spcPct val="100000"/>
              </a:lnSpc>
              <a:spcBef>
                <a:spcPct val="0"/>
              </a:spcBef>
              <a:spcAft>
                <a:spcPts val="600"/>
              </a:spcAft>
              <a:buClrTx/>
              <a:buSzTx/>
              <a:buFont typeface="Arial" panose="020B0604020202020204" pitchFamily="34" charset="0"/>
              <a:buNone/>
              <a:tabLst/>
              <a:defRPr/>
            </a:pPr>
            <a:r>
              <a:rPr lang="en-GB" dirty="0"/>
              <a:t>Click icon to insert picture. Don’t change slide background colour on this layout</a:t>
            </a:r>
          </a:p>
        </p:txBody>
      </p:sp>
    </p:spTree>
    <p:extLst>
      <p:ext uri="{BB962C8B-B14F-4D97-AF65-F5344CB8AC3E}">
        <p14:creationId xmlns:p14="http://schemas.microsoft.com/office/powerpoint/2010/main" val="154512212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5488">
          <p15:clr>
            <a:srgbClr val="FBAE40"/>
          </p15:clr>
        </p15:guide>
        <p15:guide id="6" pos="3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Heading, bullets, image (Light)">
    <p:bg>
      <p:bgPr>
        <a:solidFill>
          <a:schemeClr val="tx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solidFill>
                  <a:schemeClr val="bg1"/>
                </a:solidFill>
              </a:defRPr>
            </a:lvl1pPr>
            <a:lvl2pPr>
              <a:defRPr sz="1800"/>
            </a:lvl2pPr>
            <a:lvl3pPr>
              <a:defRPr sz="1800"/>
            </a:lvl3pPr>
            <a:lvl4pPr>
              <a:defRPr sz="1800"/>
            </a:lvl4pPr>
            <a:lvl5pPr>
              <a:defRPr sz="1800"/>
            </a:lvl5pPr>
          </a:lstStyle>
          <a:p>
            <a:pPr lvl="0"/>
            <a:r>
              <a:rPr lang="en-GB" dirty="0"/>
              <a:t>Summary heading</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
        <p:nvSpPr>
          <p:cNvPr id="6" name="Text Placeholder 25">
            <a:extLst>
              <a:ext uri="{FF2B5EF4-FFF2-40B4-BE49-F238E27FC236}">
                <a16:creationId xmlns:a16="http://schemas.microsoft.com/office/drawing/2014/main" id="{018247D9-5503-486A-97BE-69C90ACD679B}"/>
              </a:ext>
            </a:extLst>
          </p:cNvPr>
          <p:cNvSpPr>
            <a:spLocks noGrp="1"/>
          </p:cNvSpPr>
          <p:nvPr>
            <p:ph type="body" sz="quarter" idx="12" hasCustomPrompt="1"/>
          </p:nvPr>
        </p:nvSpPr>
        <p:spPr>
          <a:xfrm>
            <a:off x="431800" y="1325887"/>
            <a:ext cx="3921124" cy="3017512"/>
          </a:xfrm>
        </p:spPr>
        <p:txBody>
          <a:bodyPr/>
          <a:lstStyle>
            <a:lvl1pPr marL="288000" indent="-288000">
              <a:buFont typeface="Arial" panose="020B0604020202020204" pitchFamily="34" charset="0"/>
              <a:buChar char="–"/>
              <a:defRPr sz="2800" b="0">
                <a:solidFill>
                  <a:schemeClr val="bg1"/>
                </a:solidFill>
              </a:defRPr>
            </a:lvl1pPr>
          </a:lstStyle>
          <a:p>
            <a:pPr lvl="0"/>
            <a:r>
              <a:rPr lang="en-US" dirty="0"/>
              <a:t>4 to 6 bullet points</a:t>
            </a:r>
            <a:endParaRPr lang="en-GB" dirty="0"/>
          </a:p>
        </p:txBody>
      </p:sp>
    </p:spTree>
    <p:extLst>
      <p:ext uri="{BB962C8B-B14F-4D97-AF65-F5344CB8AC3E}">
        <p14:creationId xmlns:p14="http://schemas.microsoft.com/office/powerpoint/2010/main" val="93174307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p15:clr>
            <a:srgbClr val="FBAE40"/>
          </p15:clr>
        </p15:guide>
        <p15:guide id="6"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eading, bullets, image (Light)">
    <p:bg>
      <p:bgPr>
        <a:solidFill>
          <a:schemeClr val="bg2"/>
        </a:solidFill>
        <a:effectLst/>
      </p:bgPr>
    </p:bg>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514B48A-5D76-4651-AC28-8612610BAC93}"/>
              </a:ext>
            </a:extLst>
          </p:cNvPr>
          <p:cNvCxnSpPr>
            <a:cxnSpLocks/>
          </p:cNvCxnSpPr>
          <p:nvPr userDrawn="1"/>
        </p:nvCxnSpPr>
        <p:spPr>
          <a:xfrm>
            <a:off x="431800" y="702773"/>
            <a:ext cx="392112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 Placeholder 11">
            <a:extLst>
              <a:ext uri="{FF2B5EF4-FFF2-40B4-BE49-F238E27FC236}">
                <a16:creationId xmlns:a16="http://schemas.microsoft.com/office/drawing/2014/main" id="{28CE3D8B-96CC-4FD0-93BD-223110855409}"/>
              </a:ext>
            </a:extLst>
          </p:cNvPr>
          <p:cNvSpPr>
            <a:spLocks noGrp="1"/>
          </p:cNvSpPr>
          <p:nvPr>
            <p:ph type="body" sz="quarter" idx="13" hasCustomPrompt="1"/>
          </p:nvPr>
        </p:nvSpPr>
        <p:spPr>
          <a:xfrm>
            <a:off x="431799" y="702659"/>
            <a:ext cx="3921125" cy="545115"/>
          </a:xfrm>
        </p:spPr>
        <p:txBody>
          <a:bodyPr/>
          <a:lstStyle>
            <a:lvl1pPr marL="0" indent="0">
              <a:buNone/>
              <a:defRPr sz="2800"/>
            </a:lvl1pPr>
            <a:lvl2pPr>
              <a:defRPr sz="1800"/>
            </a:lvl2pPr>
            <a:lvl3pPr>
              <a:defRPr sz="1800"/>
            </a:lvl3pPr>
            <a:lvl4pPr>
              <a:defRPr sz="1800"/>
            </a:lvl4pPr>
            <a:lvl5pPr>
              <a:defRPr sz="1800"/>
            </a:lvl5pPr>
          </a:lstStyle>
          <a:p>
            <a:pPr lvl="0"/>
            <a:r>
              <a:rPr lang="en-GB" dirty="0"/>
              <a:t>Summary heading</a:t>
            </a:r>
          </a:p>
        </p:txBody>
      </p:sp>
      <p:sp>
        <p:nvSpPr>
          <p:cNvPr id="7" name="Text Placeholder 5">
            <a:extLst>
              <a:ext uri="{FF2B5EF4-FFF2-40B4-BE49-F238E27FC236}">
                <a16:creationId xmlns:a16="http://schemas.microsoft.com/office/drawing/2014/main" id="{88E39823-F30B-468B-8008-58BE47430174}"/>
              </a:ext>
            </a:extLst>
          </p:cNvPr>
          <p:cNvSpPr>
            <a:spLocks noGrp="1"/>
          </p:cNvSpPr>
          <p:nvPr>
            <p:ph type="body" sz="quarter" idx="11" hasCustomPrompt="1"/>
          </p:nvPr>
        </p:nvSpPr>
        <p:spPr>
          <a:xfrm>
            <a:off x="431800" y="1314449"/>
            <a:ext cx="3921124" cy="3028949"/>
          </a:xfrm>
        </p:spPr>
        <p:txBody>
          <a:bodyPr/>
          <a:lstStyle>
            <a:lvl2pPr marL="288000" indent="-288000">
              <a:buFont typeface="Arial" panose="020B0604020202020204" pitchFamily="34" charset="0"/>
              <a:buChar char="–"/>
              <a:defRPr sz="2800">
                <a:solidFill>
                  <a:schemeClr val="tx1"/>
                </a:solidFill>
              </a:defRPr>
            </a:lvl2pPr>
            <a:lvl3pPr marL="180975" indent="0">
              <a:buNone/>
              <a:defRPr sz="2800">
                <a:solidFill>
                  <a:schemeClr val="bg1"/>
                </a:solidFill>
              </a:defRPr>
            </a:lvl3pPr>
          </a:lstStyle>
          <a:p>
            <a:pPr lvl="1"/>
            <a:r>
              <a:rPr lang="en-US" dirty="0"/>
              <a:t>4 to 6 bullet points</a:t>
            </a:r>
          </a:p>
        </p:txBody>
      </p:sp>
      <p:sp>
        <p:nvSpPr>
          <p:cNvPr id="8" name="Picture Placeholder 2">
            <a:extLst>
              <a:ext uri="{FF2B5EF4-FFF2-40B4-BE49-F238E27FC236}">
                <a16:creationId xmlns:a16="http://schemas.microsoft.com/office/drawing/2014/main" id="{A838B155-C9C2-4DB1-8588-E414A618F5FE}"/>
              </a:ext>
            </a:extLst>
          </p:cNvPr>
          <p:cNvSpPr>
            <a:spLocks noGrp="1"/>
          </p:cNvSpPr>
          <p:nvPr>
            <p:ph type="pic" sz="quarter" idx="10"/>
          </p:nvPr>
        </p:nvSpPr>
        <p:spPr>
          <a:xfrm>
            <a:off x="5251450" y="702659"/>
            <a:ext cx="3892550" cy="3640740"/>
          </a:xfrm>
        </p:spPr>
        <p:txBody>
          <a:bodyPr/>
          <a:lstStyle>
            <a:lvl1pPr marL="0" indent="0">
              <a:buNone/>
              <a:defRPr b="0">
                <a:solidFill>
                  <a:schemeClr val="tx1"/>
                </a:solidFill>
              </a:defRPr>
            </a:lvl1pPr>
          </a:lstStyle>
          <a:p>
            <a:r>
              <a:rPr lang="en-GB" dirty="0"/>
              <a:t>Click icon to add picture</a:t>
            </a:r>
          </a:p>
        </p:txBody>
      </p:sp>
    </p:spTree>
    <p:extLst>
      <p:ext uri="{BB962C8B-B14F-4D97-AF65-F5344CB8AC3E}">
        <p14:creationId xmlns:p14="http://schemas.microsoft.com/office/powerpoint/2010/main" val="637053031"/>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s, image (Dark)">
    <p:bg>
      <p:bgPr>
        <a:solidFill>
          <a:schemeClr val="tx2"/>
        </a:solidFill>
        <a:effectLst/>
      </p:bgPr>
    </p:bg>
    <p:spTree>
      <p:nvGrpSpPr>
        <p:cNvPr id="1" name=""/>
        <p:cNvGrpSpPr/>
        <p:nvPr/>
      </p:nvGrpSpPr>
      <p:grpSpPr>
        <a:xfrm>
          <a:off x="0" y="0"/>
          <a:ext cx="0" cy="0"/>
          <a:chOff x="0" y="0"/>
          <a:chExt cx="0" cy="0"/>
        </a:xfrm>
      </p:grpSpPr>
      <p:sp>
        <p:nvSpPr>
          <p:cNvPr id="8" name="Text Placeholder 11">
            <a:extLst>
              <a:ext uri="{FF2B5EF4-FFF2-40B4-BE49-F238E27FC236}">
                <a16:creationId xmlns:a16="http://schemas.microsoft.com/office/drawing/2014/main" id="{1BA11250-F612-4164-9C20-CAEEC9CF7F9C}"/>
              </a:ext>
            </a:extLst>
          </p:cNvPr>
          <p:cNvSpPr>
            <a:spLocks noGrp="1"/>
          </p:cNvSpPr>
          <p:nvPr>
            <p:ph type="body" sz="quarter" idx="14" hasCustomPrompt="1"/>
          </p:nvPr>
        </p:nvSpPr>
        <p:spPr>
          <a:xfrm>
            <a:off x="431801" y="682938"/>
            <a:ext cx="3921124" cy="3660460"/>
          </a:xfrm>
        </p:spPr>
        <p:txBody>
          <a:bodyPr/>
          <a:lstStyle>
            <a:lvl1pPr marL="288000" indent="-288000">
              <a:buFont typeface="Arial" panose="020B0604020202020204" pitchFamily="34" charset="0"/>
              <a:buChar char="–"/>
              <a:defRPr sz="2800">
                <a:solidFill>
                  <a:schemeClr val="bg1"/>
                </a:solidFill>
              </a:defRPr>
            </a:lvl1pPr>
            <a:lvl2pPr>
              <a:defRPr sz="1800"/>
            </a:lvl2pPr>
            <a:lvl3pPr>
              <a:defRPr sz="1800"/>
            </a:lvl3pPr>
            <a:lvl4pPr>
              <a:defRPr sz="1800"/>
            </a:lvl4pPr>
            <a:lvl5pPr>
              <a:defRPr sz="1800"/>
            </a:lvl5pPr>
          </a:lstStyle>
          <a:p>
            <a:pPr lvl="0"/>
            <a:r>
              <a:rPr lang="en-GB" dirty="0"/>
              <a:t>4 to 6 bullet points</a:t>
            </a:r>
          </a:p>
        </p:txBody>
      </p:sp>
      <p:sp>
        <p:nvSpPr>
          <p:cNvPr id="9" name="Picture Placeholder 2">
            <a:extLst>
              <a:ext uri="{FF2B5EF4-FFF2-40B4-BE49-F238E27FC236}">
                <a16:creationId xmlns:a16="http://schemas.microsoft.com/office/drawing/2014/main" id="{E70E3B20-94D5-4F38-BAE2-3DD3B53ED096}"/>
              </a:ext>
            </a:extLst>
          </p:cNvPr>
          <p:cNvSpPr>
            <a:spLocks noGrp="1"/>
          </p:cNvSpPr>
          <p:nvPr>
            <p:ph type="pic" sz="quarter" idx="10"/>
          </p:nvPr>
        </p:nvSpPr>
        <p:spPr>
          <a:xfrm>
            <a:off x="5251450" y="702659"/>
            <a:ext cx="3892550" cy="3640740"/>
          </a:xfrm>
        </p:spPr>
        <p:txBody>
          <a:bodyPr/>
          <a:lstStyle>
            <a:lvl1pPr marL="0" indent="0">
              <a:buNone/>
              <a:defRPr b="0">
                <a:solidFill>
                  <a:schemeClr val="bg1"/>
                </a:solidFill>
              </a:defRPr>
            </a:lvl1pPr>
          </a:lstStyle>
          <a:p>
            <a:r>
              <a:rPr lang="en-GB" dirty="0"/>
              <a:t>Click icon to add picture</a:t>
            </a:r>
          </a:p>
        </p:txBody>
      </p:sp>
    </p:spTree>
    <p:extLst>
      <p:ext uri="{BB962C8B-B14F-4D97-AF65-F5344CB8AC3E}">
        <p14:creationId xmlns:p14="http://schemas.microsoft.com/office/powerpoint/2010/main" val="4217820775"/>
      </p:ext>
    </p:extLst>
  </p:cSld>
  <p:clrMapOvr>
    <a:masterClrMapping/>
  </p:clrMapOvr>
  <p:extLst>
    <p:ext uri="{DCECCB84-F9BA-43D5-87BE-67443E8EF086}">
      <p15:sldGuideLst xmlns:p15="http://schemas.microsoft.com/office/powerpoint/2012/main">
        <p15:guide id="2" pos="272">
          <p15:clr>
            <a:srgbClr val="FBAE40"/>
          </p15:clr>
        </p15:guide>
        <p15:guide id="3" orient="horz" pos="2981">
          <p15:clr>
            <a:srgbClr val="FBAE40"/>
          </p15:clr>
        </p15:guide>
        <p15:guide id="4" orient="horz" pos="259">
          <p15:clr>
            <a:srgbClr val="FBAE40"/>
          </p15:clr>
        </p15:guide>
        <p15:guide id="5" pos="2744" userDrawn="1">
          <p15:clr>
            <a:srgbClr val="FBAE40"/>
          </p15:clr>
        </p15:guide>
        <p15:guide id="6" pos="5488"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431800" y="431800"/>
            <a:ext cx="82804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3" name="Text Placeholder 2">
            <a:extLst>
              <a:ext uri="{FF2B5EF4-FFF2-40B4-BE49-F238E27FC236}">
                <a16:creationId xmlns:a16="http://schemas.microsoft.com/office/drawing/2014/main" id="{4F564EA9-55AA-41D3-854D-4E8DBDF8760C}"/>
              </a:ext>
            </a:extLst>
          </p:cNvPr>
          <p:cNvSpPr>
            <a:spLocks noGrp="1"/>
          </p:cNvSpPr>
          <p:nvPr>
            <p:ph type="body" idx="1"/>
          </p:nvPr>
        </p:nvSpPr>
        <p:spPr>
          <a:xfrm>
            <a:off x="431800" y="1223963"/>
            <a:ext cx="8280400" cy="1443037"/>
          </a:xfrm>
          <a:prstGeom prst="rect">
            <a:avLst/>
          </a:prstGeom>
        </p:spPr>
        <p:txBody>
          <a:bodyPr vert="horz" lIns="0" tIns="0" rIns="0" bIns="0" rtlCol="0" anchor="t" anchorCtr="0">
            <a:noAutofit/>
          </a:bodyPr>
          <a:lstStyle/>
          <a:p>
            <a:pPr lvl="0"/>
            <a:r>
              <a:rPr lang="en-GB" dirty="0"/>
              <a:t>Click to add sub-header text</a:t>
            </a:r>
          </a:p>
          <a:p>
            <a:pPr lvl="0"/>
            <a:endParaRPr lang="en-GB" dirty="0"/>
          </a:p>
          <a:p>
            <a:pPr marL="288000" marR="0" lvl="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a:pPr>
            <a:endParaRPr lang="en-GB" dirty="0"/>
          </a:p>
          <a:p>
            <a:pPr lvl="0"/>
            <a:endParaRPr lang="en-GB" dirty="0"/>
          </a:p>
          <a:p>
            <a:pPr lvl="0"/>
            <a:endParaRPr lang="en-GB" dirty="0"/>
          </a:p>
        </p:txBody>
      </p:sp>
    </p:spTree>
  </p:cSld>
  <p:clrMap bg1="lt1" tx1="dk1" bg2="lt2" tx2="dk2" accent1="accent1" accent2="accent2" accent3="accent3" accent4="accent4" accent5="accent5" accent6="accent6" hlink="hlink" folHlink="folHlink"/>
  <p:sldLayoutIdLst>
    <p:sldLayoutId id="2147483949" r:id="rId1"/>
    <p:sldLayoutId id="2147483943" r:id="rId2"/>
    <p:sldLayoutId id="2147483945" r:id="rId3"/>
    <p:sldLayoutId id="2147483947" r:id="rId4"/>
    <p:sldLayoutId id="2147483946" r:id="rId5"/>
    <p:sldLayoutId id="2147483948" r:id="rId6"/>
    <p:sldLayoutId id="2147483989" r:id="rId7"/>
    <p:sldLayoutId id="2147483956" r:id="rId8"/>
    <p:sldLayoutId id="2147483955" r:id="rId9"/>
    <p:sldLayoutId id="2147483957" r:id="rId10"/>
    <p:sldLayoutId id="2147483988" r:id="rId11"/>
    <p:sldLayoutId id="2147483960" r:id="rId12"/>
    <p:sldLayoutId id="2147483961" r:id="rId13"/>
    <p:sldLayoutId id="2147483962" r:id="rId14"/>
    <p:sldLayoutId id="2147483970" r:id="rId15"/>
    <p:sldLayoutId id="2147483978" r:id="rId16"/>
    <p:sldLayoutId id="2147483951" r:id="rId17"/>
    <p:sldLayoutId id="2147483950" r:id="rId18"/>
    <p:sldLayoutId id="2147483981" r:id="rId19"/>
    <p:sldLayoutId id="2147483982" r:id="rId20"/>
    <p:sldLayoutId id="2147483983" r:id="rId21"/>
    <p:sldLayoutId id="2147483984" r:id="rId22"/>
    <p:sldLayoutId id="2147483971" r:id="rId23"/>
    <p:sldLayoutId id="2147483973" r:id="rId24"/>
    <p:sldLayoutId id="2147483985" r:id="rId25"/>
    <p:sldLayoutId id="2147483986" r:id="rId26"/>
    <p:sldLayoutId id="2147483976" r:id="rId27"/>
    <p:sldLayoutId id="2147483977" r:id="rId28"/>
    <p:sldLayoutId id="2147483975" r:id="rId29"/>
    <p:sldLayoutId id="2147483974" r:id="rId30"/>
    <p:sldLayoutId id="2147483964" r:id="rId31"/>
    <p:sldLayoutId id="2147483958" r:id="rId32"/>
    <p:sldLayoutId id="2147483954" r:id="rId33"/>
    <p:sldLayoutId id="2147483953" r:id="rId34"/>
    <p:sldLayoutId id="2147483965" r:id="rId35"/>
    <p:sldLayoutId id="2147483966" r:id="rId36"/>
    <p:sldLayoutId id="2147483967" r:id="rId37"/>
    <p:sldLayoutId id="2147483968" r:id="rId38"/>
    <p:sldLayoutId id="2147483979" r:id="rId39"/>
    <p:sldLayoutId id="2147483980" r:id="rId40"/>
    <p:sldLayoutId id="2147483990" r:id="rId41"/>
    <p:sldLayoutId id="2147483991" r:id="rId42"/>
    <p:sldLayoutId id="2147483992" r:id="rId43"/>
  </p:sldLayoutIdLst>
  <p:hf hdr="0"/>
  <p:txStyles>
    <p:titleStyle>
      <a:lvl1pPr marL="0" indent="0" algn="l" rtl="0" eaLnBrk="0" fontAlgn="base" hangingPunct="0">
        <a:lnSpc>
          <a:spcPct val="85000"/>
        </a:lnSpc>
        <a:spcBef>
          <a:spcPct val="0"/>
        </a:spcBef>
        <a:spcAft>
          <a:spcPct val="0"/>
        </a:spcAft>
        <a:buFont typeface="Arial" panose="020B0604020202020204" pitchFamily="34" charset="0"/>
        <a:buNone/>
        <a:defRPr sz="34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p:titleStyle>
    <p:bodyStyle>
      <a:lvl1pPr marL="288000" marR="0" indent="-288000" algn="l" defTabSz="914400" rtl="0" eaLnBrk="0" fontAlgn="base" latinLnBrk="0" hangingPunct="0">
        <a:lnSpc>
          <a:spcPct val="100000"/>
        </a:lnSpc>
        <a:spcBef>
          <a:spcPct val="0"/>
        </a:spcBef>
        <a:spcAft>
          <a:spcPts val="800"/>
        </a:spcAft>
        <a:buClrTx/>
        <a:buSzTx/>
        <a:buFont typeface="Arial" panose="020B0604020202020204" pitchFamily="34" charset="0"/>
        <a:buChar char="–"/>
        <a:tabLst/>
        <a:defRPr sz="2800" b="0" kern="1200">
          <a:solidFill>
            <a:schemeClr val="tx1"/>
          </a:solidFill>
          <a:latin typeface="+mn-lt"/>
          <a:ea typeface="+mn-ea"/>
          <a:cs typeface="+mn-cs"/>
        </a:defRPr>
      </a:lvl1pPr>
      <a:lvl2pPr marL="0" indent="0" algn="l" rtl="0" eaLnBrk="0" fontAlgn="base" hangingPunct="0">
        <a:spcBef>
          <a:spcPct val="0"/>
        </a:spcBef>
        <a:spcAft>
          <a:spcPct val="0"/>
        </a:spcAft>
        <a:buFont typeface="Arial" panose="020B0604020202020204" pitchFamily="34" charset="0"/>
        <a:buNone/>
        <a:defRPr sz="2100" kern="1200">
          <a:solidFill>
            <a:schemeClr val="tx1"/>
          </a:solidFill>
          <a:latin typeface="+mn-lt"/>
          <a:ea typeface="+mn-ea"/>
          <a:cs typeface="+mn-cs"/>
        </a:defRPr>
      </a:lvl2pPr>
      <a:lvl3pPr marL="4318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3pPr>
      <a:lvl4pPr marL="8636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4pPr>
      <a:lvl5pPr marL="1295400" indent="-250825" algn="l" rtl="0" eaLnBrk="0" fontAlgn="base" hangingPunct="0">
        <a:spcBef>
          <a:spcPct val="0"/>
        </a:spcBef>
        <a:spcAft>
          <a:spcPct val="0"/>
        </a:spcAft>
        <a:buFont typeface="Arial" panose="020B0604020202020204" pitchFamily="34" charset="0"/>
        <a:buChar char="–"/>
        <a:defRPr sz="2100" kern="1200">
          <a:solidFill>
            <a:schemeClr val="tx1"/>
          </a:solidFill>
          <a:latin typeface="+mn-lt"/>
          <a:ea typeface="+mn-ea"/>
          <a:cs typeface="+mn-cs"/>
        </a:defRPr>
      </a:lvl5pPr>
      <a:lvl6pPr marL="1728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6pPr>
      <a:lvl7pPr marL="2160000" indent="-252000" algn="l" defTabSz="914400" rtl="0" eaLnBrk="1" latinLnBrk="0" hangingPunct="1">
        <a:spcBef>
          <a:spcPts val="0"/>
        </a:spcBef>
        <a:buFont typeface="Arial" panose="020B0604020202020204"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gw-openscience.org/tutorials/" TargetMode="External"/><Relationship Id="rId1" Type="http://schemas.openxmlformats.org/officeDocument/2006/relationships/slideLayout" Target="../slideLayouts/slideLayout5.xml"/><Relationship Id="rId4" Type="http://schemas.openxmlformats.org/officeDocument/2006/relationships/hyperlink" Target="https://www.flickr.com/photos/cwkarl/24984166005"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9.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39.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39.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9.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9.xml"/><Relationship Id="rId5" Type="http://schemas.openxmlformats.org/officeDocument/2006/relationships/image" Target="../media/image16.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5.xml"/><Relationship Id="rId5" Type="http://schemas.openxmlformats.org/officeDocument/2006/relationships/image" Target="../media/image23.jpe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gif"/><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5.xml"/><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s://github.com/jupyterhub/binderhub" TargetMode="External"/><Relationship Id="rId7" Type="http://schemas.openxmlformats.org/officeDocument/2006/relationships/hyperlink" Target="https://gitter.im/jupyterhub/binder" TargetMode="External"/><Relationship Id="rId2" Type="http://schemas.openxmlformats.org/officeDocument/2006/relationships/notesSlide" Target="../notesSlides/notesSlide18.xml"/><Relationship Id="rId1" Type="http://schemas.openxmlformats.org/officeDocument/2006/relationships/slideLayout" Target="../slideLayouts/slideLayout43.xml"/><Relationship Id="rId6" Type="http://schemas.openxmlformats.org/officeDocument/2006/relationships/hyperlink" Target="https://discourse.jupyter.org/c/binder" TargetMode="External"/><Relationship Id="rId5" Type="http://schemas.openxmlformats.org/officeDocument/2006/relationships/hyperlink" Target="https://mybinder.org/" TargetMode="External"/><Relationship Id="rId4" Type="http://schemas.openxmlformats.org/officeDocument/2006/relationships/hyperlink" Target="https://mybinder.readthedocs.io/"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8.jpg"/><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15EE4E3-78C2-485C-841F-23D9AB144655}"/>
              </a:ext>
            </a:extLst>
          </p:cNvPr>
          <p:cNvSpPr>
            <a:spLocks noGrp="1"/>
          </p:cNvSpPr>
          <p:nvPr>
            <p:ph type="title"/>
          </p:nvPr>
        </p:nvSpPr>
        <p:spPr/>
        <p:txBody>
          <a:bodyPr>
            <a:noAutofit/>
          </a:bodyPr>
          <a:lstStyle/>
          <a:p>
            <a:r>
              <a:rPr lang="en-GB" sz="3200" b="0" dirty="0"/>
              <a:t>Sharing Reproducible Python Environments with Binder</a:t>
            </a:r>
            <a:endParaRPr lang="en-GB" sz="3200" dirty="0"/>
          </a:p>
        </p:txBody>
      </p:sp>
      <p:sp>
        <p:nvSpPr>
          <p:cNvPr id="10" name="Text Placeholder 9">
            <a:extLst>
              <a:ext uri="{FF2B5EF4-FFF2-40B4-BE49-F238E27FC236}">
                <a16:creationId xmlns:a16="http://schemas.microsoft.com/office/drawing/2014/main" id="{395E9F2E-64A6-4E32-B83C-4C8D0970EE7F}"/>
              </a:ext>
            </a:extLst>
          </p:cNvPr>
          <p:cNvSpPr>
            <a:spLocks noGrp="1"/>
          </p:cNvSpPr>
          <p:nvPr>
            <p:ph type="body" sz="quarter" idx="12"/>
          </p:nvPr>
        </p:nvSpPr>
        <p:spPr/>
        <p:txBody>
          <a:bodyPr/>
          <a:lstStyle/>
          <a:p>
            <a:r>
              <a:rPr lang="en-GB" dirty="0"/>
              <a:t>Sarah Gibson</a:t>
            </a:r>
          </a:p>
          <a:p>
            <a:r>
              <a:rPr lang="en-GB" sz="1800" u="sng" dirty="0"/>
              <a:t>Pronouns:</a:t>
            </a:r>
            <a:r>
              <a:rPr lang="en-GB" sz="1800" dirty="0"/>
              <a:t> she/her</a:t>
            </a:r>
          </a:p>
        </p:txBody>
      </p:sp>
      <p:pic>
        <p:nvPicPr>
          <p:cNvPr id="3" name="Picture Placeholder 2" descr="A close up of a logo&#10;&#10;Description automatically generated">
            <a:extLst>
              <a:ext uri="{FF2B5EF4-FFF2-40B4-BE49-F238E27FC236}">
                <a16:creationId xmlns:a16="http://schemas.microsoft.com/office/drawing/2014/main" id="{561900EF-7BA8-494A-9A9E-6F3F795823B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86" t="9514" r="19937" b="-13690"/>
          <a:stretch/>
        </p:blipFill>
        <p:spPr>
          <a:xfrm>
            <a:off x="5651872" y="0"/>
            <a:ext cx="3493714" cy="4573587"/>
          </a:xfrm>
          <a:solidFill>
            <a:schemeClr val="bg1"/>
          </a:solidFill>
        </p:spPr>
      </p:pic>
      <p:sp>
        <p:nvSpPr>
          <p:cNvPr id="4" name="TextBox 3">
            <a:extLst>
              <a:ext uri="{FF2B5EF4-FFF2-40B4-BE49-F238E27FC236}">
                <a16:creationId xmlns:a16="http://schemas.microsoft.com/office/drawing/2014/main" id="{7262F655-B69A-BF4B-A0D0-7E8B558DA0F6}"/>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711720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1D9A7-B547-F542-BFAB-D92ECC3A615E}"/>
              </a:ext>
            </a:extLst>
          </p:cNvPr>
          <p:cNvSpPr>
            <a:spLocks noGrp="1"/>
          </p:cNvSpPr>
          <p:nvPr>
            <p:ph type="title"/>
          </p:nvPr>
        </p:nvSpPr>
        <p:spPr/>
        <p:txBody>
          <a:bodyPr/>
          <a:lstStyle/>
          <a:p>
            <a:r>
              <a:rPr lang="en-GB" dirty="0"/>
              <a:t>Binder</a:t>
            </a:r>
          </a:p>
        </p:txBody>
      </p:sp>
      <p:pic>
        <p:nvPicPr>
          <p:cNvPr id="5" name="Picture Placeholder 4" descr="A close up of a logo&#10;&#10;Description automatically generated">
            <a:extLst>
              <a:ext uri="{FF2B5EF4-FFF2-40B4-BE49-F238E27FC236}">
                <a16:creationId xmlns:a16="http://schemas.microsoft.com/office/drawing/2014/main" id="{C0402E4B-0D69-8445-BCA5-C4164BE39D4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36" t="9790" r="20080" b="-14722"/>
          <a:stretch/>
        </p:blipFill>
        <p:spPr>
          <a:xfrm>
            <a:off x="5651872" y="0"/>
            <a:ext cx="3493714" cy="4573587"/>
          </a:xfrm>
          <a:solidFill>
            <a:schemeClr val="bg1"/>
          </a:solidFill>
        </p:spPr>
      </p:pic>
      <p:sp>
        <p:nvSpPr>
          <p:cNvPr id="6" name="TextBox 5">
            <a:extLst>
              <a:ext uri="{FF2B5EF4-FFF2-40B4-BE49-F238E27FC236}">
                <a16:creationId xmlns:a16="http://schemas.microsoft.com/office/drawing/2014/main" id="{6B9E9349-BD8F-2147-A23E-779E62E406CD}"/>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476244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D146A2-295F-EF4E-905F-6BB7AC014A13}"/>
              </a:ext>
            </a:extLst>
          </p:cNvPr>
          <p:cNvSpPr>
            <a:spLocks noGrp="1"/>
          </p:cNvSpPr>
          <p:nvPr>
            <p:ph type="body" sz="quarter" idx="14"/>
          </p:nvPr>
        </p:nvSpPr>
        <p:spPr/>
        <p:txBody>
          <a:bodyPr anchor="ctr">
            <a:normAutofit lnSpcReduction="10000"/>
          </a:bodyPr>
          <a:lstStyle/>
          <a:p>
            <a:r>
              <a:rPr lang="en-GB" dirty="0">
                <a:solidFill>
                  <a:schemeClr val="accent3"/>
                </a:solidFill>
              </a:rPr>
              <a:t>Project Binder </a:t>
            </a:r>
            <a:r>
              <a:rPr lang="en-GB" dirty="0"/>
              <a:t>is a global community</a:t>
            </a:r>
          </a:p>
          <a:p>
            <a:r>
              <a:rPr lang="en-GB" dirty="0">
                <a:solidFill>
                  <a:schemeClr val="accent3"/>
                </a:solidFill>
              </a:rPr>
              <a:t>The </a:t>
            </a:r>
            <a:r>
              <a:rPr lang="en-GB" dirty="0" err="1">
                <a:solidFill>
                  <a:schemeClr val="accent3"/>
                </a:solidFill>
              </a:rPr>
              <a:t>mybinder.org</a:t>
            </a:r>
            <a:r>
              <a:rPr lang="en-GB" dirty="0">
                <a:solidFill>
                  <a:schemeClr val="accent3"/>
                </a:solidFill>
              </a:rPr>
              <a:t> service </a:t>
            </a:r>
            <a:r>
              <a:rPr lang="en-GB" dirty="0"/>
              <a:t>allows anyone to launch a </a:t>
            </a:r>
            <a:r>
              <a:rPr lang="en-GB" b="1" dirty="0"/>
              <a:t>complete, interactive computing environment</a:t>
            </a:r>
            <a:r>
              <a:rPr lang="en-GB" dirty="0"/>
              <a:t> from their browser</a:t>
            </a:r>
          </a:p>
        </p:txBody>
      </p:sp>
      <p:pic>
        <p:nvPicPr>
          <p:cNvPr id="6" name="Picture Placeholder 5" descr="A close up of a logo&#10;&#10;Description automatically generated">
            <a:extLst>
              <a:ext uri="{FF2B5EF4-FFF2-40B4-BE49-F238E27FC236}">
                <a16:creationId xmlns:a16="http://schemas.microsoft.com/office/drawing/2014/main" id="{E1FAEBCB-F666-A94A-870E-6CB14B7CD541}"/>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00" b="134"/>
          <a:stretch/>
        </p:blipFill>
        <p:spPr>
          <a:xfrm>
            <a:off x="4557191" y="951880"/>
            <a:ext cx="4586810" cy="2988749"/>
          </a:xfrm>
        </p:spPr>
      </p:pic>
      <p:sp>
        <p:nvSpPr>
          <p:cNvPr id="5" name="TextBox 4">
            <a:extLst>
              <a:ext uri="{FF2B5EF4-FFF2-40B4-BE49-F238E27FC236}">
                <a16:creationId xmlns:a16="http://schemas.microsoft.com/office/drawing/2014/main" id="{0E290DFE-2EAE-2F43-8181-E367A4AF7DBC}"/>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70434385"/>
      </p:ext>
    </p:extLst>
  </p:cSld>
  <p:clrMapOvr>
    <a:masterClrMapping/>
  </p:clrMapOvr>
  <mc:AlternateContent xmlns:mc="http://schemas.openxmlformats.org/markup-compatibility/2006" xmlns:p14="http://schemas.microsoft.com/office/powerpoint/2010/main">
    <mc:Choice Requires="p14">
      <p:transition spd="slow" p14:dur="2000" advTm="25571"/>
    </mc:Choice>
    <mc:Fallback xmlns="">
      <p:transition spd="slow" advTm="25571"/>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9C087-C7FD-7F49-ABC5-01E58F4C0331}"/>
              </a:ext>
            </a:extLst>
          </p:cNvPr>
          <p:cNvSpPr>
            <a:spLocks noGrp="1"/>
          </p:cNvSpPr>
          <p:nvPr>
            <p:ph type="title"/>
          </p:nvPr>
        </p:nvSpPr>
        <p:spPr/>
        <p:txBody>
          <a:bodyPr>
            <a:normAutofit fontScale="90000"/>
          </a:bodyPr>
          <a:lstStyle/>
          <a:p>
            <a:r>
              <a:rPr lang="en-GB" sz="2800" dirty="0">
                <a:hlinkClick r:id="rId2">
                  <a:extLst>
                    <a:ext uri="{A12FA001-AC4F-418D-AE19-62706E023703}">
                      <ahyp:hlinkClr xmlns:ahyp="http://schemas.microsoft.com/office/drawing/2018/hyperlinkcolor" val="tx"/>
                    </a:ext>
                  </a:extLst>
                </a:hlinkClick>
              </a:rPr>
              <a:t>gw-openscience.org/tutorials/</a:t>
            </a:r>
            <a:endParaRPr lang="en-GB" sz="2800" dirty="0"/>
          </a:p>
        </p:txBody>
      </p:sp>
      <p:pic>
        <p:nvPicPr>
          <p:cNvPr id="5" name="Picture Placeholder 4" descr="A close up of a logo&#10;&#10;Description automatically generated">
            <a:extLst>
              <a:ext uri="{FF2B5EF4-FFF2-40B4-BE49-F238E27FC236}">
                <a16:creationId xmlns:a16="http://schemas.microsoft.com/office/drawing/2014/main" id="{A5D45FC5-30E5-2A40-9DB1-A6AC36EB7CE3}"/>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9807" r="17415"/>
          <a:stretch/>
        </p:blipFill>
        <p:spPr>
          <a:xfrm>
            <a:off x="5651872" y="0"/>
            <a:ext cx="3493714" cy="4573587"/>
          </a:xfrm>
        </p:spPr>
      </p:pic>
      <p:sp>
        <p:nvSpPr>
          <p:cNvPr id="6" name="TextBox 5">
            <a:extLst>
              <a:ext uri="{FF2B5EF4-FFF2-40B4-BE49-F238E27FC236}">
                <a16:creationId xmlns:a16="http://schemas.microsoft.com/office/drawing/2014/main" id="{BF4A10B0-AFF3-F94E-B802-24B30E1CA647}"/>
              </a:ext>
            </a:extLst>
          </p:cNvPr>
          <p:cNvSpPr txBox="1"/>
          <p:nvPr/>
        </p:nvSpPr>
        <p:spPr>
          <a:xfrm>
            <a:off x="0" y="4869770"/>
            <a:ext cx="3265713" cy="273730"/>
          </a:xfrm>
          <a:prstGeom prst="rect">
            <a:avLst/>
          </a:prstGeom>
          <a:noFill/>
        </p:spPr>
        <p:txBody>
          <a:bodyPr wrap="square" lIns="0" tIns="0" rIns="0" bIns="0" rtlCol="0" anchor="b">
            <a:noAutofit/>
          </a:bodyPr>
          <a:lstStyle/>
          <a:p>
            <a:pPr eaLnBrk="1" fontAlgn="auto" hangingPunct="1">
              <a:spcBef>
                <a:spcPts val="0"/>
              </a:spcBef>
              <a:spcAft>
                <a:spcPts val="0"/>
              </a:spcAft>
            </a:pP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lang="en-GB" sz="1400" dirty="0">
                <a:solidFill>
                  <a:schemeClr val="bg1"/>
                </a:solidFill>
                <a:hlinkClick r:id="rId4">
                  <a:extLst>
                    <a:ext uri="{A12FA001-AC4F-418D-AE19-62706E023703}">
                      <ahyp:hlinkClr xmlns:ahyp="http://schemas.microsoft.com/office/drawing/2018/hyperlinkcolor" val="tx"/>
                    </a:ext>
                  </a:extLst>
                </a:hlinkClick>
              </a:rPr>
              <a:t>flickr.com/photos/cwkarl/24984166005</a:t>
            </a:r>
            <a:endParaRPr kumimoji="0" lang="en-GB" sz="1400" b="0" i="0" u="none" strike="noStrike" kern="1200" cap="none" spc="0" normalizeH="0" baseline="0" noProof="0" dirty="0">
              <a:ln>
                <a:noFill/>
              </a:ln>
              <a:solidFill>
                <a:schemeClr val="bg1"/>
              </a:solidFill>
              <a:effectLst/>
              <a:uLnTx/>
              <a:uFillTx/>
              <a:latin typeface="+mn-lt"/>
              <a:cs typeface="+mn-cs"/>
            </a:endParaRPr>
          </a:p>
        </p:txBody>
      </p:sp>
      <p:sp>
        <p:nvSpPr>
          <p:cNvPr id="8" name="TextBox 7">
            <a:extLst>
              <a:ext uri="{FF2B5EF4-FFF2-40B4-BE49-F238E27FC236}">
                <a16:creationId xmlns:a16="http://schemas.microsoft.com/office/drawing/2014/main" id="{52512791-4CA5-234F-BB1B-28B0AB9B98A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164544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2" r="-68"/>
          <a:stretch/>
        </p:blipFill>
        <p:spPr>
          <a:xfrm>
            <a:off x="375414" y="91358"/>
            <a:ext cx="6452559" cy="4550228"/>
          </a:xfrm>
        </p:spPr>
      </p:pic>
      <p:sp>
        <p:nvSpPr>
          <p:cNvPr id="5" name="TextBox 4">
            <a:extLst>
              <a:ext uri="{FF2B5EF4-FFF2-40B4-BE49-F238E27FC236}">
                <a16:creationId xmlns:a16="http://schemas.microsoft.com/office/drawing/2014/main" id="{5D9454B3-813A-5441-9D85-428903CDDC59}"/>
              </a:ext>
            </a:extLst>
          </p:cNvPr>
          <p:cNvSpPr txBox="1"/>
          <p:nvPr/>
        </p:nvSpPr>
        <p:spPr>
          <a:xfrm>
            <a:off x="0" y="4641586"/>
            <a:ext cx="5066211" cy="501914"/>
          </a:xfrm>
          <a:prstGeom prst="rect">
            <a:avLst/>
          </a:prstGeom>
          <a:noFill/>
        </p:spPr>
        <p:txBody>
          <a:bodyPr wrap="none" lIns="0" tIns="0" rIns="0" bIns="0" rtlCol="0" anchor="b">
            <a:noAutofit/>
          </a:bodyPr>
          <a:lstStyle/>
          <a:p>
            <a:pPr eaLnBrk="1" fontAlgn="auto" hangingPunct="1">
              <a:spcBef>
                <a:spcPts val="0"/>
              </a:spcBef>
              <a:spcAft>
                <a:spcPts val="0"/>
              </a:spcAft>
            </a:pPr>
            <a:r>
              <a:rPr lang="en-US" sz="1400" dirty="0">
                <a:solidFill>
                  <a:schemeClr val="bg1"/>
                </a:solidFill>
              </a:rPr>
              <a:t>Courtesy of Juliette Taka</a:t>
            </a:r>
          </a:p>
          <a:p>
            <a:pPr eaLnBrk="1" fontAlgn="auto" hangingPunct="1">
              <a:spcBef>
                <a:spcPts val="0"/>
              </a:spcBef>
              <a:spcAft>
                <a:spcPts val="0"/>
              </a:spcAft>
            </a:pPr>
            <a:r>
              <a:rPr lang="en-US" sz="1400" dirty="0">
                <a:solidFill>
                  <a:schemeClr val="bg1"/>
                </a:solidFill>
              </a:rPr>
              <a:t>https://</a:t>
            </a:r>
            <a:r>
              <a:rPr lang="en-US" sz="1400" dirty="0" err="1">
                <a:solidFill>
                  <a:schemeClr val="bg1"/>
                </a:solidFill>
              </a:rPr>
              <a:t>twitter.com</a:t>
            </a:r>
            <a:r>
              <a:rPr lang="en-US" sz="1400" dirty="0">
                <a:solidFill>
                  <a:schemeClr val="bg1"/>
                </a:solidFill>
              </a:rPr>
              <a:t>/</a:t>
            </a:r>
            <a:r>
              <a:rPr lang="en-US" sz="1400" dirty="0" err="1">
                <a:solidFill>
                  <a:schemeClr val="bg1"/>
                </a:solidFill>
              </a:rPr>
              <a:t>mybinderteam</a:t>
            </a:r>
            <a:r>
              <a:rPr lang="en-US" sz="1400" dirty="0">
                <a:solidFill>
                  <a:schemeClr val="bg1"/>
                </a:solidFill>
              </a:rPr>
              <a:t>/status/1082556317842264064</a:t>
            </a:r>
          </a:p>
        </p:txBody>
      </p:sp>
      <p:pic>
        <p:nvPicPr>
          <p:cNvPr id="3" name="Picture 2">
            <a:extLst>
              <a:ext uri="{FF2B5EF4-FFF2-40B4-BE49-F238E27FC236}">
                <a16:creationId xmlns:a16="http://schemas.microsoft.com/office/drawing/2014/main" id="{CEE9EA86-F20D-A841-A868-72C90D968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2" name="TextBox 1">
            <a:extLst>
              <a:ext uri="{FF2B5EF4-FFF2-40B4-BE49-F238E27FC236}">
                <a16:creationId xmlns:a16="http://schemas.microsoft.com/office/drawing/2014/main" id="{9701FE3E-40E8-9447-A41B-0CDDF2B0877B}"/>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8" name="TextBox 7">
            <a:extLst>
              <a:ext uri="{FF2B5EF4-FFF2-40B4-BE49-F238E27FC236}">
                <a16:creationId xmlns:a16="http://schemas.microsoft.com/office/drawing/2014/main" id="{BEF0392C-7C03-9746-8265-40503E8FCB6A}"/>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581492360"/>
      </p:ext>
    </p:extLst>
  </p:cSld>
  <p:clrMapOvr>
    <a:masterClrMapping/>
  </p:clrMapOvr>
  <mc:AlternateContent xmlns:mc="http://schemas.openxmlformats.org/markup-compatibility/2006" xmlns:p14="http://schemas.microsoft.com/office/powerpoint/2010/main">
    <mc:Choice Requires="p14">
      <p:transition spd="slow" p14:dur="2000" advTm="46587"/>
    </mc:Choice>
    <mc:Fallback xmlns="">
      <p:transition spd="slow" advTm="4658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9085" y="90331"/>
            <a:ext cx="6452559" cy="4550228"/>
          </a:xfrm>
        </p:spPr>
      </p:pic>
      <p:pic>
        <p:nvPicPr>
          <p:cNvPr id="7" name="Picture 6">
            <a:extLst>
              <a:ext uri="{FF2B5EF4-FFF2-40B4-BE49-F238E27FC236}">
                <a16:creationId xmlns:a16="http://schemas.microsoft.com/office/drawing/2014/main" id="{2D8E8468-77C8-D640-A754-F0DFF69CB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pic>
        <p:nvPicPr>
          <p:cNvPr id="3" name="Picture 2">
            <a:extLst>
              <a:ext uri="{FF2B5EF4-FFF2-40B4-BE49-F238E27FC236}">
                <a16:creationId xmlns:a16="http://schemas.microsoft.com/office/drawing/2014/main" id="{A62DDF4A-A558-A745-8649-0524C6E4CE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32" y="146649"/>
            <a:ext cx="8959270" cy="3416060"/>
          </a:xfrm>
          <a:prstGeom prst="rect">
            <a:avLst/>
          </a:prstGeom>
        </p:spPr>
      </p:pic>
      <p:sp>
        <p:nvSpPr>
          <p:cNvPr id="10" name="TextBox 9">
            <a:extLst>
              <a:ext uri="{FF2B5EF4-FFF2-40B4-BE49-F238E27FC236}">
                <a16:creationId xmlns:a16="http://schemas.microsoft.com/office/drawing/2014/main" id="{2D359226-8904-E64D-9E38-B79761249615}"/>
              </a:ext>
            </a:extLst>
          </p:cNvPr>
          <p:cNvSpPr txBox="1"/>
          <p:nvPr/>
        </p:nvSpPr>
        <p:spPr>
          <a:xfrm>
            <a:off x="0" y="4641586"/>
            <a:ext cx="5066211" cy="501914"/>
          </a:xfrm>
          <a:prstGeom prst="rect">
            <a:avLst/>
          </a:prstGeom>
          <a:noFill/>
        </p:spPr>
        <p:txBody>
          <a:bodyPr wrap="none" lIns="0" tIns="0" rIns="0" bIns="0" rtlCol="0" anchor="b">
            <a:noAutofit/>
          </a:bodyPr>
          <a:lstStyle/>
          <a:p>
            <a:pPr eaLnBrk="1" fontAlgn="auto" hangingPunct="1">
              <a:spcBef>
                <a:spcPts val="0"/>
              </a:spcBef>
              <a:spcAft>
                <a:spcPts val="0"/>
              </a:spcAft>
            </a:pPr>
            <a:r>
              <a:rPr lang="en-US" sz="1400" dirty="0">
                <a:solidFill>
                  <a:schemeClr val="bg1"/>
                </a:solidFill>
              </a:rPr>
              <a:t>Courtesy of Juliette Taka</a:t>
            </a:r>
          </a:p>
          <a:p>
            <a:pPr eaLnBrk="1" fontAlgn="auto" hangingPunct="1">
              <a:spcBef>
                <a:spcPts val="0"/>
              </a:spcBef>
              <a:spcAft>
                <a:spcPts val="0"/>
              </a:spcAft>
            </a:pPr>
            <a:r>
              <a:rPr lang="en-US" sz="1400" dirty="0">
                <a:solidFill>
                  <a:schemeClr val="bg1"/>
                </a:solidFill>
              </a:rPr>
              <a:t>https://</a:t>
            </a:r>
            <a:r>
              <a:rPr lang="en-US" sz="1400" dirty="0" err="1">
                <a:solidFill>
                  <a:schemeClr val="bg1"/>
                </a:solidFill>
              </a:rPr>
              <a:t>twitter.com</a:t>
            </a:r>
            <a:r>
              <a:rPr lang="en-US" sz="1400" dirty="0">
                <a:solidFill>
                  <a:schemeClr val="bg1"/>
                </a:solidFill>
              </a:rPr>
              <a:t>/</a:t>
            </a:r>
            <a:r>
              <a:rPr lang="en-US" sz="1400" dirty="0" err="1">
                <a:solidFill>
                  <a:schemeClr val="bg1"/>
                </a:solidFill>
              </a:rPr>
              <a:t>mybinderteam</a:t>
            </a:r>
            <a:r>
              <a:rPr lang="en-US" sz="1400" dirty="0">
                <a:solidFill>
                  <a:schemeClr val="bg1"/>
                </a:solidFill>
              </a:rPr>
              <a:t>/status/1082556317842264064</a:t>
            </a:r>
          </a:p>
        </p:txBody>
      </p:sp>
      <p:sp>
        <p:nvSpPr>
          <p:cNvPr id="11" name="TextBox 10">
            <a:extLst>
              <a:ext uri="{FF2B5EF4-FFF2-40B4-BE49-F238E27FC236}">
                <a16:creationId xmlns:a16="http://schemas.microsoft.com/office/drawing/2014/main" id="{810C5166-0BF5-664C-B871-E91DFC9228A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460816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FEAC716-8F6F-A54D-B2C7-D211FC22A742}"/>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42" r="-68"/>
          <a:stretch/>
        </p:blipFill>
        <p:spPr>
          <a:xfrm>
            <a:off x="356221" y="91358"/>
            <a:ext cx="6452559" cy="4550228"/>
          </a:xfrm>
        </p:spPr>
      </p:pic>
      <p:pic>
        <p:nvPicPr>
          <p:cNvPr id="7" name="Picture 6">
            <a:extLst>
              <a:ext uri="{FF2B5EF4-FFF2-40B4-BE49-F238E27FC236}">
                <a16:creationId xmlns:a16="http://schemas.microsoft.com/office/drawing/2014/main" id="{7D3BB909-8DD4-9B4F-AA8D-50686E02D4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pic>
        <p:nvPicPr>
          <p:cNvPr id="6" name="Picture 5">
            <a:extLst>
              <a:ext uri="{FF2B5EF4-FFF2-40B4-BE49-F238E27FC236}">
                <a16:creationId xmlns:a16="http://schemas.microsoft.com/office/drawing/2014/main" id="{80AFB07B-ED50-B841-B984-CC4FEF1CF2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514" y="60960"/>
            <a:ext cx="8098972" cy="4530211"/>
          </a:xfrm>
          <a:prstGeom prst="rect">
            <a:avLst/>
          </a:prstGeom>
        </p:spPr>
      </p:pic>
      <p:sp>
        <p:nvSpPr>
          <p:cNvPr id="9" name="TextBox 8">
            <a:extLst>
              <a:ext uri="{FF2B5EF4-FFF2-40B4-BE49-F238E27FC236}">
                <a16:creationId xmlns:a16="http://schemas.microsoft.com/office/drawing/2014/main" id="{FC14D591-6133-C840-A6E8-B3A098AA289D}"/>
              </a:ext>
            </a:extLst>
          </p:cNvPr>
          <p:cNvSpPr txBox="1"/>
          <p:nvPr/>
        </p:nvSpPr>
        <p:spPr>
          <a:xfrm>
            <a:off x="0" y="4641586"/>
            <a:ext cx="5066211" cy="501914"/>
          </a:xfrm>
          <a:prstGeom prst="rect">
            <a:avLst/>
          </a:prstGeom>
          <a:noFill/>
        </p:spPr>
        <p:txBody>
          <a:bodyPr wrap="none" lIns="0" tIns="0" rIns="0" bIns="0" rtlCol="0" anchor="b">
            <a:noAutofit/>
          </a:bodyPr>
          <a:lstStyle/>
          <a:p>
            <a:pPr eaLnBrk="1" fontAlgn="auto" hangingPunct="1">
              <a:spcBef>
                <a:spcPts val="0"/>
              </a:spcBef>
              <a:spcAft>
                <a:spcPts val="0"/>
              </a:spcAft>
            </a:pPr>
            <a:r>
              <a:rPr lang="en-US" sz="1400" dirty="0">
                <a:solidFill>
                  <a:schemeClr val="bg1"/>
                </a:solidFill>
              </a:rPr>
              <a:t>Courtesy of Juliette Taka</a:t>
            </a:r>
          </a:p>
          <a:p>
            <a:pPr eaLnBrk="1" fontAlgn="auto" hangingPunct="1">
              <a:spcBef>
                <a:spcPts val="0"/>
              </a:spcBef>
              <a:spcAft>
                <a:spcPts val="0"/>
              </a:spcAft>
            </a:pPr>
            <a:r>
              <a:rPr lang="en-US" sz="1400" dirty="0">
                <a:solidFill>
                  <a:schemeClr val="bg1"/>
                </a:solidFill>
              </a:rPr>
              <a:t>https://</a:t>
            </a:r>
            <a:r>
              <a:rPr lang="en-US" sz="1400" dirty="0" err="1">
                <a:solidFill>
                  <a:schemeClr val="bg1"/>
                </a:solidFill>
              </a:rPr>
              <a:t>twitter.com</a:t>
            </a:r>
            <a:r>
              <a:rPr lang="en-US" sz="1400" dirty="0">
                <a:solidFill>
                  <a:schemeClr val="bg1"/>
                </a:solidFill>
              </a:rPr>
              <a:t>/</a:t>
            </a:r>
            <a:r>
              <a:rPr lang="en-US" sz="1400" dirty="0" err="1">
                <a:solidFill>
                  <a:schemeClr val="bg1"/>
                </a:solidFill>
              </a:rPr>
              <a:t>mybinderteam</a:t>
            </a:r>
            <a:r>
              <a:rPr lang="en-US" sz="1400" dirty="0">
                <a:solidFill>
                  <a:schemeClr val="bg1"/>
                </a:solidFill>
              </a:rPr>
              <a:t>/status/1082556317842264064</a:t>
            </a:r>
          </a:p>
        </p:txBody>
      </p:sp>
      <p:sp>
        <p:nvSpPr>
          <p:cNvPr id="13" name="TextBox 12">
            <a:extLst>
              <a:ext uri="{FF2B5EF4-FFF2-40B4-BE49-F238E27FC236}">
                <a16:creationId xmlns:a16="http://schemas.microsoft.com/office/drawing/2014/main" id="{7ADE0D9C-F2ED-F14E-AD1C-3F35CC289B26}"/>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431578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2" r="-68"/>
          <a:stretch/>
        </p:blipFill>
        <p:spPr>
          <a:xfrm>
            <a:off x="375414" y="91358"/>
            <a:ext cx="6452559" cy="4550228"/>
          </a:xfrm>
        </p:spPr>
      </p:pic>
      <p:sp>
        <p:nvSpPr>
          <p:cNvPr id="5" name="TextBox 4">
            <a:extLst>
              <a:ext uri="{FF2B5EF4-FFF2-40B4-BE49-F238E27FC236}">
                <a16:creationId xmlns:a16="http://schemas.microsoft.com/office/drawing/2014/main" id="{5D9454B3-813A-5441-9D85-428903CDDC59}"/>
              </a:ext>
            </a:extLst>
          </p:cNvPr>
          <p:cNvSpPr txBox="1"/>
          <p:nvPr/>
        </p:nvSpPr>
        <p:spPr>
          <a:xfrm>
            <a:off x="0" y="4641586"/>
            <a:ext cx="5066211" cy="501914"/>
          </a:xfrm>
          <a:prstGeom prst="rect">
            <a:avLst/>
          </a:prstGeom>
          <a:noFill/>
        </p:spPr>
        <p:txBody>
          <a:bodyPr wrap="none" lIns="0" tIns="0" rIns="0" bIns="0" rtlCol="0" anchor="b">
            <a:noAutofit/>
          </a:bodyPr>
          <a:lstStyle/>
          <a:p>
            <a:pPr eaLnBrk="1" fontAlgn="auto" hangingPunct="1">
              <a:spcBef>
                <a:spcPts val="0"/>
              </a:spcBef>
              <a:spcAft>
                <a:spcPts val="0"/>
              </a:spcAft>
            </a:pPr>
            <a:r>
              <a:rPr lang="en-US" sz="1400" dirty="0">
                <a:solidFill>
                  <a:schemeClr val="bg1"/>
                </a:solidFill>
              </a:rPr>
              <a:t>Courtesy of Juliette Taka</a:t>
            </a:r>
          </a:p>
          <a:p>
            <a:pPr eaLnBrk="1" fontAlgn="auto" hangingPunct="1">
              <a:spcBef>
                <a:spcPts val="0"/>
              </a:spcBef>
              <a:spcAft>
                <a:spcPts val="0"/>
              </a:spcAft>
            </a:pPr>
            <a:r>
              <a:rPr lang="en-US" sz="1400" dirty="0">
                <a:solidFill>
                  <a:schemeClr val="bg1"/>
                </a:solidFill>
              </a:rPr>
              <a:t>https://</a:t>
            </a:r>
            <a:r>
              <a:rPr lang="en-US" sz="1400" dirty="0" err="1">
                <a:solidFill>
                  <a:schemeClr val="bg1"/>
                </a:solidFill>
              </a:rPr>
              <a:t>twitter.com</a:t>
            </a:r>
            <a:r>
              <a:rPr lang="en-US" sz="1400" dirty="0">
                <a:solidFill>
                  <a:schemeClr val="bg1"/>
                </a:solidFill>
              </a:rPr>
              <a:t>/</a:t>
            </a:r>
            <a:r>
              <a:rPr lang="en-US" sz="1400" dirty="0" err="1">
                <a:solidFill>
                  <a:schemeClr val="bg1"/>
                </a:solidFill>
              </a:rPr>
              <a:t>mybinderteam</a:t>
            </a:r>
            <a:r>
              <a:rPr lang="en-US" sz="1400" dirty="0">
                <a:solidFill>
                  <a:schemeClr val="bg1"/>
                </a:solidFill>
              </a:rPr>
              <a:t>/status/1082556317842264064</a:t>
            </a:r>
          </a:p>
        </p:txBody>
      </p:sp>
      <p:pic>
        <p:nvPicPr>
          <p:cNvPr id="3" name="Picture 2">
            <a:extLst>
              <a:ext uri="{FF2B5EF4-FFF2-40B4-BE49-F238E27FC236}">
                <a16:creationId xmlns:a16="http://schemas.microsoft.com/office/drawing/2014/main" id="{CEE9EA86-F20D-A841-A868-72C90D968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2" name="TextBox 1">
            <a:extLst>
              <a:ext uri="{FF2B5EF4-FFF2-40B4-BE49-F238E27FC236}">
                <a16:creationId xmlns:a16="http://schemas.microsoft.com/office/drawing/2014/main" id="{9701FE3E-40E8-9447-A41B-0CDDF2B0877B}"/>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6" name="TextBox 5">
            <a:extLst>
              <a:ext uri="{FF2B5EF4-FFF2-40B4-BE49-F238E27FC236}">
                <a16:creationId xmlns:a16="http://schemas.microsoft.com/office/drawing/2014/main" id="{D2F1AF58-31A7-1148-A511-6FFEEF20F0A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697298470"/>
      </p:ext>
    </p:extLst>
  </p:cSld>
  <p:clrMapOvr>
    <a:masterClrMapping/>
  </p:clrMapOvr>
  <mc:AlternateContent xmlns:mc="http://schemas.openxmlformats.org/markup-compatibility/2006" xmlns:p14="http://schemas.microsoft.com/office/powerpoint/2010/main">
    <mc:Choice Requires="p14">
      <p:transition spd="slow" p14:dur="2000" advTm="46587"/>
    </mc:Choice>
    <mc:Fallback xmlns="">
      <p:transition spd="slow" advTm="4658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FDBCDC66-2647-B146-A3DD-93D3980D2AC7}"/>
              </a:ext>
            </a:extLst>
          </p:cNvPr>
          <p:cNvGrpSpPr/>
          <p:nvPr/>
        </p:nvGrpSpPr>
        <p:grpSpPr>
          <a:xfrm>
            <a:off x="0" y="0"/>
            <a:ext cx="9144000" cy="2672080"/>
            <a:chOff x="0" y="0"/>
            <a:chExt cx="6420703" cy="1687593"/>
          </a:xfrm>
        </p:grpSpPr>
        <p:pic>
          <p:nvPicPr>
            <p:cNvPr id="12" name="Picture 11" descr="A screenshot of a social media post&#10;&#10;Description automatically generated">
              <a:extLst>
                <a:ext uri="{FF2B5EF4-FFF2-40B4-BE49-F238E27FC236}">
                  <a16:creationId xmlns:a16="http://schemas.microsoft.com/office/drawing/2014/main" id="{9C4E1A03-F181-7749-A83A-14D28ECA3E7B}"/>
                </a:ext>
              </a:extLst>
            </p:cNvPr>
            <p:cNvPicPr>
              <a:picLocks noChangeAspect="1"/>
            </p:cNvPicPr>
            <p:nvPr/>
          </p:nvPicPr>
          <p:blipFill rotWithShape="1">
            <a:blip r:embed="rId3">
              <a:extLst>
                <a:ext uri="{28A0092B-C50C-407E-A947-70E740481C1C}">
                  <a14:useLocalDpi xmlns:a14="http://schemas.microsoft.com/office/drawing/2010/main" val="0"/>
                </a:ext>
              </a:extLst>
            </a:blip>
            <a:srcRect r="86778"/>
            <a:stretch/>
          </p:blipFill>
          <p:spPr>
            <a:xfrm>
              <a:off x="0" y="0"/>
              <a:ext cx="1209040" cy="1687593"/>
            </a:xfrm>
            <a:prstGeom prst="rect">
              <a:avLst/>
            </a:prstGeom>
          </p:spPr>
        </p:pic>
        <p:pic>
          <p:nvPicPr>
            <p:cNvPr id="14" name="Picture 13" descr="A screenshot of a social media post&#10;&#10;Description automatically generated">
              <a:extLst>
                <a:ext uri="{FF2B5EF4-FFF2-40B4-BE49-F238E27FC236}">
                  <a16:creationId xmlns:a16="http://schemas.microsoft.com/office/drawing/2014/main" id="{59397D7A-F58A-0F42-9DF9-F3414EE07BE1}"/>
                </a:ext>
              </a:extLst>
            </p:cNvPr>
            <p:cNvPicPr>
              <a:picLocks noChangeAspect="1"/>
            </p:cNvPicPr>
            <p:nvPr/>
          </p:nvPicPr>
          <p:blipFill rotWithShape="1">
            <a:blip r:embed="rId3">
              <a:extLst>
                <a:ext uri="{28A0092B-C50C-407E-A947-70E740481C1C}">
                  <a14:useLocalDpi xmlns:a14="http://schemas.microsoft.com/office/drawing/2010/main" val="0"/>
                </a:ext>
              </a:extLst>
            </a:blip>
            <a:srcRect l="40667" r="2338"/>
            <a:stretch/>
          </p:blipFill>
          <p:spPr>
            <a:xfrm>
              <a:off x="1209040" y="0"/>
              <a:ext cx="5211663" cy="1687593"/>
            </a:xfrm>
            <a:prstGeom prst="rect">
              <a:avLst/>
            </a:prstGeom>
          </p:spPr>
        </p:pic>
      </p:grpSp>
      <p:sp>
        <p:nvSpPr>
          <p:cNvPr id="16" name="TextBox 15">
            <a:extLst>
              <a:ext uri="{FF2B5EF4-FFF2-40B4-BE49-F238E27FC236}">
                <a16:creationId xmlns:a16="http://schemas.microsoft.com/office/drawing/2014/main" id="{A7E5DDA7-4C2A-3F44-9DE9-E6D89EFAF7B3}"/>
              </a:ext>
            </a:extLst>
          </p:cNvPr>
          <p:cNvSpPr txBox="1"/>
          <p:nvPr/>
        </p:nvSpPr>
        <p:spPr>
          <a:xfrm>
            <a:off x="355724" y="3098800"/>
            <a:ext cx="8493636" cy="1483360"/>
          </a:xfrm>
          <a:prstGeom prst="rect">
            <a:avLst/>
          </a:prstGeom>
          <a:noFill/>
        </p:spPr>
        <p:txBody>
          <a:bodyPr wrap="square" lIns="0" tIns="0" rIns="0" bIns="0" rtlCol="0">
            <a:noAutofit/>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600" b="0" i="0" u="none" strike="noStrike" kern="1200" cap="none" spc="0" normalizeH="0" baseline="0" noProof="0" dirty="0">
                <a:ln>
                  <a:noFill/>
                </a:ln>
                <a:solidFill>
                  <a:schemeClr val="bg1"/>
                </a:solidFill>
                <a:effectLst/>
                <a:uLnTx/>
                <a:uFillTx/>
                <a:latin typeface="+mn-lt"/>
                <a:ea typeface="+mn-ea"/>
                <a:cs typeface="+mn-cs"/>
              </a:rPr>
              <a:t>Launched by Jeremy Freeman in 2015</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600" b="0" i="0" u="none" strike="noStrike" kern="1200" cap="none" spc="0" normalizeH="0" baseline="0" noProof="0" dirty="0">
                <a:ln>
                  <a:noFill/>
                </a:ln>
                <a:solidFill>
                  <a:schemeClr val="bg1"/>
                </a:solidFill>
                <a:effectLst/>
                <a:uLnTx/>
                <a:uFillTx/>
                <a:latin typeface="+mn-lt"/>
                <a:ea typeface="+mn-ea"/>
                <a:cs typeface="+mn-cs"/>
              </a:rPr>
              <a:t>First Binder and </a:t>
            </a:r>
            <a:r>
              <a:rPr kumimoji="0" lang="en-GB" sz="1600" b="0" i="0" u="none" strike="noStrike" kern="1200" cap="none" spc="0" normalizeH="0" baseline="0" noProof="0" dirty="0" err="1">
                <a:ln>
                  <a:noFill/>
                </a:ln>
                <a:solidFill>
                  <a:schemeClr val="bg1"/>
                </a:solidFill>
                <a:effectLst/>
                <a:uLnTx/>
                <a:uFillTx/>
                <a:latin typeface="+mn-lt"/>
                <a:ea typeface="+mn-ea"/>
                <a:cs typeface="+mn-cs"/>
              </a:rPr>
              <a:t>Jupyter</a:t>
            </a:r>
            <a:r>
              <a:rPr kumimoji="0" lang="en-GB" sz="1600" b="0" i="0" u="none" strike="noStrike" kern="1200" cap="none" spc="0" normalizeH="0" baseline="0" noProof="0" dirty="0">
                <a:ln>
                  <a:noFill/>
                </a:ln>
                <a:solidFill>
                  <a:schemeClr val="bg1"/>
                </a:solidFill>
                <a:effectLst/>
                <a:uLnTx/>
                <a:uFillTx/>
                <a:latin typeface="+mn-lt"/>
                <a:ea typeface="+mn-ea"/>
                <a:cs typeface="+mn-cs"/>
              </a:rPr>
              <a:t> meeting in January 2017</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lang="en-GB" sz="1600" dirty="0">
                <a:solidFill>
                  <a:schemeClr val="bg1"/>
                </a:solidFill>
                <a:latin typeface="+mn-lt"/>
                <a:cs typeface="+mn-cs"/>
              </a:rPr>
              <a:t>First half of 2017 spent redeveloping the backend into what is now </a:t>
            </a:r>
            <a:r>
              <a:rPr lang="en-GB" sz="1600" dirty="0" err="1">
                <a:solidFill>
                  <a:schemeClr val="bg1"/>
                </a:solidFill>
                <a:latin typeface="+mn-lt"/>
                <a:cs typeface="+mn-cs"/>
              </a:rPr>
              <a:t>BinderHub</a:t>
            </a:r>
            <a:endParaRPr lang="en-GB" sz="1600" dirty="0">
              <a:solidFill>
                <a:schemeClr val="bg1"/>
              </a:solidFill>
              <a:latin typeface="+mn-lt"/>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GB" sz="1600" b="0" i="0" u="none" strike="noStrike" kern="1200" cap="none" spc="0" normalizeH="0" baseline="0" noProof="0" dirty="0">
                <a:ln>
                  <a:noFill/>
                </a:ln>
                <a:solidFill>
                  <a:schemeClr val="bg1"/>
                </a:solidFill>
                <a:effectLst/>
                <a:uLnTx/>
                <a:uFillTx/>
                <a:latin typeface="+mn-lt"/>
                <a:ea typeface="+mn-ea"/>
                <a:cs typeface="+mn-cs"/>
              </a:rPr>
              <a:t>Sept 24, 2017 – Moore Foundation Binder proposal accepted</a:t>
            </a:r>
          </a:p>
        </p:txBody>
      </p:sp>
      <p:sp>
        <p:nvSpPr>
          <p:cNvPr id="7" name="TextBox 6">
            <a:extLst>
              <a:ext uri="{FF2B5EF4-FFF2-40B4-BE49-F238E27FC236}">
                <a16:creationId xmlns:a16="http://schemas.microsoft.com/office/drawing/2014/main" id="{51A79529-C283-9B47-85FB-2CA9D14E9F61}"/>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45647761"/>
      </p:ext>
    </p:extLst>
  </p:cSld>
  <p:clrMapOvr>
    <a:masterClrMapping/>
  </p:clrMapOvr>
  <mc:AlternateContent xmlns:mc="http://schemas.openxmlformats.org/markup-compatibility/2006" xmlns:p14="http://schemas.microsoft.com/office/powerpoint/2010/main">
    <mc:Choice Requires="p14">
      <p:transition spd="slow" p14:dur="2000" advTm="46693"/>
    </mc:Choice>
    <mc:Fallback xmlns="">
      <p:transition spd="slow" advTm="4669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BFF82E8-8395-9442-BEFD-9206126582E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2" r="-68"/>
          <a:stretch/>
        </p:blipFill>
        <p:spPr>
          <a:xfrm>
            <a:off x="375414" y="91358"/>
            <a:ext cx="6452559" cy="4550228"/>
          </a:xfrm>
        </p:spPr>
      </p:pic>
      <p:pic>
        <p:nvPicPr>
          <p:cNvPr id="3" name="Picture 2">
            <a:extLst>
              <a:ext uri="{FF2B5EF4-FFF2-40B4-BE49-F238E27FC236}">
                <a16:creationId xmlns:a16="http://schemas.microsoft.com/office/drawing/2014/main" id="{CEE9EA86-F20D-A841-A868-72C90D968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5059" y="207990"/>
            <a:ext cx="2195393" cy="642402"/>
          </a:xfrm>
          <a:prstGeom prst="rect">
            <a:avLst/>
          </a:prstGeom>
        </p:spPr>
      </p:pic>
      <p:sp>
        <p:nvSpPr>
          <p:cNvPr id="2" name="TextBox 1">
            <a:extLst>
              <a:ext uri="{FF2B5EF4-FFF2-40B4-BE49-F238E27FC236}">
                <a16:creationId xmlns:a16="http://schemas.microsoft.com/office/drawing/2014/main" id="{9701FE3E-40E8-9447-A41B-0CDDF2B0877B}"/>
              </a:ext>
            </a:extLst>
          </p:cNvPr>
          <p:cNvSpPr txBox="1"/>
          <p:nvPr/>
        </p:nvSpPr>
        <p:spPr>
          <a:xfrm>
            <a:off x="7053942" y="1012371"/>
            <a:ext cx="1926771" cy="50191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2400" b="0" i="0" u="none" strike="noStrike" kern="1200" cap="none" spc="0" normalizeH="0" baseline="0" noProof="0" dirty="0" err="1">
                <a:ln>
                  <a:noFill/>
                </a:ln>
                <a:solidFill>
                  <a:schemeClr val="bg1"/>
                </a:solidFill>
                <a:effectLst/>
                <a:uLnTx/>
                <a:uFillTx/>
                <a:latin typeface="+mn-lt"/>
                <a:ea typeface="+mn-ea"/>
                <a:cs typeface="+mn-cs"/>
              </a:rPr>
              <a:t>mybinder.org</a:t>
            </a: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pic>
        <p:nvPicPr>
          <p:cNvPr id="7" name="Picture 6" descr="A picture containing clock&#10;&#10;Description automatically generated">
            <a:extLst>
              <a:ext uri="{FF2B5EF4-FFF2-40B4-BE49-F238E27FC236}">
                <a16:creationId xmlns:a16="http://schemas.microsoft.com/office/drawing/2014/main" id="{7352A1AC-83DB-2443-AD5A-C21A0CFC01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414" y="91358"/>
            <a:ext cx="7195593" cy="4960784"/>
          </a:xfrm>
          <a:prstGeom prst="rect">
            <a:avLst/>
          </a:prstGeom>
        </p:spPr>
      </p:pic>
      <p:sp>
        <p:nvSpPr>
          <p:cNvPr id="5" name="TextBox 4">
            <a:extLst>
              <a:ext uri="{FF2B5EF4-FFF2-40B4-BE49-F238E27FC236}">
                <a16:creationId xmlns:a16="http://schemas.microsoft.com/office/drawing/2014/main" id="{5D9454B3-813A-5441-9D85-428903CDDC59}"/>
              </a:ext>
            </a:extLst>
          </p:cNvPr>
          <p:cNvSpPr txBox="1"/>
          <p:nvPr/>
        </p:nvSpPr>
        <p:spPr>
          <a:xfrm>
            <a:off x="0" y="4641586"/>
            <a:ext cx="5066211" cy="501914"/>
          </a:xfrm>
          <a:prstGeom prst="rect">
            <a:avLst/>
          </a:prstGeom>
          <a:noFill/>
        </p:spPr>
        <p:txBody>
          <a:bodyPr wrap="none" lIns="0" tIns="0" rIns="0" bIns="0" rtlCol="0" anchor="b">
            <a:noAutofit/>
          </a:bodyPr>
          <a:lstStyle/>
          <a:p>
            <a:pPr eaLnBrk="1" fontAlgn="auto" hangingPunct="1">
              <a:spcBef>
                <a:spcPts val="0"/>
              </a:spcBef>
              <a:spcAft>
                <a:spcPts val="0"/>
              </a:spcAft>
            </a:pPr>
            <a:r>
              <a:rPr lang="en-US" sz="1400" dirty="0">
                <a:solidFill>
                  <a:schemeClr val="bg1"/>
                </a:solidFill>
              </a:rPr>
              <a:t>https://</a:t>
            </a:r>
            <a:r>
              <a:rPr lang="en-US" sz="1400" dirty="0" err="1">
                <a:solidFill>
                  <a:schemeClr val="bg1"/>
                </a:solidFill>
              </a:rPr>
              <a:t>binderhub.readthedocs.io</a:t>
            </a:r>
            <a:endParaRPr lang="en-US" sz="1400" dirty="0">
              <a:solidFill>
                <a:schemeClr val="bg1"/>
              </a:solidFill>
            </a:endParaRPr>
          </a:p>
        </p:txBody>
      </p:sp>
      <p:sp>
        <p:nvSpPr>
          <p:cNvPr id="9" name="TextBox 8">
            <a:extLst>
              <a:ext uri="{FF2B5EF4-FFF2-40B4-BE49-F238E27FC236}">
                <a16:creationId xmlns:a16="http://schemas.microsoft.com/office/drawing/2014/main" id="{98D84E66-63A3-1A4B-86E6-09E7FEC3CAB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93978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8DC95-6259-0D4E-B0F2-6491B91EC177}"/>
              </a:ext>
            </a:extLst>
          </p:cNvPr>
          <p:cNvSpPr>
            <a:spLocks noGrp="1"/>
          </p:cNvSpPr>
          <p:nvPr>
            <p:ph type="title"/>
          </p:nvPr>
        </p:nvSpPr>
        <p:spPr/>
        <p:txBody>
          <a:bodyPr/>
          <a:lstStyle/>
          <a:p>
            <a:r>
              <a:rPr lang="en-US" dirty="0"/>
              <a:t>Technology</a:t>
            </a:r>
          </a:p>
        </p:txBody>
      </p:sp>
      <p:pic>
        <p:nvPicPr>
          <p:cNvPr id="5" name="Picture Placeholder 4">
            <a:extLst>
              <a:ext uri="{FF2B5EF4-FFF2-40B4-BE49-F238E27FC236}">
                <a16:creationId xmlns:a16="http://schemas.microsoft.com/office/drawing/2014/main" id="{9DFE811F-4D5B-104C-81A7-92C56282842A}"/>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3580" t="14624" r="13580" b="-19352"/>
          <a:stretch/>
        </p:blipFill>
        <p:spPr>
          <a:xfrm>
            <a:off x="5651872" y="0"/>
            <a:ext cx="3493714" cy="4573587"/>
          </a:xfrm>
          <a:solidFill>
            <a:srgbClr val="030208"/>
          </a:solidFill>
        </p:spPr>
      </p:pic>
      <p:sp>
        <p:nvSpPr>
          <p:cNvPr id="7" name="TextBox 6">
            <a:extLst>
              <a:ext uri="{FF2B5EF4-FFF2-40B4-BE49-F238E27FC236}">
                <a16:creationId xmlns:a16="http://schemas.microsoft.com/office/drawing/2014/main" id="{D00CA981-1291-8E40-BD4A-310BDF0982B1}"/>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619671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49A7A-CC7E-2840-99D7-65C9CC1A000B}"/>
              </a:ext>
            </a:extLst>
          </p:cNvPr>
          <p:cNvSpPr>
            <a:spLocks noGrp="1"/>
          </p:cNvSpPr>
          <p:nvPr>
            <p:ph type="title"/>
          </p:nvPr>
        </p:nvSpPr>
        <p:spPr/>
        <p:txBody>
          <a:bodyPr>
            <a:normAutofit fontScale="90000"/>
          </a:bodyPr>
          <a:lstStyle/>
          <a:p>
            <a:r>
              <a:rPr lang="en-GB" dirty="0"/>
              <a:t>What is Reproducibility?</a:t>
            </a:r>
          </a:p>
        </p:txBody>
      </p:sp>
      <p:pic>
        <p:nvPicPr>
          <p:cNvPr id="5" name="Picture Placeholder 4" descr="A close up of a map&#10;&#10;Description automatically generated">
            <a:extLst>
              <a:ext uri="{FF2B5EF4-FFF2-40B4-BE49-F238E27FC236}">
                <a16:creationId xmlns:a16="http://schemas.microsoft.com/office/drawing/2014/main" id="{D0251B06-68FD-A544-8ECA-4F5D11CB6F90}"/>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5630" t="-25974" r="-52" b="-75618"/>
          <a:stretch/>
        </p:blipFill>
        <p:spPr>
          <a:xfrm>
            <a:off x="5651872" y="0"/>
            <a:ext cx="3493714" cy="4573587"/>
          </a:xfrm>
          <a:solidFill>
            <a:schemeClr val="bg1"/>
          </a:solidFill>
        </p:spPr>
      </p:pic>
      <p:sp>
        <p:nvSpPr>
          <p:cNvPr id="6" name="TextBox 5">
            <a:extLst>
              <a:ext uri="{FF2B5EF4-FFF2-40B4-BE49-F238E27FC236}">
                <a16:creationId xmlns:a16="http://schemas.microsoft.com/office/drawing/2014/main" id="{DEBE4716-56B6-2542-8997-E41A84024D75}"/>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69079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3198803" y="198654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cxnSp>
        <p:nvCxnSpPr>
          <p:cNvPr id="14" name="Google Shape;869;p93">
            <a:extLst>
              <a:ext uri="{FF2B5EF4-FFF2-40B4-BE49-F238E27FC236}">
                <a16:creationId xmlns:a16="http://schemas.microsoft.com/office/drawing/2014/main" id="{23133DCA-C0B2-9240-93EE-B12A87802E62}"/>
              </a:ext>
            </a:extLst>
          </p:cNvPr>
          <p:cNvCxnSpPr>
            <a:cxnSpLocks/>
            <a:endCxn id="11" idx="3"/>
          </p:cNvCxnSpPr>
          <p:nvPr/>
        </p:nvCxnSpPr>
        <p:spPr>
          <a:xfrm flipH="1">
            <a:off x="4821319" y="1814683"/>
            <a:ext cx="3193661" cy="339318"/>
          </a:xfrm>
          <a:prstGeom prst="straightConnector1">
            <a:avLst/>
          </a:prstGeom>
          <a:noFill/>
          <a:ln w="19050" cap="flat" cmpd="sng">
            <a:solidFill>
              <a:schemeClr val="bg1"/>
            </a:solidFill>
            <a:prstDash val="solid"/>
            <a:round/>
            <a:headEnd type="oval" w="med" len="med"/>
            <a:tailEnd type="oval" w="med" len="med"/>
          </a:ln>
        </p:spPr>
      </p:cxnSp>
      <p:pic>
        <p:nvPicPr>
          <p:cNvPr id="15" name="Google Shape;870;p93">
            <a:extLst>
              <a:ext uri="{FF2B5EF4-FFF2-40B4-BE49-F238E27FC236}">
                <a16:creationId xmlns:a16="http://schemas.microsoft.com/office/drawing/2014/main" id="{58D90016-A46A-1640-92FE-183C33288171}"/>
              </a:ext>
            </a:extLst>
          </p:cNvPr>
          <p:cNvPicPr preferRelativeResize="0"/>
          <p:nvPr/>
        </p:nvPicPr>
        <p:blipFill>
          <a:blip r:embed="rId3">
            <a:alphaModFix/>
          </a:blip>
          <a:stretch>
            <a:fillRect/>
          </a:stretch>
        </p:blipFill>
        <p:spPr>
          <a:xfrm>
            <a:off x="3500509" y="2828737"/>
            <a:ext cx="1216706" cy="1216688"/>
          </a:xfrm>
          <a:prstGeom prst="rect">
            <a:avLst/>
          </a:prstGeom>
          <a:noFill/>
          <a:ln>
            <a:noFill/>
          </a:ln>
        </p:spPr>
      </p:pic>
      <p:sp>
        <p:nvSpPr>
          <p:cNvPr id="10" name="TextBox 9">
            <a:extLst>
              <a:ext uri="{FF2B5EF4-FFF2-40B4-BE49-F238E27FC236}">
                <a16:creationId xmlns:a16="http://schemas.microsoft.com/office/drawing/2014/main" id="{DF20B352-A87D-4748-8420-78386B61622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967427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pic>
        <p:nvPicPr>
          <p:cNvPr id="17" name="Google Shape;888;p94">
            <a:extLst>
              <a:ext uri="{FF2B5EF4-FFF2-40B4-BE49-F238E27FC236}">
                <a16:creationId xmlns:a16="http://schemas.microsoft.com/office/drawing/2014/main" id="{594FBC06-71C6-824A-B935-C17F1C06BEA2}"/>
              </a:ext>
            </a:extLst>
          </p:cNvPr>
          <p:cNvPicPr preferRelativeResize="0"/>
          <p:nvPr/>
        </p:nvPicPr>
        <p:blipFill>
          <a:blip r:embed="rId3">
            <a:alphaModFix/>
          </a:blip>
          <a:stretch>
            <a:fillRect/>
          </a:stretch>
        </p:blipFill>
        <p:spPr>
          <a:xfrm>
            <a:off x="2963569" y="3111209"/>
            <a:ext cx="2143931" cy="543525"/>
          </a:xfrm>
          <a:prstGeom prst="rect">
            <a:avLst/>
          </a:prstGeom>
          <a:noFill/>
          <a:ln>
            <a:noFill/>
          </a:ln>
        </p:spPr>
      </p:pic>
      <p:sp>
        <p:nvSpPr>
          <p:cNvPr id="14" name="TextBox 13">
            <a:extLst>
              <a:ext uri="{FF2B5EF4-FFF2-40B4-BE49-F238E27FC236}">
                <a16:creationId xmlns:a16="http://schemas.microsoft.com/office/drawing/2014/main" id="{D121D407-35D6-864D-A0A1-09DA7418D785}"/>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42278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2">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4" name="Google Shape;897;p95">
            <a:extLst>
              <a:ext uri="{FF2B5EF4-FFF2-40B4-BE49-F238E27FC236}">
                <a16:creationId xmlns:a16="http://schemas.microsoft.com/office/drawing/2014/main" id="{E64C9249-DA27-2348-AAE1-8CB0D1E94342}"/>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pic>
        <p:nvPicPr>
          <p:cNvPr id="19" name="Google Shape;912;p95">
            <a:extLst>
              <a:ext uri="{FF2B5EF4-FFF2-40B4-BE49-F238E27FC236}">
                <a16:creationId xmlns:a16="http://schemas.microsoft.com/office/drawing/2014/main" id="{B502D10C-4B24-8A4D-ADCD-DA65B90D1364}"/>
              </a:ext>
            </a:extLst>
          </p:cNvPr>
          <p:cNvPicPr preferRelativeResize="0"/>
          <p:nvPr/>
        </p:nvPicPr>
        <p:blipFill>
          <a:blip r:embed="rId3">
            <a:alphaModFix/>
          </a:blip>
          <a:stretch>
            <a:fillRect/>
          </a:stretch>
        </p:blipFill>
        <p:spPr>
          <a:xfrm>
            <a:off x="3378057" y="3131095"/>
            <a:ext cx="1690201" cy="572747"/>
          </a:xfrm>
          <a:prstGeom prst="rect">
            <a:avLst/>
          </a:prstGeom>
          <a:noFill/>
          <a:ln>
            <a:noFill/>
          </a:ln>
        </p:spPr>
      </p:pic>
      <p:sp>
        <p:nvSpPr>
          <p:cNvPr id="17" name="TextBox 16">
            <a:extLst>
              <a:ext uri="{FF2B5EF4-FFF2-40B4-BE49-F238E27FC236}">
                <a16:creationId xmlns:a16="http://schemas.microsoft.com/office/drawing/2014/main" id="{CD0A8EA1-9953-5C49-8B70-1928A0E423C9}"/>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164486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720342" y="4101810"/>
            <a:ext cx="1592144"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19" name="TextBox 18">
            <a:extLst>
              <a:ext uri="{FF2B5EF4-FFF2-40B4-BE49-F238E27FC236}">
                <a16:creationId xmlns:a16="http://schemas.microsoft.com/office/drawing/2014/main" id="{49CBCF96-CD71-2E4E-9D63-C8F8B8865756}"/>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5" name="Google Shape;897;p95">
            <a:extLst>
              <a:ext uri="{FF2B5EF4-FFF2-40B4-BE49-F238E27FC236}">
                <a16:creationId xmlns:a16="http://schemas.microsoft.com/office/drawing/2014/main" id="{FAD811BE-4893-0D4A-AE50-E9632D5ED594}"/>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Tree>
    <p:extLst>
      <p:ext uri="{BB962C8B-B14F-4D97-AF65-F5344CB8AC3E}">
        <p14:creationId xmlns:p14="http://schemas.microsoft.com/office/powerpoint/2010/main" val="467744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Google Shape;897;p95">
            <a:extLst>
              <a:ext uri="{FF2B5EF4-FFF2-40B4-BE49-F238E27FC236}">
                <a16:creationId xmlns:a16="http://schemas.microsoft.com/office/drawing/2014/main" id="{DFB7447F-82EE-FD45-A206-E35211D981EA}"/>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350" dirty="0">
                <a:solidFill>
                  <a:schemeClr val="bg1"/>
                </a:solidFill>
                <a:latin typeface="Open Sans"/>
                <a:ea typeface="Open Sans"/>
                <a:cs typeface="Open Sans"/>
                <a:sym typeface="Open Sans"/>
              </a:rPr>
              <a:t>Clone GitHub Repo</a:t>
            </a:r>
            <a:endParaRPr dirty="0">
              <a:solidFill>
                <a:schemeClr val="bg1"/>
              </a:solidFill>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Container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773188" y="4093694"/>
            <a:ext cx="1557515"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2" name="TextBox 1">
            <a:extLst>
              <a:ext uri="{FF2B5EF4-FFF2-40B4-BE49-F238E27FC236}">
                <a16:creationId xmlns:a16="http://schemas.microsoft.com/office/drawing/2014/main" id="{6FAC50EF-4A17-4B4E-947A-E977F1F72417}"/>
              </a:ext>
            </a:extLst>
          </p:cNvPr>
          <p:cNvSpPr txBox="1"/>
          <p:nvPr/>
        </p:nvSpPr>
        <p:spPr>
          <a:xfrm>
            <a:off x="174128" y="160642"/>
            <a:ext cx="4483223" cy="766027"/>
          </a:xfrm>
          <a:prstGeom prst="rect">
            <a:avLst/>
          </a:prstGeom>
          <a:solidFill>
            <a:schemeClr val="bg1"/>
          </a:solidFill>
          <a:ln w="28575">
            <a:solidFill>
              <a:schemeClr val="accent1"/>
            </a:solidFill>
          </a:ln>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3200" b="0" i="0" u="none" strike="noStrike" kern="1200" cap="none" spc="0" normalizeH="0" baseline="0" noProof="0" dirty="0">
                <a:ln>
                  <a:noFill/>
                </a:ln>
                <a:solidFill>
                  <a:prstClr val="black"/>
                </a:solidFill>
                <a:effectLst/>
                <a:uLnTx/>
                <a:uFillTx/>
                <a:latin typeface="+mn-lt"/>
                <a:ea typeface="+mn-ea"/>
                <a:cs typeface="+mn-cs"/>
              </a:rPr>
              <a:t>What is a </a:t>
            </a:r>
            <a:r>
              <a:rPr kumimoji="0" lang="en-US" sz="3200" b="0" i="0" u="none" strike="noStrike" kern="1200" cap="none" spc="0" normalizeH="0" baseline="0" noProof="0" dirty="0" err="1">
                <a:ln>
                  <a:noFill/>
                </a:ln>
                <a:solidFill>
                  <a:prstClr val="black"/>
                </a:solidFill>
                <a:effectLst/>
                <a:uLnTx/>
                <a:uFillTx/>
                <a:latin typeface="+mn-lt"/>
                <a:ea typeface="+mn-ea"/>
                <a:cs typeface="+mn-cs"/>
              </a:rPr>
              <a:t>JupyterHub</a:t>
            </a:r>
            <a:r>
              <a:rPr kumimoji="0" lang="en-US" sz="3200" b="0" i="0" u="none" strike="noStrike" kern="1200" cap="none" spc="0" normalizeH="0" baseline="0" noProof="0" dirty="0">
                <a:ln>
                  <a:noFill/>
                </a:ln>
                <a:solidFill>
                  <a:prstClr val="black"/>
                </a:solidFill>
                <a:effectLst/>
                <a:uLnTx/>
                <a:uFillTx/>
                <a:latin typeface="+mn-lt"/>
                <a:ea typeface="+mn-ea"/>
                <a:cs typeface="+mn-cs"/>
              </a:rPr>
              <a:t>?</a:t>
            </a:r>
          </a:p>
        </p:txBody>
      </p:sp>
      <p:pic>
        <p:nvPicPr>
          <p:cNvPr id="4" name="Picture 3">
            <a:extLst>
              <a:ext uri="{FF2B5EF4-FFF2-40B4-BE49-F238E27FC236}">
                <a16:creationId xmlns:a16="http://schemas.microsoft.com/office/drawing/2014/main" id="{E6130AFB-350E-5549-A520-6F17E5C111B7}"/>
              </a:ext>
            </a:extLst>
          </p:cNvPr>
          <p:cNvPicPr>
            <a:picLocks noChangeAspect="1"/>
          </p:cNvPicPr>
          <p:nvPr/>
        </p:nvPicPr>
        <p:blipFill rotWithShape="1">
          <a:blip r:embed="rId5">
            <a:extLst>
              <a:ext uri="{28A0092B-C50C-407E-A947-70E740481C1C}">
                <a14:useLocalDpi xmlns:a14="http://schemas.microsoft.com/office/drawing/2010/main" val="0"/>
              </a:ext>
            </a:extLst>
          </a:blip>
          <a:srcRect t="26678"/>
          <a:stretch/>
        </p:blipFill>
        <p:spPr>
          <a:xfrm>
            <a:off x="191882" y="946546"/>
            <a:ext cx="6502400" cy="3575779"/>
          </a:xfrm>
          <a:prstGeom prst="rect">
            <a:avLst/>
          </a:prstGeom>
          <a:ln w="38100">
            <a:solidFill>
              <a:schemeClr val="accent1"/>
            </a:solidFill>
          </a:ln>
        </p:spPr>
      </p:pic>
      <p:sp>
        <p:nvSpPr>
          <p:cNvPr id="5" name="TextBox 4">
            <a:extLst>
              <a:ext uri="{FF2B5EF4-FFF2-40B4-BE49-F238E27FC236}">
                <a16:creationId xmlns:a16="http://schemas.microsoft.com/office/drawing/2014/main" id="{6EA0FB3C-DD96-FA44-9C67-39B17DB090F5}"/>
              </a:ext>
            </a:extLst>
          </p:cNvPr>
          <p:cNvSpPr txBox="1"/>
          <p:nvPr/>
        </p:nvSpPr>
        <p:spPr>
          <a:xfrm>
            <a:off x="6791417" y="1597981"/>
            <a:ext cx="2257692" cy="1852826"/>
          </a:xfrm>
          <a:prstGeom prst="rect">
            <a:avLst/>
          </a:prstGeom>
          <a:solidFill>
            <a:schemeClr val="bg1"/>
          </a:solidFill>
          <a:ln w="28575">
            <a:solidFill>
              <a:schemeClr val="accent1"/>
            </a:solidFill>
          </a:ln>
        </p:spPr>
        <p:txBody>
          <a:bodyPr wrap="square" lIns="0" tIns="0" rIns="0" bIns="0" rtlCol="0" anchor="ctr">
            <a:noAutofit/>
          </a:bodyPr>
          <a:lstStyle/>
          <a:p>
            <a:pPr algn="ctr" eaLnBrk="1" fontAlgn="auto" hangingPunct="1">
              <a:spcBef>
                <a:spcPts val="0"/>
              </a:spcBef>
              <a:spcAft>
                <a:spcPts val="0"/>
              </a:spcAft>
            </a:pPr>
            <a:r>
              <a:rPr lang="en-GB" dirty="0" err="1"/>
              <a:t>JupyterHub</a:t>
            </a:r>
            <a:r>
              <a:rPr lang="en-GB" dirty="0"/>
              <a:t> is a way to help your humans use your computers. With notebooks!</a:t>
            </a:r>
            <a:endParaRPr kumimoji="0" lang="en-US" b="0" i="0" u="none" strike="noStrike" kern="1200" cap="none" spc="0" normalizeH="0" baseline="0" noProof="0" dirty="0">
              <a:ln>
                <a:noFill/>
              </a:ln>
              <a:solidFill>
                <a:prstClr val="black"/>
              </a:solidFill>
              <a:effectLst/>
              <a:uLnTx/>
              <a:uFillTx/>
              <a:latin typeface="+mn-lt"/>
              <a:ea typeface="+mn-ea"/>
              <a:cs typeface="+mn-cs"/>
            </a:endParaRPr>
          </a:p>
        </p:txBody>
      </p:sp>
      <p:sp>
        <p:nvSpPr>
          <p:cNvPr id="3" name="TextBox 2">
            <a:extLst>
              <a:ext uri="{FF2B5EF4-FFF2-40B4-BE49-F238E27FC236}">
                <a16:creationId xmlns:a16="http://schemas.microsoft.com/office/drawing/2014/main" id="{AE4B0AB2-4BEC-7F43-9447-0F7C49CBFCA0}"/>
              </a:ext>
            </a:extLst>
          </p:cNvPr>
          <p:cNvSpPr txBox="1"/>
          <p:nvPr/>
        </p:nvSpPr>
        <p:spPr>
          <a:xfrm>
            <a:off x="237435" y="4310177"/>
            <a:ext cx="5120640" cy="165099"/>
          </a:xfrm>
          <a:prstGeom prst="rect">
            <a:avLst/>
          </a:prstGeom>
          <a:solidFill>
            <a:schemeClr val="bg1"/>
          </a:solidFill>
          <a:ln>
            <a:noFill/>
          </a:ln>
        </p:spPr>
        <p:txBody>
          <a:bodyPr wrap="square" lIns="0" tIns="0" rIns="0" bIns="0" rtlCol="0" anchor="b">
            <a:noAutofit/>
          </a:bodyPr>
          <a:lstStyle/>
          <a:p>
            <a:pPr marL="0" marR="0" indent="0"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1000" b="0" i="0" u="none" strike="noStrike" kern="1200" cap="none" spc="0" normalizeH="0" baseline="0" noProof="0" dirty="0">
                <a:ln>
                  <a:noFill/>
                </a:ln>
                <a:solidFill>
                  <a:prstClr val="black"/>
                </a:solidFill>
                <a:effectLst/>
                <a:uLnTx/>
                <a:uFillTx/>
                <a:latin typeface="+mn-lt"/>
                <a:ea typeface="+mn-ea"/>
                <a:cs typeface="+mn-cs"/>
              </a:rPr>
              <a:t>All icons were obtained from </a:t>
            </a:r>
            <a:r>
              <a:rPr kumimoji="0" lang="en-US" sz="1000" b="0" i="0" u="none" strike="noStrike" kern="1200" cap="none" spc="0" normalizeH="0" baseline="0" noProof="0" dirty="0" err="1">
                <a:ln>
                  <a:noFill/>
                </a:ln>
                <a:solidFill>
                  <a:prstClr val="black"/>
                </a:solidFill>
                <a:effectLst/>
                <a:uLnTx/>
                <a:uFillTx/>
                <a:latin typeface="+mn-lt"/>
                <a:ea typeface="+mn-ea"/>
                <a:cs typeface="+mn-cs"/>
              </a:rPr>
              <a:t>Flaticon</a:t>
            </a:r>
            <a:r>
              <a:rPr kumimoji="0" lang="en-US" sz="1000" b="0" i="0" u="none" strike="noStrike" kern="1200" cap="none" spc="0" normalizeH="0" baseline="0" noProof="0" dirty="0">
                <a:ln>
                  <a:noFill/>
                </a:ln>
                <a:solidFill>
                  <a:prstClr val="black"/>
                </a:solidFill>
                <a:effectLst/>
                <a:uLnTx/>
                <a:uFillTx/>
                <a:latin typeface="+mn-lt"/>
                <a:ea typeface="+mn-ea"/>
                <a:cs typeface="+mn-cs"/>
              </a:rPr>
              <a:t> (https://</a:t>
            </a:r>
            <a:r>
              <a:rPr kumimoji="0" lang="en-US" sz="1000" b="0" i="0" u="none" strike="noStrike" kern="1200" cap="none" spc="0" normalizeH="0" baseline="0" noProof="0" dirty="0" err="1">
                <a:ln>
                  <a:noFill/>
                </a:ln>
                <a:solidFill>
                  <a:prstClr val="black"/>
                </a:solidFill>
                <a:effectLst/>
                <a:uLnTx/>
                <a:uFillTx/>
                <a:latin typeface="+mn-lt"/>
                <a:ea typeface="+mn-ea"/>
                <a:cs typeface="+mn-cs"/>
              </a:rPr>
              <a:t>www.flaticon.com</a:t>
            </a:r>
            <a:r>
              <a:rPr kumimoji="0" lang="en-US" sz="1000" b="0" i="0" u="none" strike="noStrike" kern="1200" cap="none" spc="0" normalizeH="0" baseline="0" noProof="0" dirty="0">
                <a:ln>
                  <a:noFill/>
                </a:ln>
                <a:solidFill>
                  <a:prstClr val="black"/>
                </a:solidFill>
                <a:effectLst/>
                <a:uLnTx/>
                <a:uFillTx/>
                <a:latin typeface="+mn-lt"/>
                <a:ea typeface="+mn-ea"/>
                <a:cs typeface="+mn-cs"/>
              </a:rPr>
              <a:t>/packs/essential-collection)</a:t>
            </a:r>
          </a:p>
        </p:txBody>
      </p:sp>
      <p:sp>
        <p:nvSpPr>
          <p:cNvPr id="24" name="TextBox 23">
            <a:extLst>
              <a:ext uri="{FF2B5EF4-FFF2-40B4-BE49-F238E27FC236}">
                <a16:creationId xmlns:a16="http://schemas.microsoft.com/office/drawing/2014/main" id="{6B4F0297-FECA-5C44-B0C0-FC78D7D938ED}"/>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99383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7" name="Google Shape;926;p96">
            <a:extLst>
              <a:ext uri="{FF2B5EF4-FFF2-40B4-BE49-F238E27FC236}">
                <a16:creationId xmlns:a16="http://schemas.microsoft.com/office/drawing/2014/main" id="{A427D61C-84FB-394B-9661-6553AD80E00D}"/>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19" name="TextBox 18">
            <a:extLst>
              <a:ext uri="{FF2B5EF4-FFF2-40B4-BE49-F238E27FC236}">
                <a16:creationId xmlns:a16="http://schemas.microsoft.com/office/drawing/2014/main" id="{F785A656-5D65-8D41-BE98-C096853093D6}"/>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5" name="Google Shape;897;p95">
            <a:extLst>
              <a:ext uri="{FF2B5EF4-FFF2-40B4-BE49-F238E27FC236}">
                <a16:creationId xmlns:a16="http://schemas.microsoft.com/office/drawing/2014/main" id="{CABCA7B2-4D78-0744-A4D2-05ED1B06653D}"/>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Tree>
    <p:extLst>
      <p:ext uri="{BB962C8B-B14F-4D97-AF65-F5344CB8AC3E}">
        <p14:creationId xmlns:p14="http://schemas.microsoft.com/office/powerpoint/2010/main" val="5838540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453"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20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90200"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pic>
        <p:nvPicPr>
          <p:cNvPr id="22" name="Google Shape;942;p96">
            <a:extLst>
              <a:ext uri="{FF2B5EF4-FFF2-40B4-BE49-F238E27FC236}">
                <a16:creationId xmlns:a16="http://schemas.microsoft.com/office/drawing/2014/main" id="{B89D0BE9-E1E0-5F4D-80D5-94BD84602DD2}"/>
              </a:ext>
            </a:extLst>
          </p:cNvPr>
          <p:cNvPicPr preferRelativeResize="0"/>
          <p:nvPr/>
        </p:nvPicPr>
        <p:blipFill rotWithShape="1">
          <a:blip r:embed="rId4">
            <a:alphaModFix/>
          </a:blip>
          <a:srcRect t="21550" b="23176"/>
          <a:stretch/>
        </p:blipFill>
        <p:spPr>
          <a:xfrm>
            <a:off x="3336202" y="3047846"/>
            <a:ext cx="1557515" cy="766028"/>
          </a:xfrm>
          <a:prstGeom prst="rect">
            <a:avLst/>
          </a:prstGeom>
          <a:noFill/>
          <a:ln>
            <a:noFill/>
          </a:ln>
        </p:spPr>
      </p:pic>
      <p:sp>
        <p:nvSpPr>
          <p:cNvPr id="19" name="Google Shape;988;p98">
            <a:extLst>
              <a:ext uri="{FF2B5EF4-FFF2-40B4-BE49-F238E27FC236}">
                <a16:creationId xmlns:a16="http://schemas.microsoft.com/office/drawing/2014/main" id="{AF1296AB-FF11-A142-8F75-DE4456976768}"/>
              </a:ext>
            </a:extLst>
          </p:cNvPr>
          <p:cNvSpPr/>
          <p:nvPr/>
        </p:nvSpPr>
        <p:spPr>
          <a:xfrm>
            <a:off x="2841433" y="3281378"/>
            <a:ext cx="217800" cy="239400"/>
          </a:xfrm>
          <a:prstGeom prst="rect">
            <a:avLst/>
          </a:prstGeom>
          <a:solidFill>
            <a:srgbClr val="FF8187"/>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5</a:t>
            </a:r>
            <a:endParaRPr sz="1200" dirty="0">
              <a:solidFill>
                <a:schemeClr val="lt1"/>
              </a:solidFill>
              <a:latin typeface="Zilla Slab"/>
              <a:ea typeface="Zilla Slab"/>
              <a:cs typeface="Zilla Slab"/>
              <a:sym typeface="Zilla Slab"/>
            </a:endParaRPr>
          </a:p>
        </p:txBody>
      </p:sp>
      <p:sp>
        <p:nvSpPr>
          <p:cNvPr id="23" name="Google Shape;989;p98">
            <a:extLst>
              <a:ext uri="{FF2B5EF4-FFF2-40B4-BE49-F238E27FC236}">
                <a16:creationId xmlns:a16="http://schemas.microsoft.com/office/drawing/2014/main" id="{6699667E-4F28-0A44-A962-24104C3F95C8}"/>
              </a:ext>
            </a:extLst>
          </p:cNvPr>
          <p:cNvSpPr txBox="1"/>
          <p:nvPr/>
        </p:nvSpPr>
        <p:spPr>
          <a:xfrm>
            <a:off x="697088" y="3246180"/>
            <a:ext cx="2060100" cy="463672"/>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Make image accessible at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2000" dirty="0">
              <a:solidFill>
                <a:schemeClr val="bg1"/>
              </a:solidFill>
              <a:latin typeface="+mn-lt"/>
            </a:endParaRPr>
          </a:p>
        </p:txBody>
      </p:sp>
      <p:sp>
        <p:nvSpPr>
          <p:cNvPr id="24" name="Google Shape;993;p98">
            <a:extLst>
              <a:ext uri="{FF2B5EF4-FFF2-40B4-BE49-F238E27FC236}">
                <a16:creationId xmlns:a16="http://schemas.microsoft.com/office/drawing/2014/main" id="{453BA1EF-A6CF-FE41-B6CA-AC4E6C84A68B}"/>
              </a:ext>
            </a:extLst>
          </p:cNvPr>
          <p:cNvSpPr/>
          <p:nvPr/>
        </p:nvSpPr>
        <p:spPr>
          <a:xfrm>
            <a:off x="2950333" y="2144816"/>
            <a:ext cx="2571750" cy="2571750"/>
          </a:xfrm>
          <a:prstGeom prst="arc">
            <a:avLst>
              <a:gd name="adj1" fmla="val 8010444"/>
              <a:gd name="adj2" fmla="val 10398844"/>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7" name="Google Shape;926;p96">
            <a:extLst>
              <a:ext uri="{FF2B5EF4-FFF2-40B4-BE49-F238E27FC236}">
                <a16:creationId xmlns:a16="http://schemas.microsoft.com/office/drawing/2014/main" id="{00016B6E-864F-4743-BCE9-BFEBF12B5D73}"/>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6" name="TextBox 25">
            <a:extLst>
              <a:ext uri="{FF2B5EF4-FFF2-40B4-BE49-F238E27FC236}">
                <a16:creationId xmlns:a16="http://schemas.microsoft.com/office/drawing/2014/main" id="{5834057F-B1ED-584B-9265-BC67DF7F7FA3}"/>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29" name="Google Shape;897;p95">
            <a:extLst>
              <a:ext uri="{FF2B5EF4-FFF2-40B4-BE49-F238E27FC236}">
                <a16:creationId xmlns:a16="http://schemas.microsoft.com/office/drawing/2014/main" id="{8644C91B-7E8E-4C4F-A023-AAE55DCD85C5}"/>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Tree>
    <p:extLst>
      <p:ext uri="{BB962C8B-B14F-4D97-AF65-F5344CB8AC3E}">
        <p14:creationId xmlns:p14="http://schemas.microsoft.com/office/powerpoint/2010/main" val="6674637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B24B037-1699-0842-AA91-BEFEFFB40195}"/>
              </a:ext>
            </a:extLst>
          </p:cNvPr>
          <p:cNvSpPr>
            <a:spLocks noGrp="1"/>
          </p:cNvSpPr>
          <p:nvPr>
            <p:ph type="body" sz="quarter" idx="20"/>
          </p:nvPr>
        </p:nvSpPr>
        <p:spPr/>
        <p:txBody>
          <a:bodyPr/>
          <a:lstStyle/>
          <a:p>
            <a:r>
              <a:rPr lang="en-US" dirty="0" err="1"/>
              <a:t>BinderHub</a:t>
            </a:r>
            <a:endParaRPr lang="en-US" dirty="0"/>
          </a:p>
          <a:p>
            <a:endParaRPr lang="en-US" dirty="0"/>
          </a:p>
        </p:txBody>
      </p:sp>
      <p:sp>
        <p:nvSpPr>
          <p:cNvPr id="11" name="Google Shape;865;p93">
            <a:extLst>
              <a:ext uri="{FF2B5EF4-FFF2-40B4-BE49-F238E27FC236}">
                <a16:creationId xmlns:a16="http://schemas.microsoft.com/office/drawing/2014/main" id="{F5102638-A95C-CB4F-AE39-2A1FBEC64B15}"/>
              </a:ext>
            </a:extLst>
          </p:cNvPr>
          <p:cNvSpPr txBox="1"/>
          <p:nvPr/>
        </p:nvSpPr>
        <p:spPr>
          <a:xfrm>
            <a:off x="5039119" y="2162628"/>
            <a:ext cx="1622516" cy="334905"/>
          </a:xfrm>
          <a:prstGeom prst="rect">
            <a:avLst/>
          </a:prstGeom>
          <a:noFill/>
          <a:ln>
            <a:noFill/>
          </a:ln>
        </p:spPr>
        <p:txBody>
          <a:bodyPr spcFirstLastPara="1" wrap="square" lIns="0" tIns="0" rIns="0" bIns="0" anchor="ctr" anchorCtr="0">
            <a:noAutofit/>
          </a:bodyPr>
          <a:lstStyle/>
          <a:p>
            <a:pPr marL="0" lvl="4" algn="ct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Clone GitHub Repo</a:t>
            </a:r>
            <a:endParaRPr sz="1400" dirty="0">
              <a:solidFill>
                <a:schemeClr val="bg1"/>
              </a:solidFill>
              <a:latin typeface="+mn-lt"/>
            </a:endParaRPr>
          </a:p>
        </p:txBody>
      </p:sp>
      <p:sp>
        <p:nvSpPr>
          <p:cNvPr id="12" name="Google Shape;867;p93">
            <a:extLst>
              <a:ext uri="{FF2B5EF4-FFF2-40B4-BE49-F238E27FC236}">
                <a16:creationId xmlns:a16="http://schemas.microsoft.com/office/drawing/2014/main" id="{566BF900-7E2E-6743-998E-66D74EE4A1DB}"/>
              </a:ext>
            </a:extLst>
          </p:cNvPr>
          <p:cNvSpPr txBox="1"/>
          <p:nvPr/>
        </p:nvSpPr>
        <p:spPr>
          <a:xfrm>
            <a:off x="4821319" y="2220394"/>
            <a:ext cx="217800" cy="219375"/>
          </a:xfrm>
          <a:prstGeom prst="rect">
            <a:avLst/>
          </a:prstGeom>
          <a:solidFill>
            <a:schemeClr val="accent1"/>
          </a:solidFill>
          <a:ln>
            <a:noFill/>
          </a:ln>
        </p:spPr>
        <p:txBody>
          <a:bodyPr spcFirstLastPara="1" wrap="square" lIns="68569" tIns="68569" rIns="68569" bIns="68569" anchor="ctr" anchorCtr="0">
            <a:noAutofit/>
          </a:bodyPr>
          <a:lstStyle/>
          <a:p>
            <a:pPr algn="ctr">
              <a:spcBef>
                <a:spcPts val="0"/>
              </a:spcBef>
              <a:spcAft>
                <a:spcPts val="0"/>
              </a:spcAft>
            </a:pPr>
            <a:r>
              <a:rPr lang="en-US" sz="1200">
                <a:solidFill>
                  <a:srgbClr val="FFFFFF"/>
                </a:solidFill>
                <a:latin typeface="Zilla Slab"/>
                <a:ea typeface="Zilla Slab"/>
                <a:cs typeface="Zilla Slab"/>
                <a:sym typeface="Zilla Slab"/>
              </a:rPr>
              <a:t>1</a:t>
            </a:r>
            <a:endParaRPr sz="1200">
              <a:solidFill>
                <a:srgbClr val="FFFFFF"/>
              </a:solidFill>
              <a:latin typeface="Zilla Slab"/>
              <a:ea typeface="Zilla Slab"/>
              <a:cs typeface="Zilla Slab"/>
              <a:sym typeface="Zilla Slab"/>
            </a:endParaRPr>
          </a:p>
        </p:txBody>
      </p:sp>
      <p:pic>
        <p:nvPicPr>
          <p:cNvPr id="13" name="Google Shape;868;p93">
            <a:extLst>
              <a:ext uri="{FF2B5EF4-FFF2-40B4-BE49-F238E27FC236}">
                <a16:creationId xmlns:a16="http://schemas.microsoft.com/office/drawing/2014/main" id="{0D015A62-6117-9344-BB6E-60E5D3470438}"/>
              </a:ext>
            </a:extLst>
          </p:cNvPr>
          <p:cNvPicPr preferRelativeResize="0"/>
          <p:nvPr/>
        </p:nvPicPr>
        <p:blipFill>
          <a:blip r:embed="rId3">
            <a:alphaModFix/>
          </a:blip>
          <a:stretch>
            <a:fillRect/>
          </a:stretch>
        </p:blipFill>
        <p:spPr>
          <a:xfrm>
            <a:off x="2541678" y="492603"/>
            <a:ext cx="6407944" cy="1385888"/>
          </a:xfrm>
          <a:prstGeom prst="rect">
            <a:avLst/>
          </a:prstGeom>
          <a:noFill/>
          <a:ln>
            <a:noFill/>
          </a:ln>
        </p:spPr>
      </p:pic>
      <p:sp>
        <p:nvSpPr>
          <p:cNvPr id="8" name="Google Shape;878;p94">
            <a:extLst>
              <a:ext uri="{FF2B5EF4-FFF2-40B4-BE49-F238E27FC236}">
                <a16:creationId xmlns:a16="http://schemas.microsoft.com/office/drawing/2014/main" id="{3B26D82B-3680-1C4D-B53B-4392B2DFE5A1}"/>
              </a:ext>
            </a:extLst>
          </p:cNvPr>
          <p:cNvSpPr txBox="1"/>
          <p:nvPr/>
        </p:nvSpPr>
        <p:spPr>
          <a:xfrm>
            <a:off x="5700919" y="2959485"/>
            <a:ext cx="1622516" cy="820036"/>
          </a:xfrm>
          <a:prstGeom prst="rect">
            <a:avLst/>
          </a:prstGeom>
          <a:noFill/>
          <a:ln>
            <a:noFill/>
          </a:ln>
        </p:spPr>
        <p:txBody>
          <a:bodyPr spcFirstLastPara="1" wrap="square" lIns="0" tIns="0" rIns="0" bIns="0" anchor="t" anchorCtr="0">
            <a:noAutofit/>
          </a:bodyPr>
          <a:lstStyle/>
          <a:p>
            <a:pPr>
              <a:lnSpc>
                <a:spcPct val="95000"/>
              </a:lnSpc>
              <a:spcBef>
                <a:spcPts val="0"/>
              </a:spcBef>
              <a:spcAft>
                <a:spcPts val="0"/>
              </a:spcAft>
            </a:pPr>
            <a:r>
              <a:rPr lang="en-US" sz="1400" dirty="0">
                <a:solidFill>
                  <a:schemeClr val="bg1"/>
                </a:solidFill>
                <a:latin typeface="+mn-lt"/>
                <a:ea typeface="Open Sans"/>
                <a:cs typeface="Open Sans"/>
                <a:sym typeface="Open Sans"/>
              </a:rPr>
              <a:t>Build image according to instructions contained within the repo</a:t>
            </a:r>
            <a:endParaRPr sz="1400" dirty="0">
              <a:solidFill>
                <a:schemeClr val="bg1"/>
              </a:solidFill>
              <a:latin typeface="+mn-lt"/>
            </a:endParaRPr>
          </a:p>
        </p:txBody>
      </p:sp>
      <p:sp>
        <p:nvSpPr>
          <p:cNvPr id="10" name="Google Shape;881;p94">
            <a:extLst>
              <a:ext uri="{FF2B5EF4-FFF2-40B4-BE49-F238E27FC236}">
                <a16:creationId xmlns:a16="http://schemas.microsoft.com/office/drawing/2014/main" id="{40512A9F-49FA-4946-9D28-C35B97F35085}"/>
              </a:ext>
            </a:extLst>
          </p:cNvPr>
          <p:cNvSpPr/>
          <p:nvPr/>
        </p:nvSpPr>
        <p:spPr>
          <a:xfrm>
            <a:off x="2907971" y="2150531"/>
            <a:ext cx="2571750" cy="2571750"/>
          </a:xfrm>
          <a:prstGeom prst="arc">
            <a:avLst>
              <a:gd name="adj1" fmla="val 18935745"/>
              <a:gd name="adj2" fmla="val 20770049"/>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16" name="Google Shape;885;p94">
            <a:extLst>
              <a:ext uri="{FF2B5EF4-FFF2-40B4-BE49-F238E27FC236}">
                <a16:creationId xmlns:a16="http://schemas.microsoft.com/office/drawing/2014/main" id="{793C3240-F3E4-4A4C-B13B-9BF78CD22514}"/>
              </a:ext>
            </a:extLst>
          </p:cNvPr>
          <p:cNvSpPr txBox="1"/>
          <p:nvPr/>
        </p:nvSpPr>
        <p:spPr>
          <a:xfrm>
            <a:off x="5358075" y="3231431"/>
            <a:ext cx="217800" cy="219375"/>
          </a:xfrm>
          <a:prstGeom prst="rect">
            <a:avLst/>
          </a:prstGeom>
          <a:solidFill>
            <a:schemeClr val="accent2"/>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2</a:t>
            </a:r>
            <a:endParaRPr sz="1200" dirty="0">
              <a:solidFill>
                <a:srgbClr val="FFFFFF"/>
              </a:solidFill>
              <a:latin typeface="Zilla Slab"/>
              <a:ea typeface="Zilla Slab"/>
              <a:cs typeface="Zilla Slab"/>
              <a:sym typeface="Zilla Slab"/>
            </a:endParaRPr>
          </a:p>
        </p:txBody>
      </p:sp>
      <p:sp>
        <p:nvSpPr>
          <p:cNvPr id="15" name="Google Shape;900;p95">
            <a:extLst>
              <a:ext uri="{FF2B5EF4-FFF2-40B4-BE49-F238E27FC236}">
                <a16:creationId xmlns:a16="http://schemas.microsoft.com/office/drawing/2014/main" id="{FA1F7508-1788-694F-8617-718AB111711A}"/>
              </a:ext>
            </a:extLst>
          </p:cNvPr>
          <p:cNvSpPr/>
          <p:nvPr/>
        </p:nvSpPr>
        <p:spPr>
          <a:xfrm>
            <a:off x="4850228" y="4375151"/>
            <a:ext cx="217800" cy="239400"/>
          </a:xfrm>
          <a:prstGeom prst="rect">
            <a:avLst/>
          </a:prstGeom>
          <a:solidFill>
            <a:schemeClr val="accent3"/>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3</a:t>
            </a:r>
            <a:endParaRPr sz="1200" dirty="0">
              <a:solidFill>
                <a:schemeClr val="lt1"/>
              </a:solidFill>
              <a:latin typeface="Zilla Slab"/>
              <a:ea typeface="Zilla Slab"/>
              <a:cs typeface="Zilla Slab"/>
              <a:sym typeface="Zilla Slab"/>
            </a:endParaRPr>
          </a:p>
        </p:txBody>
      </p:sp>
      <p:sp>
        <p:nvSpPr>
          <p:cNvPr id="18" name="Google Shape;902;p95">
            <a:extLst>
              <a:ext uri="{FF2B5EF4-FFF2-40B4-BE49-F238E27FC236}">
                <a16:creationId xmlns:a16="http://schemas.microsoft.com/office/drawing/2014/main" id="{C705030E-F927-9E47-A238-D14BFF43ED42}"/>
              </a:ext>
            </a:extLst>
          </p:cNvPr>
          <p:cNvSpPr/>
          <p:nvPr/>
        </p:nvSpPr>
        <p:spPr>
          <a:xfrm>
            <a:off x="2907971" y="2150531"/>
            <a:ext cx="2571750" cy="2571750"/>
          </a:xfrm>
          <a:prstGeom prst="arc">
            <a:avLst>
              <a:gd name="adj1" fmla="val 399075"/>
              <a:gd name="adj2" fmla="val 2612117"/>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0" name="Google Shape;929;p96">
            <a:extLst>
              <a:ext uri="{FF2B5EF4-FFF2-40B4-BE49-F238E27FC236}">
                <a16:creationId xmlns:a16="http://schemas.microsoft.com/office/drawing/2014/main" id="{178FC713-BB7E-4143-B44C-9FD8C5BF21C5}"/>
              </a:ext>
            </a:extLst>
          </p:cNvPr>
          <p:cNvSpPr/>
          <p:nvPr/>
        </p:nvSpPr>
        <p:spPr>
          <a:xfrm>
            <a:off x="2902256" y="2156246"/>
            <a:ext cx="2571750" cy="2571750"/>
          </a:xfrm>
          <a:prstGeom prst="arc">
            <a:avLst>
              <a:gd name="adj1" fmla="val 3830734"/>
              <a:gd name="adj2" fmla="val 6668055"/>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1" name="Google Shape;939;p96">
            <a:extLst>
              <a:ext uri="{FF2B5EF4-FFF2-40B4-BE49-F238E27FC236}">
                <a16:creationId xmlns:a16="http://schemas.microsoft.com/office/drawing/2014/main" id="{8A54F994-5AFA-F04A-996B-834349D043C8}"/>
              </a:ext>
            </a:extLst>
          </p:cNvPr>
          <p:cNvSpPr txBox="1"/>
          <p:nvPr/>
        </p:nvSpPr>
        <p:spPr>
          <a:xfrm>
            <a:off x="3386869" y="4400494"/>
            <a:ext cx="217800" cy="199350"/>
          </a:xfrm>
          <a:prstGeom prst="rect">
            <a:avLst/>
          </a:prstGeom>
          <a:solidFill>
            <a:schemeClr val="accent4"/>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4</a:t>
            </a:r>
            <a:endParaRPr sz="1200" dirty="0">
              <a:solidFill>
                <a:srgbClr val="FFFFFF"/>
              </a:solidFill>
              <a:latin typeface="Zilla Slab"/>
              <a:ea typeface="Zilla Slab"/>
              <a:cs typeface="Zilla Slab"/>
              <a:sym typeface="Zilla Slab"/>
            </a:endParaRPr>
          </a:p>
        </p:txBody>
      </p:sp>
      <p:sp>
        <p:nvSpPr>
          <p:cNvPr id="19" name="Google Shape;988;p98">
            <a:extLst>
              <a:ext uri="{FF2B5EF4-FFF2-40B4-BE49-F238E27FC236}">
                <a16:creationId xmlns:a16="http://schemas.microsoft.com/office/drawing/2014/main" id="{AF1296AB-FF11-A142-8F75-DE4456976768}"/>
              </a:ext>
            </a:extLst>
          </p:cNvPr>
          <p:cNvSpPr/>
          <p:nvPr/>
        </p:nvSpPr>
        <p:spPr>
          <a:xfrm>
            <a:off x="2841433" y="3281378"/>
            <a:ext cx="217800" cy="239400"/>
          </a:xfrm>
          <a:prstGeom prst="rect">
            <a:avLst/>
          </a:prstGeom>
          <a:solidFill>
            <a:srgbClr val="FF8187"/>
          </a:solidFill>
          <a:ln>
            <a:noFill/>
          </a:ln>
        </p:spPr>
        <p:txBody>
          <a:bodyPr spcFirstLastPara="1" wrap="square" lIns="68569" tIns="34275" rIns="68569" bIns="34275" anchor="ctr" anchorCtr="0">
            <a:noAutofit/>
          </a:bodyPr>
          <a:lstStyle/>
          <a:p>
            <a:pPr algn="ctr">
              <a:spcBef>
                <a:spcPts val="0"/>
              </a:spcBef>
              <a:spcAft>
                <a:spcPts val="0"/>
              </a:spcAft>
            </a:pPr>
            <a:r>
              <a:rPr lang="en-GB" sz="1200" dirty="0">
                <a:solidFill>
                  <a:schemeClr val="lt1"/>
                </a:solidFill>
                <a:latin typeface="Zilla Slab"/>
                <a:ea typeface="Zilla Slab"/>
                <a:cs typeface="Zilla Slab"/>
                <a:sym typeface="Zilla Slab"/>
              </a:rPr>
              <a:t>5</a:t>
            </a:r>
            <a:endParaRPr sz="1200" dirty="0">
              <a:solidFill>
                <a:schemeClr val="lt1"/>
              </a:solidFill>
              <a:latin typeface="Zilla Slab"/>
              <a:ea typeface="Zilla Slab"/>
              <a:cs typeface="Zilla Slab"/>
              <a:sym typeface="Zilla Slab"/>
            </a:endParaRPr>
          </a:p>
        </p:txBody>
      </p:sp>
      <p:sp>
        <p:nvSpPr>
          <p:cNvPr id="23" name="Google Shape;989;p98">
            <a:extLst>
              <a:ext uri="{FF2B5EF4-FFF2-40B4-BE49-F238E27FC236}">
                <a16:creationId xmlns:a16="http://schemas.microsoft.com/office/drawing/2014/main" id="{6699667E-4F28-0A44-A962-24104C3F95C8}"/>
              </a:ext>
            </a:extLst>
          </p:cNvPr>
          <p:cNvSpPr txBox="1"/>
          <p:nvPr/>
        </p:nvSpPr>
        <p:spPr>
          <a:xfrm>
            <a:off x="697088" y="3246180"/>
            <a:ext cx="2060100" cy="463672"/>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Make image accessible at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1400" dirty="0">
              <a:solidFill>
                <a:schemeClr val="bg1"/>
              </a:solidFill>
              <a:latin typeface="+mn-lt"/>
            </a:endParaRPr>
          </a:p>
        </p:txBody>
      </p:sp>
      <p:sp>
        <p:nvSpPr>
          <p:cNvPr id="24" name="Google Shape;993;p98">
            <a:extLst>
              <a:ext uri="{FF2B5EF4-FFF2-40B4-BE49-F238E27FC236}">
                <a16:creationId xmlns:a16="http://schemas.microsoft.com/office/drawing/2014/main" id="{453BA1EF-A6CF-FE41-B6CA-AC4E6C84A68B}"/>
              </a:ext>
            </a:extLst>
          </p:cNvPr>
          <p:cNvSpPr/>
          <p:nvPr/>
        </p:nvSpPr>
        <p:spPr>
          <a:xfrm>
            <a:off x="2950333" y="2144816"/>
            <a:ext cx="2571750" cy="2571750"/>
          </a:xfrm>
          <a:prstGeom prst="arc">
            <a:avLst>
              <a:gd name="adj1" fmla="val 8010444"/>
              <a:gd name="adj2" fmla="val 10398844"/>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5" name="Google Shape;1025;p99">
            <a:extLst>
              <a:ext uri="{FF2B5EF4-FFF2-40B4-BE49-F238E27FC236}">
                <a16:creationId xmlns:a16="http://schemas.microsoft.com/office/drawing/2014/main" id="{F13441C0-E87A-F945-AB49-225920F36CAD}"/>
              </a:ext>
            </a:extLst>
          </p:cNvPr>
          <p:cNvSpPr txBox="1"/>
          <p:nvPr/>
        </p:nvSpPr>
        <p:spPr>
          <a:xfrm>
            <a:off x="1341375" y="1966613"/>
            <a:ext cx="1914975" cy="473175"/>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Redirect User to </a:t>
            </a:r>
            <a:r>
              <a:rPr lang="en-US" sz="1400" dirty="0" err="1">
                <a:solidFill>
                  <a:schemeClr val="bg1"/>
                </a:solidFill>
                <a:latin typeface="+mn-lt"/>
                <a:ea typeface="Open Sans"/>
                <a:cs typeface="Open Sans"/>
                <a:sym typeface="Open Sans"/>
              </a:rPr>
              <a:t>mybinder.org</a:t>
            </a:r>
            <a:r>
              <a:rPr lang="en-US" sz="1400" dirty="0">
                <a:solidFill>
                  <a:schemeClr val="bg1"/>
                </a:solidFill>
                <a:latin typeface="+mn-lt"/>
                <a:ea typeface="Open Sans"/>
                <a:cs typeface="Open Sans"/>
                <a:sym typeface="Open Sans"/>
              </a:rPr>
              <a:t>/</a:t>
            </a:r>
            <a:r>
              <a:rPr lang="en-US" sz="1400" dirty="0" err="1">
                <a:solidFill>
                  <a:schemeClr val="bg1"/>
                </a:solidFill>
                <a:latin typeface="+mn-lt"/>
                <a:ea typeface="Open Sans"/>
                <a:cs typeface="Open Sans"/>
                <a:sym typeface="Open Sans"/>
              </a:rPr>
              <a:t>some_url</a:t>
            </a:r>
            <a:endParaRPr sz="1400" dirty="0">
              <a:solidFill>
                <a:schemeClr val="bg1"/>
              </a:solidFill>
              <a:latin typeface="+mn-lt"/>
            </a:endParaRPr>
          </a:p>
        </p:txBody>
      </p:sp>
      <p:sp>
        <p:nvSpPr>
          <p:cNvPr id="26" name="Google Shape;1032;p99">
            <a:extLst>
              <a:ext uri="{FF2B5EF4-FFF2-40B4-BE49-F238E27FC236}">
                <a16:creationId xmlns:a16="http://schemas.microsoft.com/office/drawing/2014/main" id="{14C67AC6-8435-5D4D-B09D-94D38B98AF8E}"/>
              </a:ext>
            </a:extLst>
          </p:cNvPr>
          <p:cNvSpPr/>
          <p:nvPr/>
        </p:nvSpPr>
        <p:spPr>
          <a:xfrm>
            <a:off x="2902256" y="2156246"/>
            <a:ext cx="2571750" cy="2571750"/>
          </a:xfrm>
          <a:prstGeom prst="arc">
            <a:avLst>
              <a:gd name="adj1" fmla="val 11590689"/>
              <a:gd name="adj2" fmla="val 13443238"/>
            </a:avLst>
          </a:prstGeom>
          <a:noFill/>
          <a:ln w="12700" cap="flat" cmpd="sng">
            <a:solidFill>
              <a:schemeClr val="bg1"/>
            </a:solidFill>
            <a:prstDash val="solid"/>
            <a:miter lim="800000"/>
            <a:headEnd type="oval" w="sm" len="sm"/>
            <a:tailEnd type="oval" w="sm" len="sm"/>
          </a:ln>
        </p:spPr>
        <p:txBody>
          <a:bodyPr spcFirstLastPara="1" wrap="square" lIns="68569" tIns="34275" rIns="68569" bIns="34275" anchor="ctr" anchorCtr="0">
            <a:noAutofit/>
          </a:bodyPr>
          <a:lstStyle/>
          <a:p>
            <a:pPr algn="ctr">
              <a:spcBef>
                <a:spcPts val="0"/>
              </a:spcBef>
              <a:spcAft>
                <a:spcPts val="0"/>
              </a:spcAft>
            </a:pPr>
            <a:endParaRPr sz="1350">
              <a:solidFill>
                <a:schemeClr val="dk1"/>
              </a:solidFill>
              <a:latin typeface="Open Sans"/>
              <a:ea typeface="Open Sans"/>
              <a:cs typeface="Open Sans"/>
              <a:sym typeface="Open Sans"/>
            </a:endParaRPr>
          </a:p>
        </p:txBody>
      </p:sp>
      <p:sp>
        <p:nvSpPr>
          <p:cNvPr id="27" name="Google Shape;1048;p99">
            <a:extLst>
              <a:ext uri="{FF2B5EF4-FFF2-40B4-BE49-F238E27FC236}">
                <a16:creationId xmlns:a16="http://schemas.microsoft.com/office/drawing/2014/main" id="{D3F5AFE8-578A-7F41-88AD-C1CA9015D457}"/>
              </a:ext>
            </a:extLst>
          </p:cNvPr>
          <p:cNvSpPr txBox="1"/>
          <p:nvPr/>
        </p:nvSpPr>
        <p:spPr>
          <a:xfrm>
            <a:off x="3336038" y="2247581"/>
            <a:ext cx="217800" cy="219375"/>
          </a:xfrm>
          <a:prstGeom prst="rect">
            <a:avLst/>
          </a:prstGeom>
          <a:solidFill>
            <a:schemeClr val="accent3">
              <a:lumMod val="40000"/>
              <a:lumOff val="60000"/>
            </a:schemeClr>
          </a:solidFill>
          <a:ln>
            <a:noFill/>
          </a:ln>
        </p:spPr>
        <p:txBody>
          <a:bodyPr spcFirstLastPara="1" wrap="square" lIns="68569" tIns="68569" rIns="68569" bIns="68569" anchor="ctr" anchorCtr="0">
            <a:noAutofit/>
          </a:bodyPr>
          <a:lstStyle/>
          <a:p>
            <a:pPr algn="ctr">
              <a:spcBef>
                <a:spcPts val="0"/>
              </a:spcBef>
              <a:spcAft>
                <a:spcPts val="0"/>
              </a:spcAft>
            </a:pPr>
            <a:r>
              <a:rPr lang="en-US" sz="1200" dirty="0">
                <a:solidFill>
                  <a:srgbClr val="FFFFFF"/>
                </a:solidFill>
                <a:latin typeface="Zilla Slab"/>
                <a:ea typeface="Zilla Slab"/>
                <a:cs typeface="Zilla Slab"/>
                <a:sym typeface="Zilla Slab"/>
              </a:rPr>
              <a:t>6</a:t>
            </a:r>
            <a:endParaRPr sz="1200" dirty="0">
              <a:solidFill>
                <a:srgbClr val="FFFFFF"/>
              </a:solidFill>
              <a:latin typeface="Zilla Slab"/>
              <a:ea typeface="Zilla Slab"/>
              <a:cs typeface="Zilla Slab"/>
              <a:sym typeface="Zilla Slab"/>
            </a:endParaRPr>
          </a:p>
        </p:txBody>
      </p:sp>
      <p:pic>
        <p:nvPicPr>
          <p:cNvPr id="3" name="Picture 2">
            <a:extLst>
              <a:ext uri="{FF2B5EF4-FFF2-40B4-BE49-F238E27FC236}">
                <a16:creationId xmlns:a16="http://schemas.microsoft.com/office/drawing/2014/main" id="{D12522B4-2720-B446-8A65-6AAC4E8AFB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6053" y="3136074"/>
            <a:ext cx="1784155" cy="522068"/>
          </a:xfrm>
          <a:prstGeom prst="rect">
            <a:avLst/>
          </a:prstGeom>
        </p:spPr>
      </p:pic>
      <p:sp>
        <p:nvSpPr>
          <p:cNvPr id="30" name="Google Shape;926;p96">
            <a:extLst>
              <a:ext uri="{FF2B5EF4-FFF2-40B4-BE49-F238E27FC236}">
                <a16:creationId xmlns:a16="http://schemas.microsoft.com/office/drawing/2014/main" id="{ADA78291-B386-CC48-8E57-F1A44484637E}"/>
              </a:ext>
            </a:extLst>
          </p:cNvPr>
          <p:cNvSpPr txBox="1"/>
          <p:nvPr/>
        </p:nvSpPr>
        <p:spPr>
          <a:xfrm>
            <a:off x="1444978" y="4048141"/>
            <a:ext cx="1561577" cy="766027"/>
          </a:xfrm>
          <a:prstGeom prst="rect">
            <a:avLst/>
          </a:prstGeom>
          <a:noFill/>
          <a:ln>
            <a:noFill/>
          </a:ln>
        </p:spPr>
        <p:txBody>
          <a:bodyPr spcFirstLastPara="1" wrap="square" lIns="0" tIns="0" rIns="0" bIns="0" anchor="t" anchorCtr="0">
            <a:noAutofit/>
          </a:bodyPr>
          <a:lstStyle/>
          <a:p>
            <a:pPr marL="0" lvl="4" algn="r">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Allocate computational resources</a:t>
            </a:r>
            <a:endParaRPr sz="2000" dirty="0">
              <a:solidFill>
                <a:schemeClr val="bg1"/>
              </a:solidFill>
              <a:latin typeface="+mn-lt"/>
            </a:endParaRPr>
          </a:p>
        </p:txBody>
      </p:sp>
      <p:sp>
        <p:nvSpPr>
          <p:cNvPr id="28" name="TextBox 27">
            <a:extLst>
              <a:ext uri="{FF2B5EF4-FFF2-40B4-BE49-F238E27FC236}">
                <a16:creationId xmlns:a16="http://schemas.microsoft.com/office/drawing/2014/main" id="{A575D022-61B5-264F-962A-DAB050E0A668}"/>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32" name="Google Shape;897;p95">
            <a:extLst>
              <a:ext uri="{FF2B5EF4-FFF2-40B4-BE49-F238E27FC236}">
                <a16:creationId xmlns:a16="http://schemas.microsoft.com/office/drawing/2014/main" id="{5E93BC66-B627-2941-9D00-A97D049B02BE}"/>
              </a:ext>
            </a:extLst>
          </p:cNvPr>
          <p:cNvSpPr txBox="1"/>
          <p:nvPr/>
        </p:nvSpPr>
        <p:spPr>
          <a:xfrm>
            <a:off x="5163005" y="4381607"/>
            <a:ext cx="1498630" cy="219374"/>
          </a:xfrm>
          <a:prstGeom prst="rect">
            <a:avLst/>
          </a:prstGeom>
          <a:noFill/>
          <a:ln>
            <a:noFill/>
          </a:ln>
        </p:spPr>
        <p:txBody>
          <a:bodyPr spcFirstLastPara="1" wrap="square" lIns="0" tIns="0" rIns="0" bIns="0" anchor="t" anchorCtr="0">
            <a:noAutofit/>
          </a:bodyPr>
          <a:lstStyle/>
          <a:p>
            <a:pPr marL="0" lvl="4">
              <a:lnSpc>
                <a:spcPct val="95000"/>
              </a:lnSpc>
              <a:spcBef>
                <a:spcPts val="0"/>
              </a:spcBef>
              <a:spcAft>
                <a:spcPts val="0"/>
              </a:spcAft>
              <a:buClr>
                <a:schemeClr val="dk1"/>
              </a:buClr>
              <a:buSzPts val="1800"/>
              <a:buFont typeface="Zilla Slab"/>
              <a:buChar char="​"/>
            </a:pPr>
            <a:r>
              <a:rPr lang="en-US" sz="1400" dirty="0">
                <a:solidFill>
                  <a:schemeClr val="bg1"/>
                </a:solidFill>
                <a:latin typeface="+mn-lt"/>
                <a:ea typeface="Open Sans"/>
                <a:cs typeface="Open Sans"/>
                <a:sym typeface="Open Sans"/>
              </a:rPr>
              <a:t>Execute image</a:t>
            </a:r>
            <a:endParaRPr sz="2000" dirty="0">
              <a:solidFill>
                <a:schemeClr val="bg1"/>
              </a:solidFill>
              <a:latin typeface="+mn-lt"/>
            </a:endParaRPr>
          </a:p>
        </p:txBody>
      </p:sp>
    </p:spTree>
    <p:extLst>
      <p:ext uri="{BB962C8B-B14F-4D97-AF65-F5344CB8AC3E}">
        <p14:creationId xmlns:p14="http://schemas.microsoft.com/office/powerpoint/2010/main" val="2270922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E925D-AA78-1544-8CC2-08DBD36E0DEA}"/>
              </a:ext>
            </a:extLst>
          </p:cNvPr>
          <p:cNvSpPr>
            <a:spLocks noGrp="1"/>
          </p:cNvSpPr>
          <p:nvPr>
            <p:ph type="title"/>
          </p:nvPr>
        </p:nvSpPr>
        <p:spPr/>
        <p:txBody>
          <a:bodyPr>
            <a:noAutofit/>
          </a:bodyPr>
          <a:lstStyle/>
          <a:p>
            <a:r>
              <a:rPr lang="en-GB" sz="2400" dirty="0"/>
              <a:t>Scaling up with the Federation	</a:t>
            </a:r>
          </a:p>
        </p:txBody>
      </p:sp>
      <p:pic>
        <p:nvPicPr>
          <p:cNvPr id="5" name="Picture Placeholder 4" descr="A view of a city at night&#10;&#10;Description automatically generated">
            <a:extLst>
              <a:ext uri="{FF2B5EF4-FFF2-40B4-BE49-F238E27FC236}">
                <a16:creationId xmlns:a16="http://schemas.microsoft.com/office/drawing/2014/main" id="{9EE4E787-10E4-5A43-8CC4-45A9C0557D33}"/>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0003" t="19327" r="27001" b="-19327"/>
          <a:stretch/>
        </p:blipFill>
        <p:spPr>
          <a:xfrm>
            <a:off x="5651872" y="0"/>
            <a:ext cx="3493714" cy="4573587"/>
          </a:xfrm>
          <a:solidFill>
            <a:schemeClr val="tx1"/>
          </a:solidFill>
        </p:spPr>
      </p:pic>
      <p:sp>
        <p:nvSpPr>
          <p:cNvPr id="6" name="TextBox 5">
            <a:extLst>
              <a:ext uri="{FF2B5EF4-FFF2-40B4-BE49-F238E27FC236}">
                <a16:creationId xmlns:a16="http://schemas.microsoft.com/office/drawing/2014/main" id="{D7AED7B7-B1AB-1D42-8FAC-955ABACC072C}"/>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8616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3" descr="A close up of a map&#10;&#10;Description automatically generated">
            <a:extLst>
              <a:ext uri="{FF2B5EF4-FFF2-40B4-BE49-F238E27FC236}">
                <a16:creationId xmlns:a16="http://schemas.microsoft.com/office/drawing/2014/main" id="{53C0DFA7-6105-8342-B854-71533B37E25A}"/>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0" t="271" b="-271"/>
          <a:stretch/>
        </p:blipFill>
        <p:spPr>
          <a:xfrm>
            <a:off x="949960" y="0"/>
            <a:ext cx="7244080" cy="4771779"/>
          </a:xfrm>
        </p:spPr>
      </p:pic>
      <p:sp>
        <p:nvSpPr>
          <p:cNvPr id="4" name="TextBox 3">
            <a:extLst>
              <a:ext uri="{FF2B5EF4-FFF2-40B4-BE49-F238E27FC236}">
                <a16:creationId xmlns:a16="http://schemas.microsoft.com/office/drawing/2014/main" id="{7EB8AF3B-E02A-1440-BD5D-9DA3E66BF4BC}"/>
              </a:ext>
            </a:extLst>
          </p:cNvPr>
          <p:cNvSpPr txBox="1"/>
          <p:nvPr/>
        </p:nvSpPr>
        <p:spPr>
          <a:xfrm>
            <a:off x="1" y="4607254"/>
            <a:ext cx="4017196" cy="536246"/>
          </a:xfrm>
          <a:prstGeom prst="rect">
            <a:avLst/>
          </a:prstGeom>
          <a:noFill/>
        </p:spPr>
        <p:txBody>
          <a:bodyPr wrap="square" lIns="0" tIns="0" rIns="0" bIns="0" rtlCol="0" anchor="b">
            <a:noAutofit/>
          </a:bodyPr>
          <a:lstStyle/>
          <a:p>
            <a:pP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blog.jupyter.org</a:t>
            </a:r>
            <a:r>
              <a:rPr lang="en-GB" sz="1400" dirty="0">
                <a:solidFill>
                  <a:schemeClr val="bg1"/>
                </a:solidFill>
                <a:latin typeface="+mn-lt"/>
                <a:cs typeface="+mn-cs"/>
              </a:rPr>
              <a:t>/a-2019-retrospective-from-the-binder-project-57a449517362</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TextBox 6">
            <a:extLst>
              <a:ext uri="{FF2B5EF4-FFF2-40B4-BE49-F238E27FC236}">
                <a16:creationId xmlns:a16="http://schemas.microsoft.com/office/drawing/2014/main" id="{ECE583D9-0DD0-D64F-93A5-60690AE472AF}"/>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25927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0EC627D-A4C1-446A-B67C-A8DA1088A071}"/>
              </a:ext>
            </a:extLst>
          </p:cNvPr>
          <p:cNvSpPr>
            <a:spLocks noGrp="1"/>
          </p:cNvSpPr>
          <p:nvPr>
            <p:ph type="body" sz="quarter" idx="18"/>
          </p:nvPr>
        </p:nvSpPr>
        <p:spPr>
          <a:xfrm>
            <a:off x="0" y="4358640"/>
            <a:ext cx="5120640" cy="784860"/>
          </a:xfrm>
        </p:spPr>
        <p:txBody>
          <a:bodyPr anchor="b"/>
          <a:lstStyle/>
          <a:p>
            <a:pPr algn="l"/>
            <a:r>
              <a:rPr lang="en-GB" sz="1200" dirty="0"/>
              <a:t>Kirstie Whitaker’s talk at </a:t>
            </a:r>
            <a:r>
              <a:rPr lang="en-GB" sz="1200" dirty="0" err="1"/>
              <a:t>PyData</a:t>
            </a:r>
            <a:r>
              <a:rPr lang="en-GB" sz="1200" dirty="0"/>
              <a:t> LDN: https://</a:t>
            </a:r>
            <a:r>
              <a:rPr lang="en-GB" sz="1200" dirty="0" err="1"/>
              <a:t>youtu.be</a:t>
            </a:r>
            <a:r>
              <a:rPr lang="en-GB" sz="1200" dirty="0"/>
              <a:t>/IG3PcZ6EhiU</a:t>
            </a:r>
          </a:p>
          <a:p>
            <a:pPr algn="l"/>
            <a:r>
              <a:rPr lang="en-GB" sz="1200" dirty="0"/>
              <a:t>https://the-turing-way.netlify.app/reproducible-research/overview/overview-definitions.html#table-of-definitions-for-reproducibility</a:t>
            </a:r>
            <a:endParaRPr lang="en-US" sz="1200" dirty="0"/>
          </a:p>
        </p:txBody>
      </p:sp>
      <p:sp>
        <p:nvSpPr>
          <p:cNvPr id="7" name="Rectangle 6">
            <a:extLst>
              <a:ext uri="{FF2B5EF4-FFF2-40B4-BE49-F238E27FC236}">
                <a16:creationId xmlns:a16="http://schemas.microsoft.com/office/drawing/2014/main" id="{6E7E061F-47B7-4D61-85B9-9795A7BFB97C}"/>
              </a:ext>
            </a:extLst>
          </p:cNvPr>
          <p:cNvSpPr/>
          <p:nvPr/>
        </p:nvSpPr>
        <p:spPr>
          <a:xfrm>
            <a:off x="870331" y="409697"/>
            <a:ext cx="7560000" cy="387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endParaRPr lang="en-GB" sz="1400"/>
          </a:p>
        </p:txBody>
      </p:sp>
      <p:graphicFrame>
        <p:nvGraphicFramePr>
          <p:cNvPr id="5" name="Picture Placeholder 4">
            <a:extLst>
              <a:ext uri="{FF2B5EF4-FFF2-40B4-BE49-F238E27FC236}">
                <a16:creationId xmlns:a16="http://schemas.microsoft.com/office/drawing/2014/main" id="{864E3B77-F537-4813-9C2D-14166283D6C1}"/>
              </a:ext>
            </a:extLst>
          </p:cNvPr>
          <p:cNvGraphicFramePr>
            <a:graphicFrameLocks noGrp="1"/>
          </p:cNvGraphicFramePr>
          <p:nvPr>
            <p:ph type="pic" sz="quarter" idx="10"/>
            <p:extLst>
              <p:ext uri="{D42A27DB-BD31-4B8C-83A1-F6EECF244321}">
                <p14:modId xmlns:p14="http://schemas.microsoft.com/office/powerpoint/2010/main" val="2497945440"/>
              </p:ext>
            </p:extLst>
          </p:nvPr>
        </p:nvGraphicFramePr>
        <p:xfrm>
          <a:off x="870331" y="411161"/>
          <a:ext cx="7560000" cy="3868536"/>
        </p:xfrm>
        <a:graphic>
          <a:graphicData uri="http://schemas.openxmlformats.org/drawingml/2006/table">
            <a:tbl>
              <a:tblPr firstRow="1" bandRow="1">
                <a:tableStyleId>{5C22544A-7EE6-4342-B048-85BDC9FD1C3A}</a:tableStyleId>
              </a:tblPr>
              <a:tblGrid>
                <a:gridCol w="840002">
                  <a:extLst>
                    <a:ext uri="{9D8B030D-6E8A-4147-A177-3AD203B41FA5}">
                      <a16:colId xmlns:a16="http://schemas.microsoft.com/office/drawing/2014/main" val="495368565"/>
                    </a:ext>
                  </a:extLst>
                </a:gridCol>
                <a:gridCol w="840002">
                  <a:extLst>
                    <a:ext uri="{9D8B030D-6E8A-4147-A177-3AD203B41FA5}">
                      <a16:colId xmlns:a16="http://schemas.microsoft.com/office/drawing/2014/main" val="1063661409"/>
                    </a:ext>
                  </a:extLst>
                </a:gridCol>
                <a:gridCol w="2939998">
                  <a:extLst>
                    <a:ext uri="{9D8B030D-6E8A-4147-A177-3AD203B41FA5}">
                      <a16:colId xmlns:a16="http://schemas.microsoft.com/office/drawing/2014/main" val="1479851905"/>
                    </a:ext>
                  </a:extLst>
                </a:gridCol>
                <a:gridCol w="2939998">
                  <a:extLst>
                    <a:ext uri="{9D8B030D-6E8A-4147-A177-3AD203B41FA5}">
                      <a16:colId xmlns:a16="http://schemas.microsoft.com/office/drawing/2014/main" val="188804056"/>
                    </a:ext>
                  </a:extLst>
                </a:gridCol>
              </a:tblGrid>
              <a:tr h="764223">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marL="84670" marR="84670" marT="42335" marB="42335"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74851">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marL="84670" marR="84670" marT="42335" marB="42335"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marL="84670" marR="84670" marT="42335" marB="42335" anchor="ctr">
                    <a:solidFill>
                      <a:srgbClr val="008080">
                        <a:alpha val="50000"/>
                      </a:srgbClr>
                    </a:solidFill>
                  </a:tcPr>
                </a:tc>
                <a:extLst>
                  <a:ext uri="{0D108BD9-81ED-4DB2-BD59-A6C34878D82A}">
                    <a16:rowId xmlns:a16="http://schemas.microsoft.com/office/drawing/2014/main" val="2299976131"/>
                  </a:ext>
                </a:extLst>
              </a:tr>
              <a:tr h="1214731">
                <a:tc rowSpan="2">
                  <a:txBody>
                    <a:bodyPr/>
                    <a:lstStyle/>
                    <a:p>
                      <a:pPr algn="ctr"/>
                      <a:r>
                        <a:rPr lang="en-GB" sz="3600" b="1" dirty="0">
                          <a:solidFill>
                            <a:schemeClr val="bg1"/>
                          </a:solidFill>
                          <a:latin typeface="Gill Sans MT" panose="020B0502020104020203" pitchFamily="34" charset="0"/>
                        </a:rPr>
                        <a:t>Analysis</a:t>
                      </a:r>
                    </a:p>
                  </a:txBody>
                  <a:tcPr marL="84670" marR="84670" marT="42335" marB="42335" vert="vert270" anchor="ctr">
                    <a:solidFill>
                      <a:srgbClr val="008080"/>
                    </a:solidFill>
                  </a:tcPr>
                </a:tc>
                <a:tc>
                  <a:txBody>
                    <a:bodyPr/>
                    <a:lstStyle/>
                    <a:p>
                      <a:pPr algn="ctr"/>
                      <a:r>
                        <a:rPr lang="en-GB" sz="2000" dirty="0">
                          <a:latin typeface="Gill Sans MT" panose="020B0502020104020203" pitchFamily="34" charset="0"/>
                        </a:rPr>
                        <a:t>Same</a:t>
                      </a: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3239240244"/>
                  </a:ext>
                </a:extLst>
              </a:tr>
              <a:tr h="1214731">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4061938836"/>
                  </a:ext>
                </a:extLst>
              </a:tr>
            </a:tbl>
          </a:graphicData>
        </a:graphic>
      </p:graphicFrame>
      <p:sp>
        <p:nvSpPr>
          <p:cNvPr id="6" name="TextBox 5">
            <a:extLst>
              <a:ext uri="{FF2B5EF4-FFF2-40B4-BE49-F238E27FC236}">
                <a16:creationId xmlns:a16="http://schemas.microsoft.com/office/drawing/2014/main" id="{F98F397C-6A24-DB4C-AD8F-DC43DAA362C7}"/>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438789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3" descr="A close up of a map&#10;&#10;Description automatically generated">
            <a:extLst>
              <a:ext uri="{FF2B5EF4-FFF2-40B4-BE49-F238E27FC236}">
                <a16:creationId xmlns:a16="http://schemas.microsoft.com/office/drawing/2014/main" id="{53C0DFA7-6105-8342-B854-71533B37E25A}"/>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0" t="271" b="-271"/>
          <a:stretch/>
        </p:blipFill>
        <p:spPr>
          <a:xfrm>
            <a:off x="949960" y="0"/>
            <a:ext cx="7244080" cy="4771779"/>
          </a:xfrm>
        </p:spPr>
      </p:pic>
      <p:sp>
        <p:nvSpPr>
          <p:cNvPr id="6" name="TextBox 5">
            <a:extLst>
              <a:ext uri="{FF2B5EF4-FFF2-40B4-BE49-F238E27FC236}">
                <a16:creationId xmlns:a16="http://schemas.microsoft.com/office/drawing/2014/main" id="{19F6BA15-32BB-DF43-8160-8A05746D0116}"/>
              </a:ext>
            </a:extLst>
          </p:cNvPr>
          <p:cNvSpPr txBox="1"/>
          <p:nvPr/>
        </p:nvSpPr>
        <p:spPr>
          <a:xfrm>
            <a:off x="1" y="4607254"/>
            <a:ext cx="4161034" cy="536246"/>
          </a:xfrm>
          <a:prstGeom prst="rect">
            <a:avLst/>
          </a:prstGeom>
          <a:noFill/>
        </p:spPr>
        <p:txBody>
          <a:bodyPr wrap="square" lIns="0" tIns="0" rIns="0" bIns="0" rtlCol="0" anchor="b">
            <a:noAutofit/>
          </a:bodyPr>
          <a:lstStyle/>
          <a:p>
            <a:pPr eaLnBrk="1" fontAlgn="auto" hangingPunct="1">
              <a:spcBef>
                <a:spcPts val="0"/>
              </a:spcBef>
              <a:spcAft>
                <a:spcPts val="0"/>
              </a:spcAft>
            </a:pPr>
            <a:r>
              <a:rPr lang="en-GB" sz="1400" dirty="0">
                <a:solidFill>
                  <a:schemeClr val="bg1"/>
                </a:solidFill>
              </a:rPr>
              <a:t>https://</a:t>
            </a:r>
            <a:r>
              <a:rPr lang="en-GB" sz="1400" dirty="0" err="1">
                <a:solidFill>
                  <a:schemeClr val="bg1"/>
                </a:solidFill>
              </a:rPr>
              <a:t>binderhub.readthedocs.io</a:t>
            </a:r>
            <a:r>
              <a:rPr lang="en-GB" sz="1400" dirty="0">
                <a:solidFill>
                  <a:schemeClr val="bg1"/>
                </a:solidFill>
              </a:rPr>
              <a:t>/</a:t>
            </a:r>
            <a:r>
              <a:rPr lang="en-GB" sz="1400" dirty="0" err="1">
                <a:solidFill>
                  <a:schemeClr val="bg1"/>
                </a:solidFill>
              </a:rPr>
              <a:t>en</a:t>
            </a:r>
            <a:r>
              <a:rPr lang="en-GB" sz="1400" dirty="0">
                <a:solidFill>
                  <a:schemeClr val="bg1"/>
                </a:solidFill>
              </a:rPr>
              <a:t>/latest/federation/</a:t>
            </a:r>
            <a:r>
              <a:rPr lang="en-GB" sz="1400" dirty="0" err="1">
                <a:solidFill>
                  <a:schemeClr val="bg1"/>
                </a:solidFill>
              </a:rPr>
              <a:t>federation.html#federation-joining</a:t>
            </a:r>
            <a:endParaRPr lang="en-US" sz="1400" dirty="0">
              <a:solidFill>
                <a:schemeClr val="bg1"/>
              </a:solidFill>
            </a:endParaRPr>
          </a:p>
        </p:txBody>
      </p:sp>
      <p:pic>
        <p:nvPicPr>
          <p:cNvPr id="3" name="Picture 2" descr="A picture containing drawing&#10;&#10;Description automatically generated">
            <a:extLst>
              <a:ext uri="{FF2B5EF4-FFF2-40B4-BE49-F238E27FC236}">
                <a16:creationId xmlns:a16="http://schemas.microsoft.com/office/drawing/2014/main" id="{356E3363-D922-C144-9452-02E3E4BE33C5}"/>
              </a:ext>
            </a:extLst>
          </p:cNvPr>
          <p:cNvPicPr>
            <a:picLocks noChangeAspect="1"/>
          </p:cNvPicPr>
          <p:nvPr/>
        </p:nvPicPr>
        <p:blipFill rotWithShape="1">
          <a:blip r:embed="rId4">
            <a:extLst>
              <a:ext uri="{28A0092B-C50C-407E-A947-70E740481C1C}">
                <a14:useLocalDpi xmlns:a14="http://schemas.microsoft.com/office/drawing/2010/main" val="0"/>
              </a:ext>
            </a:extLst>
          </a:blip>
          <a:srcRect l="29733" t="20000" r="29734" b="20241"/>
          <a:stretch/>
        </p:blipFill>
        <p:spPr>
          <a:xfrm>
            <a:off x="4086286" y="3068320"/>
            <a:ext cx="485714" cy="396240"/>
          </a:xfrm>
          <a:prstGeom prst="rect">
            <a:avLst/>
          </a:prstGeom>
        </p:spPr>
      </p:pic>
      <p:pic>
        <p:nvPicPr>
          <p:cNvPr id="7" name="Picture 6" descr="A picture containing drawing&#10;&#10;Description automatically generated">
            <a:extLst>
              <a:ext uri="{FF2B5EF4-FFF2-40B4-BE49-F238E27FC236}">
                <a16:creationId xmlns:a16="http://schemas.microsoft.com/office/drawing/2014/main" id="{BF500138-A328-2E44-8456-708225529103}"/>
              </a:ext>
            </a:extLst>
          </p:cNvPr>
          <p:cNvPicPr>
            <a:picLocks noChangeAspect="1"/>
          </p:cNvPicPr>
          <p:nvPr/>
        </p:nvPicPr>
        <p:blipFill rotWithShape="1">
          <a:blip r:embed="rId5">
            <a:extLst>
              <a:ext uri="{28A0092B-C50C-407E-A947-70E740481C1C}">
                <a14:useLocalDpi xmlns:a14="http://schemas.microsoft.com/office/drawing/2010/main" val="0"/>
              </a:ext>
            </a:extLst>
          </a:blip>
          <a:srcRect l="28800" t="16952" r="29333" b="17270"/>
          <a:stretch/>
        </p:blipFill>
        <p:spPr>
          <a:xfrm>
            <a:off x="1188720" y="2492569"/>
            <a:ext cx="451664" cy="372551"/>
          </a:xfrm>
          <a:prstGeom prst="rect">
            <a:avLst/>
          </a:prstGeom>
        </p:spPr>
      </p:pic>
      <p:pic>
        <p:nvPicPr>
          <p:cNvPr id="9" name="Picture 8" descr="A drawing of a person&#10;&#10;Description automatically generated">
            <a:extLst>
              <a:ext uri="{FF2B5EF4-FFF2-40B4-BE49-F238E27FC236}">
                <a16:creationId xmlns:a16="http://schemas.microsoft.com/office/drawing/2014/main" id="{2757C3DF-503D-3947-B4F6-4618E26066D9}"/>
              </a:ext>
            </a:extLst>
          </p:cNvPr>
          <p:cNvPicPr>
            <a:picLocks noChangeAspect="1"/>
          </p:cNvPicPr>
          <p:nvPr/>
        </p:nvPicPr>
        <p:blipFill rotWithShape="1">
          <a:blip r:embed="rId6">
            <a:extLst>
              <a:ext uri="{28A0092B-C50C-407E-A947-70E740481C1C}">
                <a14:useLocalDpi xmlns:a14="http://schemas.microsoft.com/office/drawing/2010/main" val="0"/>
              </a:ext>
            </a:extLst>
          </a:blip>
          <a:srcRect l="21066" t="8582" r="21067" b="10498"/>
          <a:stretch/>
        </p:blipFill>
        <p:spPr>
          <a:xfrm>
            <a:off x="6176124" y="924560"/>
            <a:ext cx="651395" cy="396240"/>
          </a:xfrm>
          <a:prstGeom prst="rect">
            <a:avLst/>
          </a:prstGeom>
        </p:spPr>
      </p:pic>
      <p:sp>
        <p:nvSpPr>
          <p:cNvPr id="2" name="TextBox 1">
            <a:extLst>
              <a:ext uri="{FF2B5EF4-FFF2-40B4-BE49-F238E27FC236}">
                <a16:creationId xmlns:a16="http://schemas.microsoft.com/office/drawing/2014/main" id="{158F858A-D8C6-F840-A3A3-0982E3183198}"/>
              </a:ext>
            </a:extLst>
          </p:cNvPr>
          <p:cNvSpPr txBox="1"/>
          <p:nvPr/>
        </p:nvSpPr>
        <p:spPr>
          <a:xfrm>
            <a:off x="5641609" y="3062934"/>
            <a:ext cx="2005070" cy="930803"/>
          </a:xfrm>
          <a:prstGeom prst="rect">
            <a:avLst/>
          </a:prstGeom>
          <a:solidFill>
            <a:srgbClr val="FFFFFF">
              <a:alpha val="65490"/>
            </a:srgbClr>
          </a:solidFill>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prstClr val="black"/>
                </a:solidFill>
                <a:effectLst/>
                <a:uLnTx/>
                <a:uFillTx/>
                <a:latin typeface="+mn-lt"/>
                <a:ea typeface="+mn-ea"/>
                <a:cs typeface="+mn-cs"/>
              </a:rPr>
              <a:t>On-prem @ Leibniz Institute for Social Sciences</a:t>
            </a:r>
          </a:p>
        </p:txBody>
      </p:sp>
      <p:sp>
        <p:nvSpPr>
          <p:cNvPr id="10" name="TextBox 9">
            <a:extLst>
              <a:ext uri="{FF2B5EF4-FFF2-40B4-BE49-F238E27FC236}">
                <a16:creationId xmlns:a16="http://schemas.microsoft.com/office/drawing/2014/main" id="{B87B54CC-A666-A249-9211-F66B5A6E9FF1}"/>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103797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C0C1F-8859-404A-A982-C18497E19BF1}"/>
              </a:ext>
            </a:extLst>
          </p:cNvPr>
          <p:cNvSpPr>
            <a:spLocks noGrp="1"/>
          </p:cNvSpPr>
          <p:nvPr>
            <p:ph type="title"/>
          </p:nvPr>
        </p:nvSpPr>
        <p:spPr/>
        <p:txBody>
          <a:bodyPr/>
          <a:lstStyle/>
          <a:p>
            <a:r>
              <a:rPr lang="en-GB" dirty="0"/>
              <a:t>User Survey</a:t>
            </a:r>
          </a:p>
        </p:txBody>
      </p:sp>
      <p:pic>
        <p:nvPicPr>
          <p:cNvPr id="6" name="Picture Placeholder 5" descr="A screen shot of a computer&#10;&#10;Description automatically generated">
            <a:extLst>
              <a:ext uri="{FF2B5EF4-FFF2-40B4-BE49-F238E27FC236}">
                <a16:creationId xmlns:a16="http://schemas.microsoft.com/office/drawing/2014/main" id="{AAACEFE3-4EDA-2247-9ED2-46D21A1E8A9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4701" t="16523" r="14367" b="-16523"/>
          <a:stretch/>
        </p:blipFill>
        <p:spPr>
          <a:xfrm>
            <a:off x="5651872" y="0"/>
            <a:ext cx="3493714" cy="4573587"/>
          </a:xfrm>
          <a:solidFill>
            <a:srgbClr val="000000"/>
          </a:solidFill>
        </p:spPr>
      </p:pic>
      <p:sp>
        <p:nvSpPr>
          <p:cNvPr id="4" name="TextBox 3">
            <a:extLst>
              <a:ext uri="{FF2B5EF4-FFF2-40B4-BE49-F238E27FC236}">
                <a16:creationId xmlns:a16="http://schemas.microsoft.com/office/drawing/2014/main" id="{6492B121-252D-0E44-ABD9-ECFFCE4C27FA}"/>
              </a:ext>
            </a:extLst>
          </p:cNvPr>
          <p:cNvSpPr txBox="1"/>
          <p:nvPr/>
        </p:nvSpPr>
        <p:spPr>
          <a:xfrm>
            <a:off x="0" y="4879340"/>
            <a:ext cx="3271520" cy="264160"/>
          </a:xfrm>
          <a:prstGeom prst="rect">
            <a:avLst/>
          </a:prstGeom>
          <a:noFill/>
        </p:spPr>
        <p:txBody>
          <a:bodyPr wrap="square" lIns="0" tIns="0" rIns="0" bIns="0" rtlCol="0" anchor="b">
            <a:noAutofit/>
          </a:bodyPr>
          <a:lstStyle/>
          <a:p>
            <a:pPr eaLnBrk="1" fontAlgn="auto" hangingPunct="1">
              <a:spcBef>
                <a:spcPts val="0"/>
              </a:spcBef>
              <a:spcAft>
                <a:spcPts val="0"/>
              </a:spcAft>
            </a:pP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lang="en-GB" sz="1400" dirty="0">
                <a:solidFill>
                  <a:schemeClr val="bg1"/>
                </a:solidFill>
              </a:rPr>
              <a:t>Photo by Luke Chesser on </a:t>
            </a:r>
            <a:r>
              <a:rPr lang="en-GB" sz="1400" dirty="0" err="1">
                <a:solidFill>
                  <a:schemeClr val="bg1"/>
                </a:solidFill>
              </a:rPr>
              <a:t>Unsplash</a:t>
            </a:r>
            <a:endParaRPr kumimoji="0" lang="en-GB" sz="1400" b="0" i="0" u="none" strike="noStrike" kern="1200" cap="none" spc="0" normalizeH="0" baseline="0" noProof="0" dirty="0">
              <a:ln>
                <a:noFill/>
              </a:ln>
              <a:solidFill>
                <a:schemeClr val="bg1"/>
              </a:solidFill>
              <a:effectLst/>
              <a:uLnTx/>
              <a:uFillTx/>
              <a:latin typeface="+mn-lt"/>
              <a:cs typeface="+mn-cs"/>
            </a:endParaRPr>
          </a:p>
        </p:txBody>
      </p:sp>
      <p:sp>
        <p:nvSpPr>
          <p:cNvPr id="7" name="TextBox 6">
            <a:extLst>
              <a:ext uri="{FF2B5EF4-FFF2-40B4-BE49-F238E27FC236}">
                <a16:creationId xmlns:a16="http://schemas.microsoft.com/office/drawing/2014/main" id="{F614DEB2-FC54-6241-B679-F94F6279CF1D}"/>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5630929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64A90-FDCD-854C-8270-6F56F8EF54CA}"/>
              </a:ext>
            </a:extLst>
          </p:cNvPr>
          <p:cNvSpPr txBox="1"/>
          <p:nvPr/>
        </p:nvSpPr>
        <p:spPr>
          <a:xfrm>
            <a:off x="0" y="4625340"/>
            <a:ext cx="5313680" cy="518160"/>
          </a:xfrm>
          <a:prstGeom prst="rect">
            <a:avLst/>
          </a:prstGeom>
          <a:noFill/>
        </p:spPr>
        <p:txBody>
          <a:bodyPr wrap="square" lIns="0" tIns="0" rIns="0" bIns="0" rtlCol="0" anchor="b">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From 346 responses</a:t>
            </a:r>
          </a:p>
          <a:p>
            <a:pPr eaLnBrk="1" fontAlgn="auto" hangingPunct="1">
              <a:spcBef>
                <a:spcPts val="0"/>
              </a:spcBef>
              <a:spcAft>
                <a:spcPts val="0"/>
              </a:spcAft>
            </a:pPr>
            <a:r>
              <a:rPr lang="en-GB" sz="1400" dirty="0">
                <a:solidFill>
                  <a:schemeClr val="bg1"/>
                </a:solidFill>
                <a:latin typeface="+mn-lt"/>
              </a:rPr>
              <a:t>https://github.com/sgibson91/mybinder.org-user-survey-nlp</a:t>
            </a:r>
            <a:endParaRPr kumimoji="0" lang="en-GB" sz="1400" b="0" i="0" u="none" strike="noStrike" kern="1200" cap="none" spc="0" normalizeH="0" baseline="0" noProof="0" dirty="0">
              <a:ln>
                <a:noFill/>
              </a:ln>
              <a:solidFill>
                <a:schemeClr val="bg1"/>
              </a:solidFill>
              <a:effectLst/>
              <a:uLnTx/>
              <a:uFillTx/>
              <a:latin typeface="+mn-lt"/>
              <a:cs typeface="+mn-cs"/>
            </a:endParaRPr>
          </a:p>
        </p:txBody>
      </p:sp>
      <p:pic>
        <p:nvPicPr>
          <p:cNvPr id="10" name="Picture Placeholder 9" descr="A screenshot of a cell phone&#10;&#10;Description automatically generated">
            <a:extLst>
              <a:ext uri="{FF2B5EF4-FFF2-40B4-BE49-F238E27FC236}">
                <a16:creationId xmlns:a16="http://schemas.microsoft.com/office/drawing/2014/main" id="{902D5054-31A6-104E-B47B-688960A44DE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714" t="4038" r="7360"/>
          <a:stretch/>
        </p:blipFill>
        <p:spPr>
          <a:xfrm>
            <a:off x="1371600" y="92468"/>
            <a:ext cx="6400800" cy="4604992"/>
          </a:xfrm>
        </p:spPr>
      </p:pic>
      <p:sp>
        <p:nvSpPr>
          <p:cNvPr id="11" name="TextBox 10">
            <a:extLst>
              <a:ext uri="{FF2B5EF4-FFF2-40B4-BE49-F238E27FC236}">
                <a16:creationId xmlns:a16="http://schemas.microsoft.com/office/drawing/2014/main" id="{98F5CF87-A344-0740-871D-B8B5419C5271}"/>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697706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64A90-FDCD-854C-8270-6F56F8EF54CA}"/>
              </a:ext>
            </a:extLst>
          </p:cNvPr>
          <p:cNvSpPr txBox="1"/>
          <p:nvPr/>
        </p:nvSpPr>
        <p:spPr>
          <a:xfrm>
            <a:off x="0" y="4625340"/>
            <a:ext cx="5313680" cy="518160"/>
          </a:xfrm>
          <a:prstGeom prst="rect">
            <a:avLst/>
          </a:prstGeom>
          <a:noFill/>
        </p:spPr>
        <p:txBody>
          <a:bodyPr wrap="square" lIns="0" tIns="0" rIns="0" bIns="0" rtlCol="0" anchor="b">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From 346 responses</a:t>
            </a:r>
          </a:p>
          <a:p>
            <a:pPr eaLnBrk="1" fontAlgn="auto" hangingPunct="1">
              <a:spcBef>
                <a:spcPts val="0"/>
              </a:spcBef>
              <a:spcAft>
                <a:spcPts val="0"/>
              </a:spcAft>
            </a:pPr>
            <a:r>
              <a:rPr lang="en-GB" sz="1400" dirty="0">
                <a:solidFill>
                  <a:schemeClr val="bg1"/>
                </a:solidFill>
                <a:latin typeface="+mn-lt"/>
              </a:rPr>
              <a:t>https://github.com/sgibson91/mybinder.org-user-survey-nlp</a:t>
            </a:r>
            <a:endParaRPr kumimoji="0" lang="en-GB" sz="1400" b="0" i="0" u="none" strike="noStrike" kern="1200" cap="none" spc="0" normalizeH="0" baseline="0" noProof="0" dirty="0">
              <a:ln>
                <a:noFill/>
              </a:ln>
              <a:solidFill>
                <a:schemeClr val="bg1"/>
              </a:solidFill>
              <a:effectLst/>
              <a:uLnTx/>
              <a:uFillTx/>
              <a:latin typeface="+mn-lt"/>
              <a:cs typeface="+mn-cs"/>
            </a:endParaRPr>
          </a:p>
        </p:txBody>
      </p:sp>
      <p:pic>
        <p:nvPicPr>
          <p:cNvPr id="11" name="Picture Placeholder 10" descr="A close up of a logo&#10;&#10;Description automatically generated">
            <a:extLst>
              <a:ext uri="{FF2B5EF4-FFF2-40B4-BE49-F238E27FC236}">
                <a16:creationId xmlns:a16="http://schemas.microsoft.com/office/drawing/2014/main" id="{5F271A0A-CE2A-2B42-92B6-A1F337ACC24D}"/>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82" b="4527"/>
          <a:stretch/>
        </p:blipFill>
        <p:spPr>
          <a:xfrm>
            <a:off x="128860" y="763498"/>
            <a:ext cx="8886279" cy="3616503"/>
          </a:xfrm>
        </p:spPr>
      </p:pic>
      <p:sp>
        <p:nvSpPr>
          <p:cNvPr id="12" name="TextBox 11">
            <a:extLst>
              <a:ext uri="{FF2B5EF4-FFF2-40B4-BE49-F238E27FC236}">
                <a16:creationId xmlns:a16="http://schemas.microsoft.com/office/drawing/2014/main" id="{483B805C-F706-DB44-91E8-83689CAF2917}"/>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8772865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5C64A90-FDCD-854C-8270-6F56F8EF54CA}"/>
              </a:ext>
            </a:extLst>
          </p:cNvPr>
          <p:cNvSpPr txBox="1"/>
          <p:nvPr/>
        </p:nvSpPr>
        <p:spPr>
          <a:xfrm>
            <a:off x="0" y="4625340"/>
            <a:ext cx="5313680" cy="518160"/>
          </a:xfrm>
          <a:prstGeom prst="rect">
            <a:avLst/>
          </a:prstGeom>
          <a:noFill/>
        </p:spPr>
        <p:txBody>
          <a:bodyPr wrap="square" lIns="0" tIns="0" rIns="0" bIns="0" rtlCol="0" anchor="b">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From 346 responses</a:t>
            </a:r>
          </a:p>
          <a:p>
            <a:pPr eaLnBrk="1" fontAlgn="auto" hangingPunct="1">
              <a:spcBef>
                <a:spcPts val="0"/>
              </a:spcBef>
              <a:spcAft>
                <a:spcPts val="0"/>
              </a:spcAft>
            </a:pPr>
            <a:r>
              <a:rPr lang="en-GB" sz="1400" dirty="0">
                <a:solidFill>
                  <a:schemeClr val="bg1"/>
                </a:solidFill>
                <a:latin typeface="+mn-lt"/>
              </a:rPr>
              <a:t>https://github.com/sgibson91/mybinder.org-user-survey-nlp</a:t>
            </a:r>
            <a:endParaRPr kumimoji="0" lang="en-GB" sz="1400" b="0" i="0" u="none" strike="noStrike" kern="1200" cap="none" spc="0" normalizeH="0" baseline="0" noProof="0" dirty="0">
              <a:ln>
                <a:noFill/>
              </a:ln>
              <a:solidFill>
                <a:schemeClr val="bg1"/>
              </a:solidFill>
              <a:effectLst/>
              <a:uLnTx/>
              <a:uFillTx/>
              <a:latin typeface="+mn-lt"/>
              <a:cs typeface="+mn-cs"/>
            </a:endParaRPr>
          </a:p>
        </p:txBody>
      </p:sp>
      <p:sp>
        <p:nvSpPr>
          <p:cNvPr id="10" name="Text Placeholder 9">
            <a:extLst>
              <a:ext uri="{FF2B5EF4-FFF2-40B4-BE49-F238E27FC236}">
                <a16:creationId xmlns:a16="http://schemas.microsoft.com/office/drawing/2014/main" id="{09A5A425-7CC8-9A40-974C-D684D8736805}"/>
              </a:ext>
            </a:extLst>
          </p:cNvPr>
          <p:cNvSpPr>
            <a:spLocks noGrp="1"/>
          </p:cNvSpPr>
          <p:nvPr>
            <p:ph type="body" sz="quarter" idx="20"/>
          </p:nvPr>
        </p:nvSpPr>
        <p:spPr/>
        <p:txBody>
          <a:bodyPr>
            <a:normAutofit/>
          </a:bodyPr>
          <a:lstStyle/>
          <a:p>
            <a:r>
              <a:rPr lang="en-GB" sz="2300" dirty="0"/>
              <a:t>If you could change one thing about Binder, what would it be?</a:t>
            </a:r>
          </a:p>
        </p:txBody>
      </p:sp>
      <p:pic>
        <p:nvPicPr>
          <p:cNvPr id="12" name="Picture 11">
            <a:extLst>
              <a:ext uri="{FF2B5EF4-FFF2-40B4-BE49-F238E27FC236}">
                <a16:creationId xmlns:a16="http://schemas.microsoft.com/office/drawing/2014/main" id="{D606154B-0CEB-8D42-8F97-79684872E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2642" y="1600186"/>
            <a:ext cx="4671358" cy="1943128"/>
          </a:xfrm>
          <a:prstGeom prst="rect">
            <a:avLst/>
          </a:prstGeom>
        </p:spPr>
      </p:pic>
      <p:pic>
        <p:nvPicPr>
          <p:cNvPr id="14" name="Picture 13" descr="A close up of a newspaper&#10;&#10;Description automatically generated">
            <a:extLst>
              <a:ext uri="{FF2B5EF4-FFF2-40B4-BE49-F238E27FC236}">
                <a16:creationId xmlns:a16="http://schemas.microsoft.com/office/drawing/2014/main" id="{8DC1493B-73E7-FA40-A108-F691C8C988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0" y="761813"/>
            <a:ext cx="3970524" cy="3970524"/>
          </a:xfrm>
          <a:prstGeom prst="rect">
            <a:avLst/>
          </a:prstGeom>
        </p:spPr>
      </p:pic>
      <p:sp>
        <p:nvSpPr>
          <p:cNvPr id="15" name="TextBox 14">
            <a:extLst>
              <a:ext uri="{FF2B5EF4-FFF2-40B4-BE49-F238E27FC236}">
                <a16:creationId xmlns:a16="http://schemas.microsoft.com/office/drawing/2014/main" id="{83DD2E59-6058-AB42-B150-DA1A76A361CE}"/>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363581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DF4DC4-CA8E-F14E-88E7-34652EACC169}"/>
              </a:ext>
            </a:extLst>
          </p:cNvPr>
          <p:cNvSpPr>
            <a:spLocks noGrp="1"/>
          </p:cNvSpPr>
          <p:nvPr>
            <p:ph type="body" sz="quarter" idx="20"/>
          </p:nvPr>
        </p:nvSpPr>
        <p:spPr/>
        <p:txBody>
          <a:bodyPr/>
          <a:lstStyle/>
          <a:p>
            <a:r>
              <a:rPr lang="en-GB" dirty="0"/>
              <a:t>Picking up speed</a:t>
            </a:r>
          </a:p>
        </p:txBody>
      </p:sp>
      <p:sp>
        <p:nvSpPr>
          <p:cNvPr id="3" name="Right Arrow 2">
            <a:extLst>
              <a:ext uri="{FF2B5EF4-FFF2-40B4-BE49-F238E27FC236}">
                <a16:creationId xmlns:a16="http://schemas.microsoft.com/office/drawing/2014/main" id="{0F133F56-362F-CF4C-B0E7-8235AB71A0C9}"/>
              </a:ext>
            </a:extLst>
          </p:cNvPr>
          <p:cNvSpPr/>
          <p:nvPr/>
        </p:nvSpPr>
        <p:spPr>
          <a:xfrm>
            <a:off x="1198880" y="1931670"/>
            <a:ext cx="3159760" cy="1280160"/>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UPSTREAM</a:t>
            </a:r>
          </a:p>
        </p:txBody>
      </p:sp>
      <p:pic>
        <p:nvPicPr>
          <p:cNvPr id="7" name="Picture 6" descr="A picture containing clock&#10;&#10;Description automatically generated">
            <a:extLst>
              <a:ext uri="{FF2B5EF4-FFF2-40B4-BE49-F238E27FC236}">
                <a16:creationId xmlns:a16="http://schemas.microsoft.com/office/drawing/2014/main" id="{78666A7F-6ECA-344F-B656-B419D8958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3362" y="1214072"/>
            <a:ext cx="1503964" cy="1280160"/>
          </a:xfrm>
          <a:prstGeom prst="rect">
            <a:avLst/>
          </a:prstGeom>
        </p:spPr>
      </p:pic>
      <p:pic>
        <p:nvPicPr>
          <p:cNvPr id="9" name="Picture 8" descr="A close up of a logo&#10;&#10;Description automatically generated">
            <a:extLst>
              <a:ext uri="{FF2B5EF4-FFF2-40B4-BE49-F238E27FC236}">
                <a16:creationId xmlns:a16="http://schemas.microsoft.com/office/drawing/2014/main" id="{41B4C0B2-9168-4D40-9DF2-F4E2F4FA2262}"/>
              </a:ext>
            </a:extLst>
          </p:cNvPr>
          <p:cNvPicPr>
            <a:picLocks noChangeAspect="1"/>
          </p:cNvPicPr>
          <p:nvPr/>
        </p:nvPicPr>
        <p:blipFill rotWithShape="1">
          <a:blip r:embed="rId4">
            <a:extLst>
              <a:ext uri="{28A0092B-C50C-407E-A947-70E740481C1C}">
                <a14:useLocalDpi xmlns:a14="http://schemas.microsoft.com/office/drawing/2010/main" val="0"/>
              </a:ext>
            </a:extLst>
          </a:blip>
          <a:srcRect l="22596" t="2937" r="23501"/>
          <a:stretch/>
        </p:blipFill>
        <p:spPr>
          <a:xfrm>
            <a:off x="5293362" y="2712720"/>
            <a:ext cx="1581802" cy="1513920"/>
          </a:xfrm>
          <a:prstGeom prst="rect">
            <a:avLst/>
          </a:prstGeom>
        </p:spPr>
      </p:pic>
      <p:sp>
        <p:nvSpPr>
          <p:cNvPr id="10" name="TextBox 9">
            <a:extLst>
              <a:ext uri="{FF2B5EF4-FFF2-40B4-BE49-F238E27FC236}">
                <a16:creationId xmlns:a16="http://schemas.microsoft.com/office/drawing/2014/main" id="{E4C8BFCB-60E0-CC4D-917F-1D2B38F38BA4}"/>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69149606"/>
      </p:ext>
    </p:extLst>
  </p:cSld>
  <p:clrMapOvr>
    <a:masterClrMapping/>
  </p:clrMapOvr>
  <mc:AlternateContent xmlns:mc="http://schemas.openxmlformats.org/markup-compatibility/2006" xmlns:p14="http://schemas.microsoft.com/office/powerpoint/2010/main">
    <mc:Choice Requires="p14">
      <p:transition spd="slow" p14:dur="2000" advTm="19153"/>
    </mc:Choice>
    <mc:Fallback xmlns="">
      <p:transition spd="slow" advTm="19153"/>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977C87-B054-734D-AD27-53435DF14279}"/>
              </a:ext>
            </a:extLst>
          </p:cNvPr>
          <p:cNvSpPr>
            <a:spLocks noGrp="1"/>
          </p:cNvSpPr>
          <p:nvPr>
            <p:ph type="body" sz="quarter" idx="20"/>
          </p:nvPr>
        </p:nvSpPr>
        <p:spPr/>
        <p:txBody>
          <a:bodyPr/>
          <a:lstStyle/>
          <a:p>
            <a:r>
              <a:rPr lang="en-GB" dirty="0"/>
              <a:t>Community Guidance</a:t>
            </a:r>
          </a:p>
        </p:txBody>
      </p:sp>
      <p:pic>
        <p:nvPicPr>
          <p:cNvPr id="5" name="Picture 4" descr="A screenshot of a cell phone&#10;&#10;Description automatically generated">
            <a:extLst>
              <a:ext uri="{FF2B5EF4-FFF2-40B4-BE49-F238E27FC236}">
                <a16:creationId xmlns:a16="http://schemas.microsoft.com/office/drawing/2014/main" id="{C40511BA-BE4F-3247-B020-3CAE0C493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35100"/>
            <a:ext cx="4535425" cy="29743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FE2F0800-65A9-9C41-BBB7-52BDA593D5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8577" y="1435100"/>
            <a:ext cx="4535425" cy="2974340"/>
          </a:xfrm>
          <a:prstGeom prst="rect">
            <a:avLst/>
          </a:prstGeom>
        </p:spPr>
      </p:pic>
      <p:sp>
        <p:nvSpPr>
          <p:cNvPr id="8" name="TextBox 7">
            <a:extLst>
              <a:ext uri="{FF2B5EF4-FFF2-40B4-BE49-F238E27FC236}">
                <a16:creationId xmlns:a16="http://schemas.microsoft.com/office/drawing/2014/main" id="{AD62708E-D047-8A42-A56F-4A7B8B634B32}"/>
              </a:ext>
            </a:extLst>
          </p:cNvPr>
          <p:cNvSpPr txBox="1"/>
          <p:nvPr/>
        </p:nvSpPr>
        <p:spPr>
          <a:xfrm>
            <a:off x="0" y="4594916"/>
            <a:ext cx="4846320" cy="548584"/>
          </a:xfrm>
          <a:prstGeom prst="rect">
            <a:avLst/>
          </a:prstGeom>
          <a:noFill/>
        </p:spPr>
        <p:txBody>
          <a:bodyPr wrap="square" lIns="0" tIns="0" rIns="0" bIns="0" rtlCol="0" anchor="b">
            <a:noAutofit/>
          </a:bodyPr>
          <a:lstStyle/>
          <a:p>
            <a:pPr eaLnBrk="1" fontAlgn="auto" hangingPunct="1">
              <a:spcBef>
                <a:spcPts val="0"/>
              </a:spcBef>
              <a:spcAft>
                <a:spcPts val="0"/>
              </a:spcAft>
            </a:pPr>
            <a:r>
              <a:rPr lang="en-GB" sz="1400" dirty="0">
                <a:solidFill>
                  <a:schemeClr val="bg1"/>
                </a:solidFill>
              </a:rPr>
              <a:t>https://discourse.jupyter.org/t/how-to-reduce-mybinder-org-repository-startup-time/4956</a:t>
            </a:r>
            <a:endParaRPr kumimoji="0" lang="en-GB" sz="1400" b="0" i="0" u="none" strike="noStrike" kern="1200" cap="none" spc="0" normalizeH="0" baseline="0" noProof="0" dirty="0">
              <a:ln>
                <a:noFill/>
              </a:ln>
              <a:solidFill>
                <a:schemeClr val="bg1"/>
              </a:solidFill>
              <a:effectLst/>
              <a:uLnTx/>
              <a:uFillTx/>
              <a:latin typeface="+mn-lt"/>
              <a:cs typeface="+mn-cs"/>
            </a:endParaRPr>
          </a:p>
        </p:txBody>
      </p:sp>
      <p:sp>
        <p:nvSpPr>
          <p:cNvPr id="9" name="TextBox 8">
            <a:extLst>
              <a:ext uri="{FF2B5EF4-FFF2-40B4-BE49-F238E27FC236}">
                <a16:creationId xmlns:a16="http://schemas.microsoft.com/office/drawing/2014/main" id="{D71D7A24-3B37-544D-A40D-FAF05DE05086}"/>
              </a:ext>
            </a:extLst>
          </p:cNvPr>
          <p:cNvSpPr txBox="1"/>
          <p:nvPr/>
        </p:nvSpPr>
        <p:spPr>
          <a:xfrm>
            <a:off x="111760" y="1112464"/>
            <a:ext cx="6715760" cy="238816"/>
          </a:xfrm>
          <a:prstGeom prst="rect">
            <a:avLst/>
          </a:prstGeom>
          <a:noFill/>
        </p:spPr>
        <p:txBody>
          <a:bodyPr wrap="square" lIns="0" tIns="0" rIns="0" bIns="0" rtlCol="0">
            <a:no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600" b="0" i="0" u="none" strike="noStrike" kern="1200" cap="none" spc="0" normalizeH="0" baseline="0" noProof="0" dirty="0">
                <a:ln>
                  <a:noFill/>
                </a:ln>
                <a:solidFill>
                  <a:schemeClr val="bg1"/>
                </a:solidFill>
                <a:effectLst/>
                <a:uLnTx/>
                <a:uFillTx/>
                <a:latin typeface="+mn-lt"/>
                <a:ea typeface="+mn-ea"/>
                <a:cs typeface="+mn-cs"/>
              </a:rPr>
              <a:t>We have written advice on best practices for achieving faster launch times</a:t>
            </a:r>
          </a:p>
        </p:txBody>
      </p:sp>
      <p:sp>
        <p:nvSpPr>
          <p:cNvPr id="10" name="TextBox 9">
            <a:extLst>
              <a:ext uri="{FF2B5EF4-FFF2-40B4-BE49-F238E27FC236}">
                <a16:creationId xmlns:a16="http://schemas.microsoft.com/office/drawing/2014/main" id="{0185115F-A873-7E4D-8B92-CE5C12DBE328}"/>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3876824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54ED8C-A86D-1745-8321-549AA2E6F2F1}"/>
              </a:ext>
            </a:extLst>
          </p:cNvPr>
          <p:cNvSpPr>
            <a:spLocks noGrp="1"/>
          </p:cNvSpPr>
          <p:nvPr>
            <p:ph type="body" sz="quarter" idx="13"/>
          </p:nvPr>
        </p:nvSpPr>
        <p:spPr/>
        <p:txBody>
          <a:bodyPr/>
          <a:lstStyle/>
          <a:p>
            <a:r>
              <a:rPr lang="en-GB" dirty="0"/>
              <a:t>Community</a:t>
            </a:r>
          </a:p>
        </p:txBody>
      </p:sp>
      <p:pic>
        <p:nvPicPr>
          <p:cNvPr id="6" name="Picture Placeholder 5" descr="A close up of a logo&#10;&#10;Description automatically generated">
            <a:extLst>
              <a:ext uri="{FF2B5EF4-FFF2-40B4-BE49-F238E27FC236}">
                <a16:creationId xmlns:a16="http://schemas.microsoft.com/office/drawing/2014/main" id="{DBCB955B-048E-2C41-9085-8AF2DFA77BC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1459" b="-226"/>
          <a:stretch/>
        </p:blipFill>
        <p:spPr>
          <a:xfrm>
            <a:off x="4479933" y="702658"/>
            <a:ext cx="4664067" cy="3109053"/>
          </a:xfrm>
        </p:spPr>
      </p:pic>
      <p:sp>
        <p:nvSpPr>
          <p:cNvPr id="4" name="Text Placeholder 3">
            <a:extLst>
              <a:ext uri="{FF2B5EF4-FFF2-40B4-BE49-F238E27FC236}">
                <a16:creationId xmlns:a16="http://schemas.microsoft.com/office/drawing/2014/main" id="{B1A68127-C2B0-5640-8A38-B86E87B5CEC1}"/>
              </a:ext>
            </a:extLst>
          </p:cNvPr>
          <p:cNvSpPr>
            <a:spLocks noGrp="1"/>
          </p:cNvSpPr>
          <p:nvPr>
            <p:ph type="body" sz="quarter" idx="12"/>
          </p:nvPr>
        </p:nvSpPr>
        <p:spPr/>
        <p:txBody>
          <a:bodyPr/>
          <a:lstStyle/>
          <a:p>
            <a:r>
              <a:rPr lang="en-GB" dirty="0"/>
              <a:t>Value meeting communities where they are</a:t>
            </a:r>
          </a:p>
          <a:p>
            <a:r>
              <a:rPr lang="en-GB" dirty="0"/>
              <a:t>Diversify our skills</a:t>
            </a:r>
          </a:p>
        </p:txBody>
      </p:sp>
      <p:pic>
        <p:nvPicPr>
          <p:cNvPr id="8" name="Picture 7" descr="A close up of a logo&#10;&#10;Description automatically generated">
            <a:extLst>
              <a:ext uri="{FF2B5EF4-FFF2-40B4-BE49-F238E27FC236}">
                <a16:creationId xmlns:a16="http://schemas.microsoft.com/office/drawing/2014/main" id="{58DD0887-8B3E-CA4F-B7FB-6C7829F12C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0944" y="3811711"/>
            <a:ext cx="2363056" cy="609476"/>
          </a:xfrm>
          <a:prstGeom prst="rect">
            <a:avLst/>
          </a:prstGeom>
        </p:spPr>
      </p:pic>
      <p:sp>
        <p:nvSpPr>
          <p:cNvPr id="9" name="TextBox 8">
            <a:extLst>
              <a:ext uri="{FF2B5EF4-FFF2-40B4-BE49-F238E27FC236}">
                <a16:creationId xmlns:a16="http://schemas.microsoft.com/office/drawing/2014/main" id="{3F1E6207-6998-3144-B1C7-369F5F0A1F5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0353838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7547625-BFEB-49B7-BF26-4ED6BF2B92FF}"/>
              </a:ext>
            </a:extLst>
          </p:cNvPr>
          <p:cNvSpPr>
            <a:spLocks noGrp="1"/>
          </p:cNvSpPr>
          <p:nvPr>
            <p:ph type="body" sz="quarter" idx="20"/>
          </p:nvPr>
        </p:nvSpPr>
        <p:spPr/>
        <p:txBody>
          <a:bodyPr/>
          <a:lstStyle/>
          <a:p>
            <a:r>
              <a:rPr lang="en-GB" sz="2800" dirty="0"/>
              <a:t>Find out more and get involved</a:t>
            </a:r>
          </a:p>
        </p:txBody>
      </p:sp>
      <p:sp>
        <p:nvSpPr>
          <p:cNvPr id="4" name="Text Placeholder 3">
            <a:extLst>
              <a:ext uri="{FF2B5EF4-FFF2-40B4-BE49-F238E27FC236}">
                <a16:creationId xmlns:a16="http://schemas.microsoft.com/office/drawing/2014/main" id="{FF06B5A0-1EEF-4427-85D5-E869E10D7E9D}"/>
              </a:ext>
            </a:extLst>
          </p:cNvPr>
          <p:cNvSpPr>
            <a:spLocks noGrp="1"/>
          </p:cNvSpPr>
          <p:nvPr>
            <p:ph type="body" sz="quarter" idx="14"/>
          </p:nvPr>
        </p:nvSpPr>
        <p:spPr>
          <a:xfrm>
            <a:off x="431801" y="1196390"/>
            <a:ext cx="8273626" cy="3724931"/>
          </a:xfrm>
        </p:spPr>
        <p:txBody>
          <a:bodyPr/>
          <a:lstStyle/>
          <a:p>
            <a:pPr>
              <a:spcAft>
                <a:spcPts val="600"/>
              </a:spcAft>
            </a:pPr>
            <a:r>
              <a:rPr lang="en-GB" sz="2000" dirty="0"/>
              <a:t>GitHub: </a:t>
            </a:r>
            <a:r>
              <a:rPr lang="en-GB" sz="2000" dirty="0">
                <a:solidFill>
                  <a:schemeClr val="accent3"/>
                </a:solidFill>
                <a:hlinkClick r:id="rId3">
                  <a:extLst>
                    <a:ext uri="{A12FA001-AC4F-418D-AE19-62706E023703}">
                      <ahyp:hlinkClr xmlns:ahyp="http://schemas.microsoft.com/office/drawing/2018/hyperlinkcolor" val="tx"/>
                    </a:ext>
                  </a:extLst>
                </a:hlinkClick>
              </a:rPr>
              <a:t>https://github.com/jupyterhub/binderhub</a:t>
            </a:r>
            <a:endParaRPr lang="en-GB" sz="2000" u="sng" dirty="0">
              <a:solidFill>
                <a:schemeClr val="accent3"/>
              </a:solidFill>
            </a:endParaRPr>
          </a:p>
          <a:p>
            <a:pPr>
              <a:spcAft>
                <a:spcPts val="600"/>
              </a:spcAft>
            </a:pPr>
            <a:r>
              <a:rPr lang="en-GB" sz="2000" dirty="0"/>
              <a:t>Website: </a:t>
            </a:r>
            <a:r>
              <a:rPr lang="en-GB" sz="2000" u="sng" dirty="0">
                <a:solidFill>
                  <a:schemeClr val="accent3"/>
                </a:solidFill>
                <a:hlinkClick r:id="rId4">
                  <a:extLst>
                    <a:ext uri="{A12FA001-AC4F-418D-AE19-62706E023703}">
                      <ahyp:hlinkClr xmlns:ahyp="http://schemas.microsoft.com/office/drawing/2018/hyperlinkcolor" val="tx"/>
                    </a:ext>
                  </a:extLst>
                </a:hlinkClick>
              </a:rPr>
              <a:t>https://mybinder.readthedocs.io</a:t>
            </a:r>
            <a:r>
              <a:rPr lang="en-GB" sz="2000" dirty="0"/>
              <a:t> and </a:t>
            </a:r>
            <a:r>
              <a:rPr lang="en-GB" sz="2000" u="sng" dirty="0">
                <a:solidFill>
                  <a:schemeClr val="accent3"/>
                </a:solidFill>
                <a:hlinkClick r:id="rId5">
                  <a:extLst>
                    <a:ext uri="{A12FA001-AC4F-418D-AE19-62706E023703}">
                      <ahyp:hlinkClr xmlns:ahyp="http://schemas.microsoft.com/office/drawing/2018/hyperlinkcolor" val="tx"/>
                    </a:ext>
                  </a:extLst>
                </a:hlinkClick>
              </a:rPr>
              <a:t>https://mybinder.org</a:t>
            </a:r>
            <a:endParaRPr lang="en-GB" sz="2000" u="sng" dirty="0">
              <a:solidFill>
                <a:schemeClr val="accent3"/>
              </a:solidFill>
            </a:endParaRPr>
          </a:p>
          <a:p>
            <a:pPr>
              <a:spcAft>
                <a:spcPts val="600"/>
              </a:spcAft>
            </a:pPr>
            <a:r>
              <a:rPr lang="en-GB" sz="2000" dirty="0"/>
              <a:t>Discourse: </a:t>
            </a:r>
            <a:r>
              <a:rPr lang="en-GB" sz="2000" dirty="0">
                <a:solidFill>
                  <a:schemeClr val="accent3"/>
                </a:solidFill>
                <a:hlinkClick r:id="rId6">
                  <a:extLst>
                    <a:ext uri="{A12FA001-AC4F-418D-AE19-62706E023703}">
                      <ahyp:hlinkClr xmlns:ahyp="http://schemas.microsoft.com/office/drawing/2018/hyperlinkcolor" val="tx"/>
                    </a:ext>
                  </a:extLst>
                </a:hlinkClick>
              </a:rPr>
              <a:t>https://discourse.jupyter.org/c/binder</a:t>
            </a:r>
            <a:endParaRPr lang="en-GB" sz="2000" dirty="0">
              <a:solidFill>
                <a:schemeClr val="accent3"/>
              </a:solidFill>
            </a:endParaRPr>
          </a:p>
          <a:p>
            <a:pPr>
              <a:spcAft>
                <a:spcPts val="600"/>
              </a:spcAft>
            </a:pPr>
            <a:r>
              <a:rPr lang="en-GB" sz="2000" dirty="0" err="1"/>
              <a:t>Gitter</a:t>
            </a:r>
            <a:r>
              <a:rPr lang="en-GB" sz="2000" dirty="0"/>
              <a:t>: </a:t>
            </a:r>
            <a:r>
              <a:rPr lang="en-GB" sz="2000" dirty="0">
                <a:solidFill>
                  <a:schemeClr val="accent3"/>
                </a:solidFill>
                <a:hlinkClick r:id="rId7">
                  <a:extLst>
                    <a:ext uri="{A12FA001-AC4F-418D-AE19-62706E023703}">
                      <ahyp:hlinkClr xmlns:ahyp="http://schemas.microsoft.com/office/drawing/2018/hyperlinkcolor" val="tx"/>
                    </a:ext>
                  </a:extLst>
                </a:hlinkClick>
              </a:rPr>
              <a:t>https://gitter.im/jupyterhub/binder</a:t>
            </a:r>
            <a:endParaRPr lang="en-GB" sz="2000" dirty="0">
              <a:solidFill>
                <a:schemeClr val="accent3"/>
              </a:solidFill>
            </a:endParaRPr>
          </a:p>
          <a:p>
            <a:pPr>
              <a:spcAft>
                <a:spcPts val="600"/>
              </a:spcAft>
            </a:pPr>
            <a:r>
              <a:rPr lang="en-GB" sz="2000" dirty="0"/>
              <a:t>Twitter:</a:t>
            </a:r>
            <a:r>
              <a:rPr lang="en-GB" sz="2000" dirty="0">
                <a:solidFill>
                  <a:schemeClr val="accent3"/>
                </a:solidFill>
              </a:rPr>
              <a:t> </a:t>
            </a:r>
            <a:r>
              <a:rPr lang="en-GB" sz="2000" u="sng" dirty="0">
                <a:solidFill>
                  <a:schemeClr val="accent3"/>
                </a:solidFill>
              </a:rPr>
              <a:t>@</a:t>
            </a:r>
            <a:r>
              <a:rPr lang="en-GB" sz="2000" u="sng" dirty="0" err="1">
                <a:solidFill>
                  <a:schemeClr val="accent3"/>
                </a:solidFill>
              </a:rPr>
              <a:t>mybinderteam</a:t>
            </a:r>
            <a:endParaRPr lang="en-GB" sz="2000" u="sng" dirty="0">
              <a:solidFill>
                <a:schemeClr val="accent3"/>
              </a:solidFill>
            </a:endParaRPr>
          </a:p>
          <a:p>
            <a:pPr>
              <a:spcAft>
                <a:spcPts val="600"/>
              </a:spcAft>
            </a:pPr>
            <a:r>
              <a:rPr lang="en-GB" sz="2000" dirty="0"/>
              <a:t>Binder tutorial: </a:t>
            </a:r>
            <a:r>
              <a:rPr lang="en-GB" sz="2000" u="sng" dirty="0" err="1">
                <a:solidFill>
                  <a:schemeClr val="accent3"/>
                </a:solidFill>
              </a:rPr>
              <a:t>bit.ly</a:t>
            </a:r>
            <a:r>
              <a:rPr lang="en-GB" sz="2000" u="sng" dirty="0">
                <a:solidFill>
                  <a:schemeClr val="accent3"/>
                </a:solidFill>
              </a:rPr>
              <a:t>/zero-to-binder-python</a:t>
            </a:r>
          </a:p>
          <a:p>
            <a:pPr>
              <a:spcAft>
                <a:spcPts val="600"/>
              </a:spcAft>
            </a:pPr>
            <a:r>
              <a:rPr lang="en-GB" sz="2000" dirty="0"/>
              <a:t>Build a </a:t>
            </a:r>
            <a:r>
              <a:rPr lang="en-GB" sz="2000" dirty="0" err="1"/>
              <a:t>BinderHub</a:t>
            </a:r>
            <a:r>
              <a:rPr lang="en-GB" sz="2000" dirty="0"/>
              <a:t>: </a:t>
            </a:r>
            <a:r>
              <a:rPr lang="en-GB" sz="2000" u="sng" dirty="0" err="1">
                <a:solidFill>
                  <a:schemeClr val="accent3"/>
                </a:solidFill>
              </a:rPr>
              <a:t>bit.ly</a:t>
            </a:r>
            <a:r>
              <a:rPr lang="en-GB" sz="2000" u="sng" dirty="0">
                <a:solidFill>
                  <a:schemeClr val="accent3"/>
                </a:solidFill>
              </a:rPr>
              <a:t>/zero-to-</a:t>
            </a:r>
            <a:r>
              <a:rPr lang="en-GB" sz="2000" u="sng" dirty="0" err="1">
                <a:solidFill>
                  <a:schemeClr val="accent3"/>
                </a:solidFill>
              </a:rPr>
              <a:t>binderhub</a:t>
            </a:r>
            <a:r>
              <a:rPr lang="en-GB" sz="2000" u="sng" dirty="0">
                <a:solidFill>
                  <a:schemeClr val="accent3"/>
                </a:solidFill>
              </a:rPr>
              <a:t>-workshop</a:t>
            </a:r>
          </a:p>
        </p:txBody>
      </p:sp>
      <p:sp>
        <p:nvSpPr>
          <p:cNvPr id="7" name="TextBox 6">
            <a:extLst>
              <a:ext uri="{FF2B5EF4-FFF2-40B4-BE49-F238E27FC236}">
                <a16:creationId xmlns:a16="http://schemas.microsoft.com/office/drawing/2014/main" id="{99B7CCFE-0F8B-6241-884D-A70ACB62A926}"/>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881359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E7E061F-47B7-4D61-85B9-9795A7BFB97C}"/>
              </a:ext>
            </a:extLst>
          </p:cNvPr>
          <p:cNvSpPr/>
          <p:nvPr/>
        </p:nvSpPr>
        <p:spPr>
          <a:xfrm>
            <a:off x="870331" y="409697"/>
            <a:ext cx="7560000" cy="387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Picture Placeholder 4">
            <a:extLst>
              <a:ext uri="{FF2B5EF4-FFF2-40B4-BE49-F238E27FC236}">
                <a16:creationId xmlns:a16="http://schemas.microsoft.com/office/drawing/2014/main" id="{864E3B77-F537-4813-9C2D-14166283D6C1}"/>
              </a:ext>
            </a:extLst>
          </p:cNvPr>
          <p:cNvGraphicFramePr>
            <a:graphicFrameLocks noGrp="1"/>
          </p:cNvGraphicFramePr>
          <p:nvPr>
            <p:ph type="pic" sz="quarter" idx="10"/>
          </p:nvPr>
        </p:nvGraphicFramePr>
        <p:xfrm>
          <a:off x="870331" y="411161"/>
          <a:ext cx="7560000" cy="3868536"/>
        </p:xfrm>
        <a:graphic>
          <a:graphicData uri="http://schemas.openxmlformats.org/drawingml/2006/table">
            <a:tbl>
              <a:tblPr firstRow="1" bandRow="1">
                <a:tableStyleId>{5C22544A-7EE6-4342-B048-85BDC9FD1C3A}</a:tableStyleId>
              </a:tblPr>
              <a:tblGrid>
                <a:gridCol w="840002">
                  <a:extLst>
                    <a:ext uri="{9D8B030D-6E8A-4147-A177-3AD203B41FA5}">
                      <a16:colId xmlns:a16="http://schemas.microsoft.com/office/drawing/2014/main" val="495368565"/>
                    </a:ext>
                  </a:extLst>
                </a:gridCol>
                <a:gridCol w="840002">
                  <a:extLst>
                    <a:ext uri="{9D8B030D-6E8A-4147-A177-3AD203B41FA5}">
                      <a16:colId xmlns:a16="http://schemas.microsoft.com/office/drawing/2014/main" val="1063661409"/>
                    </a:ext>
                  </a:extLst>
                </a:gridCol>
                <a:gridCol w="2939998">
                  <a:extLst>
                    <a:ext uri="{9D8B030D-6E8A-4147-A177-3AD203B41FA5}">
                      <a16:colId xmlns:a16="http://schemas.microsoft.com/office/drawing/2014/main" val="1479851905"/>
                    </a:ext>
                  </a:extLst>
                </a:gridCol>
                <a:gridCol w="2939998">
                  <a:extLst>
                    <a:ext uri="{9D8B030D-6E8A-4147-A177-3AD203B41FA5}">
                      <a16:colId xmlns:a16="http://schemas.microsoft.com/office/drawing/2014/main" val="188804056"/>
                    </a:ext>
                  </a:extLst>
                </a:gridCol>
              </a:tblGrid>
              <a:tr h="764223">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gridSpan="2">
                  <a:txBody>
                    <a:bodyPr/>
                    <a:lstStyle/>
                    <a:p>
                      <a:pPr algn="ctr"/>
                      <a:r>
                        <a:rPr lang="en-GB" sz="3600" dirty="0">
                          <a:solidFill>
                            <a:schemeClr val="bg1"/>
                          </a:solidFill>
                          <a:latin typeface="Gill Sans MT" panose="020B0502020104020203" pitchFamily="34" charset="0"/>
                        </a:rPr>
                        <a:t>Data</a:t>
                      </a:r>
                      <a:endParaRPr lang="en-GB" sz="4400" dirty="0">
                        <a:solidFill>
                          <a:schemeClr val="bg1"/>
                        </a:solidFill>
                        <a:latin typeface="Gill Sans MT" panose="020B0502020104020203" pitchFamily="34" charset="0"/>
                      </a:endParaRPr>
                    </a:p>
                  </a:txBody>
                  <a:tcPr marL="84670" marR="84670" marT="42335" marB="42335" anchor="ctr">
                    <a:solidFill>
                      <a:srgbClr val="008080"/>
                    </a:solidFill>
                  </a:tcPr>
                </a:tc>
                <a:tc hMerge="1">
                  <a:txBody>
                    <a:bodyPr/>
                    <a:lstStyle/>
                    <a:p>
                      <a:endParaRPr lang="en-GB" dirty="0"/>
                    </a:p>
                  </a:txBody>
                  <a:tcPr/>
                </a:tc>
                <a:extLst>
                  <a:ext uri="{0D108BD9-81ED-4DB2-BD59-A6C34878D82A}">
                    <a16:rowId xmlns:a16="http://schemas.microsoft.com/office/drawing/2014/main" val="2690884886"/>
                  </a:ext>
                </a:extLst>
              </a:tr>
              <a:tr h="674851">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endParaRPr lang="en-GB" sz="1800" dirty="0">
                        <a:latin typeface="Gill Sans MT" panose="020B0502020104020203" pitchFamily="34" charset="0"/>
                      </a:endParaRPr>
                    </a:p>
                  </a:txBody>
                  <a:tcPr marL="84670" marR="84670" marT="42335" marB="42335" anchor="ctr">
                    <a:noFill/>
                  </a:tcPr>
                </a:tc>
                <a:tc>
                  <a:txBody>
                    <a:bodyPr/>
                    <a:lstStyle/>
                    <a:p>
                      <a:pPr algn="ctr"/>
                      <a:r>
                        <a:rPr lang="en-GB" sz="2000" dirty="0">
                          <a:latin typeface="Gill Sans MT" panose="020B0502020104020203" pitchFamily="34" charset="0"/>
                        </a:rPr>
                        <a:t>Same</a:t>
                      </a:r>
                      <a:endParaRPr lang="en-GB" sz="2400" dirty="0">
                        <a:latin typeface="Gill Sans MT" panose="020B0502020104020203" pitchFamily="34" charset="0"/>
                      </a:endParaRPr>
                    </a:p>
                  </a:txBody>
                  <a:tcPr marL="84670" marR="84670" marT="42335" marB="42335" anchor="ctr">
                    <a:solidFill>
                      <a:srgbClr val="008080">
                        <a:alpha val="50000"/>
                      </a:srgbClr>
                    </a:solidFill>
                  </a:tcPr>
                </a:tc>
                <a:tc>
                  <a:txBody>
                    <a:bodyPr/>
                    <a:lstStyle/>
                    <a:p>
                      <a:pPr algn="ctr"/>
                      <a:r>
                        <a:rPr lang="en-GB" sz="2000" dirty="0">
                          <a:latin typeface="Gill Sans MT" panose="020B0502020104020203" pitchFamily="34" charset="0"/>
                        </a:rPr>
                        <a:t>Different</a:t>
                      </a:r>
                      <a:endParaRPr lang="en-GB" sz="2400" dirty="0">
                        <a:latin typeface="Gill Sans MT" panose="020B0502020104020203" pitchFamily="34" charset="0"/>
                      </a:endParaRPr>
                    </a:p>
                  </a:txBody>
                  <a:tcPr marL="84670" marR="84670" marT="42335" marB="42335" anchor="ctr">
                    <a:solidFill>
                      <a:srgbClr val="008080">
                        <a:alpha val="50000"/>
                      </a:srgbClr>
                    </a:solidFill>
                  </a:tcPr>
                </a:tc>
                <a:extLst>
                  <a:ext uri="{0D108BD9-81ED-4DB2-BD59-A6C34878D82A}">
                    <a16:rowId xmlns:a16="http://schemas.microsoft.com/office/drawing/2014/main" val="2299976131"/>
                  </a:ext>
                </a:extLst>
              </a:tr>
              <a:tr h="1214731">
                <a:tc rowSpan="2">
                  <a:txBody>
                    <a:bodyPr/>
                    <a:lstStyle/>
                    <a:p>
                      <a:pPr algn="ctr"/>
                      <a:r>
                        <a:rPr lang="en-GB" sz="3600" b="1" dirty="0">
                          <a:solidFill>
                            <a:schemeClr val="bg1"/>
                          </a:solidFill>
                          <a:latin typeface="Gill Sans MT" panose="020B0502020104020203" pitchFamily="34" charset="0"/>
                        </a:rPr>
                        <a:t>Analysis</a:t>
                      </a:r>
                    </a:p>
                  </a:txBody>
                  <a:tcPr marL="84670" marR="84670" marT="42335" marB="42335" vert="vert270" anchor="ctr">
                    <a:solidFill>
                      <a:srgbClr val="008080"/>
                    </a:solidFill>
                  </a:tcPr>
                </a:tc>
                <a:tc>
                  <a:txBody>
                    <a:bodyPr/>
                    <a:lstStyle/>
                    <a:p>
                      <a:pPr algn="ctr"/>
                      <a:r>
                        <a:rPr lang="en-GB" sz="2000" dirty="0">
                          <a:latin typeface="Gill Sans MT" panose="020B0502020104020203" pitchFamily="34" charset="0"/>
                        </a:rPr>
                        <a:t>Same</a:t>
                      </a: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Reproducible</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a:latin typeface="Gill Sans MT" panose="020B0502020104020203" pitchFamily="34" charset="0"/>
                        </a:rPr>
                        <a:t>Replicable</a:t>
                      </a:r>
                      <a:endParaRPr lang="en-GB" sz="16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3239240244"/>
                  </a:ext>
                </a:extLst>
              </a:tr>
              <a:tr h="1214731">
                <a:tc vMerge="1">
                  <a:txBody>
                    <a:bodyPr/>
                    <a:lstStyle/>
                    <a:p>
                      <a:endParaRPr lang="en-GB" dirty="0"/>
                    </a:p>
                  </a:txBody>
                  <a:tcPr/>
                </a:tc>
                <a:tc>
                  <a:txBody>
                    <a:bodyPr/>
                    <a:lstStyle/>
                    <a:p>
                      <a:pPr algn="ctr"/>
                      <a:r>
                        <a:rPr lang="en-GB" sz="2000" dirty="0">
                          <a:latin typeface="Gill Sans MT" panose="020B0502020104020203" pitchFamily="34" charset="0"/>
                        </a:rPr>
                        <a:t>Different</a:t>
                      </a:r>
                      <a:endParaRPr lang="en-GB" sz="1800" dirty="0">
                        <a:latin typeface="Gill Sans MT" panose="020B0502020104020203" pitchFamily="34" charset="0"/>
                      </a:endParaRPr>
                    </a:p>
                  </a:txBody>
                  <a:tcPr marL="84670" marR="84670" marT="42335" marB="42335" vert="vert270" anchor="ctr">
                    <a:solidFill>
                      <a:srgbClr val="008080">
                        <a:alpha val="50000"/>
                      </a:srgbClr>
                    </a:solidFill>
                  </a:tcPr>
                </a:tc>
                <a:tc>
                  <a:txBody>
                    <a:bodyPr/>
                    <a:lstStyle/>
                    <a:p>
                      <a:pPr algn="ctr"/>
                      <a:r>
                        <a:rPr lang="en-GB" sz="3200" dirty="0">
                          <a:latin typeface="Gill Sans MT" panose="020B0502020104020203" pitchFamily="34" charset="0"/>
                        </a:rPr>
                        <a:t>Robust</a:t>
                      </a:r>
                      <a:endParaRPr lang="en-GB" sz="1600" dirty="0">
                        <a:latin typeface="Gill Sans MT" panose="020B0502020104020203" pitchFamily="34" charset="0"/>
                      </a:endParaRPr>
                    </a:p>
                  </a:txBody>
                  <a:tcPr marL="84670" marR="84670" marT="42335" marB="42335" anchor="ctr">
                    <a:solidFill>
                      <a:srgbClr val="008080">
                        <a:alpha val="20000"/>
                      </a:srgbClr>
                    </a:solidFill>
                  </a:tcPr>
                </a:tc>
                <a:tc>
                  <a:txBody>
                    <a:bodyPr/>
                    <a:lstStyle/>
                    <a:p>
                      <a:pPr algn="ctr"/>
                      <a:r>
                        <a:rPr lang="en-GB" sz="3200" dirty="0" err="1">
                          <a:latin typeface="Gill Sans MT" panose="020B0502020104020203" pitchFamily="34" charset="0"/>
                        </a:rPr>
                        <a:t>Generalisable</a:t>
                      </a:r>
                      <a:endParaRPr lang="en-GB" sz="3200" dirty="0">
                        <a:latin typeface="Gill Sans MT" panose="020B0502020104020203" pitchFamily="34" charset="0"/>
                      </a:endParaRPr>
                    </a:p>
                  </a:txBody>
                  <a:tcPr marL="84670" marR="84670" marT="42335" marB="42335" anchor="ctr">
                    <a:solidFill>
                      <a:srgbClr val="008080">
                        <a:alpha val="20000"/>
                      </a:srgbClr>
                    </a:solidFill>
                  </a:tcPr>
                </a:tc>
                <a:extLst>
                  <a:ext uri="{0D108BD9-81ED-4DB2-BD59-A6C34878D82A}">
                    <a16:rowId xmlns:a16="http://schemas.microsoft.com/office/drawing/2014/main" val="4061938836"/>
                  </a:ext>
                </a:extLst>
              </a:tr>
            </a:tbl>
          </a:graphicData>
        </a:graphic>
      </p:graphicFrame>
      <p:sp>
        <p:nvSpPr>
          <p:cNvPr id="2" name="TextBox 1">
            <a:extLst>
              <a:ext uri="{FF2B5EF4-FFF2-40B4-BE49-F238E27FC236}">
                <a16:creationId xmlns:a16="http://schemas.microsoft.com/office/drawing/2014/main" id="{E2938E33-E195-BF44-92D0-FBF41A65D0A6}"/>
              </a:ext>
            </a:extLst>
          </p:cNvPr>
          <p:cNvSpPr txBox="1"/>
          <p:nvPr/>
        </p:nvSpPr>
        <p:spPr>
          <a:xfrm>
            <a:off x="2551289" y="1862667"/>
            <a:ext cx="1165103" cy="327377"/>
          </a:xfrm>
          <a:prstGeom prst="rect">
            <a:avLst/>
          </a:prstGeom>
          <a:noFill/>
          <a:ln w="19050">
            <a:solidFill>
              <a:schemeClr val="bg1"/>
            </a:solidFill>
          </a:ln>
        </p:spPr>
        <p:txBody>
          <a:bodyPr wrap="squar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b="0" i="0" u="none" strike="noStrike" kern="1200" cap="none" spc="0" normalizeH="0" baseline="0" noProof="0" dirty="0">
                <a:ln>
                  <a:noFill/>
                </a:ln>
                <a:solidFill>
                  <a:prstClr val="black"/>
                </a:solidFill>
                <a:effectLst/>
                <a:uLnTx/>
                <a:uFillTx/>
                <a:latin typeface="Gill Sans MT" panose="020B0502020104020203" pitchFamily="34" charset="77"/>
                <a:cs typeface="+mn-cs"/>
              </a:rPr>
              <a:t>Repeatable</a:t>
            </a:r>
          </a:p>
        </p:txBody>
      </p:sp>
      <p:sp>
        <p:nvSpPr>
          <p:cNvPr id="9" name="Text Placeholder 2">
            <a:extLst>
              <a:ext uri="{FF2B5EF4-FFF2-40B4-BE49-F238E27FC236}">
                <a16:creationId xmlns:a16="http://schemas.microsoft.com/office/drawing/2014/main" id="{4FA7761C-A105-054A-B2BA-8EBDBBC2A047}"/>
              </a:ext>
            </a:extLst>
          </p:cNvPr>
          <p:cNvSpPr>
            <a:spLocks noGrp="1"/>
          </p:cNvSpPr>
          <p:nvPr>
            <p:ph type="body" sz="quarter" idx="18"/>
          </p:nvPr>
        </p:nvSpPr>
        <p:spPr>
          <a:xfrm>
            <a:off x="0" y="4358640"/>
            <a:ext cx="5120640" cy="784860"/>
          </a:xfrm>
        </p:spPr>
        <p:txBody>
          <a:bodyPr anchor="b"/>
          <a:lstStyle/>
          <a:p>
            <a:pPr algn="l"/>
            <a:r>
              <a:rPr lang="en-GB" sz="1200" dirty="0"/>
              <a:t>Kirstie Whitaker’s talk at </a:t>
            </a:r>
            <a:r>
              <a:rPr lang="en-GB" sz="1200" dirty="0" err="1"/>
              <a:t>PyData</a:t>
            </a:r>
            <a:r>
              <a:rPr lang="en-GB" sz="1200" dirty="0"/>
              <a:t> LDN: https://</a:t>
            </a:r>
            <a:r>
              <a:rPr lang="en-GB" sz="1200" dirty="0" err="1"/>
              <a:t>youtu.be</a:t>
            </a:r>
            <a:r>
              <a:rPr lang="en-GB" sz="1200" dirty="0"/>
              <a:t>/IG3PcZ6EhiU</a:t>
            </a:r>
          </a:p>
          <a:p>
            <a:pPr algn="l"/>
            <a:r>
              <a:rPr lang="en-GB" sz="1200" dirty="0"/>
              <a:t>https://the-turing-way.netlify.app/reproducible-research/overview/overview-definitions.html#table-of-definitions-for-reproducibility</a:t>
            </a:r>
            <a:endParaRPr lang="en-US" sz="1200" dirty="0"/>
          </a:p>
        </p:txBody>
      </p:sp>
      <p:sp>
        <p:nvSpPr>
          <p:cNvPr id="10" name="TextBox 9">
            <a:extLst>
              <a:ext uri="{FF2B5EF4-FFF2-40B4-BE49-F238E27FC236}">
                <a16:creationId xmlns:a16="http://schemas.microsoft.com/office/drawing/2014/main" id="{6F1986A9-87AB-9149-B6A6-156DC3D1CBD2}"/>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263411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B75D193-D19C-4D0B-8AE2-CDC120133872}"/>
              </a:ext>
            </a:extLst>
          </p:cNvPr>
          <p:cNvSpPr txBox="1">
            <a:spLocks/>
          </p:cNvSpPr>
          <p:nvPr/>
        </p:nvSpPr>
        <p:spPr bwMode="auto">
          <a:xfrm>
            <a:off x="2015516" y="1308763"/>
            <a:ext cx="5112568" cy="269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noAutofit/>
          </a:bodyPr>
          <a:lstStyle>
            <a:lvl1pPr algn="l" rtl="0" eaLnBrk="0" fontAlgn="base" hangingPunct="0">
              <a:lnSpc>
                <a:spcPct val="85000"/>
              </a:lnSpc>
              <a:spcBef>
                <a:spcPct val="0"/>
              </a:spcBef>
              <a:spcAft>
                <a:spcPct val="0"/>
              </a:spcAft>
              <a:defRPr sz="2100" b="1" kern="1200">
                <a:solidFill>
                  <a:schemeClr val="tx1"/>
                </a:solidFill>
                <a:latin typeface="+mj-lt"/>
                <a:ea typeface="+mj-ea"/>
                <a:cs typeface="+mj-cs"/>
              </a:defRPr>
            </a:lvl1pPr>
            <a:lvl2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2100" b="1">
                <a:solidFill>
                  <a:schemeClr val="tx1"/>
                </a:solidFill>
                <a:latin typeface="Arial" panose="020B0604020202020204" pitchFamily="34" charset="0"/>
              </a:defRPr>
            </a:lvl5pPr>
            <a:lvl6pPr marL="457200" algn="l" rtl="0" fontAlgn="base">
              <a:lnSpc>
                <a:spcPct val="85000"/>
              </a:lnSpc>
              <a:spcBef>
                <a:spcPct val="0"/>
              </a:spcBef>
              <a:spcAft>
                <a:spcPct val="0"/>
              </a:spcAft>
              <a:defRPr sz="2100" b="1">
                <a:solidFill>
                  <a:schemeClr val="tx1"/>
                </a:solidFill>
                <a:latin typeface="Arial" panose="020B0604020202020204" pitchFamily="34" charset="0"/>
              </a:defRPr>
            </a:lvl6pPr>
            <a:lvl7pPr marL="914400" algn="l" rtl="0" fontAlgn="base">
              <a:lnSpc>
                <a:spcPct val="85000"/>
              </a:lnSpc>
              <a:spcBef>
                <a:spcPct val="0"/>
              </a:spcBef>
              <a:spcAft>
                <a:spcPct val="0"/>
              </a:spcAft>
              <a:defRPr sz="2100" b="1">
                <a:solidFill>
                  <a:schemeClr val="tx1"/>
                </a:solidFill>
                <a:latin typeface="Arial" panose="020B0604020202020204" pitchFamily="34" charset="0"/>
              </a:defRPr>
            </a:lvl7pPr>
            <a:lvl8pPr marL="1371600" algn="l" rtl="0" fontAlgn="base">
              <a:lnSpc>
                <a:spcPct val="85000"/>
              </a:lnSpc>
              <a:spcBef>
                <a:spcPct val="0"/>
              </a:spcBef>
              <a:spcAft>
                <a:spcPct val="0"/>
              </a:spcAft>
              <a:defRPr sz="2100" b="1">
                <a:solidFill>
                  <a:schemeClr val="tx1"/>
                </a:solidFill>
                <a:latin typeface="Arial" panose="020B0604020202020204" pitchFamily="34" charset="0"/>
              </a:defRPr>
            </a:lvl8pPr>
            <a:lvl9pPr marL="1828800" algn="l" rtl="0" fontAlgn="base">
              <a:lnSpc>
                <a:spcPct val="85000"/>
              </a:lnSpc>
              <a:spcBef>
                <a:spcPct val="0"/>
              </a:spcBef>
              <a:spcAft>
                <a:spcPct val="0"/>
              </a:spcAft>
              <a:defRPr sz="2100" b="1">
                <a:solidFill>
                  <a:schemeClr val="tx1"/>
                </a:solidFill>
                <a:latin typeface="Arial" panose="020B0604020202020204" pitchFamily="34" charset="0"/>
              </a:defRPr>
            </a:lvl9pPr>
          </a:lstStyle>
          <a:p>
            <a:pPr algn="ctr"/>
            <a:r>
              <a:rPr lang="en-GB" sz="5400" dirty="0">
                <a:solidFill>
                  <a:schemeClr val="accent6"/>
                </a:solidFill>
              </a:rPr>
              <a:t>Barriers to reproducible research</a:t>
            </a:r>
          </a:p>
        </p:txBody>
      </p:sp>
      <p:sp>
        <p:nvSpPr>
          <p:cNvPr id="5" name="TextBox 4">
            <a:extLst>
              <a:ext uri="{FF2B5EF4-FFF2-40B4-BE49-F238E27FC236}">
                <a16:creationId xmlns:a16="http://schemas.microsoft.com/office/drawing/2014/main" id="{9EDB45EB-FD2E-4B16-BCE4-700295190C6E}"/>
              </a:ext>
            </a:extLst>
          </p:cNvPr>
          <p:cNvSpPr txBox="1"/>
          <p:nvPr/>
        </p:nvSpPr>
        <p:spPr>
          <a:xfrm>
            <a:off x="3401155" y="106552"/>
            <a:ext cx="3024841" cy="1200329"/>
          </a:xfrm>
          <a:prstGeom prst="rect">
            <a:avLst/>
          </a:prstGeom>
          <a:noFill/>
        </p:spPr>
        <p:txBody>
          <a:bodyPr wrap="square" rtlCol="0">
            <a:spAutoFit/>
          </a:bodyPr>
          <a:lstStyle/>
          <a:p>
            <a:pPr algn="ctr"/>
            <a:r>
              <a:rPr lang="en-GB" sz="2400" dirty="0">
                <a:solidFill>
                  <a:schemeClr val="bg2"/>
                </a:solidFill>
                <a:latin typeface="+mj-lt"/>
              </a:rPr>
              <a:t>Held to higher standards than others</a:t>
            </a:r>
          </a:p>
        </p:txBody>
      </p:sp>
      <p:sp>
        <p:nvSpPr>
          <p:cNvPr id="6" name="TextBox 5">
            <a:extLst>
              <a:ext uri="{FF2B5EF4-FFF2-40B4-BE49-F238E27FC236}">
                <a16:creationId xmlns:a16="http://schemas.microsoft.com/office/drawing/2014/main" id="{19FDB789-712B-4256-BB19-43DC86845489}"/>
              </a:ext>
            </a:extLst>
          </p:cNvPr>
          <p:cNvSpPr txBox="1"/>
          <p:nvPr/>
        </p:nvSpPr>
        <p:spPr>
          <a:xfrm>
            <a:off x="251520" y="603090"/>
            <a:ext cx="2876066" cy="830997"/>
          </a:xfrm>
          <a:prstGeom prst="rect">
            <a:avLst/>
          </a:prstGeom>
          <a:noFill/>
        </p:spPr>
        <p:txBody>
          <a:bodyPr wrap="square" rtlCol="0">
            <a:spAutoFit/>
          </a:bodyPr>
          <a:lstStyle/>
          <a:p>
            <a:pPr algn="ctr"/>
            <a:r>
              <a:rPr lang="en-GB" sz="2400" dirty="0">
                <a:solidFill>
                  <a:schemeClr val="bg1">
                    <a:lumMod val="85000"/>
                  </a:schemeClr>
                </a:solidFill>
                <a:latin typeface="+mj-lt"/>
              </a:rPr>
              <a:t>Is not considered for promotion</a:t>
            </a:r>
          </a:p>
        </p:txBody>
      </p:sp>
      <p:sp>
        <p:nvSpPr>
          <p:cNvPr id="7" name="TextBox 6">
            <a:extLst>
              <a:ext uri="{FF2B5EF4-FFF2-40B4-BE49-F238E27FC236}">
                <a16:creationId xmlns:a16="http://schemas.microsoft.com/office/drawing/2014/main" id="{D139C54D-C934-49CE-9B6D-18550AB944D7}"/>
              </a:ext>
            </a:extLst>
          </p:cNvPr>
          <p:cNvSpPr txBox="1"/>
          <p:nvPr/>
        </p:nvSpPr>
        <p:spPr>
          <a:xfrm>
            <a:off x="5388309" y="3745290"/>
            <a:ext cx="1823766" cy="461665"/>
          </a:xfrm>
          <a:prstGeom prst="rect">
            <a:avLst/>
          </a:prstGeom>
          <a:noFill/>
        </p:spPr>
        <p:txBody>
          <a:bodyPr wrap="square" rtlCol="0">
            <a:spAutoFit/>
          </a:bodyPr>
          <a:lstStyle/>
          <a:p>
            <a:pPr algn="ctr"/>
            <a:r>
              <a:rPr lang="en-GB" sz="2400" dirty="0">
                <a:solidFill>
                  <a:schemeClr val="accent3"/>
                </a:solidFill>
                <a:latin typeface="+mj-lt"/>
              </a:rPr>
              <a:t>Takes time</a:t>
            </a:r>
          </a:p>
        </p:txBody>
      </p:sp>
      <p:sp>
        <p:nvSpPr>
          <p:cNvPr id="8" name="TextBox 7">
            <a:extLst>
              <a:ext uri="{FF2B5EF4-FFF2-40B4-BE49-F238E27FC236}">
                <a16:creationId xmlns:a16="http://schemas.microsoft.com/office/drawing/2014/main" id="{F06FDF34-BE68-45CA-B734-A4B2E9D72E1C}"/>
              </a:ext>
            </a:extLst>
          </p:cNvPr>
          <p:cNvSpPr txBox="1"/>
          <p:nvPr/>
        </p:nvSpPr>
        <p:spPr>
          <a:xfrm>
            <a:off x="294212" y="2326922"/>
            <a:ext cx="2078604" cy="1200329"/>
          </a:xfrm>
          <a:prstGeom prst="rect">
            <a:avLst/>
          </a:prstGeom>
          <a:noFill/>
        </p:spPr>
        <p:txBody>
          <a:bodyPr wrap="square" rtlCol="0">
            <a:spAutoFit/>
          </a:bodyPr>
          <a:lstStyle/>
          <a:p>
            <a:pPr algn="ctr"/>
            <a:r>
              <a:rPr lang="en-GB" sz="2400" dirty="0">
                <a:solidFill>
                  <a:schemeClr val="accent3"/>
                </a:solidFill>
                <a:latin typeface="+mj-lt"/>
              </a:rPr>
              <a:t>Requires additional skills</a:t>
            </a:r>
          </a:p>
        </p:txBody>
      </p:sp>
      <p:sp>
        <p:nvSpPr>
          <p:cNvPr id="9" name="TextBox 8">
            <a:extLst>
              <a:ext uri="{FF2B5EF4-FFF2-40B4-BE49-F238E27FC236}">
                <a16:creationId xmlns:a16="http://schemas.microsoft.com/office/drawing/2014/main" id="{5E3BBF65-1255-4658-A4C1-CC5E67BC0CD5}"/>
              </a:ext>
            </a:extLst>
          </p:cNvPr>
          <p:cNvSpPr txBox="1"/>
          <p:nvPr/>
        </p:nvSpPr>
        <p:spPr>
          <a:xfrm>
            <a:off x="6300192" y="859336"/>
            <a:ext cx="2843808" cy="1200329"/>
          </a:xfrm>
          <a:prstGeom prst="rect">
            <a:avLst/>
          </a:prstGeom>
          <a:noFill/>
        </p:spPr>
        <p:txBody>
          <a:bodyPr wrap="square" rtlCol="0">
            <a:spAutoFit/>
          </a:bodyPr>
          <a:lstStyle/>
          <a:p>
            <a:pPr algn="ctr"/>
            <a:r>
              <a:rPr lang="en-GB" sz="2400" dirty="0">
                <a:solidFill>
                  <a:schemeClr val="bg2"/>
                </a:solidFill>
                <a:latin typeface="+mj-lt"/>
              </a:rPr>
              <a:t>Publication bias towards novel findings</a:t>
            </a:r>
          </a:p>
        </p:txBody>
      </p:sp>
      <p:sp>
        <p:nvSpPr>
          <p:cNvPr id="10" name="TextBox 9">
            <a:extLst>
              <a:ext uri="{FF2B5EF4-FFF2-40B4-BE49-F238E27FC236}">
                <a16:creationId xmlns:a16="http://schemas.microsoft.com/office/drawing/2014/main" id="{1E489D50-3CC0-4ADF-B503-CDBBDF93562D}"/>
              </a:ext>
            </a:extLst>
          </p:cNvPr>
          <p:cNvSpPr txBox="1"/>
          <p:nvPr/>
        </p:nvSpPr>
        <p:spPr>
          <a:xfrm>
            <a:off x="6838776" y="2914130"/>
            <a:ext cx="2053304" cy="461665"/>
          </a:xfrm>
          <a:prstGeom prst="rect">
            <a:avLst/>
          </a:prstGeom>
          <a:noFill/>
        </p:spPr>
        <p:txBody>
          <a:bodyPr wrap="square" rtlCol="0">
            <a:spAutoFit/>
          </a:bodyPr>
          <a:lstStyle/>
          <a:p>
            <a:pPr algn="ctr"/>
            <a:r>
              <a:rPr lang="en-GB" sz="2400" dirty="0">
                <a:solidFill>
                  <a:schemeClr val="bg2"/>
                </a:solidFill>
                <a:latin typeface="+mj-lt"/>
              </a:rPr>
              <a:t>Plead the 5th</a:t>
            </a:r>
          </a:p>
        </p:txBody>
      </p:sp>
      <p:sp>
        <p:nvSpPr>
          <p:cNvPr id="11" name="TextBox 10">
            <a:extLst>
              <a:ext uri="{FF2B5EF4-FFF2-40B4-BE49-F238E27FC236}">
                <a16:creationId xmlns:a16="http://schemas.microsoft.com/office/drawing/2014/main" id="{EC5050F1-EB84-42A1-BD4E-B00B52FE5308}"/>
              </a:ext>
            </a:extLst>
          </p:cNvPr>
          <p:cNvSpPr txBox="1"/>
          <p:nvPr/>
        </p:nvSpPr>
        <p:spPr>
          <a:xfrm>
            <a:off x="633769" y="3791457"/>
            <a:ext cx="3277534" cy="830997"/>
          </a:xfrm>
          <a:prstGeom prst="rect">
            <a:avLst/>
          </a:prstGeom>
          <a:noFill/>
        </p:spPr>
        <p:txBody>
          <a:bodyPr wrap="square" rtlCol="0">
            <a:spAutoFit/>
          </a:bodyPr>
          <a:lstStyle/>
          <a:p>
            <a:pPr algn="ctr"/>
            <a:r>
              <a:rPr lang="en-GB" sz="2400" dirty="0">
                <a:solidFill>
                  <a:schemeClr val="bg2"/>
                </a:solidFill>
                <a:latin typeface="+mj-lt"/>
              </a:rPr>
              <a:t>Support additional users</a:t>
            </a:r>
          </a:p>
        </p:txBody>
      </p:sp>
      <p:sp>
        <p:nvSpPr>
          <p:cNvPr id="13" name="TextBox 12">
            <a:extLst>
              <a:ext uri="{FF2B5EF4-FFF2-40B4-BE49-F238E27FC236}">
                <a16:creationId xmlns:a16="http://schemas.microsoft.com/office/drawing/2014/main" id="{B5082806-D8F5-9D4E-8DEB-05E89300B435}"/>
              </a:ext>
            </a:extLst>
          </p:cNvPr>
          <p:cNvSpPr txBox="1"/>
          <p:nvPr/>
        </p:nvSpPr>
        <p:spPr>
          <a:xfrm>
            <a:off x="1" y="4572119"/>
            <a:ext cx="3626778" cy="569913"/>
          </a:xfrm>
          <a:prstGeom prst="rect">
            <a:avLst/>
          </a:prstGeom>
          <a:noFill/>
        </p:spPr>
        <p:txBody>
          <a:bodyPr wrap="none" lIns="0" tIns="0" rIns="0" bIns="0" rtlCol="0" anchor="b">
            <a:noAutofit/>
          </a:bodyPr>
          <a:lstStyle/>
          <a:p>
            <a:pPr eaLnBrk="1" fontAlgn="auto" hangingPunct="1">
              <a:spcBef>
                <a:spcPts val="0"/>
              </a:spcBef>
              <a:spcAft>
                <a:spcPts val="0"/>
              </a:spcAft>
            </a:pPr>
            <a:r>
              <a:rPr lang="en-GB" sz="1400" dirty="0">
                <a:solidFill>
                  <a:schemeClr val="bg1"/>
                </a:solidFill>
              </a:rPr>
              <a:t>Kirstie Whitaker’s talk at </a:t>
            </a:r>
            <a:r>
              <a:rPr lang="en-GB" sz="1400" dirty="0" err="1">
                <a:solidFill>
                  <a:schemeClr val="bg1"/>
                </a:solidFill>
              </a:rPr>
              <a:t>PyData</a:t>
            </a:r>
            <a:r>
              <a:rPr lang="en-GB" sz="1400" dirty="0">
                <a:solidFill>
                  <a:schemeClr val="bg1"/>
                </a:solidFill>
              </a:rPr>
              <a:t> LDN:</a:t>
            </a:r>
          </a:p>
          <a:p>
            <a:pPr eaLnBrk="1" fontAlgn="auto" hangingPunct="1">
              <a:spcBef>
                <a:spcPts val="0"/>
              </a:spcBef>
              <a:spcAft>
                <a:spcPts val="0"/>
              </a:spcAft>
            </a:pPr>
            <a:r>
              <a:rPr lang="en-GB" sz="1400" dirty="0">
                <a:solidFill>
                  <a:schemeClr val="bg1"/>
                </a:solidFill>
              </a:rPr>
              <a:t>https://</a:t>
            </a:r>
            <a:r>
              <a:rPr lang="en-GB" sz="1400" dirty="0" err="1">
                <a:solidFill>
                  <a:schemeClr val="bg1"/>
                </a:solidFill>
              </a:rPr>
              <a:t>youtu.be</a:t>
            </a:r>
            <a:r>
              <a:rPr lang="en-GB" sz="1400" dirty="0">
                <a:solidFill>
                  <a:schemeClr val="bg1"/>
                </a:solidFill>
              </a:rPr>
              <a:t>/IG3PcZ6EhiU</a:t>
            </a:r>
          </a:p>
        </p:txBody>
      </p:sp>
      <p:sp>
        <p:nvSpPr>
          <p:cNvPr id="12" name="TextBox 11">
            <a:extLst>
              <a:ext uri="{FF2B5EF4-FFF2-40B4-BE49-F238E27FC236}">
                <a16:creationId xmlns:a16="http://schemas.microsoft.com/office/drawing/2014/main" id="{463F4749-8BA2-5245-A9FC-74264131F940}"/>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42721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E2515-7F0C-7445-97E6-481C573DA738}"/>
              </a:ext>
            </a:extLst>
          </p:cNvPr>
          <p:cNvSpPr>
            <a:spLocks noGrp="1"/>
          </p:cNvSpPr>
          <p:nvPr>
            <p:ph type="title"/>
          </p:nvPr>
        </p:nvSpPr>
        <p:spPr/>
        <p:txBody>
          <a:bodyPr/>
          <a:lstStyle/>
          <a:p>
            <a:r>
              <a:rPr lang="en-US" dirty="0"/>
              <a:t>Market Research</a:t>
            </a:r>
          </a:p>
        </p:txBody>
      </p:sp>
      <p:pic>
        <p:nvPicPr>
          <p:cNvPr id="5" name="Picture Placeholder 4">
            <a:extLst>
              <a:ext uri="{FF2B5EF4-FFF2-40B4-BE49-F238E27FC236}">
                <a16:creationId xmlns:a16="http://schemas.microsoft.com/office/drawing/2014/main" id="{2E49CD60-60BB-8E47-9FF8-06F1DE47B41C}"/>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39290" r="9863" b="156"/>
          <a:stretch/>
        </p:blipFill>
        <p:spPr>
          <a:xfrm>
            <a:off x="5651872" y="0"/>
            <a:ext cx="3493714" cy="4573587"/>
          </a:xfrm>
        </p:spPr>
      </p:pic>
      <p:sp>
        <p:nvSpPr>
          <p:cNvPr id="7" name="TextBox 6">
            <a:extLst>
              <a:ext uri="{FF2B5EF4-FFF2-40B4-BE49-F238E27FC236}">
                <a16:creationId xmlns:a16="http://schemas.microsoft.com/office/drawing/2014/main" id="{2A33EC13-DB08-2042-AFBA-6FD171283F81}"/>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665630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23CAEB-0D24-D543-BA9B-EB4684D30C7A}"/>
              </a:ext>
            </a:extLst>
          </p:cNvPr>
          <p:cNvSpPr>
            <a:spLocks noGrp="1"/>
          </p:cNvSpPr>
          <p:nvPr>
            <p:ph type="body" sz="quarter" idx="20"/>
          </p:nvPr>
        </p:nvSpPr>
        <p:spPr/>
        <p:txBody>
          <a:bodyPr/>
          <a:lstStyle/>
          <a:p>
            <a:r>
              <a:rPr lang="en-US" dirty="0"/>
              <a:t>Have you ever heard…?</a:t>
            </a:r>
          </a:p>
        </p:txBody>
      </p:sp>
      <p:sp>
        <p:nvSpPr>
          <p:cNvPr id="3" name="Text Placeholder 2">
            <a:extLst>
              <a:ext uri="{FF2B5EF4-FFF2-40B4-BE49-F238E27FC236}">
                <a16:creationId xmlns:a16="http://schemas.microsoft.com/office/drawing/2014/main" id="{24FA87F3-1732-9645-A049-6E50575342E1}"/>
              </a:ext>
            </a:extLst>
          </p:cNvPr>
          <p:cNvSpPr>
            <a:spLocks noGrp="1"/>
          </p:cNvSpPr>
          <p:nvPr>
            <p:ph type="body" sz="quarter" idx="14"/>
          </p:nvPr>
        </p:nvSpPr>
        <p:spPr>
          <a:xfrm>
            <a:off x="1615440" y="1511210"/>
            <a:ext cx="5913120" cy="2121080"/>
          </a:xfrm>
        </p:spPr>
        <p:txBody>
          <a:bodyPr anchor="ctr"/>
          <a:lstStyle/>
          <a:p>
            <a:pPr marL="0" indent="0" algn="ctr">
              <a:buNone/>
            </a:pPr>
            <a:r>
              <a:rPr lang="en-US" sz="6000" i="1" dirty="0"/>
              <a:t>“Oh, it worked on my computer?”</a:t>
            </a:r>
          </a:p>
        </p:txBody>
      </p:sp>
      <p:sp>
        <p:nvSpPr>
          <p:cNvPr id="7" name="TextBox 6">
            <a:extLst>
              <a:ext uri="{FF2B5EF4-FFF2-40B4-BE49-F238E27FC236}">
                <a16:creationId xmlns:a16="http://schemas.microsoft.com/office/drawing/2014/main" id="{675B6D70-8FAB-BA42-8F9C-B672034694AA}"/>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857308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23CAEB-0D24-D543-BA9B-EB4684D30C7A}"/>
              </a:ext>
            </a:extLst>
          </p:cNvPr>
          <p:cNvSpPr>
            <a:spLocks noGrp="1"/>
          </p:cNvSpPr>
          <p:nvPr>
            <p:ph type="body" sz="quarter" idx="20"/>
          </p:nvPr>
        </p:nvSpPr>
        <p:spPr/>
        <p:txBody>
          <a:bodyPr/>
          <a:lstStyle/>
          <a:p>
            <a:r>
              <a:rPr lang="en-US" dirty="0"/>
              <a:t>Have you ever heard…?</a:t>
            </a:r>
          </a:p>
        </p:txBody>
      </p:sp>
      <p:sp>
        <p:nvSpPr>
          <p:cNvPr id="3" name="Text Placeholder 2">
            <a:extLst>
              <a:ext uri="{FF2B5EF4-FFF2-40B4-BE49-F238E27FC236}">
                <a16:creationId xmlns:a16="http://schemas.microsoft.com/office/drawing/2014/main" id="{24FA87F3-1732-9645-A049-6E50575342E1}"/>
              </a:ext>
            </a:extLst>
          </p:cNvPr>
          <p:cNvSpPr>
            <a:spLocks noGrp="1"/>
          </p:cNvSpPr>
          <p:nvPr>
            <p:ph type="body" sz="quarter" idx="14"/>
          </p:nvPr>
        </p:nvSpPr>
        <p:spPr>
          <a:xfrm>
            <a:off x="2077810" y="1349285"/>
            <a:ext cx="4988379" cy="2444929"/>
          </a:xfrm>
        </p:spPr>
        <p:txBody>
          <a:bodyPr anchor="ctr"/>
          <a:lstStyle/>
          <a:p>
            <a:pPr marL="0" indent="0" algn="ctr">
              <a:buNone/>
            </a:pPr>
            <a:r>
              <a:rPr lang="en-US" sz="6000" i="1" dirty="0"/>
              <a:t>“Oh, it worked yesterday?”</a:t>
            </a:r>
          </a:p>
        </p:txBody>
      </p:sp>
      <p:sp>
        <p:nvSpPr>
          <p:cNvPr id="7" name="TextBox 6">
            <a:extLst>
              <a:ext uri="{FF2B5EF4-FFF2-40B4-BE49-F238E27FC236}">
                <a16:creationId xmlns:a16="http://schemas.microsoft.com/office/drawing/2014/main" id="{0407FC3E-8BC3-C940-A341-F02D34093A38}"/>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819131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509810F6-8F6D-7441-9CBC-88ABFF5A1433}"/>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336" t="-1345" r="-336" b="26536"/>
          <a:stretch/>
        </p:blipFill>
        <p:spPr>
          <a:xfrm>
            <a:off x="1079500" y="992188"/>
            <a:ext cx="3060700" cy="1923283"/>
          </a:xfrm>
        </p:spPr>
      </p:pic>
      <p:pic>
        <p:nvPicPr>
          <p:cNvPr id="21" name="Picture Placeholder 20">
            <a:extLst>
              <a:ext uri="{FF2B5EF4-FFF2-40B4-BE49-F238E27FC236}">
                <a16:creationId xmlns:a16="http://schemas.microsoft.com/office/drawing/2014/main" id="{424D2AEF-546B-C644-A3F3-7A5C03A1E7B9}"/>
              </a:ext>
            </a:extLst>
          </p:cNvPr>
          <p:cNvPicPr>
            <a:picLocks noGrp="1" noChangeAspect="1"/>
          </p:cNvPicPr>
          <p:nvPr>
            <p:ph type="pic" sz="quarter" idx="11"/>
          </p:nvPr>
        </p:nvPicPr>
        <p:blipFill rotWithShape="1">
          <a:blip r:embed="rId5">
            <a:extLst>
              <a:ext uri="{28A0092B-C50C-407E-A947-70E740481C1C}">
                <a14:useLocalDpi xmlns:a14="http://schemas.microsoft.com/office/drawing/2010/main" val="0"/>
              </a:ext>
            </a:extLst>
          </a:blip>
          <a:srcRect l="1" r="-276"/>
          <a:stretch/>
        </p:blipFill>
        <p:spPr>
          <a:xfrm>
            <a:off x="5003802" y="1358537"/>
            <a:ext cx="1878171" cy="1556934"/>
          </a:xfrm>
        </p:spPr>
      </p:pic>
      <p:sp>
        <p:nvSpPr>
          <p:cNvPr id="4" name="Text Placeholder 3">
            <a:extLst>
              <a:ext uri="{FF2B5EF4-FFF2-40B4-BE49-F238E27FC236}">
                <a16:creationId xmlns:a16="http://schemas.microsoft.com/office/drawing/2014/main" id="{C0803287-BAED-644A-AEF5-17622270D3F4}"/>
              </a:ext>
            </a:extLst>
          </p:cNvPr>
          <p:cNvSpPr>
            <a:spLocks noGrp="1"/>
          </p:cNvSpPr>
          <p:nvPr>
            <p:ph type="body" sz="quarter" idx="15"/>
          </p:nvPr>
        </p:nvSpPr>
        <p:spPr/>
        <p:txBody>
          <a:bodyPr/>
          <a:lstStyle/>
          <a:p>
            <a:pPr marL="0" indent="0">
              <a:buNone/>
            </a:pPr>
            <a:r>
              <a:rPr lang="en-US" i="1" dirty="0"/>
              <a:t>“Oh, it worked on my computer?”</a:t>
            </a:r>
          </a:p>
        </p:txBody>
      </p:sp>
      <p:sp>
        <p:nvSpPr>
          <p:cNvPr id="5" name="Text Placeholder 4">
            <a:extLst>
              <a:ext uri="{FF2B5EF4-FFF2-40B4-BE49-F238E27FC236}">
                <a16:creationId xmlns:a16="http://schemas.microsoft.com/office/drawing/2014/main" id="{CD11A55E-4B42-944D-BC8A-AC14A1521BCC}"/>
              </a:ext>
            </a:extLst>
          </p:cNvPr>
          <p:cNvSpPr>
            <a:spLocks noGrp="1"/>
          </p:cNvSpPr>
          <p:nvPr>
            <p:ph type="body" sz="quarter" idx="16"/>
          </p:nvPr>
        </p:nvSpPr>
        <p:spPr>
          <a:xfrm>
            <a:off x="5003802" y="3163243"/>
            <a:ext cx="3060700" cy="1362389"/>
          </a:xfrm>
        </p:spPr>
        <p:txBody>
          <a:bodyPr/>
          <a:lstStyle/>
          <a:p>
            <a:pPr marL="0" indent="0">
              <a:buNone/>
            </a:pPr>
            <a:r>
              <a:rPr lang="en-US" i="1" dirty="0"/>
              <a:t>“Oh, it worked yesterday?”</a:t>
            </a:r>
          </a:p>
        </p:txBody>
      </p:sp>
      <p:sp>
        <p:nvSpPr>
          <p:cNvPr id="22" name="TextBox 21">
            <a:extLst>
              <a:ext uri="{FF2B5EF4-FFF2-40B4-BE49-F238E27FC236}">
                <a16:creationId xmlns:a16="http://schemas.microsoft.com/office/drawing/2014/main" id="{1E71F508-156F-C44D-9536-8B19E24B4869}"/>
              </a:ext>
            </a:extLst>
          </p:cNvPr>
          <p:cNvSpPr txBox="1"/>
          <p:nvPr/>
        </p:nvSpPr>
        <p:spPr>
          <a:xfrm>
            <a:off x="6975565" y="1906227"/>
            <a:ext cx="914400" cy="461554"/>
          </a:xfrm>
          <a:prstGeom prst="rect">
            <a:avLst/>
          </a:prstGeom>
          <a:noFill/>
        </p:spPr>
        <p:txBody>
          <a:bodyPr wrap="none" lIns="0" tIns="0" rIns="0" bIns="0" rtlCol="0" anchor="ctr">
            <a:noAutofit/>
          </a:body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US" sz="3200" b="0" i="0" u="none" strike="noStrike" kern="1200" cap="none" spc="0" normalizeH="0" baseline="0" noProof="0" dirty="0">
                <a:ln>
                  <a:noFill/>
                </a:ln>
                <a:solidFill>
                  <a:schemeClr val="bg1"/>
                </a:solidFill>
                <a:effectLst/>
                <a:uLnTx/>
                <a:uFillTx/>
                <a:latin typeface="+mn-lt"/>
                <a:ea typeface="+mn-ea"/>
                <a:cs typeface="+mn-cs"/>
              </a:rPr>
              <a:t>+ CI</a:t>
            </a:r>
          </a:p>
        </p:txBody>
      </p:sp>
      <p:sp>
        <p:nvSpPr>
          <p:cNvPr id="10" name="TextBox 9">
            <a:extLst>
              <a:ext uri="{FF2B5EF4-FFF2-40B4-BE49-F238E27FC236}">
                <a16:creationId xmlns:a16="http://schemas.microsoft.com/office/drawing/2014/main" id="{1009C543-8270-A14E-8CE9-365CA2532B7F}"/>
              </a:ext>
            </a:extLst>
          </p:cNvPr>
          <p:cNvSpPr txBox="1"/>
          <p:nvPr/>
        </p:nvSpPr>
        <p:spPr>
          <a:xfrm>
            <a:off x="5291191" y="4573587"/>
            <a:ext cx="3852809" cy="569913"/>
          </a:xfrm>
          <a:prstGeom prst="rect">
            <a:avLst/>
          </a:prstGeom>
          <a:noFill/>
        </p:spPr>
        <p:txBody>
          <a:bodyPr wrap="square" lIns="0" tIns="0" rIns="0" bIns="0" rtlCol="0" anchor="b">
            <a:noAutofit/>
          </a:bodyPr>
          <a:lstStyle/>
          <a:p>
            <a:pPr marL="0" marR="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pPr>
            <a:r>
              <a:rPr kumimoji="0" lang="en-GB" sz="1400" b="0" i="0" u="none" strike="noStrike" kern="1200" cap="none" spc="0" normalizeH="0" baseline="0" noProof="0" dirty="0">
                <a:ln>
                  <a:noFill/>
                </a:ln>
                <a:solidFill>
                  <a:schemeClr val="bg1"/>
                </a:solidFill>
                <a:effectLst/>
                <a:uLnTx/>
                <a:uFillTx/>
                <a:latin typeface="+mn-lt"/>
                <a:ea typeface="+mn-ea"/>
                <a:cs typeface="+mn-cs"/>
              </a:rPr>
              <a:t>@</a:t>
            </a:r>
            <a:r>
              <a:rPr kumimoji="0" lang="en-GB" sz="1400" b="0" i="0" u="none" strike="noStrike" kern="1200" cap="none" spc="0" normalizeH="0" baseline="0" noProof="0" dirty="0" err="1">
                <a:ln>
                  <a:noFill/>
                </a:ln>
                <a:solidFill>
                  <a:schemeClr val="bg1"/>
                </a:solidFill>
                <a:effectLst/>
                <a:uLnTx/>
                <a:uFillTx/>
                <a:latin typeface="+mn-lt"/>
                <a:ea typeface="+mn-ea"/>
                <a:cs typeface="+mn-cs"/>
              </a:rPr>
              <a:t>drsarahlgibson</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mybinderteam</a:t>
            </a:r>
            <a:r>
              <a:rPr kumimoji="0" lang="en-GB" sz="1400" b="0" i="0" u="none" strike="noStrike" kern="1200" cap="none" spc="0" normalizeH="0" baseline="0" noProof="0" dirty="0">
                <a:ln>
                  <a:noFill/>
                </a:ln>
                <a:solidFill>
                  <a:schemeClr val="bg1"/>
                </a:solidFill>
                <a:effectLst/>
                <a:uLnTx/>
                <a:uFillTx/>
                <a:latin typeface="+mn-lt"/>
                <a:ea typeface="+mn-ea"/>
                <a:cs typeface="+mn-cs"/>
              </a:rPr>
              <a:t> #</a:t>
            </a:r>
            <a:r>
              <a:rPr kumimoji="0" lang="en-GB" sz="1400" b="0" i="0" u="none" strike="noStrike" kern="1200" cap="none" spc="0" normalizeH="0" baseline="0" noProof="0" dirty="0" err="1">
                <a:ln>
                  <a:noFill/>
                </a:ln>
                <a:solidFill>
                  <a:schemeClr val="bg1"/>
                </a:solidFill>
                <a:effectLst/>
                <a:uLnTx/>
                <a:uFillTx/>
                <a:latin typeface="+mn-lt"/>
                <a:ea typeface="+mn-ea"/>
                <a:cs typeface="+mn-cs"/>
              </a:rPr>
              <a:t>EuroPython</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a:p>
            <a:pPr algn="r" eaLnBrk="1" fontAlgn="auto" hangingPunct="1">
              <a:spcBef>
                <a:spcPts val="0"/>
              </a:spcBef>
              <a:spcAft>
                <a:spcPts val="0"/>
              </a:spcAft>
            </a:pPr>
            <a:r>
              <a:rPr lang="en-GB" sz="1400" dirty="0">
                <a:solidFill>
                  <a:schemeClr val="bg1"/>
                </a:solidFill>
                <a:latin typeface="+mn-lt"/>
                <a:cs typeface="+mn-cs"/>
              </a:rPr>
              <a:t>https://</a:t>
            </a:r>
            <a:r>
              <a:rPr lang="en-GB" sz="1400" dirty="0" err="1">
                <a:solidFill>
                  <a:schemeClr val="bg1"/>
                </a:solidFill>
                <a:latin typeface="+mn-lt"/>
                <a:cs typeface="+mn-cs"/>
              </a:rPr>
              <a:t>doi.org</a:t>
            </a:r>
            <a:r>
              <a:rPr lang="en-GB" sz="1400" dirty="0">
                <a:solidFill>
                  <a:schemeClr val="bg1"/>
                </a:solidFill>
                <a:latin typeface="+mn-lt"/>
                <a:cs typeface="+mn-cs"/>
              </a:rPr>
              <a:t>/10.5281/zenodo.3937310</a:t>
            </a:r>
            <a:endParaRPr kumimoji="0" lang="en-GB" sz="14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735668314"/>
      </p:ext>
    </p:extLst>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ysClr val="window" lastClr="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D3EDB7-0ABD-4BC6-9C2A-32E4FC10473A}">
  <ds:schemaRefs>
    <ds:schemaRef ds:uri="http://purl.org/dc/terms/"/>
    <ds:schemaRef ds:uri="http://purl.org/dc/elements/1.1/"/>
    <ds:schemaRef ds:uri="http://schemas.microsoft.com/office/infopath/2007/PartnerControls"/>
    <ds:schemaRef ds:uri="http://schemas.microsoft.com/office/2006/documentManagement/types"/>
    <ds:schemaRef ds:uri="e5618448-e42b-40ea-80d2-fe7c2030a18b"/>
    <ds:schemaRef ds:uri="http://schemas.openxmlformats.org/package/2006/metadata/core-properties"/>
    <ds:schemaRef ds:uri="http://purl.org/dc/dcmitype/"/>
    <ds:schemaRef ds:uri="ddc16f2e-ac79-420b-bf02-152a3fab2b22"/>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AAED0E6-9361-461C-840A-55467239537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A361FC-9574-4D3A-922B-90EB7E3EAC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27780</TotalTime>
  <Words>2112</Words>
  <Application>Microsoft Macintosh PowerPoint</Application>
  <PresentationFormat>On-screen Show (16:9)</PresentationFormat>
  <Paragraphs>295</Paragraphs>
  <Slides>38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Gill Sans MT</vt:lpstr>
      <vt:lpstr>Open Sans</vt:lpstr>
      <vt:lpstr>Zilla Slab</vt:lpstr>
      <vt:lpstr>Office Theme</vt:lpstr>
      <vt:lpstr>Sharing Reproducible Python Environments with Binder</vt:lpstr>
      <vt:lpstr>What is Reproducibility?</vt:lpstr>
      <vt:lpstr>PowerPoint Presentation</vt:lpstr>
      <vt:lpstr>PowerPoint Presentation</vt:lpstr>
      <vt:lpstr>PowerPoint Presentation</vt:lpstr>
      <vt:lpstr>Market Research</vt:lpstr>
      <vt:lpstr>PowerPoint Presentation</vt:lpstr>
      <vt:lpstr>PowerPoint Presentation</vt:lpstr>
      <vt:lpstr>PowerPoint Presentation</vt:lpstr>
      <vt:lpstr>Binder</vt:lpstr>
      <vt:lpstr>PowerPoint Presentation</vt:lpstr>
      <vt:lpstr>gw-openscience.org/tutorials/</vt:lpstr>
      <vt:lpstr>PowerPoint Presentation</vt:lpstr>
      <vt:lpstr>PowerPoint Presentation</vt:lpstr>
      <vt:lpstr>PowerPoint Presentation</vt:lpstr>
      <vt:lpstr>PowerPoint Presentation</vt:lpstr>
      <vt:lpstr>PowerPoint Presentation</vt:lpstr>
      <vt:lpstr>PowerPoint Presentation</vt:lpstr>
      <vt:lpstr>Technology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Scaling up with the Federation </vt:lpstr>
      <vt:lpstr>PowerPoint Presentation</vt:lpstr>
      <vt:lpstr>PowerPoint Presentation</vt:lpstr>
      <vt:lpstr>User Survey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Yellow Balloon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Sarah Gibson</cp:lastModifiedBy>
  <cp:revision>156</cp:revision>
  <cp:lastPrinted>2017-11-14T13:34:51Z</cp:lastPrinted>
  <dcterms:created xsi:type="dcterms:W3CDTF">2017-03-06T16:45:41Z</dcterms:created>
  <dcterms:modified xsi:type="dcterms:W3CDTF">2020-07-09T13:16:21Z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0x01010059AA62DCEA4FAE4394823B509BA2709F</vt:lpwstr>
  </property>
  <property fmtid="{D5CDD505-2E9C-101B-9397-08002B2CF9AE}" pid="3" name="Document Keywords">
    <vt:lpwstr/>
  </property>
</Properties>
</file>