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72" r:id="rId3"/>
    <p:sldId id="273" r:id="rId4"/>
    <p:sldId id="257" r:id="rId5"/>
    <p:sldId id="269" r:id="rId6"/>
    <p:sldId id="268" r:id="rId7"/>
    <p:sldId id="270" r:id="rId8"/>
    <p:sldId id="259" r:id="rId9"/>
    <p:sldId id="260" r:id="rId10"/>
    <p:sldId id="261" r:id="rId11"/>
    <p:sldId id="262" r:id="rId12"/>
    <p:sldId id="263" r:id="rId13"/>
    <p:sldId id="265" r:id="rId14"/>
    <p:sldId id="264" r:id="rId15"/>
    <p:sldId id="266" r:id="rId16"/>
    <p:sldId id="258" r:id="rId17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2C470F0-8043-46F8-A456-8D238F4BE43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FEBFAA-3286-4A8F-9FC1-624BA2D44B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98991B-4F9D-46B9-8BCA-FD227370727B}" type="datetimeFigureOut">
              <a:rPr lang="id-ID" smtClean="0"/>
              <a:t>27/06/2020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FF45A2-30B9-4025-804F-ED73BC58ED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A01158-3BF4-417C-B720-20ED1C966E8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A9A83-A6AF-49DA-A108-7F8EC3460E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57246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rotWithShape="0">
          <a:gsLst>
            <a:gs pos="0">
              <a:srgbClr val="FFF3CD"/>
            </a:gs>
            <a:gs pos="74001">
              <a:srgbClr val="A7CBDF"/>
            </a:gs>
            <a:gs pos="83000">
              <a:srgbClr val="A7CBDF"/>
            </a:gs>
            <a:gs pos="100000">
              <a:srgbClr val="C4DCE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974CFC-EBEA-4C98-B2D0-77A29CBCD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3300"/>
            <a:ext cx="1219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D1ED4AA3-5142-41A6-A8B5-909E5F6F3A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650" b="26179"/>
          <a:stretch/>
        </p:blipFill>
        <p:spPr>
          <a:xfrm>
            <a:off x="0" y="142875"/>
            <a:ext cx="3860800" cy="1193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F763F2-16CF-4301-85AF-1970013AF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35488"/>
            <a:ext cx="121920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648947"/>
            <a:ext cx="9144000" cy="186101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YOUR TITLE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93298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  <a:p>
            <a:r>
              <a:rPr lang="en-US" dirty="0"/>
              <a:t>Affiliation</a:t>
            </a:r>
            <a:endParaRPr lang="id-ID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B8A55BB-8AE2-44F9-9268-5460FD4D18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914" y="5866423"/>
            <a:ext cx="3153772" cy="35041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89BBADB-75BE-4712-BC2E-F91D5791874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541" y="5866423"/>
            <a:ext cx="3133350" cy="34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42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57D49D-197A-4769-83B3-BAE46B487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8">
            <a:extLst>
              <a:ext uri="{FF2B5EF4-FFF2-40B4-BE49-F238E27FC236}">
                <a16:creationId xmlns:a16="http://schemas.microsoft.com/office/drawing/2014/main" id="{4B4496DC-79CB-441E-A508-877288436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8863"/>
            <a:ext cx="121920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2296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06221"/>
            <a:ext cx="10515600" cy="4170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pic>
        <p:nvPicPr>
          <p:cNvPr id="6" name="Graphic 4">
            <a:extLst>
              <a:ext uri="{FF2B5EF4-FFF2-40B4-BE49-F238E27FC236}">
                <a16:creationId xmlns:a16="http://schemas.microsoft.com/office/drawing/2014/main" id="{85CE5CE8-C2A1-4489-8457-BAE5B1F009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1650" b="26179"/>
          <a:stretch/>
        </p:blipFill>
        <p:spPr>
          <a:xfrm>
            <a:off x="10381966" y="5897122"/>
            <a:ext cx="1810034" cy="55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041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C09E74D7-0B20-48F7-9C73-B51B06F31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0F579795-72A4-4CDF-B903-EEBC06FF6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8863"/>
            <a:ext cx="121920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46440"/>
            <a:ext cx="10515600" cy="10442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pic>
        <p:nvPicPr>
          <p:cNvPr id="7" name="Graphic 4">
            <a:extLst>
              <a:ext uri="{FF2B5EF4-FFF2-40B4-BE49-F238E27FC236}">
                <a16:creationId xmlns:a16="http://schemas.microsoft.com/office/drawing/2014/main" id="{C7ECDEF9-DBB2-4960-A94C-5C2DCF95A7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1650" b="26179"/>
          <a:stretch/>
        </p:blipFill>
        <p:spPr>
          <a:xfrm>
            <a:off x="10381966" y="5897122"/>
            <a:ext cx="1810034" cy="55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49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PPTR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4DD22D8E-6AD4-4C65-8B4F-B706BCE15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8863"/>
            <a:ext cx="121920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phic 4">
            <a:extLst>
              <a:ext uri="{FF2B5EF4-FFF2-40B4-BE49-F238E27FC236}">
                <a16:creationId xmlns:a16="http://schemas.microsoft.com/office/drawing/2014/main" id="{C65D4995-E235-4346-B26B-9AD0828213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650" b="26179"/>
          <a:stretch/>
        </p:blipFill>
        <p:spPr>
          <a:xfrm>
            <a:off x="2413000" y="1536700"/>
            <a:ext cx="7366000" cy="22764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E50BEAA-CE52-4C90-9F54-AC5E62994391}"/>
              </a:ext>
            </a:extLst>
          </p:cNvPr>
          <p:cNvSpPr/>
          <p:nvPr/>
        </p:nvSpPr>
        <p:spPr>
          <a:xfrm>
            <a:off x="3307581" y="3734157"/>
            <a:ext cx="55768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“</a:t>
            </a:r>
            <a:r>
              <a:rPr lang="en-US" sz="36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Berbagi</a:t>
            </a:r>
            <a:r>
              <a:rPr lang="en-U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, </a:t>
            </a:r>
            <a:r>
              <a:rPr lang="en-US" sz="36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Giatkan</a:t>
            </a:r>
            <a:r>
              <a:rPr lang="en-U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 </a:t>
            </a:r>
            <a:r>
              <a:rPr lang="en-US" sz="36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Publikasi</a:t>
            </a:r>
            <a:r>
              <a:rPr lang="en-U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”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D45C4B-CA23-45C1-9DCD-B95AED17A5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67" y="4863507"/>
            <a:ext cx="3683659" cy="4144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4F63563-FBC0-4AC5-894D-6EBCA1433C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678" y="4882015"/>
            <a:ext cx="4085355" cy="43928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106F8EF-6D4F-402F-A787-4AD7C333943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182" y="4899959"/>
            <a:ext cx="2625939" cy="37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763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8A6FDE4-4A3B-4ADA-AC2D-CFCF122B98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/>
              <a:t>Click to edit Master title style</a:t>
            </a:r>
            <a:endParaRPr lang="id-ID" altLang="id-ID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7642D45-3144-4636-8C91-C630768749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/>
              <a:t>Click to edit Master text styles</a:t>
            </a:r>
          </a:p>
          <a:p>
            <a:pPr lvl="1"/>
            <a:r>
              <a:rPr lang="en-US" altLang="id-ID"/>
              <a:t>Second level</a:t>
            </a:r>
          </a:p>
          <a:p>
            <a:pPr lvl="2"/>
            <a:r>
              <a:rPr lang="en-US" altLang="id-ID"/>
              <a:t>Third level</a:t>
            </a:r>
          </a:p>
          <a:p>
            <a:pPr lvl="3"/>
            <a:r>
              <a:rPr lang="en-US" altLang="id-ID"/>
              <a:t>Fourth level</a:t>
            </a:r>
          </a:p>
          <a:p>
            <a:pPr lvl="4"/>
            <a:r>
              <a:rPr lang="en-US" altLang="id-ID"/>
              <a:t>Fifth level</a:t>
            </a:r>
            <a:endParaRPr lang="id-ID" alt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risdiantofaizal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deley-desktop.id.uptodown.com/windows/version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BF7F4B26-E698-4197-A279-96C530AEEBA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24000" y="1649413"/>
            <a:ext cx="10071652" cy="1860550"/>
          </a:xfrm>
        </p:spPr>
        <p:txBody>
          <a:bodyPr/>
          <a:lstStyle/>
          <a:p>
            <a:r>
              <a:rPr lang="en-US" altLang="id-ID" dirty="0"/>
              <a:t>Trouble Shooting Mendeley</a:t>
            </a:r>
            <a:endParaRPr lang="id-ID" altLang="id-ID" dirty="0"/>
          </a:p>
        </p:txBody>
      </p:sp>
      <p:sp>
        <p:nvSpPr>
          <p:cNvPr id="6147" name="Subtitle 2">
            <a:extLst>
              <a:ext uri="{FF2B5EF4-FFF2-40B4-BE49-F238E27FC236}">
                <a16:creationId xmlns:a16="http://schemas.microsoft.com/office/drawing/2014/main" id="{6ACDA88B-45F4-4C58-8B97-136DF587F10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0" y="3602038"/>
            <a:ext cx="9144000" cy="933450"/>
          </a:xfrm>
        </p:spPr>
        <p:txBody>
          <a:bodyPr/>
          <a:lstStyle/>
          <a:p>
            <a:r>
              <a:rPr lang="en-US" altLang="id-ID" dirty="0"/>
              <a:t>Faizal Risdianto, REGISTER Journal, IAIN </a:t>
            </a:r>
            <a:r>
              <a:rPr lang="en-US" altLang="id-ID" dirty="0" err="1"/>
              <a:t>Salatiga</a:t>
            </a:r>
            <a:endParaRPr lang="en-US" altLang="id-ID" dirty="0"/>
          </a:p>
          <a:p>
            <a:r>
              <a:rPr lang="en-US" altLang="id-ID" dirty="0">
                <a:hlinkClick r:id="rId2"/>
              </a:rPr>
              <a:t>risdiantofaizal@gmail.com</a:t>
            </a:r>
            <a:endParaRPr lang="en-US" altLang="id-ID" dirty="0"/>
          </a:p>
          <a:p>
            <a:endParaRPr lang="id-ID" alt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F8970-CFDF-4B17-813F-5986FF06E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word add-ins &gt;&gt;GO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3291666-3983-4EE7-A96C-31843B9CF4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8896"/>
            <a:ext cx="9925877" cy="5199104"/>
          </a:xfrm>
        </p:spPr>
      </p:pic>
    </p:spTree>
    <p:extLst>
      <p:ext uri="{BB962C8B-B14F-4D97-AF65-F5344CB8AC3E}">
        <p14:creationId xmlns:p14="http://schemas.microsoft.com/office/powerpoint/2010/main" val="1766889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252A2-D875-42C3-96CE-7385478D6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B2C38BA-E4B8-451C-BCCC-2CDBB1C313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0323442" cy="6858000"/>
          </a:xfrm>
        </p:spPr>
      </p:pic>
    </p:spTree>
    <p:extLst>
      <p:ext uri="{BB962C8B-B14F-4D97-AF65-F5344CB8AC3E}">
        <p14:creationId xmlns:p14="http://schemas.microsoft.com/office/powerpoint/2010/main" val="2724372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800D6-975C-4BCA-B449-6F9679EDA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BBD1B79-3FDB-49E9-A600-3D24E62A9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515600" cy="6857999"/>
          </a:xfrm>
        </p:spPr>
      </p:pic>
    </p:spTree>
    <p:extLst>
      <p:ext uri="{BB962C8B-B14F-4D97-AF65-F5344CB8AC3E}">
        <p14:creationId xmlns:p14="http://schemas.microsoft.com/office/powerpoint/2010/main" val="2238130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5FF87-F928-447B-9DB3-B1B1A4836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Kembali </a:t>
            </a:r>
            <a:r>
              <a:rPr lang="en-US" dirty="0" err="1"/>
              <a:t>ke</a:t>
            </a:r>
            <a:r>
              <a:rPr lang="en-US" dirty="0"/>
              <a:t> Mendeley Desktop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93880F3-E560-4F5B-AE22-3A8CA41513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0686"/>
            <a:ext cx="10111409" cy="4516617"/>
          </a:xfrm>
        </p:spPr>
      </p:pic>
    </p:spTree>
    <p:extLst>
      <p:ext uri="{BB962C8B-B14F-4D97-AF65-F5344CB8AC3E}">
        <p14:creationId xmlns:p14="http://schemas.microsoft.com/office/powerpoint/2010/main" val="3582430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1DD60-A56C-454C-9C4C-A65C47642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Klik</a:t>
            </a:r>
            <a:r>
              <a:rPr lang="en-US" dirty="0"/>
              <a:t> OK </a:t>
            </a:r>
            <a:r>
              <a:rPr lang="en-US" dirty="0" err="1"/>
              <a:t>utk</a:t>
            </a:r>
            <a:r>
              <a:rPr lang="en-US" dirty="0"/>
              <a:t> Citation plugin for MS Word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667999F-3D0C-40D3-8DDC-A63F44E94E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2296"/>
            <a:ext cx="9435547" cy="5055704"/>
          </a:xfrm>
        </p:spPr>
      </p:pic>
    </p:spTree>
    <p:extLst>
      <p:ext uri="{BB962C8B-B14F-4D97-AF65-F5344CB8AC3E}">
        <p14:creationId xmlns:p14="http://schemas.microsoft.com/office/powerpoint/2010/main" val="2976429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35826-FE9F-4854-99A0-25DEF85BB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8D53DED-E667-4E35-80F0-89638F93E4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9"/>
            <a:ext cx="10190922" cy="5871438"/>
          </a:xfrm>
        </p:spPr>
      </p:pic>
    </p:spTree>
    <p:extLst>
      <p:ext uri="{BB962C8B-B14F-4D97-AF65-F5344CB8AC3E}">
        <p14:creationId xmlns:p14="http://schemas.microsoft.com/office/powerpoint/2010/main" val="2439657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2963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0A9EA-E7A0-4436-8A41-CB9E0C0A8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Kendala</a:t>
            </a:r>
            <a:r>
              <a:rPr lang="en-US" dirty="0"/>
              <a:t> </a:t>
            </a:r>
            <a:r>
              <a:rPr lang="en-US" dirty="0" err="1"/>
              <a:t>instalasi</a:t>
            </a:r>
            <a:r>
              <a:rPr lang="en-US" dirty="0"/>
              <a:t> </a:t>
            </a:r>
            <a:r>
              <a:rPr lang="en-US" dirty="0" err="1"/>
              <a:t>mendeley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7B2C8-DA9A-4F4B-8C49-29F0FC3F5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Sering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Mendeley </a:t>
            </a:r>
            <a:r>
              <a:rPr lang="en-US" dirty="0" err="1"/>
              <a:t>sulit</a:t>
            </a:r>
            <a:r>
              <a:rPr lang="en-US" dirty="0"/>
              <a:t> di install di </a:t>
            </a:r>
            <a:r>
              <a:rPr lang="en-US" dirty="0" err="1"/>
              <a:t>ms</a:t>
            </a:r>
            <a:r>
              <a:rPr lang="en-US" dirty="0"/>
              <a:t> word </a:t>
            </a:r>
            <a:r>
              <a:rPr lang="en-US" dirty="0" err="1"/>
              <a:t>karena</a:t>
            </a:r>
            <a:r>
              <a:rPr lang="en-US" dirty="0"/>
              <a:t>  </a:t>
            </a:r>
            <a:r>
              <a:rPr lang="en-US" dirty="0" err="1"/>
              <a:t>versi</a:t>
            </a:r>
            <a:r>
              <a:rPr lang="en-US" dirty="0"/>
              <a:t> Mendeley yang </a:t>
            </a:r>
            <a:r>
              <a:rPr lang="en-US" dirty="0" err="1"/>
              <a:t>mutakhir</a:t>
            </a:r>
            <a:r>
              <a:rPr lang="en-US" dirty="0"/>
              <a:t> </a:t>
            </a:r>
            <a:r>
              <a:rPr lang="en-US" dirty="0" err="1"/>
              <a:t>sementara</a:t>
            </a:r>
            <a:r>
              <a:rPr lang="en-US" dirty="0"/>
              <a:t> </a:t>
            </a:r>
            <a:r>
              <a:rPr lang="en-US" dirty="0" err="1"/>
              <a:t>ms</a:t>
            </a:r>
            <a:r>
              <a:rPr lang="en-US" dirty="0"/>
              <a:t> </a:t>
            </a:r>
            <a:r>
              <a:rPr lang="en-US" dirty="0" err="1"/>
              <a:t>wordnya</a:t>
            </a:r>
            <a:r>
              <a:rPr lang="en-US" dirty="0"/>
              <a:t> </a:t>
            </a:r>
            <a:r>
              <a:rPr lang="en-US" dirty="0" err="1"/>
              <a:t>versi</a:t>
            </a:r>
            <a:r>
              <a:rPr lang="en-US" dirty="0"/>
              <a:t> lama </a:t>
            </a:r>
            <a:r>
              <a:rPr lang="en-US" dirty="0" err="1"/>
              <a:t>seperti</a:t>
            </a:r>
            <a:r>
              <a:rPr lang="en-US" dirty="0"/>
              <a:t> windows 2003 </a:t>
            </a:r>
            <a:r>
              <a:rPr lang="en-US" dirty="0" err="1"/>
              <a:t>atau</a:t>
            </a:r>
            <a:r>
              <a:rPr lang="en-US" dirty="0"/>
              <a:t> 2006.  </a:t>
            </a:r>
            <a:r>
              <a:rPr lang="en-US" dirty="0" err="1"/>
              <a:t>solusinya</a:t>
            </a:r>
            <a:r>
              <a:rPr lang="en-US" dirty="0"/>
              <a:t>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diupgrade</a:t>
            </a:r>
            <a:r>
              <a:rPr lang="en-US" dirty="0"/>
              <a:t> </a:t>
            </a:r>
            <a:r>
              <a:rPr lang="en-US" dirty="0" err="1"/>
              <a:t>ms</a:t>
            </a:r>
            <a:r>
              <a:rPr lang="en-US" dirty="0"/>
              <a:t> </a:t>
            </a:r>
            <a:r>
              <a:rPr lang="en-US" dirty="0" err="1"/>
              <a:t>wordnya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versi</a:t>
            </a:r>
            <a:r>
              <a:rPr lang="en-US" dirty="0"/>
              <a:t> yang </a:t>
            </a:r>
            <a:r>
              <a:rPr lang="en-US" dirty="0" err="1"/>
              <a:t>mutakhir</a:t>
            </a:r>
            <a:r>
              <a:rPr lang="en-US" dirty="0"/>
              <a:t> dan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jadi</a:t>
            </a:r>
            <a:r>
              <a:rPr lang="en-US" dirty="0"/>
              <a:t> </a:t>
            </a:r>
            <a:r>
              <a:rPr lang="en-US" dirty="0" err="1"/>
              <a:t>kendala</a:t>
            </a:r>
            <a:r>
              <a:rPr lang="en-US" dirty="0"/>
              <a:t> install Mendeley di </a:t>
            </a:r>
            <a:r>
              <a:rPr lang="en-US" dirty="0" err="1"/>
              <a:t>ms</a:t>
            </a:r>
            <a:r>
              <a:rPr lang="en-US" dirty="0"/>
              <a:t> word </a:t>
            </a:r>
            <a:r>
              <a:rPr lang="en-US" dirty="0" err="1"/>
              <a:t>itu</a:t>
            </a:r>
            <a:r>
              <a:rPr lang="en-US" dirty="0"/>
              <a:t> 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windowsnya</a:t>
            </a:r>
            <a:r>
              <a:rPr lang="en-US" dirty="0"/>
              <a:t> </a:t>
            </a:r>
            <a:r>
              <a:rPr lang="en-US" dirty="0" err="1"/>
              <a:t>bajakan</a:t>
            </a:r>
            <a:r>
              <a:rPr lang="en-US" dirty="0"/>
              <a:t>. :D  d^^b 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bisa</a:t>
            </a:r>
            <a:r>
              <a:rPr lang="en-US" dirty="0"/>
              <a:t> juga </a:t>
            </a:r>
            <a:r>
              <a:rPr lang="en-US" dirty="0" err="1"/>
              <a:t>menurunkan</a:t>
            </a:r>
            <a:r>
              <a:rPr lang="en-US" dirty="0"/>
              <a:t> </a:t>
            </a:r>
            <a:r>
              <a:rPr lang="en-US" dirty="0" err="1"/>
              <a:t>versi</a:t>
            </a:r>
            <a:r>
              <a:rPr lang="en-US" dirty="0"/>
              <a:t> </a:t>
            </a:r>
            <a:r>
              <a:rPr lang="en-US" dirty="0" err="1"/>
              <a:t>aplikasi</a:t>
            </a:r>
            <a:r>
              <a:rPr lang="en-US" dirty="0"/>
              <a:t> Mendeley </a:t>
            </a:r>
            <a:r>
              <a:rPr lang="en-US" dirty="0" err="1"/>
              <a:t>nya</a:t>
            </a:r>
            <a:r>
              <a:rPr lang="en-US" dirty="0"/>
              <a:t>. Bisa </a:t>
            </a:r>
            <a:r>
              <a:rPr lang="en-US" dirty="0" err="1"/>
              <a:t>diunduh</a:t>
            </a:r>
            <a:r>
              <a:rPr lang="en-US" dirty="0"/>
              <a:t> di </a:t>
            </a:r>
          </a:p>
          <a:p>
            <a:r>
              <a:rPr lang="en-US" dirty="0">
                <a:hlinkClick r:id="rId2"/>
              </a:rPr>
              <a:t>https://mendeley-desktop.id.uptodown.com/windows/versions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51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AC0BC-BCF5-4A1E-AD37-F1596D6E0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58E7E3B-D253-4D12-869A-55284EB672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1037"/>
            <a:ext cx="10593319" cy="5680005"/>
          </a:xfrm>
        </p:spPr>
      </p:pic>
    </p:spTree>
    <p:extLst>
      <p:ext uri="{BB962C8B-B14F-4D97-AF65-F5344CB8AC3E}">
        <p14:creationId xmlns:p14="http://schemas.microsoft.com/office/powerpoint/2010/main" val="4109572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82345-081D-4F7D-9876-A6837809A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Plugin Mendeley </a:t>
            </a:r>
            <a:br>
              <a:rPr lang="en-US" dirty="0"/>
            </a:b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muncul</a:t>
            </a:r>
            <a:r>
              <a:rPr lang="en-US" dirty="0"/>
              <a:t> di Microsoft Word</a:t>
            </a:r>
            <a:endParaRPr lang="id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805FB-1CF9-4C91-8BBB-549C274AA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Pengunaan</a:t>
            </a:r>
            <a:r>
              <a:rPr lang="en-US" dirty="0"/>
              <a:t> </a:t>
            </a:r>
            <a:r>
              <a:rPr lang="en-US" b="1" dirty="0"/>
              <a:t>Mendeley</a:t>
            </a:r>
            <a:r>
              <a:rPr lang="en-US" dirty="0"/>
              <a:t>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membantu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referensi</a:t>
            </a:r>
            <a:r>
              <a:rPr lang="en-US" dirty="0"/>
              <a:t>,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kutipan</a:t>
            </a:r>
            <a:r>
              <a:rPr lang="en-US" dirty="0"/>
              <a:t> (</a:t>
            </a:r>
            <a:r>
              <a:rPr lang="en-US" dirty="0" err="1"/>
              <a:t>sitasi</a:t>
            </a:r>
            <a:r>
              <a:rPr lang="en-US" dirty="0"/>
              <a:t>) dan daftar </a:t>
            </a:r>
            <a:r>
              <a:rPr lang="en-US" dirty="0" err="1"/>
              <a:t>pustaka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karya</a:t>
            </a:r>
            <a:r>
              <a:rPr lang="en-US" dirty="0"/>
              <a:t> </a:t>
            </a:r>
            <a:r>
              <a:rPr lang="en-US" dirty="0" err="1"/>
              <a:t>ilmiah</a:t>
            </a:r>
            <a:r>
              <a:rPr lang="en-US" dirty="0"/>
              <a:t> di Microsoft Word </a:t>
            </a:r>
            <a:r>
              <a:rPr lang="en-US" dirty="0" err="1"/>
              <a:t>atau</a:t>
            </a:r>
            <a:r>
              <a:rPr lang="en-US" dirty="0"/>
              <a:t> LibreOffice. </a:t>
            </a:r>
            <a:r>
              <a:rPr lang="en-US" dirty="0" err="1"/>
              <a:t>Namun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jarang</a:t>
            </a:r>
            <a:r>
              <a:rPr lang="en-US" dirty="0"/>
              <a:t> </a:t>
            </a:r>
            <a:r>
              <a:rPr lang="en-US" dirty="0" err="1"/>
              <a:t>ditemukan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pengguna</a:t>
            </a:r>
            <a:r>
              <a:rPr lang="en-US" dirty="0"/>
              <a:t> </a:t>
            </a:r>
            <a:r>
              <a:rPr lang="en-US" dirty="0" err="1"/>
              <a:t>menginstal</a:t>
            </a:r>
            <a:r>
              <a:rPr lang="en-US" dirty="0"/>
              <a:t> Mendeley Desktop, </a:t>
            </a:r>
            <a:r>
              <a:rPr lang="en-US" dirty="0" err="1"/>
              <a:t>tapi</a:t>
            </a:r>
            <a:r>
              <a:rPr lang="en-US" dirty="0"/>
              <a:t> Plugin Mendeley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muncul</a:t>
            </a:r>
            <a:r>
              <a:rPr lang="en-US" dirty="0"/>
              <a:t> di Microsoft Word </a:t>
            </a:r>
            <a:r>
              <a:rPr lang="en-US" dirty="0" err="1"/>
              <a:t>atau</a:t>
            </a:r>
            <a:r>
              <a:rPr lang="en-US" dirty="0"/>
              <a:t> di LibreOffice.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kutipan</a:t>
            </a:r>
            <a:r>
              <a:rPr lang="en-US" dirty="0"/>
              <a:t> (</a:t>
            </a:r>
            <a:r>
              <a:rPr lang="en-US" dirty="0" err="1"/>
              <a:t>sitasi</a:t>
            </a:r>
            <a:r>
              <a:rPr lang="en-US" dirty="0"/>
              <a:t>) dan daftar </a:t>
            </a:r>
            <a:r>
              <a:rPr lang="en-US" dirty="0" err="1"/>
              <a:t>pustaka</a:t>
            </a:r>
            <a:r>
              <a:rPr lang="en-US" dirty="0"/>
              <a:t> yang </a:t>
            </a:r>
            <a:r>
              <a:rPr lang="en-US" dirty="0" err="1"/>
              <a:t>otomatis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Mendeley.</a:t>
            </a:r>
          </a:p>
          <a:p>
            <a:pPr algn="just"/>
            <a:r>
              <a:rPr lang="en-US" dirty="0"/>
              <a:t>Jika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panik</a:t>
            </a:r>
            <a:r>
              <a:rPr lang="en-US" dirty="0"/>
              <a:t>, </a:t>
            </a:r>
            <a:r>
              <a:rPr lang="en-US" dirty="0" err="1"/>
              <a:t>silahkan</a:t>
            </a:r>
            <a:r>
              <a:rPr lang="en-US" dirty="0"/>
              <a:t> </a:t>
            </a:r>
            <a:r>
              <a:rPr lang="en-US" dirty="0" err="1"/>
              <a:t>ikuti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langkah</a:t>
            </a:r>
            <a:r>
              <a:rPr lang="en-US" dirty="0"/>
              <a:t> </a:t>
            </a:r>
            <a:r>
              <a:rPr lang="en-US" dirty="0" err="1"/>
              <a:t>berikut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: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16005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93091-10A3-43D4-A1C1-FCA85D41F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Pada Mendeley desktop </a:t>
            </a:r>
            <a:r>
              <a:rPr lang="en-US" dirty="0" err="1"/>
              <a:t>klik</a:t>
            </a:r>
            <a:r>
              <a:rPr lang="en-US" dirty="0"/>
              <a:t> install </a:t>
            </a:r>
            <a:r>
              <a:rPr lang="en-US" dirty="0" err="1"/>
              <a:t>ms</a:t>
            </a:r>
            <a:r>
              <a:rPr lang="en-US" dirty="0"/>
              <a:t> word plugin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263550E-A001-46D3-8846-31AA578AF1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0687"/>
            <a:ext cx="9183757" cy="4158810"/>
          </a:xfrm>
        </p:spPr>
      </p:pic>
    </p:spTree>
    <p:extLst>
      <p:ext uri="{BB962C8B-B14F-4D97-AF65-F5344CB8AC3E}">
        <p14:creationId xmlns:p14="http://schemas.microsoft.com/office/powerpoint/2010/main" val="572618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27D66-909C-43BF-9657-7DF4EBB1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Close/</a:t>
            </a:r>
            <a:r>
              <a:rPr lang="en-US" dirty="0" err="1"/>
              <a:t>tutup</a:t>
            </a:r>
            <a:r>
              <a:rPr lang="en-US" dirty="0"/>
              <a:t> </a:t>
            </a:r>
            <a:r>
              <a:rPr lang="en-US" dirty="0" err="1"/>
              <a:t>dulu</a:t>
            </a:r>
            <a:r>
              <a:rPr lang="en-US" dirty="0"/>
              <a:t> MS Word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FA90012-F85A-4186-B4FB-E42677FCDE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0" y="1910687"/>
            <a:ext cx="9978887" cy="4092548"/>
          </a:xfrm>
        </p:spPr>
      </p:pic>
    </p:spTree>
    <p:extLst>
      <p:ext uri="{BB962C8B-B14F-4D97-AF65-F5344CB8AC3E}">
        <p14:creationId xmlns:p14="http://schemas.microsoft.com/office/powerpoint/2010/main" val="319572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16E9C-A15B-4487-9FF7-B56B450BB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Klik</a:t>
            </a:r>
            <a:r>
              <a:rPr lang="en-US" dirty="0"/>
              <a:t> OK citation plugin for MS Word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BEA937F-5296-4DBA-B26B-371FA75701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43" y="1910687"/>
            <a:ext cx="8057322" cy="4947313"/>
          </a:xfrm>
        </p:spPr>
      </p:pic>
    </p:spTree>
    <p:extLst>
      <p:ext uri="{BB962C8B-B14F-4D97-AF65-F5344CB8AC3E}">
        <p14:creationId xmlns:p14="http://schemas.microsoft.com/office/powerpoint/2010/main" val="3152268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AFD0B-1098-44C6-9BBB-50AAE0024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Klik</a:t>
            </a:r>
            <a:r>
              <a:rPr lang="en-US" dirty="0"/>
              <a:t> File&gt;&gt;Options&gt;&gt; Add-ins di MS Word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D6DAB75-F08E-47EB-B7F8-88287E8D02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3307"/>
            <a:ext cx="10347994" cy="4534483"/>
          </a:xfrm>
        </p:spPr>
      </p:pic>
    </p:spTree>
    <p:extLst>
      <p:ext uri="{BB962C8B-B14F-4D97-AF65-F5344CB8AC3E}">
        <p14:creationId xmlns:p14="http://schemas.microsoft.com/office/powerpoint/2010/main" val="3177462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7E0D2-1013-4ECE-8EEC-28E91780A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Add-ins &gt;&gt; Mendeley.1.19.2.dotm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67A8B12-EEEC-43E1-8F33-A56AA3FA2A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03512"/>
            <a:ext cx="10151164" cy="5254487"/>
          </a:xfrm>
        </p:spPr>
      </p:pic>
    </p:spTree>
    <p:extLst>
      <p:ext uri="{BB962C8B-B14F-4D97-AF65-F5344CB8AC3E}">
        <p14:creationId xmlns:p14="http://schemas.microsoft.com/office/powerpoint/2010/main" val="1038013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JI-PPT-Template" id="{BE63342E-0E64-47D1-97DD-F311678BE57D}" vid="{1E463624-17C8-4225-B5C5-100C31AE62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241</Words>
  <Application>Microsoft Office PowerPoint</Application>
  <PresentationFormat>Widescreen</PresentationFormat>
  <Paragraphs>17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Trouble Shooting Mendeley</vt:lpstr>
      <vt:lpstr>Kendala instalasi mendeley</vt:lpstr>
      <vt:lpstr>PowerPoint Presentation</vt:lpstr>
      <vt:lpstr>Plugin Mendeley  tidak muncul di Microsoft Word</vt:lpstr>
      <vt:lpstr>Pada Mendeley desktop klik install ms word plugin</vt:lpstr>
      <vt:lpstr>Close/tutup dulu MS Word</vt:lpstr>
      <vt:lpstr>Klik OK citation plugin for MS Word</vt:lpstr>
      <vt:lpstr>Klik File&gt;&gt;Options&gt;&gt; Add-ins di MS Word</vt:lpstr>
      <vt:lpstr>Add-ins &gt;&gt; Mendeley.1.19.2.dotm</vt:lpstr>
      <vt:lpstr>Find word add-ins &gt;&gt;GO</vt:lpstr>
      <vt:lpstr>PowerPoint Presentation</vt:lpstr>
      <vt:lpstr>PowerPoint Presentation</vt:lpstr>
      <vt:lpstr>Kembali ke Mendeley Desktop</vt:lpstr>
      <vt:lpstr>Klik OK utk Citation plugin for MS Word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reviewer</dc:creator>
  <cp:lastModifiedBy>Faizal Risdianto</cp:lastModifiedBy>
  <cp:revision>10</cp:revision>
  <dcterms:created xsi:type="dcterms:W3CDTF">2019-12-19T09:21:09Z</dcterms:created>
  <dcterms:modified xsi:type="dcterms:W3CDTF">2020-06-26T22:54:18Z</dcterms:modified>
</cp:coreProperties>
</file>