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9"/>
  </p:notesMasterIdLst>
  <p:sldIdLst>
    <p:sldId id="266" r:id="rId2"/>
    <p:sldId id="321" r:id="rId3"/>
    <p:sldId id="323" r:id="rId4"/>
    <p:sldId id="324" r:id="rId5"/>
    <p:sldId id="316" r:id="rId6"/>
    <p:sldId id="325" r:id="rId7"/>
    <p:sldId id="307" r:id="rId8"/>
  </p:sldIdLst>
  <p:sldSz cx="12192000" cy="6858000"/>
  <p:notesSz cx="6858000" cy="9144000"/>
  <p:custDataLst>
    <p:tags r:id="rId10"/>
  </p:custData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B921"/>
    <a:srgbClr val="EC5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6" autoAdjust="0"/>
    <p:restoredTop sz="79028" autoAdjust="0"/>
  </p:normalViewPr>
  <p:slideViewPr>
    <p:cSldViewPr>
      <p:cViewPr>
        <p:scale>
          <a:sx n="66" d="100"/>
          <a:sy n="66" d="100"/>
        </p:scale>
        <p:origin x="-724" y="428"/>
      </p:cViewPr>
      <p:guideLst>
        <p:guide orient="horz" pos="2160"/>
        <p:guide orient="horz" pos="2523"/>
        <p:guide orient="horz" pos="2115"/>
        <p:guide orient="horz" pos="1298"/>
        <p:guide orient="horz" pos="2976"/>
        <p:guide orient="horz" pos="3385"/>
        <p:guide pos="5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664" y="-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6D013C-845E-4D3A-81D5-E1940505CD44}" type="datetimeFigureOut">
              <a:rPr lang="de-DE" altLang="de-DE"/>
              <a:pPr>
                <a:defRPr/>
              </a:pPr>
              <a:t>22.06.2020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F7C3406-F94C-40E0-ADE6-52172DAC702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96507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5395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53373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05283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49387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33138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C3406-F94C-40E0-ADE6-52172DAC7023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9763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pieren 3"/>
          <p:cNvGrpSpPr>
            <a:grpSpLocks/>
          </p:cNvGrpSpPr>
          <p:nvPr/>
        </p:nvGrpSpPr>
        <p:grpSpPr bwMode="auto">
          <a:xfrm>
            <a:off x="911225" y="692150"/>
            <a:ext cx="7296150" cy="5443538"/>
            <a:chOff x="107504" y="433201"/>
            <a:chExt cx="6912768" cy="5986816"/>
          </a:xfrm>
        </p:grpSpPr>
        <p:sp>
          <p:nvSpPr>
            <p:cNvPr id="6" name="Rechteck 5"/>
            <p:cNvSpPr/>
            <p:nvPr/>
          </p:nvSpPr>
          <p:spPr>
            <a:xfrm>
              <a:off x="107504" y="515261"/>
              <a:ext cx="6912768" cy="59047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107504" y="433201"/>
              <a:ext cx="6912768" cy="1152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8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8" y="1520990"/>
            <a:ext cx="1941281" cy="540020"/>
          </a:xfrm>
          <a:prstGeom prst="rect">
            <a:avLst/>
          </a:prstGeom>
        </p:spPr>
      </p:pic>
      <p:pic>
        <p:nvPicPr>
          <p:cNvPr id="12" name="Picture 2" descr="\\tib.tibub.de\DFS1\Bereiche\Marketing\_CI\03_Logos\andere interne Logos\Leibniz Gemeinschaft\NEU\Logo_EN\Web\PNG\Leibniz_Logo_EN_negative_250px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528" y="5771053"/>
            <a:ext cx="1175890" cy="97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295468" y="4509120"/>
            <a:ext cx="6527917" cy="749052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  <a:endParaRPr lang="de-DE" altLang="de-DE" noProof="0" dirty="0" smtClean="0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295468" y="2708920"/>
            <a:ext cx="6527917" cy="1551580"/>
          </a:xfrm>
        </p:spPr>
        <p:txBody>
          <a:bodyPr anchor="b"/>
          <a:lstStyle>
            <a:lvl1pPr>
              <a:defRPr sz="28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  <a:endParaRPr lang="de-DE" altLang="de-DE" noProof="0" dirty="0" smtClean="0"/>
          </a:p>
        </p:txBody>
      </p:sp>
      <p:sp>
        <p:nvSpPr>
          <p:cNvPr id="15" name="Textfeld 1"/>
          <p:cNvSpPr txBox="1">
            <a:spLocks noChangeArrowheads="1"/>
          </p:cNvSpPr>
          <p:nvPr userDrawn="1"/>
        </p:nvSpPr>
        <p:spPr bwMode="auto">
          <a:xfrm>
            <a:off x="2142952" y="5661248"/>
            <a:ext cx="4025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000" dirty="0" smtClean="0"/>
              <a:t>Creative </a:t>
            </a:r>
            <a:r>
              <a:rPr lang="de-DE" altLang="de-DE" sz="1000" dirty="0" err="1" smtClean="0"/>
              <a:t>Commons</a:t>
            </a:r>
            <a:r>
              <a:rPr lang="de-DE" altLang="de-DE" sz="1000" dirty="0" smtClean="0"/>
              <a:t> </a:t>
            </a:r>
            <a:r>
              <a:rPr lang="de-DE" sz="1000" b="0" dirty="0" smtClean="0"/>
              <a:t>Attribution 3.0 Germany</a:t>
            </a:r>
          </a:p>
          <a:p>
            <a:pPr eaLnBrk="1" hangingPunct="1">
              <a:defRPr/>
            </a:pPr>
            <a:r>
              <a:rPr lang="de-DE" altLang="de-DE" sz="1000" u="sng" dirty="0" smtClean="0"/>
              <a:t>https://creativecommons.org/licenses/by/3.0/de/deed.en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67" y="5713666"/>
            <a:ext cx="8382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911225" y="766763"/>
            <a:ext cx="7296150" cy="53689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de-DE" altLang="de-DE" smtClean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911225" y="692150"/>
            <a:ext cx="7296150" cy="1047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de-DE" altLang="de-DE" smtClean="0">
              <a:solidFill>
                <a:srgbClr val="FFFFFF"/>
              </a:solidFill>
            </a:endParaRPr>
          </a:p>
        </p:txBody>
      </p:sp>
      <p:pic>
        <p:nvPicPr>
          <p:cNvPr id="7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911225" y="766763"/>
            <a:ext cx="10369550" cy="53689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de-DE" altLang="de-DE" smtClean="0">
              <a:solidFill>
                <a:srgbClr val="FFFFFF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911225" y="692150"/>
            <a:ext cx="10369550" cy="1047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/>
              <a:t>  </a:t>
            </a:r>
            <a:endParaRPr lang="de-DE" dirty="0" err="1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 bwMode="gray">
          <a:xfrm>
            <a:off x="1295471" y="980735"/>
            <a:ext cx="6428271" cy="433387"/>
          </a:xfrm>
          <a:noFill/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 bwMode="gray">
          <a:xfrm>
            <a:off x="1295472" y="1700816"/>
            <a:ext cx="6416121" cy="4176463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  <a:lvl2pPr marL="344479" indent="-342891">
              <a:buFont typeface="+mj-lt"/>
              <a:buAutoNum type="arabicPeriod"/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81495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de-DE" altLang="de-DE" smtClean="0"/>
              <a:t>Titelmasterformat durch Klicken bearbeiten</a:t>
            </a:r>
            <a:endParaRPr lang="de-DE" altLang="de-DE" dirty="0" smtClean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gray">
          <a:xfrm>
            <a:off x="911424" y="1484791"/>
            <a:ext cx="8064896" cy="4176463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  <a:lvl2pPr marL="344479" indent="-342891">
              <a:buFont typeface="+mj-lt"/>
              <a:buAutoNum type="arabicPeriod"/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22442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4"/>
          </p:nvPr>
        </p:nvSpPr>
        <p:spPr bwMode="gray">
          <a:xfrm>
            <a:off x="912287" y="1484784"/>
            <a:ext cx="10368292" cy="446516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de-DE" altLang="de-DE" smtClean="0"/>
              <a:t>Titelmasterformat durch Klicken bearbeiten</a:t>
            </a: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02661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mit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92012" y="1484784"/>
            <a:ext cx="5088565" cy="446516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Bildplatzhalter 5"/>
          <p:cNvSpPr>
            <a:spLocks noGrp="1"/>
          </p:cNvSpPr>
          <p:nvPr>
            <p:ph type="pic" sz="quarter" idx="11"/>
          </p:nvPr>
        </p:nvSpPr>
        <p:spPr>
          <a:xfrm>
            <a:off x="911425" y="1484784"/>
            <a:ext cx="4992555" cy="2160240"/>
          </a:xfrm>
        </p:spPr>
        <p:txBody>
          <a:bodyPr/>
          <a:lstStyle/>
          <a:p>
            <a:pPr lvl="0"/>
            <a:r>
              <a:rPr lang="de-DE" noProof="0" smtClean="0"/>
              <a:t>Bild durch Klicken auf Symbol hinzufügen</a:t>
            </a:r>
            <a:endParaRPr lang="de-DE" noProof="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de-DE" altLang="de-DE" smtClean="0"/>
              <a:t>Titelmasterformat durch Klicken bearbeiten</a:t>
            </a:r>
            <a:endParaRPr lang="de-DE" altLang="de-DE" dirty="0" smtClean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911425" y="3789040"/>
            <a:ext cx="4992555" cy="2160910"/>
          </a:xfrm>
        </p:spPr>
        <p:txBody>
          <a:bodyPr/>
          <a:lstStyle/>
          <a:p>
            <a:pPr lvl="0"/>
            <a:r>
              <a:rPr lang="de-DE" noProof="0" smtClean="0"/>
              <a:t>Bild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7732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pieren 3"/>
          <p:cNvGrpSpPr>
            <a:grpSpLocks/>
          </p:cNvGrpSpPr>
          <p:nvPr/>
        </p:nvGrpSpPr>
        <p:grpSpPr bwMode="auto">
          <a:xfrm>
            <a:off x="911225" y="692150"/>
            <a:ext cx="7296150" cy="5443538"/>
            <a:chOff x="107504" y="433201"/>
            <a:chExt cx="6912768" cy="5986816"/>
          </a:xfrm>
        </p:grpSpPr>
        <p:sp>
          <p:nvSpPr>
            <p:cNvPr id="6" name="Rechteck 5"/>
            <p:cNvSpPr/>
            <p:nvPr/>
          </p:nvSpPr>
          <p:spPr>
            <a:xfrm>
              <a:off x="107504" y="515261"/>
              <a:ext cx="6912768" cy="59047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107504" y="433201"/>
              <a:ext cx="6912768" cy="1152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8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295468" y="5157192"/>
            <a:ext cx="6527917" cy="749052"/>
          </a:xfrm>
        </p:spPr>
        <p:txBody>
          <a:bodyPr/>
          <a:lstStyle>
            <a:lvl1pPr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  <a:endParaRPr lang="de-DE" altLang="de-DE" noProof="0" dirty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295468" y="3356992"/>
            <a:ext cx="6527917" cy="1551580"/>
          </a:xfrm>
        </p:spPr>
        <p:txBody>
          <a:bodyPr anchor="b"/>
          <a:lstStyle>
            <a:lvl1pPr>
              <a:defRPr sz="28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  <a:endParaRPr lang="de-DE" altLang="de-DE" noProof="0" dirty="0" smtClean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8" y="1520990"/>
            <a:ext cx="1941281" cy="540020"/>
          </a:xfrm>
          <a:prstGeom prst="rect">
            <a:avLst/>
          </a:prstGeom>
        </p:spPr>
      </p:pic>
      <p:pic>
        <p:nvPicPr>
          <p:cNvPr id="12" name="Picture 2" descr="\\tib.tibub.de\DFS1\Bereiche\Marketing\_CI\03_Logos\andere interne Logos\Leibniz Gemeinschaft\NEU\Logo_EN\Web\PNG\Leibniz_Logo_EN_negative_250px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528" y="5771053"/>
            <a:ext cx="1175890" cy="97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03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813" y="390525"/>
            <a:ext cx="1220787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1225" y="620713"/>
            <a:ext cx="80645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Mastertitelformat bearbeiten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484313"/>
            <a:ext cx="10367962" cy="446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 smtClean="0"/>
          </a:p>
          <a:p>
            <a:pPr lvl="0"/>
            <a:r>
              <a:rPr lang="de-DE" altLang="de-DE" smtClean="0"/>
              <a:t>Click to edit Master text styles</a:t>
            </a:r>
          </a:p>
          <a:p>
            <a:pPr lvl="1"/>
            <a:r>
              <a:rPr lang="de-DE" altLang="de-DE" smtClean="0"/>
              <a:t>Second level</a:t>
            </a:r>
          </a:p>
          <a:p>
            <a:pPr lvl="2"/>
            <a:r>
              <a:rPr lang="de-DE" altLang="de-DE" smtClean="0"/>
              <a:t>Third level</a:t>
            </a:r>
          </a:p>
          <a:p>
            <a:pPr lvl="3"/>
            <a:r>
              <a:rPr lang="de-DE" altLang="de-DE" smtClean="0"/>
              <a:t>Fourth level</a:t>
            </a:r>
          </a:p>
          <a:p>
            <a:pPr lvl="4"/>
            <a:r>
              <a:rPr lang="de-DE" altLang="de-DE" smtClean="0"/>
              <a:t>Fifth level</a:t>
            </a:r>
          </a:p>
        </p:txBody>
      </p:sp>
      <p:sp>
        <p:nvSpPr>
          <p:cNvPr id="1029" name="Text Box 16"/>
          <p:cNvSpPr txBox="1">
            <a:spLocks noChangeArrowheads="1"/>
          </p:cNvSpPr>
          <p:nvPr/>
        </p:nvSpPr>
        <p:spPr bwMode="auto">
          <a:xfrm>
            <a:off x="10106025" y="6538913"/>
            <a:ext cx="1582738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900" smtClean="0"/>
              <a:t>Seite </a:t>
            </a:r>
            <a:fld id="{739E61EB-AED1-4011-84D8-2FA0725CB6A9}" type="slidenum">
              <a:rPr lang="de-DE" altLang="de-DE" sz="900" smtClean="0"/>
              <a:pPr algn="r" eaLnBrk="1" hangingPunct="1">
                <a:defRPr/>
              </a:pPr>
              <a:t>‹Nr.›</a:t>
            </a:fld>
            <a:endParaRPr lang="de-DE" altLang="de-DE" sz="9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79" r:id="rId3"/>
    <p:sldLayoutId id="2147483780" r:id="rId4"/>
    <p:sldLayoutId id="2147483781" r:id="rId5"/>
    <p:sldLayoutId id="2147483787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113000"/>
        </a:lnSpc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113000"/>
        </a:lnSpc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113000"/>
        </a:lnSpc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113000"/>
        </a:lnSpc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113000"/>
        </a:lnSpc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cs typeface="Arial" charset="0"/>
        </a:defRPr>
      </a:lvl5pPr>
      <a:lvl6pPr marL="457189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6pPr>
      <a:lvl7pPr marL="914377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7pPr>
      <a:lvl8pPr marL="1371566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8pPr>
      <a:lvl9pPr marL="1828754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algn="l" rtl="0" eaLnBrk="1" fontAlgn="base" hangingPunct="1">
        <a:lnSpc>
          <a:spcPct val="1020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6213" algn="l" rtl="0" eaLnBrk="1" fontAlgn="base" hangingPunct="1">
        <a:lnSpc>
          <a:spcPct val="102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2pPr>
      <a:lvl3pPr marL="360363" indent="-179388" algn="l" rtl="0" eaLnBrk="1" fontAlgn="base" hangingPunct="1">
        <a:lnSpc>
          <a:spcPct val="102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3pPr>
      <a:lvl4pPr marL="541338" indent="-179388" algn="l" rtl="0" eaLnBrk="1" fontAlgn="base" hangingPunct="1">
        <a:lnSpc>
          <a:spcPct val="102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4pPr>
      <a:lvl5pPr marL="712788" indent="-176213" algn="l" rtl="0" eaLnBrk="1" fontAlgn="base" hangingPunct="1">
        <a:lnSpc>
          <a:spcPct val="102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5pPr>
      <a:lvl6pPr marL="641335" algn="l" rtl="0" eaLnBrk="1" fontAlgn="base" hangingPunct="1">
        <a:lnSpc>
          <a:spcPts val="22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6pPr>
      <a:lvl7pPr marL="1098523" algn="l" rtl="0" eaLnBrk="1" fontAlgn="base" hangingPunct="1">
        <a:lnSpc>
          <a:spcPts val="22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7pPr>
      <a:lvl8pPr marL="1555712" algn="l" rtl="0" eaLnBrk="1" fontAlgn="base" hangingPunct="1">
        <a:lnSpc>
          <a:spcPts val="22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8pPr>
      <a:lvl9pPr marL="2012900" algn="l" rtl="0" eaLnBrk="1" fontAlgn="base" hangingPunct="1">
        <a:lnSpc>
          <a:spcPts val="2200"/>
        </a:lnSpc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vents.tib.eu/vbib20/programm/detail/confident-a-sustainable-service-for-scientific-events-informatio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hatcherscreative.com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hyperlink" Target="https://creativecommons.org/licenses/by/2.5/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://handdrawngoods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projects.tib.eu/en/confident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de-DE" dirty="0" smtClean="0"/>
              <a:t>Julian Franken</a:t>
            </a:r>
          </a:p>
          <a:p>
            <a:endParaRPr lang="en-GB" altLang="de-DE" dirty="0"/>
          </a:p>
          <a:p>
            <a:r>
              <a:rPr lang="en-GB" altLang="de-DE" dirty="0" smtClean="0"/>
              <a:t>Funded by DFG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u="sng" dirty="0" smtClean="0">
                <a:solidFill>
                  <a:schemeClr val="tx1"/>
                </a:solidFill>
                <a:hlinkClick r:id="rId3"/>
              </a:rPr>
              <a:t>ConfIDent – </a:t>
            </a:r>
            <a:r>
              <a:rPr lang="en-US" u="sng" dirty="0">
                <a:solidFill>
                  <a:schemeClr val="tx1"/>
                </a:solidFill>
              </a:rPr>
              <a:t>persistent identifiers and high quality metadata for conference information</a:t>
            </a:r>
            <a:endParaRPr lang="en-GB" u="sng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057" y="2675384"/>
            <a:ext cx="3403047" cy="75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C:\Users\frankenj\Downloads\ConfIDent Logo Master Fil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1" t="25278" r="8400" b="37053"/>
          <a:stretch/>
        </p:blipFill>
        <p:spPr bwMode="auto">
          <a:xfrm>
            <a:off x="1199456" y="2549879"/>
            <a:ext cx="2499257" cy="89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ConfIDent </a:t>
            </a:r>
            <a:r>
              <a:rPr lang="de-DE" dirty="0" err="1" smtClean="0"/>
              <a:t>Metadataschema</a:t>
            </a:r>
            <a:endParaRPr lang="de-D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0"/>
          <a:stretch/>
        </p:blipFill>
        <p:spPr bwMode="auto">
          <a:xfrm>
            <a:off x="6240016" y="1268760"/>
            <a:ext cx="4233688" cy="500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59" y="2654236"/>
            <a:ext cx="4404813" cy="420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8" b="72741"/>
          <a:stretch/>
        </p:blipFill>
        <p:spPr bwMode="auto">
          <a:xfrm>
            <a:off x="539059" y="980728"/>
            <a:ext cx="4401316" cy="167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bgerundete rechteckige Legende 8"/>
          <p:cNvSpPr/>
          <p:nvPr/>
        </p:nvSpPr>
        <p:spPr>
          <a:xfrm rot="5400000">
            <a:off x="5181741" y="1284760"/>
            <a:ext cx="936104" cy="892414"/>
          </a:xfrm>
          <a:prstGeom prst="wedgeRoundRectCallout">
            <a:avLst>
              <a:gd name="adj1" fmla="val -21704"/>
              <a:gd name="adj2" fmla="val 13052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 smtClean="0"/>
          </a:p>
        </p:txBody>
      </p:sp>
      <p:pic>
        <p:nvPicPr>
          <p:cNvPr id="10" name="Picture 2" descr="File:DOI logo.sv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846" y="1316890"/>
            <a:ext cx="82550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uppieren 13"/>
          <p:cNvGrpSpPr/>
          <p:nvPr/>
        </p:nvGrpSpPr>
        <p:grpSpPr>
          <a:xfrm>
            <a:off x="4987562" y="3125788"/>
            <a:ext cx="892414" cy="936104"/>
            <a:chOff x="4601405" y="3125788"/>
            <a:chExt cx="892414" cy="936104"/>
          </a:xfrm>
        </p:grpSpPr>
        <p:sp>
          <p:nvSpPr>
            <p:cNvPr id="11" name="Abgerundete rechteckige Legende 10"/>
            <p:cNvSpPr/>
            <p:nvPr/>
          </p:nvSpPr>
          <p:spPr>
            <a:xfrm rot="5400000">
              <a:off x="4579560" y="3147633"/>
              <a:ext cx="936104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643242" y="3138562"/>
              <a:ext cx="830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/>
                <a:t>VIVO Event URI</a:t>
              </a:r>
              <a:endParaRPr lang="de-DE" b="1" dirty="0"/>
            </a:p>
          </p:txBody>
        </p:sp>
      </p:grpSp>
      <p:grpSp>
        <p:nvGrpSpPr>
          <p:cNvPr id="46" name="Gruppieren 45"/>
          <p:cNvGrpSpPr/>
          <p:nvPr/>
        </p:nvGrpSpPr>
        <p:grpSpPr>
          <a:xfrm>
            <a:off x="2827322" y="3374662"/>
            <a:ext cx="892414" cy="812558"/>
            <a:chOff x="2827322" y="3374662"/>
            <a:chExt cx="892414" cy="812558"/>
          </a:xfrm>
        </p:grpSpPr>
        <p:sp>
          <p:nvSpPr>
            <p:cNvPr id="20" name="Abgerundete rechteckige Legende 19"/>
            <p:cNvSpPr/>
            <p:nvPr/>
          </p:nvSpPr>
          <p:spPr>
            <a:xfrm rot="5400000">
              <a:off x="2867250" y="3334734"/>
              <a:ext cx="812558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sp>
          <p:nvSpPr>
            <p:cNvPr id="19" name="Google Shape;124;p7"/>
            <p:cNvSpPr/>
            <p:nvPr/>
          </p:nvSpPr>
          <p:spPr>
            <a:xfrm>
              <a:off x="2921956" y="3454401"/>
              <a:ext cx="720080" cy="662413"/>
            </a:xfrm>
            <a:custGeom>
              <a:avLst/>
              <a:gdLst/>
              <a:ahLst/>
              <a:cxnLst/>
              <a:rect l="l" t="t" r="r" b="b"/>
              <a:pathLst>
                <a:path w="8987" h="8196" extrusionOk="0">
                  <a:moveTo>
                    <a:pt x="6911" y="2397"/>
                  </a:moveTo>
                  <a:lnTo>
                    <a:pt x="6911" y="2397"/>
                  </a:lnTo>
                  <a:lnTo>
                    <a:pt x="6890" y="1990"/>
                  </a:lnTo>
                  <a:lnTo>
                    <a:pt x="6869" y="1776"/>
                  </a:lnTo>
                  <a:lnTo>
                    <a:pt x="6826" y="1584"/>
                  </a:lnTo>
                  <a:lnTo>
                    <a:pt x="6762" y="1413"/>
                  </a:lnTo>
                  <a:lnTo>
                    <a:pt x="6676" y="1220"/>
                  </a:lnTo>
                  <a:lnTo>
                    <a:pt x="6569" y="1049"/>
                  </a:lnTo>
                  <a:lnTo>
                    <a:pt x="6419" y="899"/>
                  </a:lnTo>
                  <a:lnTo>
                    <a:pt x="6419" y="899"/>
                  </a:lnTo>
                  <a:lnTo>
                    <a:pt x="6141" y="600"/>
                  </a:lnTo>
                  <a:lnTo>
                    <a:pt x="5970" y="471"/>
                  </a:lnTo>
                  <a:lnTo>
                    <a:pt x="5820" y="343"/>
                  </a:lnTo>
                  <a:lnTo>
                    <a:pt x="5649" y="236"/>
                  </a:lnTo>
                  <a:lnTo>
                    <a:pt x="5456" y="150"/>
                  </a:lnTo>
                  <a:lnTo>
                    <a:pt x="5264" y="86"/>
                  </a:lnTo>
                  <a:lnTo>
                    <a:pt x="5071" y="22"/>
                  </a:lnTo>
                  <a:lnTo>
                    <a:pt x="5071" y="22"/>
                  </a:lnTo>
                  <a:lnTo>
                    <a:pt x="4879" y="1"/>
                  </a:lnTo>
                  <a:lnTo>
                    <a:pt x="4686" y="1"/>
                  </a:lnTo>
                  <a:lnTo>
                    <a:pt x="4494" y="1"/>
                  </a:lnTo>
                  <a:lnTo>
                    <a:pt x="4301" y="22"/>
                  </a:lnTo>
                  <a:lnTo>
                    <a:pt x="4109" y="65"/>
                  </a:lnTo>
                  <a:lnTo>
                    <a:pt x="3916" y="108"/>
                  </a:lnTo>
                  <a:lnTo>
                    <a:pt x="3552" y="236"/>
                  </a:lnTo>
                  <a:lnTo>
                    <a:pt x="3188" y="428"/>
                  </a:lnTo>
                  <a:lnTo>
                    <a:pt x="2868" y="642"/>
                  </a:lnTo>
                  <a:lnTo>
                    <a:pt x="2718" y="771"/>
                  </a:lnTo>
                  <a:lnTo>
                    <a:pt x="2589" y="899"/>
                  </a:lnTo>
                  <a:lnTo>
                    <a:pt x="2461" y="1049"/>
                  </a:lnTo>
                  <a:lnTo>
                    <a:pt x="2333" y="1199"/>
                  </a:lnTo>
                  <a:lnTo>
                    <a:pt x="2333" y="1199"/>
                  </a:lnTo>
                  <a:lnTo>
                    <a:pt x="2247" y="1370"/>
                  </a:lnTo>
                  <a:lnTo>
                    <a:pt x="2161" y="1520"/>
                  </a:lnTo>
                  <a:lnTo>
                    <a:pt x="2076" y="1712"/>
                  </a:lnTo>
                  <a:lnTo>
                    <a:pt x="2033" y="1905"/>
                  </a:lnTo>
                  <a:lnTo>
                    <a:pt x="1990" y="2076"/>
                  </a:lnTo>
                  <a:lnTo>
                    <a:pt x="1969" y="2290"/>
                  </a:lnTo>
                  <a:lnTo>
                    <a:pt x="1969" y="2482"/>
                  </a:lnTo>
                  <a:lnTo>
                    <a:pt x="1969" y="2675"/>
                  </a:lnTo>
                  <a:lnTo>
                    <a:pt x="1990" y="2889"/>
                  </a:lnTo>
                  <a:lnTo>
                    <a:pt x="2012" y="3082"/>
                  </a:lnTo>
                  <a:lnTo>
                    <a:pt x="2076" y="3274"/>
                  </a:lnTo>
                  <a:lnTo>
                    <a:pt x="2119" y="3467"/>
                  </a:lnTo>
                  <a:lnTo>
                    <a:pt x="2204" y="3638"/>
                  </a:lnTo>
                  <a:lnTo>
                    <a:pt x="2290" y="3809"/>
                  </a:lnTo>
                  <a:lnTo>
                    <a:pt x="2397" y="3959"/>
                  </a:lnTo>
                  <a:lnTo>
                    <a:pt x="2504" y="4109"/>
                  </a:lnTo>
                  <a:lnTo>
                    <a:pt x="2504" y="4109"/>
                  </a:lnTo>
                  <a:lnTo>
                    <a:pt x="2654" y="4258"/>
                  </a:lnTo>
                  <a:lnTo>
                    <a:pt x="2803" y="4387"/>
                  </a:lnTo>
                  <a:lnTo>
                    <a:pt x="2953" y="4515"/>
                  </a:lnTo>
                  <a:lnTo>
                    <a:pt x="3124" y="4622"/>
                  </a:lnTo>
                  <a:lnTo>
                    <a:pt x="3317" y="4708"/>
                  </a:lnTo>
                  <a:lnTo>
                    <a:pt x="3509" y="4793"/>
                  </a:lnTo>
                  <a:lnTo>
                    <a:pt x="3702" y="4857"/>
                  </a:lnTo>
                  <a:lnTo>
                    <a:pt x="3895" y="4900"/>
                  </a:lnTo>
                  <a:lnTo>
                    <a:pt x="4087" y="4922"/>
                  </a:lnTo>
                  <a:lnTo>
                    <a:pt x="4301" y="4943"/>
                  </a:lnTo>
                  <a:lnTo>
                    <a:pt x="4515" y="4964"/>
                  </a:lnTo>
                  <a:lnTo>
                    <a:pt x="4708" y="4964"/>
                  </a:lnTo>
                  <a:lnTo>
                    <a:pt x="5114" y="4900"/>
                  </a:lnTo>
                  <a:lnTo>
                    <a:pt x="5499" y="4815"/>
                  </a:lnTo>
                  <a:lnTo>
                    <a:pt x="5499" y="4815"/>
                  </a:lnTo>
                  <a:lnTo>
                    <a:pt x="5692" y="4750"/>
                  </a:lnTo>
                  <a:lnTo>
                    <a:pt x="5863" y="4665"/>
                  </a:lnTo>
                  <a:lnTo>
                    <a:pt x="6013" y="4558"/>
                  </a:lnTo>
                  <a:lnTo>
                    <a:pt x="6141" y="4430"/>
                  </a:lnTo>
                  <a:lnTo>
                    <a:pt x="6291" y="4301"/>
                  </a:lnTo>
                  <a:lnTo>
                    <a:pt x="6398" y="4173"/>
                  </a:lnTo>
                  <a:lnTo>
                    <a:pt x="6505" y="4023"/>
                  </a:lnTo>
                  <a:lnTo>
                    <a:pt x="6590" y="3852"/>
                  </a:lnTo>
                  <a:lnTo>
                    <a:pt x="6676" y="3681"/>
                  </a:lnTo>
                  <a:lnTo>
                    <a:pt x="6740" y="3509"/>
                  </a:lnTo>
                  <a:lnTo>
                    <a:pt x="6847" y="3146"/>
                  </a:lnTo>
                  <a:lnTo>
                    <a:pt x="6911" y="2761"/>
                  </a:lnTo>
                  <a:lnTo>
                    <a:pt x="6911" y="2397"/>
                  </a:lnTo>
                  <a:lnTo>
                    <a:pt x="6911" y="2397"/>
                  </a:lnTo>
                  <a:close/>
                  <a:moveTo>
                    <a:pt x="3788" y="921"/>
                  </a:moveTo>
                  <a:lnTo>
                    <a:pt x="3788" y="921"/>
                  </a:lnTo>
                  <a:lnTo>
                    <a:pt x="3809" y="749"/>
                  </a:lnTo>
                  <a:lnTo>
                    <a:pt x="3830" y="707"/>
                  </a:lnTo>
                  <a:lnTo>
                    <a:pt x="3873" y="642"/>
                  </a:lnTo>
                  <a:lnTo>
                    <a:pt x="3980" y="578"/>
                  </a:lnTo>
                  <a:lnTo>
                    <a:pt x="4130" y="535"/>
                  </a:lnTo>
                  <a:lnTo>
                    <a:pt x="4130" y="535"/>
                  </a:lnTo>
                  <a:lnTo>
                    <a:pt x="4280" y="493"/>
                  </a:lnTo>
                  <a:lnTo>
                    <a:pt x="4322" y="493"/>
                  </a:lnTo>
                  <a:lnTo>
                    <a:pt x="4344" y="514"/>
                  </a:lnTo>
                  <a:lnTo>
                    <a:pt x="4365" y="557"/>
                  </a:lnTo>
                  <a:lnTo>
                    <a:pt x="4365" y="600"/>
                  </a:lnTo>
                  <a:lnTo>
                    <a:pt x="4344" y="749"/>
                  </a:lnTo>
                  <a:lnTo>
                    <a:pt x="4344" y="749"/>
                  </a:lnTo>
                  <a:lnTo>
                    <a:pt x="4322" y="899"/>
                  </a:lnTo>
                  <a:lnTo>
                    <a:pt x="4322" y="942"/>
                  </a:lnTo>
                  <a:lnTo>
                    <a:pt x="4280" y="963"/>
                  </a:lnTo>
                  <a:lnTo>
                    <a:pt x="4194" y="1006"/>
                  </a:lnTo>
                  <a:lnTo>
                    <a:pt x="4044" y="1028"/>
                  </a:lnTo>
                  <a:lnTo>
                    <a:pt x="4044" y="1028"/>
                  </a:lnTo>
                  <a:lnTo>
                    <a:pt x="3895" y="1049"/>
                  </a:lnTo>
                  <a:lnTo>
                    <a:pt x="3809" y="1070"/>
                  </a:lnTo>
                  <a:lnTo>
                    <a:pt x="3788" y="1070"/>
                  </a:lnTo>
                  <a:lnTo>
                    <a:pt x="3788" y="1028"/>
                  </a:lnTo>
                  <a:lnTo>
                    <a:pt x="3788" y="921"/>
                  </a:lnTo>
                  <a:lnTo>
                    <a:pt x="3788" y="921"/>
                  </a:lnTo>
                  <a:close/>
                  <a:moveTo>
                    <a:pt x="4002" y="1349"/>
                  </a:moveTo>
                  <a:lnTo>
                    <a:pt x="4002" y="1349"/>
                  </a:lnTo>
                  <a:lnTo>
                    <a:pt x="4087" y="1349"/>
                  </a:lnTo>
                  <a:lnTo>
                    <a:pt x="4194" y="1327"/>
                  </a:lnTo>
                  <a:lnTo>
                    <a:pt x="4280" y="1349"/>
                  </a:lnTo>
                  <a:lnTo>
                    <a:pt x="4322" y="1370"/>
                  </a:lnTo>
                  <a:lnTo>
                    <a:pt x="4344" y="1413"/>
                  </a:lnTo>
                  <a:lnTo>
                    <a:pt x="4344" y="1413"/>
                  </a:lnTo>
                  <a:lnTo>
                    <a:pt x="4344" y="1669"/>
                  </a:lnTo>
                  <a:lnTo>
                    <a:pt x="4344" y="1883"/>
                  </a:lnTo>
                  <a:lnTo>
                    <a:pt x="4344" y="1883"/>
                  </a:lnTo>
                  <a:lnTo>
                    <a:pt x="4365" y="2162"/>
                  </a:lnTo>
                  <a:lnTo>
                    <a:pt x="4365" y="2311"/>
                  </a:lnTo>
                  <a:lnTo>
                    <a:pt x="4344" y="2354"/>
                  </a:lnTo>
                  <a:lnTo>
                    <a:pt x="4322" y="2397"/>
                  </a:lnTo>
                  <a:lnTo>
                    <a:pt x="4322" y="2397"/>
                  </a:lnTo>
                  <a:lnTo>
                    <a:pt x="4280" y="2440"/>
                  </a:lnTo>
                  <a:lnTo>
                    <a:pt x="4215" y="2440"/>
                  </a:lnTo>
                  <a:lnTo>
                    <a:pt x="4023" y="2440"/>
                  </a:lnTo>
                  <a:lnTo>
                    <a:pt x="3723" y="2440"/>
                  </a:lnTo>
                  <a:lnTo>
                    <a:pt x="3723" y="2440"/>
                  </a:lnTo>
                  <a:lnTo>
                    <a:pt x="3638" y="2418"/>
                  </a:lnTo>
                  <a:lnTo>
                    <a:pt x="3574" y="2397"/>
                  </a:lnTo>
                  <a:lnTo>
                    <a:pt x="3531" y="2354"/>
                  </a:lnTo>
                  <a:lnTo>
                    <a:pt x="3509" y="2311"/>
                  </a:lnTo>
                  <a:lnTo>
                    <a:pt x="3531" y="2162"/>
                  </a:lnTo>
                  <a:lnTo>
                    <a:pt x="3552" y="1990"/>
                  </a:lnTo>
                  <a:lnTo>
                    <a:pt x="3552" y="1990"/>
                  </a:lnTo>
                  <a:lnTo>
                    <a:pt x="3595" y="1734"/>
                  </a:lnTo>
                  <a:lnTo>
                    <a:pt x="3616" y="1627"/>
                  </a:lnTo>
                  <a:lnTo>
                    <a:pt x="3638" y="1541"/>
                  </a:lnTo>
                  <a:lnTo>
                    <a:pt x="3681" y="1477"/>
                  </a:lnTo>
                  <a:lnTo>
                    <a:pt x="3745" y="1434"/>
                  </a:lnTo>
                  <a:lnTo>
                    <a:pt x="3852" y="1391"/>
                  </a:lnTo>
                  <a:lnTo>
                    <a:pt x="4002" y="1349"/>
                  </a:lnTo>
                  <a:lnTo>
                    <a:pt x="4002" y="1349"/>
                  </a:lnTo>
                  <a:close/>
                  <a:moveTo>
                    <a:pt x="3509" y="707"/>
                  </a:moveTo>
                  <a:lnTo>
                    <a:pt x="3509" y="707"/>
                  </a:lnTo>
                  <a:lnTo>
                    <a:pt x="3531" y="728"/>
                  </a:lnTo>
                  <a:lnTo>
                    <a:pt x="3552" y="792"/>
                  </a:lnTo>
                  <a:lnTo>
                    <a:pt x="3509" y="921"/>
                  </a:lnTo>
                  <a:lnTo>
                    <a:pt x="3445" y="1070"/>
                  </a:lnTo>
                  <a:lnTo>
                    <a:pt x="3381" y="1177"/>
                  </a:lnTo>
                  <a:lnTo>
                    <a:pt x="3381" y="1177"/>
                  </a:lnTo>
                  <a:lnTo>
                    <a:pt x="3317" y="1220"/>
                  </a:lnTo>
                  <a:lnTo>
                    <a:pt x="3253" y="1263"/>
                  </a:lnTo>
                  <a:lnTo>
                    <a:pt x="3060" y="1327"/>
                  </a:lnTo>
                  <a:lnTo>
                    <a:pt x="2718" y="1413"/>
                  </a:lnTo>
                  <a:lnTo>
                    <a:pt x="2718" y="1413"/>
                  </a:lnTo>
                  <a:lnTo>
                    <a:pt x="2718" y="1413"/>
                  </a:lnTo>
                  <a:lnTo>
                    <a:pt x="2718" y="1370"/>
                  </a:lnTo>
                  <a:lnTo>
                    <a:pt x="2782" y="1263"/>
                  </a:lnTo>
                  <a:lnTo>
                    <a:pt x="2889" y="1135"/>
                  </a:lnTo>
                  <a:lnTo>
                    <a:pt x="3017" y="1006"/>
                  </a:lnTo>
                  <a:lnTo>
                    <a:pt x="3167" y="878"/>
                  </a:lnTo>
                  <a:lnTo>
                    <a:pt x="3317" y="771"/>
                  </a:lnTo>
                  <a:lnTo>
                    <a:pt x="3445" y="707"/>
                  </a:lnTo>
                  <a:lnTo>
                    <a:pt x="3488" y="685"/>
                  </a:lnTo>
                  <a:lnTo>
                    <a:pt x="3509" y="707"/>
                  </a:lnTo>
                  <a:lnTo>
                    <a:pt x="3509" y="707"/>
                  </a:lnTo>
                  <a:close/>
                  <a:moveTo>
                    <a:pt x="2375" y="2033"/>
                  </a:moveTo>
                  <a:lnTo>
                    <a:pt x="2375" y="2033"/>
                  </a:lnTo>
                  <a:lnTo>
                    <a:pt x="2418" y="1948"/>
                  </a:lnTo>
                  <a:lnTo>
                    <a:pt x="2504" y="1862"/>
                  </a:lnTo>
                  <a:lnTo>
                    <a:pt x="2589" y="1798"/>
                  </a:lnTo>
                  <a:lnTo>
                    <a:pt x="2696" y="1734"/>
                  </a:lnTo>
                  <a:lnTo>
                    <a:pt x="2910" y="1648"/>
                  </a:lnTo>
                  <a:lnTo>
                    <a:pt x="3124" y="1562"/>
                  </a:lnTo>
                  <a:lnTo>
                    <a:pt x="3124" y="1562"/>
                  </a:lnTo>
                  <a:lnTo>
                    <a:pt x="3253" y="1520"/>
                  </a:lnTo>
                  <a:lnTo>
                    <a:pt x="3295" y="1520"/>
                  </a:lnTo>
                  <a:lnTo>
                    <a:pt x="3317" y="1541"/>
                  </a:lnTo>
                  <a:lnTo>
                    <a:pt x="3317" y="1562"/>
                  </a:lnTo>
                  <a:lnTo>
                    <a:pt x="3317" y="1691"/>
                  </a:lnTo>
                  <a:lnTo>
                    <a:pt x="3317" y="1691"/>
                  </a:lnTo>
                  <a:lnTo>
                    <a:pt x="3274" y="1969"/>
                  </a:lnTo>
                  <a:lnTo>
                    <a:pt x="3253" y="2226"/>
                  </a:lnTo>
                  <a:lnTo>
                    <a:pt x="3253" y="2226"/>
                  </a:lnTo>
                  <a:lnTo>
                    <a:pt x="3231" y="2397"/>
                  </a:lnTo>
                  <a:lnTo>
                    <a:pt x="3188" y="2461"/>
                  </a:lnTo>
                  <a:lnTo>
                    <a:pt x="3146" y="2504"/>
                  </a:lnTo>
                  <a:lnTo>
                    <a:pt x="3146" y="2504"/>
                  </a:lnTo>
                  <a:lnTo>
                    <a:pt x="3060" y="2504"/>
                  </a:lnTo>
                  <a:lnTo>
                    <a:pt x="2953" y="2504"/>
                  </a:lnTo>
                  <a:lnTo>
                    <a:pt x="2846" y="2504"/>
                  </a:lnTo>
                  <a:lnTo>
                    <a:pt x="2803" y="2504"/>
                  </a:lnTo>
                  <a:lnTo>
                    <a:pt x="2803" y="2525"/>
                  </a:lnTo>
                  <a:lnTo>
                    <a:pt x="2803" y="2525"/>
                  </a:lnTo>
                  <a:lnTo>
                    <a:pt x="2568" y="2525"/>
                  </a:lnTo>
                  <a:lnTo>
                    <a:pt x="2461" y="2504"/>
                  </a:lnTo>
                  <a:lnTo>
                    <a:pt x="2418" y="2482"/>
                  </a:lnTo>
                  <a:lnTo>
                    <a:pt x="2375" y="2440"/>
                  </a:lnTo>
                  <a:lnTo>
                    <a:pt x="2375" y="2440"/>
                  </a:lnTo>
                  <a:lnTo>
                    <a:pt x="2354" y="2376"/>
                  </a:lnTo>
                  <a:lnTo>
                    <a:pt x="2354" y="2247"/>
                  </a:lnTo>
                  <a:lnTo>
                    <a:pt x="2375" y="2033"/>
                  </a:lnTo>
                  <a:lnTo>
                    <a:pt x="2375" y="2033"/>
                  </a:lnTo>
                  <a:close/>
                  <a:moveTo>
                    <a:pt x="2440" y="3082"/>
                  </a:moveTo>
                  <a:lnTo>
                    <a:pt x="2440" y="3082"/>
                  </a:lnTo>
                  <a:lnTo>
                    <a:pt x="2397" y="2953"/>
                  </a:lnTo>
                  <a:lnTo>
                    <a:pt x="2375" y="2868"/>
                  </a:lnTo>
                  <a:lnTo>
                    <a:pt x="2375" y="2803"/>
                  </a:lnTo>
                  <a:lnTo>
                    <a:pt x="2375" y="2803"/>
                  </a:lnTo>
                  <a:lnTo>
                    <a:pt x="2418" y="2761"/>
                  </a:lnTo>
                  <a:lnTo>
                    <a:pt x="2461" y="2739"/>
                  </a:lnTo>
                  <a:lnTo>
                    <a:pt x="2568" y="2718"/>
                  </a:lnTo>
                  <a:lnTo>
                    <a:pt x="2803" y="2739"/>
                  </a:lnTo>
                  <a:lnTo>
                    <a:pt x="2803" y="2739"/>
                  </a:lnTo>
                  <a:lnTo>
                    <a:pt x="2953" y="2739"/>
                  </a:lnTo>
                  <a:lnTo>
                    <a:pt x="3060" y="2739"/>
                  </a:lnTo>
                  <a:lnTo>
                    <a:pt x="3103" y="2739"/>
                  </a:lnTo>
                  <a:lnTo>
                    <a:pt x="3146" y="2782"/>
                  </a:lnTo>
                  <a:lnTo>
                    <a:pt x="3167" y="2825"/>
                  </a:lnTo>
                  <a:lnTo>
                    <a:pt x="3188" y="2889"/>
                  </a:lnTo>
                  <a:lnTo>
                    <a:pt x="3188" y="2889"/>
                  </a:lnTo>
                  <a:lnTo>
                    <a:pt x="3210" y="3124"/>
                  </a:lnTo>
                  <a:lnTo>
                    <a:pt x="3231" y="3253"/>
                  </a:lnTo>
                  <a:lnTo>
                    <a:pt x="3210" y="3338"/>
                  </a:lnTo>
                  <a:lnTo>
                    <a:pt x="3210" y="3338"/>
                  </a:lnTo>
                  <a:lnTo>
                    <a:pt x="3167" y="3403"/>
                  </a:lnTo>
                  <a:lnTo>
                    <a:pt x="3124" y="3445"/>
                  </a:lnTo>
                  <a:lnTo>
                    <a:pt x="3082" y="3445"/>
                  </a:lnTo>
                  <a:lnTo>
                    <a:pt x="3017" y="3445"/>
                  </a:lnTo>
                  <a:lnTo>
                    <a:pt x="2868" y="3403"/>
                  </a:lnTo>
                  <a:lnTo>
                    <a:pt x="2739" y="3338"/>
                  </a:lnTo>
                  <a:lnTo>
                    <a:pt x="2739" y="3338"/>
                  </a:lnTo>
                  <a:lnTo>
                    <a:pt x="2611" y="3296"/>
                  </a:lnTo>
                  <a:lnTo>
                    <a:pt x="2525" y="3253"/>
                  </a:lnTo>
                  <a:lnTo>
                    <a:pt x="2482" y="3189"/>
                  </a:lnTo>
                  <a:lnTo>
                    <a:pt x="2440" y="3082"/>
                  </a:lnTo>
                  <a:lnTo>
                    <a:pt x="2440" y="3082"/>
                  </a:lnTo>
                  <a:close/>
                  <a:moveTo>
                    <a:pt x="3488" y="4430"/>
                  </a:moveTo>
                  <a:lnTo>
                    <a:pt x="3488" y="4430"/>
                  </a:lnTo>
                  <a:lnTo>
                    <a:pt x="3424" y="4430"/>
                  </a:lnTo>
                  <a:lnTo>
                    <a:pt x="3360" y="4387"/>
                  </a:lnTo>
                  <a:lnTo>
                    <a:pt x="3188" y="4237"/>
                  </a:lnTo>
                  <a:lnTo>
                    <a:pt x="3039" y="4066"/>
                  </a:lnTo>
                  <a:lnTo>
                    <a:pt x="2953" y="3959"/>
                  </a:lnTo>
                  <a:lnTo>
                    <a:pt x="2953" y="3959"/>
                  </a:lnTo>
                  <a:lnTo>
                    <a:pt x="2846" y="3852"/>
                  </a:lnTo>
                  <a:lnTo>
                    <a:pt x="2761" y="3745"/>
                  </a:lnTo>
                  <a:lnTo>
                    <a:pt x="2761" y="3745"/>
                  </a:lnTo>
                  <a:lnTo>
                    <a:pt x="2739" y="3659"/>
                  </a:lnTo>
                  <a:lnTo>
                    <a:pt x="2739" y="3659"/>
                  </a:lnTo>
                  <a:lnTo>
                    <a:pt x="2846" y="3681"/>
                  </a:lnTo>
                  <a:lnTo>
                    <a:pt x="2996" y="3702"/>
                  </a:lnTo>
                  <a:lnTo>
                    <a:pt x="3124" y="3723"/>
                  </a:lnTo>
                  <a:lnTo>
                    <a:pt x="3231" y="3788"/>
                  </a:lnTo>
                  <a:lnTo>
                    <a:pt x="3231" y="3788"/>
                  </a:lnTo>
                  <a:lnTo>
                    <a:pt x="3274" y="3830"/>
                  </a:lnTo>
                  <a:lnTo>
                    <a:pt x="3274" y="3873"/>
                  </a:lnTo>
                  <a:lnTo>
                    <a:pt x="3317" y="3980"/>
                  </a:lnTo>
                  <a:lnTo>
                    <a:pt x="3317" y="3980"/>
                  </a:lnTo>
                  <a:lnTo>
                    <a:pt x="3445" y="4216"/>
                  </a:lnTo>
                  <a:lnTo>
                    <a:pt x="3509" y="4344"/>
                  </a:lnTo>
                  <a:lnTo>
                    <a:pt x="3509" y="4408"/>
                  </a:lnTo>
                  <a:lnTo>
                    <a:pt x="3488" y="4430"/>
                  </a:lnTo>
                  <a:lnTo>
                    <a:pt x="3488" y="4430"/>
                  </a:lnTo>
                  <a:close/>
                  <a:moveTo>
                    <a:pt x="3509" y="2932"/>
                  </a:moveTo>
                  <a:lnTo>
                    <a:pt x="3509" y="2932"/>
                  </a:lnTo>
                  <a:lnTo>
                    <a:pt x="3531" y="2782"/>
                  </a:lnTo>
                  <a:lnTo>
                    <a:pt x="3552" y="2739"/>
                  </a:lnTo>
                  <a:lnTo>
                    <a:pt x="3574" y="2718"/>
                  </a:lnTo>
                  <a:lnTo>
                    <a:pt x="3681" y="2696"/>
                  </a:lnTo>
                  <a:lnTo>
                    <a:pt x="3830" y="2696"/>
                  </a:lnTo>
                  <a:lnTo>
                    <a:pt x="3830" y="2696"/>
                  </a:lnTo>
                  <a:lnTo>
                    <a:pt x="4087" y="2675"/>
                  </a:lnTo>
                  <a:lnTo>
                    <a:pt x="4237" y="2675"/>
                  </a:lnTo>
                  <a:lnTo>
                    <a:pt x="4280" y="2696"/>
                  </a:lnTo>
                  <a:lnTo>
                    <a:pt x="4322" y="2718"/>
                  </a:lnTo>
                  <a:lnTo>
                    <a:pt x="4322" y="2718"/>
                  </a:lnTo>
                  <a:lnTo>
                    <a:pt x="4344" y="2803"/>
                  </a:lnTo>
                  <a:lnTo>
                    <a:pt x="4344" y="2932"/>
                  </a:lnTo>
                  <a:lnTo>
                    <a:pt x="4344" y="3124"/>
                  </a:lnTo>
                  <a:lnTo>
                    <a:pt x="4344" y="3124"/>
                  </a:lnTo>
                  <a:lnTo>
                    <a:pt x="4344" y="3338"/>
                  </a:lnTo>
                  <a:lnTo>
                    <a:pt x="4344" y="3424"/>
                  </a:lnTo>
                  <a:lnTo>
                    <a:pt x="4322" y="3467"/>
                  </a:lnTo>
                  <a:lnTo>
                    <a:pt x="4301" y="3509"/>
                  </a:lnTo>
                  <a:lnTo>
                    <a:pt x="4237" y="3531"/>
                  </a:lnTo>
                  <a:lnTo>
                    <a:pt x="4151" y="3552"/>
                  </a:lnTo>
                  <a:lnTo>
                    <a:pt x="4044" y="3552"/>
                  </a:lnTo>
                  <a:lnTo>
                    <a:pt x="4044" y="3552"/>
                  </a:lnTo>
                  <a:lnTo>
                    <a:pt x="3788" y="3552"/>
                  </a:lnTo>
                  <a:lnTo>
                    <a:pt x="3638" y="3531"/>
                  </a:lnTo>
                  <a:lnTo>
                    <a:pt x="3595" y="3509"/>
                  </a:lnTo>
                  <a:lnTo>
                    <a:pt x="3552" y="3488"/>
                  </a:lnTo>
                  <a:lnTo>
                    <a:pt x="3552" y="3488"/>
                  </a:lnTo>
                  <a:lnTo>
                    <a:pt x="3531" y="3445"/>
                  </a:lnTo>
                  <a:lnTo>
                    <a:pt x="3509" y="3381"/>
                  </a:lnTo>
                  <a:lnTo>
                    <a:pt x="3488" y="3231"/>
                  </a:lnTo>
                  <a:lnTo>
                    <a:pt x="3509" y="2932"/>
                  </a:lnTo>
                  <a:lnTo>
                    <a:pt x="3509" y="2932"/>
                  </a:lnTo>
                  <a:close/>
                  <a:moveTo>
                    <a:pt x="4130" y="4558"/>
                  </a:moveTo>
                  <a:lnTo>
                    <a:pt x="4130" y="4558"/>
                  </a:lnTo>
                  <a:lnTo>
                    <a:pt x="4066" y="4536"/>
                  </a:lnTo>
                  <a:lnTo>
                    <a:pt x="3980" y="4472"/>
                  </a:lnTo>
                  <a:lnTo>
                    <a:pt x="3852" y="4344"/>
                  </a:lnTo>
                  <a:lnTo>
                    <a:pt x="3745" y="4173"/>
                  </a:lnTo>
                  <a:lnTo>
                    <a:pt x="3659" y="4023"/>
                  </a:lnTo>
                  <a:lnTo>
                    <a:pt x="3659" y="4023"/>
                  </a:lnTo>
                  <a:lnTo>
                    <a:pt x="3659" y="3916"/>
                  </a:lnTo>
                  <a:lnTo>
                    <a:pt x="3659" y="3852"/>
                  </a:lnTo>
                  <a:lnTo>
                    <a:pt x="3702" y="3830"/>
                  </a:lnTo>
                  <a:lnTo>
                    <a:pt x="3745" y="3809"/>
                  </a:lnTo>
                  <a:lnTo>
                    <a:pt x="3916" y="3830"/>
                  </a:lnTo>
                  <a:lnTo>
                    <a:pt x="4087" y="3852"/>
                  </a:lnTo>
                  <a:lnTo>
                    <a:pt x="4087" y="3852"/>
                  </a:lnTo>
                  <a:lnTo>
                    <a:pt x="4258" y="3873"/>
                  </a:lnTo>
                  <a:lnTo>
                    <a:pt x="4322" y="3895"/>
                  </a:lnTo>
                  <a:lnTo>
                    <a:pt x="4365" y="3980"/>
                  </a:lnTo>
                  <a:lnTo>
                    <a:pt x="4365" y="3980"/>
                  </a:lnTo>
                  <a:lnTo>
                    <a:pt x="4387" y="4109"/>
                  </a:lnTo>
                  <a:lnTo>
                    <a:pt x="4387" y="4237"/>
                  </a:lnTo>
                  <a:lnTo>
                    <a:pt x="4387" y="4237"/>
                  </a:lnTo>
                  <a:lnTo>
                    <a:pt x="4387" y="4387"/>
                  </a:lnTo>
                  <a:lnTo>
                    <a:pt x="4365" y="4515"/>
                  </a:lnTo>
                  <a:lnTo>
                    <a:pt x="4344" y="4558"/>
                  </a:lnTo>
                  <a:lnTo>
                    <a:pt x="4301" y="4579"/>
                  </a:lnTo>
                  <a:lnTo>
                    <a:pt x="4215" y="4579"/>
                  </a:lnTo>
                  <a:lnTo>
                    <a:pt x="4130" y="4558"/>
                  </a:lnTo>
                  <a:lnTo>
                    <a:pt x="4130" y="4558"/>
                  </a:lnTo>
                  <a:close/>
                  <a:moveTo>
                    <a:pt x="6505" y="2761"/>
                  </a:moveTo>
                  <a:lnTo>
                    <a:pt x="6505" y="2761"/>
                  </a:lnTo>
                  <a:lnTo>
                    <a:pt x="6505" y="2868"/>
                  </a:lnTo>
                  <a:lnTo>
                    <a:pt x="6483" y="2932"/>
                  </a:lnTo>
                  <a:lnTo>
                    <a:pt x="6441" y="2996"/>
                  </a:lnTo>
                  <a:lnTo>
                    <a:pt x="6398" y="3039"/>
                  </a:lnTo>
                  <a:lnTo>
                    <a:pt x="6269" y="3103"/>
                  </a:lnTo>
                  <a:lnTo>
                    <a:pt x="6120" y="3167"/>
                  </a:lnTo>
                  <a:lnTo>
                    <a:pt x="6120" y="3167"/>
                  </a:lnTo>
                  <a:lnTo>
                    <a:pt x="5927" y="3253"/>
                  </a:lnTo>
                  <a:lnTo>
                    <a:pt x="5884" y="3253"/>
                  </a:lnTo>
                  <a:lnTo>
                    <a:pt x="5842" y="3253"/>
                  </a:lnTo>
                  <a:lnTo>
                    <a:pt x="5820" y="3231"/>
                  </a:lnTo>
                  <a:lnTo>
                    <a:pt x="5820" y="3167"/>
                  </a:lnTo>
                  <a:lnTo>
                    <a:pt x="5842" y="2975"/>
                  </a:lnTo>
                  <a:lnTo>
                    <a:pt x="5842" y="2975"/>
                  </a:lnTo>
                  <a:lnTo>
                    <a:pt x="5863" y="2782"/>
                  </a:lnTo>
                  <a:lnTo>
                    <a:pt x="5884" y="2718"/>
                  </a:lnTo>
                  <a:lnTo>
                    <a:pt x="5927" y="2675"/>
                  </a:lnTo>
                  <a:lnTo>
                    <a:pt x="5970" y="2654"/>
                  </a:lnTo>
                  <a:lnTo>
                    <a:pt x="6034" y="2611"/>
                  </a:lnTo>
                  <a:lnTo>
                    <a:pt x="6227" y="2589"/>
                  </a:lnTo>
                  <a:lnTo>
                    <a:pt x="6227" y="2589"/>
                  </a:lnTo>
                  <a:lnTo>
                    <a:pt x="6355" y="2568"/>
                  </a:lnTo>
                  <a:lnTo>
                    <a:pt x="6419" y="2568"/>
                  </a:lnTo>
                  <a:lnTo>
                    <a:pt x="6483" y="2589"/>
                  </a:lnTo>
                  <a:lnTo>
                    <a:pt x="6483" y="2589"/>
                  </a:lnTo>
                  <a:lnTo>
                    <a:pt x="6505" y="2675"/>
                  </a:lnTo>
                  <a:lnTo>
                    <a:pt x="6505" y="2739"/>
                  </a:lnTo>
                  <a:lnTo>
                    <a:pt x="6505" y="2761"/>
                  </a:lnTo>
                  <a:lnTo>
                    <a:pt x="6505" y="2761"/>
                  </a:lnTo>
                  <a:close/>
                  <a:moveTo>
                    <a:pt x="6398" y="1798"/>
                  </a:moveTo>
                  <a:lnTo>
                    <a:pt x="6398" y="1798"/>
                  </a:lnTo>
                  <a:lnTo>
                    <a:pt x="6441" y="1948"/>
                  </a:lnTo>
                  <a:lnTo>
                    <a:pt x="6462" y="2033"/>
                  </a:lnTo>
                  <a:lnTo>
                    <a:pt x="6462" y="2097"/>
                  </a:lnTo>
                  <a:lnTo>
                    <a:pt x="6462" y="2097"/>
                  </a:lnTo>
                  <a:lnTo>
                    <a:pt x="6483" y="2204"/>
                  </a:lnTo>
                  <a:lnTo>
                    <a:pt x="6462" y="2247"/>
                  </a:lnTo>
                  <a:lnTo>
                    <a:pt x="6419" y="2269"/>
                  </a:lnTo>
                  <a:lnTo>
                    <a:pt x="6312" y="2290"/>
                  </a:lnTo>
                  <a:lnTo>
                    <a:pt x="6312" y="2290"/>
                  </a:lnTo>
                  <a:lnTo>
                    <a:pt x="6141" y="2333"/>
                  </a:lnTo>
                  <a:lnTo>
                    <a:pt x="6034" y="2354"/>
                  </a:lnTo>
                  <a:lnTo>
                    <a:pt x="5949" y="2354"/>
                  </a:lnTo>
                  <a:lnTo>
                    <a:pt x="5949" y="2354"/>
                  </a:lnTo>
                  <a:lnTo>
                    <a:pt x="5906" y="2311"/>
                  </a:lnTo>
                  <a:lnTo>
                    <a:pt x="5863" y="2247"/>
                  </a:lnTo>
                  <a:lnTo>
                    <a:pt x="5842" y="2097"/>
                  </a:lnTo>
                  <a:lnTo>
                    <a:pt x="5799" y="1755"/>
                  </a:lnTo>
                  <a:lnTo>
                    <a:pt x="5799" y="1755"/>
                  </a:lnTo>
                  <a:lnTo>
                    <a:pt x="5756" y="1605"/>
                  </a:lnTo>
                  <a:lnTo>
                    <a:pt x="5756" y="1541"/>
                  </a:lnTo>
                  <a:lnTo>
                    <a:pt x="5756" y="1498"/>
                  </a:lnTo>
                  <a:lnTo>
                    <a:pt x="5777" y="1477"/>
                  </a:lnTo>
                  <a:lnTo>
                    <a:pt x="5777" y="1477"/>
                  </a:lnTo>
                  <a:lnTo>
                    <a:pt x="5820" y="1477"/>
                  </a:lnTo>
                  <a:lnTo>
                    <a:pt x="5863" y="1477"/>
                  </a:lnTo>
                  <a:lnTo>
                    <a:pt x="5970" y="1541"/>
                  </a:lnTo>
                  <a:lnTo>
                    <a:pt x="6141" y="1627"/>
                  </a:lnTo>
                  <a:lnTo>
                    <a:pt x="6141" y="1627"/>
                  </a:lnTo>
                  <a:lnTo>
                    <a:pt x="6269" y="1691"/>
                  </a:lnTo>
                  <a:lnTo>
                    <a:pt x="6355" y="1734"/>
                  </a:lnTo>
                  <a:lnTo>
                    <a:pt x="6398" y="1798"/>
                  </a:lnTo>
                  <a:lnTo>
                    <a:pt x="6398" y="1798"/>
                  </a:lnTo>
                  <a:close/>
                  <a:moveTo>
                    <a:pt x="5842" y="835"/>
                  </a:moveTo>
                  <a:lnTo>
                    <a:pt x="5842" y="835"/>
                  </a:lnTo>
                  <a:lnTo>
                    <a:pt x="5949" y="899"/>
                  </a:lnTo>
                  <a:lnTo>
                    <a:pt x="6056" y="1006"/>
                  </a:lnTo>
                  <a:lnTo>
                    <a:pt x="6141" y="1113"/>
                  </a:lnTo>
                  <a:lnTo>
                    <a:pt x="6184" y="1220"/>
                  </a:lnTo>
                  <a:lnTo>
                    <a:pt x="6184" y="1220"/>
                  </a:lnTo>
                  <a:lnTo>
                    <a:pt x="6162" y="1242"/>
                  </a:lnTo>
                  <a:lnTo>
                    <a:pt x="6077" y="1220"/>
                  </a:lnTo>
                  <a:lnTo>
                    <a:pt x="5970" y="1199"/>
                  </a:lnTo>
                  <a:lnTo>
                    <a:pt x="5842" y="1135"/>
                  </a:lnTo>
                  <a:lnTo>
                    <a:pt x="5735" y="1070"/>
                  </a:lnTo>
                  <a:lnTo>
                    <a:pt x="5628" y="985"/>
                  </a:lnTo>
                  <a:lnTo>
                    <a:pt x="5563" y="899"/>
                  </a:lnTo>
                  <a:lnTo>
                    <a:pt x="5542" y="835"/>
                  </a:lnTo>
                  <a:lnTo>
                    <a:pt x="5542" y="792"/>
                  </a:lnTo>
                  <a:lnTo>
                    <a:pt x="5542" y="792"/>
                  </a:lnTo>
                  <a:lnTo>
                    <a:pt x="5563" y="728"/>
                  </a:lnTo>
                  <a:lnTo>
                    <a:pt x="5585" y="707"/>
                  </a:lnTo>
                  <a:lnTo>
                    <a:pt x="5606" y="685"/>
                  </a:lnTo>
                  <a:lnTo>
                    <a:pt x="5649" y="685"/>
                  </a:lnTo>
                  <a:lnTo>
                    <a:pt x="5735" y="749"/>
                  </a:lnTo>
                  <a:lnTo>
                    <a:pt x="5842" y="835"/>
                  </a:lnTo>
                  <a:lnTo>
                    <a:pt x="5842" y="835"/>
                  </a:lnTo>
                  <a:close/>
                  <a:moveTo>
                    <a:pt x="4665" y="514"/>
                  </a:moveTo>
                  <a:lnTo>
                    <a:pt x="4665" y="514"/>
                  </a:lnTo>
                  <a:lnTo>
                    <a:pt x="4729" y="471"/>
                  </a:lnTo>
                  <a:lnTo>
                    <a:pt x="4815" y="471"/>
                  </a:lnTo>
                  <a:lnTo>
                    <a:pt x="4964" y="471"/>
                  </a:lnTo>
                  <a:lnTo>
                    <a:pt x="4964" y="471"/>
                  </a:lnTo>
                  <a:lnTo>
                    <a:pt x="5093" y="493"/>
                  </a:lnTo>
                  <a:lnTo>
                    <a:pt x="5157" y="514"/>
                  </a:lnTo>
                  <a:lnTo>
                    <a:pt x="5178" y="557"/>
                  </a:lnTo>
                  <a:lnTo>
                    <a:pt x="5221" y="664"/>
                  </a:lnTo>
                  <a:lnTo>
                    <a:pt x="5221" y="664"/>
                  </a:lnTo>
                  <a:lnTo>
                    <a:pt x="5285" y="814"/>
                  </a:lnTo>
                  <a:lnTo>
                    <a:pt x="5285" y="878"/>
                  </a:lnTo>
                  <a:lnTo>
                    <a:pt x="5264" y="921"/>
                  </a:lnTo>
                  <a:lnTo>
                    <a:pt x="5242" y="942"/>
                  </a:lnTo>
                  <a:lnTo>
                    <a:pt x="5200" y="963"/>
                  </a:lnTo>
                  <a:lnTo>
                    <a:pt x="5029" y="985"/>
                  </a:lnTo>
                  <a:lnTo>
                    <a:pt x="5029" y="985"/>
                  </a:lnTo>
                  <a:lnTo>
                    <a:pt x="4836" y="985"/>
                  </a:lnTo>
                  <a:lnTo>
                    <a:pt x="4729" y="963"/>
                  </a:lnTo>
                  <a:lnTo>
                    <a:pt x="4686" y="963"/>
                  </a:lnTo>
                  <a:lnTo>
                    <a:pt x="4643" y="921"/>
                  </a:lnTo>
                  <a:lnTo>
                    <a:pt x="4643" y="921"/>
                  </a:lnTo>
                  <a:lnTo>
                    <a:pt x="4622" y="835"/>
                  </a:lnTo>
                  <a:lnTo>
                    <a:pt x="4622" y="707"/>
                  </a:lnTo>
                  <a:lnTo>
                    <a:pt x="4643" y="578"/>
                  </a:lnTo>
                  <a:lnTo>
                    <a:pt x="4665" y="514"/>
                  </a:lnTo>
                  <a:lnTo>
                    <a:pt x="4665" y="514"/>
                  </a:lnTo>
                  <a:close/>
                  <a:moveTo>
                    <a:pt x="4665" y="1327"/>
                  </a:moveTo>
                  <a:lnTo>
                    <a:pt x="4665" y="1327"/>
                  </a:lnTo>
                  <a:lnTo>
                    <a:pt x="4708" y="1306"/>
                  </a:lnTo>
                  <a:lnTo>
                    <a:pt x="4750" y="1284"/>
                  </a:lnTo>
                  <a:lnTo>
                    <a:pt x="4900" y="1284"/>
                  </a:lnTo>
                  <a:lnTo>
                    <a:pt x="5135" y="1327"/>
                  </a:lnTo>
                  <a:lnTo>
                    <a:pt x="5135" y="1327"/>
                  </a:lnTo>
                  <a:lnTo>
                    <a:pt x="5264" y="1349"/>
                  </a:lnTo>
                  <a:lnTo>
                    <a:pt x="5349" y="1391"/>
                  </a:lnTo>
                  <a:lnTo>
                    <a:pt x="5414" y="1455"/>
                  </a:lnTo>
                  <a:lnTo>
                    <a:pt x="5456" y="1541"/>
                  </a:lnTo>
                  <a:lnTo>
                    <a:pt x="5499" y="1627"/>
                  </a:lnTo>
                  <a:lnTo>
                    <a:pt x="5521" y="1734"/>
                  </a:lnTo>
                  <a:lnTo>
                    <a:pt x="5542" y="1969"/>
                  </a:lnTo>
                  <a:lnTo>
                    <a:pt x="5542" y="1969"/>
                  </a:lnTo>
                  <a:lnTo>
                    <a:pt x="5563" y="2183"/>
                  </a:lnTo>
                  <a:lnTo>
                    <a:pt x="5563" y="2290"/>
                  </a:lnTo>
                  <a:lnTo>
                    <a:pt x="5563" y="2333"/>
                  </a:lnTo>
                  <a:lnTo>
                    <a:pt x="5542" y="2376"/>
                  </a:lnTo>
                  <a:lnTo>
                    <a:pt x="5542" y="2376"/>
                  </a:lnTo>
                  <a:lnTo>
                    <a:pt x="5499" y="2397"/>
                  </a:lnTo>
                  <a:lnTo>
                    <a:pt x="5435" y="2418"/>
                  </a:lnTo>
                  <a:lnTo>
                    <a:pt x="5264" y="2418"/>
                  </a:lnTo>
                  <a:lnTo>
                    <a:pt x="4986" y="2418"/>
                  </a:lnTo>
                  <a:lnTo>
                    <a:pt x="4986" y="2418"/>
                  </a:lnTo>
                  <a:lnTo>
                    <a:pt x="4857" y="2418"/>
                  </a:lnTo>
                  <a:lnTo>
                    <a:pt x="4772" y="2418"/>
                  </a:lnTo>
                  <a:lnTo>
                    <a:pt x="4729" y="2418"/>
                  </a:lnTo>
                  <a:lnTo>
                    <a:pt x="4686" y="2376"/>
                  </a:lnTo>
                  <a:lnTo>
                    <a:pt x="4643" y="2290"/>
                  </a:lnTo>
                  <a:lnTo>
                    <a:pt x="4643" y="2290"/>
                  </a:lnTo>
                  <a:lnTo>
                    <a:pt x="4643" y="2055"/>
                  </a:lnTo>
                  <a:lnTo>
                    <a:pt x="4643" y="1862"/>
                  </a:lnTo>
                  <a:lnTo>
                    <a:pt x="4643" y="1862"/>
                  </a:lnTo>
                  <a:lnTo>
                    <a:pt x="4622" y="1584"/>
                  </a:lnTo>
                  <a:lnTo>
                    <a:pt x="4622" y="1434"/>
                  </a:lnTo>
                  <a:lnTo>
                    <a:pt x="4643" y="1370"/>
                  </a:lnTo>
                  <a:lnTo>
                    <a:pt x="4665" y="1327"/>
                  </a:lnTo>
                  <a:lnTo>
                    <a:pt x="4665" y="1327"/>
                  </a:lnTo>
                  <a:close/>
                  <a:moveTo>
                    <a:pt x="4922" y="4515"/>
                  </a:moveTo>
                  <a:lnTo>
                    <a:pt x="4922" y="4515"/>
                  </a:lnTo>
                  <a:lnTo>
                    <a:pt x="4793" y="4536"/>
                  </a:lnTo>
                  <a:lnTo>
                    <a:pt x="4708" y="4536"/>
                  </a:lnTo>
                  <a:lnTo>
                    <a:pt x="4665" y="4515"/>
                  </a:lnTo>
                  <a:lnTo>
                    <a:pt x="4665" y="4515"/>
                  </a:lnTo>
                  <a:lnTo>
                    <a:pt x="4643" y="4451"/>
                  </a:lnTo>
                  <a:lnTo>
                    <a:pt x="4622" y="4344"/>
                  </a:lnTo>
                  <a:lnTo>
                    <a:pt x="4643" y="4194"/>
                  </a:lnTo>
                  <a:lnTo>
                    <a:pt x="4643" y="4194"/>
                  </a:lnTo>
                  <a:lnTo>
                    <a:pt x="4643" y="4066"/>
                  </a:lnTo>
                  <a:lnTo>
                    <a:pt x="4643" y="3980"/>
                  </a:lnTo>
                  <a:lnTo>
                    <a:pt x="4686" y="3916"/>
                  </a:lnTo>
                  <a:lnTo>
                    <a:pt x="4793" y="3873"/>
                  </a:lnTo>
                  <a:lnTo>
                    <a:pt x="4793" y="3873"/>
                  </a:lnTo>
                  <a:lnTo>
                    <a:pt x="4900" y="3830"/>
                  </a:lnTo>
                  <a:lnTo>
                    <a:pt x="5093" y="3809"/>
                  </a:lnTo>
                  <a:lnTo>
                    <a:pt x="5242" y="3809"/>
                  </a:lnTo>
                  <a:lnTo>
                    <a:pt x="5307" y="3830"/>
                  </a:lnTo>
                  <a:lnTo>
                    <a:pt x="5328" y="3852"/>
                  </a:lnTo>
                  <a:lnTo>
                    <a:pt x="5328" y="3852"/>
                  </a:lnTo>
                  <a:lnTo>
                    <a:pt x="5349" y="3916"/>
                  </a:lnTo>
                  <a:lnTo>
                    <a:pt x="5307" y="4023"/>
                  </a:lnTo>
                  <a:lnTo>
                    <a:pt x="5264" y="4130"/>
                  </a:lnTo>
                  <a:lnTo>
                    <a:pt x="5200" y="4216"/>
                  </a:lnTo>
                  <a:lnTo>
                    <a:pt x="5050" y="4408"/>
                  </a:lnTo>
                  <a:lnTo>
                    <a:pt x="4986" y="4472"/>
                  </a:lnTo>
                  <a:lnTo>
                    <a:pt x="4922" y="4515"/>
                  </a:lnTo>
                  <a:lnTo>
                    <a:pt x="4922" y="4515"/>
                  </a:lnTo>
                  <a:close/>
                  <a:moveTo>
                    <a:pt x="5071" y="3531"/>
                  </a:moveTo>
                  <a:lnTo>
                    <a:pt x="5071" y="3531"/>
                  </a:lnTo>
                  <a:lnTo>
                    <a:pt x="4964" y="3552"/>
                  </a:lnTo>
                  <a:lnTo>
                    <a:pt x="4836" y="3574"/>
                  </a:lnTo>
                  <a:lnTo>
                    <a:pt x="4729" y="3552"/>
                  </a:lnTo>
                  <a:lnTo>
                    <a:pt x="4686" y="3531"/>
                  </a:lnTo>
                  <a:lnTo>
                    <a:pt x="4643" y="3488"/>
                  </a:lnTo>
                  <a:lnTo>
                    <a:pt x="4643" y="3488"/>
                  </a:lnTo>
                  <a:lnTo>
                    <a:pt x="4622" y="3381"/>
                  </a:lnTo>
                  <a:lnTo>
                    <a:pt x="4622" y="3253"/>
                  </a:lnTo>
                  <a:lnTo>
                    <a:pt x="4643" y="2996"/>
                  </a:lnTo>
                  <a:lnTo>
                    <a:pt x="4643" y="2996"/>
                  </a:lnTo>
                  <a:lnTo>
                    <a:pt x="4643" y="2825"/>
                  </a:lnTo>
                  <a:lnTo>
                    <a:pt x="4665" y="2761"/>
                  </a:lnTo>
                  <a:lnTo>
                    <a:pt x="4708" y="2696"/>
                  </a:lnTo>
                  <a:lnTo>
                    <a:pt x="4708" y="2696"/>
                  </a:lnTo>
                  <a:lnTo>
                    <a:pt x="4793" y="2696"/>
                  </a:lnTo>
                  <a:lnTo>
                    <a:pt x="4943" y="2696"/>
                  </a:lnTo>
                  <a:lnTo>
                    <a:pt x="5071" y="2696"/>
                  </a:lnTo>
                  <a:lnTo>
                    <a:pt x="5114" y="2696"/>
                  </a:lnTo>
                  <a:lnTo>
                    <a:pt x="5135" y="2675"/>
                  </a:lnTo>
                  <a:lnTo>
                    <a:pt x="5135" y="2675"/>
                  </a:lnTo>
                  <a:lnTo>
                    <a:pt x="5349" y="2675"/>
                  </a:lnTo>
                  <a:lnTo>
                    <a:pt x="5435" y="2675"/>
                  </a:lnTo>
                  <a:lnTo>
                    <a:pt x="5499" y="2696"/>
                  </a:lnTo>
                  <a:lnTo>
                    <a:pt x="5521" y="2739"/>
                  </a:lnTo>
                  <a:lnTo>
                    <a:pt x="5542" y="2782"/>
                  </a:lnTo>
                  <a:lnTo>
                    <a:pt x="5563" y="2868"/>
                  </a:lnTo>
                  <a:lnTo>
                    <a:pt x="5542" y="2996"/>
                  </a:lnTo>
                  <a:lnTo>
                    <a:pt x="5542" y="2996"/>
                  </a:lnTo>
                  <a:lnTo>
                    <a:pt x="5499" y="3231"/>
                  </a:lnTo>
                  <a:lnTo>
                    <a:pt x="5478" y="3317"/>
                  </a:lnTo>
                  <a:lnTo>
                    <a:pt x="5435" y="3381"/>
                  </a:lnTo>
                  <a:lnTo>
                    <a:pt x="5371" y="3424"/>
                  </a:lnTo>
                  <a:lnTo>
                    <a:pt x="5307" y="3467"/>
                  </a:lnTo>
                  <a:lnTo>
                    <a:pt x="5071" y="3531"/>
                  </a:lnTo>
                  <a:lnTo>
                    <a:pt x="5071" y="3531"/>
                  </a:lnTo>
                  <a:close/>
                  <a:moveTo>
                    <a:pt x="5735" y="3681"/>
                  </a:moveTo>
                  <a:lnTo>
                    <a:pt x="5735" y="3681"/>
                  </a:lnTo>
                  <a:lnTo>
                    <a:pt x="5842" y="3616"/>
                  </a:lnTo>
                  <a:lnTo>
                    <a:pt x="6013" y="3531"/>
                  </a:lnTo>
                  <a:lnTo>
                    <a:pt x="6184" y="3488"/>
                  </a:lnTo>
                  <a:lnTo>
                    <a:pt x="6248" y="3488"/>
                  </a:lnTo>
                  <a:lnTo>
                    <a:pt x="6269" y="3509"/>
                  </a:lnTo>
                  <a:lnTo>
                    <a:pt x="6269" y="3509"/>
                  </a:lnTo>
                  <a:lnTo>
                    <a:pt x="6291" y="3552"/>
                  </a:lnTo>
                  <a:lnTo>
                    <a:pt x="6269" y="3616"/>
                  </a:lnTo>
                  <a:lnTo>
                    <a:pt x="6184" y="3766"/>
                  </a:lnTo>
                  <a:lnTo>
                    <a:pt x="6077" y="3916"/>
                  </a:lnTo>
                  <a:lnTo>
                    <a:pt x="5970" y="4023"/>
                  </a:lnTo>
                  <a:lnTo>
                    <a:pt x="5970" y="4023"/>
                  </a:lnTo>
                  <a:lnTo>
                    <a:pt x="5884" y="4109"/>
                  </a:lnTo>
                  <a:lnTo>
                    <a:pt x="5756" y="4216"/>
                  </a:lnTo>
                  <a:lnTo>
                    <a:pt x="5606" y="4301"/>
                  </a:lnTo>
                  <a:lnTo>
                    <a:pt x="5542" y="4323"/>
                  </a:lnTo>
                  <a:lnTo>
                    <a:pt x="5478" y="4323"/>
                  </a:lnTo>
                  <a:lnTo>
                    <a:pt x="5478" y="4323"/>
                  </a:lnTo>
                  <a:lnTo>
                    <a:pt x="5478" y="4280"/>
                  </a:lnTo>
                  <a:lnTo>
                    <a:pt x="5499" y="4216"/>
                  </a:lnTo>
                  <a:lnTo>
                    <a:pt x="5563" y="4023"/>
                  </a:lnTo>
                  <a:lnTo>
                    <a:pt x="5649" y="3809"/>
                  </a:lnTo>
                  <a:lnTo>
                    <a:pt x="5735" y="3681"/>
                  </a:lnTo>
                  <a:lnTo>
                    <a:pt x="5735" y="3681"/>
                  </a:lnTo>
                  <a:close/>
                  <a:moveTo>
                    <a:pt x="8987" y="7468"/>
                  </a:moveTo>
                  <a:lnTo>
                    <a:pt x="8987" y="7468"/>
                  </a:lnTo>
                  <a:lnTo>
                    <a:pt x="8987" y="7275"/>
                  </a:lnTo>
                  <a:lnTo>
                    <a:pt x="8987" y="7104"/>
                  </a:lnTo>
                  <a:lnTo>
                    <a:pt x="8944" y="6911"/>
                  </a:lnTo>
                  <a:lnTo>
                    <a:pt x="8901" y="6826"/>
                  </a:lnTo>
                  <a:lnTo>
                    <a:pt x="8858" y="6740"/>
                  </a:lnTo>
                  <a:lnTo>
                    <a:pt x="8858" y="6740"/>
                  </a:lnTo>
                  <a:lnTo>
                    <a:pt x="8773" y="6612"/>
                  </a:lnTo>
                  <a:lnTo>
                    <a:pt x="8666" y="6505"/>
                  </a:lnTo>
                  <a:lnTo>
                    <a:pt x="8602" y="6462"/>
                  </a:lnTo>
                  <a:lnTo>
                    <a:pt x="8537" y="6441"/>
                  </a:lnTo>
                  <a:lnTo>
                    <a:pt x="8473" y="6441"/>
                  </a:lnTo>
                  <a:lnTo>
                    <a:pt x="8409" y="6462"/>
                  </a:lnTo>
                  <a:lnTo>
                    <a:pt x="8409" y="6462"/>
                  </a:lnTo>
                  <a:lnTo>
                    <a:pt x="8366" y="6505"/>
                  </a:lnTo>
                  <a:lnTo>
                    <a:pt x="8323" y="6569"/>
                  </a:lnTo>
                  <a:lnTo>
                    <a:pt x="8216" y="6740"/>
                  </a:lnTo>
                  <a:lnTo>
                    <a:pt x="8131" y="6890"/>
                  </a:lnTo>
                  <a:lnTo>
                    <a:pt x="8067" y="6933"/>
                  </a:lnTo>
                  <a:lnTo>
                    <a:pt x="8024" y="6954"/>
                  </a:lnTo>
                  <a:lnTo>
                    <a:pt x="8024" y="6954"/>
                  </a:lnTo>
                  <a:lnTo>
                    <a:pt x="7960" y="6911"/>
                  </a:lnTo>
                  <a:lnTo>
                    <a:pt x="7917" y="6847"/>
                  </a:lnTo>
                  <a:lnTo>
                    <a:pt x="7917" y="6783"/>
                  </a:lnTo>
                  <a:lnTo>
                    <a:pt x="7938" y="6697"/>
                  </a:lnTo>
                  <a:lnTo>
                    <a:pt x="7981" y="6526"/>
                  </a:lnTo>
                  <a:lnTo>
                    <a:pt x="7981" y="6462"/>
                  </a:lnTo>
                  <a:lnTo>
                    <a:pt x="7981" y="6419"/>
                  </a:lnTo>
                  <a:lnTo>
                    <a:pt x="7981" y="6419"/>
                  </a:lnTo>
                  <a:lnTo>
                    <a:pt x="7938" y="6398"/>
                  </a:lnTo>
                  <a:lnTo>
                    <a:pt x="7853" y="6398"/>
                  </a:lnTo>
                  <a:lnTo>
                    <a:pt x="7767" y="6398"/>
                  </a:lnTo>
                  <a:lnTo>
                    <a:pt x="7724" y="6419"/>
                  </a:lnTo>
                  <a:lnTo>
                    <a:pt x="7724" y="6419"/>
                  </a:lnTo>
                  <a:lnTo>
                    <a:pt x="7703" y="6441"/>
                  </a:lnTo>
                  <a:lnTo>
                    <a:pt x="7703" y="6483"/>
                  </a:lnTo>
                  <a:lnTo>
                    <a:pt x="7703" y="6548"/>
                  </a:lnTo>
                  <a:lnTo>
                    <a:pt x="7746" y="6612"/>
                  </a:lnTo>
                  <a:lnTo>
                    <a:pt x="7746" y="6676"/>
                  </a:lnTo>
                  <a:lnTo>
                    <a:pt x="7746" y="6676"/>
                  </a:lnTo>
                  <a:lnTo>
                    <a:pt x="7724" y="6804"/>
                  </a:lnTo>
                  <a:lnTo>
                    <a:pt x="7724" y="6847"/>
                  </a:lnTo>
                  <a:lnTo>
                    <a:pt x="7703" y="6869"/>
                  </a:lnTo>
                  <a:lnTo>
                    <a:pt x="7682" y="6869"/>
                  </a:lnTo>
                  <a:lnTo>
                    <a:pt x="7660" y="6869"/>
                  </a:lnTo>
                  <a:lnTo>
                    <a:pt x="7596" y="6804"/>
                  </a:lnTo>
                  <a:lnTo>
                    <a:pt x="7489" y="6633"/>
                  </a:lnTo>
                  <a:lnTo>
                    <a:pt x="7403" y="6505"/>
                  </a:lnTo>
                  <a:lnTo>
                    <a:pt x="7403" y="6505"/>
                  </a:lnTo>
                  <a:lnTo>
                    <a:pt x="7318" y="6377"/>
                  </a:lnTo>
                  <a:lnTo>
                    <a:pt x="7275" y="6334"/>
                  </a:lnTo>
                  <a:lnTo>
                    <a:pt x="7232" y="6312"/>
                  </a:lnTo>
                  <a:lnTo>
                    <a:pt x="7189" y="6312"/>
                  </a:lnTo>
                  <a:lnTo>
                    <a:pt x="7125" y="6312"/>
                  </a:lnTo>
                  <a:lnTo>
                    <a:pt x="6976" y="6355"/>
                  </a:lnTo>
                  <a:lnTo>
                    <a:pt x="6976" y="6355"/>
                  </a:lnTo>
                  <a:lnTo>
                    <a:pt x="6890" y="6419"/>
                  </a:lnTo>
                  <a:lnTo>
                    <a:pt x="6826" y="6462"/>
                  </a:lnTo>
                  <a:lnTo>
                    <a:pt x="6740" y="6612"/>
                  </a:lnTo>
                  <a:lnTo>
                    <a:pt x="6676" y="6783"/>
                  </a:lnTo>
                  <a:lnTo>
                    <a:pt x="6633" y="6933"/>
                  </a:lnTo>
                  <a:lnTo>
                    <a:pt x="6633" y="6933"/>
                  </a:lnTo>
                  <a:lnTo>
                    <a:pt x="6548" y="7083"/>
                  </a:lnTo>
                  <a:lnTo>
                    <a:pt x="6526" y="7147"/>
                  </a:lnTo>
                  <a:lnTo>
                    <a:pt x="6505" y="7211"/>
                  </a:lnTo>
                  <a:lnTo>
                    <a:pt x="6505" y="7211"/>
                  </a:lnTo>
                  <a:lnTo>
                    <a:pt x="6505" y="7275"/>
                  </a:lnTo>
                  <a:lnTo>
                    <a:pt x="6526" y="7339"/>
                  </a:lnTo>
                  <a:lnTo>
                    <a:pt x="6526" y="7404"/>
                  </a:lnTo>
                  <a:lnTo>
                    <a:pt x="6505" y="7446"/>
                  </a:lnTo>
                  <a:lnTo>
                    <a:pt x="6505" y="7446"/>
                  </a:lnTo>
                  <a:lnTo>
                    <a:pt x="6483" y="7468"/>
                  </a:lnTo>
                  <a:lnTo>
                    <a:pt x="6419" y="7468"/>
                  </a:lnTo>
                  <a:lnTo>
                    <a:pt x="6291" y="7468"/>
                  </a:lnTo>
                  <a:lnTo>
                    <a:pt x="6248" y="7489"/>
                  </a:lnTo>
                  <a:lnTo>
                    <a:pt x="6205" y="7510"/>
                  </a:lnTo>
                  <a:lnTo>
                    <a:pt x="6205" y="7553"/>
                  </a:lnTo>
                  <a:lnTo>
                    <a:pt x="6248" y="7617"/>
                  </a:lnTo>
                  <a:lnTo>
                    <a:pt x="6248" y="7617"/>
                  </a:lnTo>
                  <a:lnTo>
                    <a:pt x="6291" y="7682"/>
                  </a:lnTo>
                  <a:lnTo>
                    <a:pt x="6355" y="7703"/>
                  </a:lnTo>
                  <a:lnTo>
                    <a:pt x="6441" y="7703"/>
                  </a:lnTo>
                  <a:lnTo>
                    <a:pt x="6483" y="7703"/>
                  </a:lnTo>
                  <a:lnTo>
                    <a:pt x="6526" y="7724"/>
                  </a:lnTo>
                  <a:lnTo>
                    <a:pt x="6548" y="7767"/>
                  </a:lnTo>
                  <a:lnTo>
                    <a:pt x="6590" y="7853"/>
                  </a:lnTo>
                  <a:lnTo>
                    <a:pt x="6590" y="7853"/>
                  </a:lnTo>
                  <a:lnTo>
                    <a:pt x="6633" y="8003"/>
                  </a:lnTo>
                  <a:lnTo>
                    <a:pt x="6676" y="8110"/>
                  </a:lnTo>
                  <a:lnTo>
                    <a:pt x="6697" y="8131"/>
                  </a:lnTo>
                  <a:lnTo>
                    <a:pt x="6762" y="8152"/>
                  </a:lnTo>
                  <a:lnTo>
                    <a:pt x="6911" y="8174"/>
                  </a:lnTo>
                  <a:lnTo>
                    <a:pt x="6911" y="8174"/>
                  </a:lnTo>
                  <a:lnTo>
                    <a:pt x="7724" y="8174"/>
                  </a:lnTo>
                  <a:lnTo>
                    <a:pt x="8537" y="8174"/>
                  </a:lnTo>
                  <a:lnTo>
                    <a:pt x="8537" y="8174"/>
                  </a:lnTo>
                  <a:lnTo>
                    <a:pt x="8751" y="8152"/>
                  </a:lnTo>
                  <a:lnTo>
                    <a:pt x="8858" y="8131"/>
                  </a:lnTo>
                  <a:lnTo>
                    <a:pt x="8923" y="8067"/>
                  </a:lnTo>
                  <a:lnTo>
                    <a:pt x="8923" y="8067"/>
                  </a:lnTo>
                  <a:lnTo>
                    <a:pt x="8965" y="8003"/>
                  </a:lnTo>
                  <a:lnTo>
                    <a:pt x="8987" y="7938"/>
                  </a:lnTo>
                  <a:lnTo>
                    <a:pt x="8987" y="7767"/>
                  </a:lnTo>
                  <a:lnTo>
                    <a:pt x="8987" y="7468"/>
                  </a:lnTo>
                  <a:lnTo>
                    <a:pt x="8987" y="7468"/>
                  </a:lnTo>
                  <a:close/>
                  <a:moveTo>
                    <a:pt x="2589" y="7190"/>
                  </a:moveTo>
                  <a:lnTo>
                    <a:pt x="2589" y="7190"/>
                  </a:lnTo>
                  <a:lnTo>
                    <a:pt x="2568" y="7190"/>
                  </a:lnTo>
                  <a:lnTo>
                    <a:pt x="2525" y="7232"/>
                  </a:lnTo>
                  <a:lnTo>
                    <a:pt x="2482" y="7254"/>
                  </a:lnTo>
                  <a:lnTo>
                    <a:pt x="2440" y="7275"/>
                  </a:lnTo>
                  <a:lnTo>
                    <a:pt x="2440" y="7275"/>
                  </a:lnTo>
                  <a:lnTo>
                    <a:pt x="2397" y="7232"/>
                  </a:lnTo>
                  <a:lnTo>
                    <a:pt x="2397" y="7168"/>
                  </a:lnTo>
                  <a:lnTo>
                    <a:pt x="2375" y="7061"/>
                  </a:lnTo>
                  <a:lnTo>
                    <a:pt x="2375" y="7061"/>
                  </a:lnTo>
                  <a:lnTo>
                    <a:pt x="2333" y="6911"/>
                  </a:lnTo>
                  <a:lnTo>
                    <a:pt x="2290" y="6783"/>
                  </a:lnTo>
                  <a:lnTo>
                    <a:pt x="2204" y="6655"/>
                  </a:lnTo>
                  <a:lnTo>
                    <a:pt x="2097" y="6548"/>
                  </a:lnTo>
                  <a:lnTo>
                    <a:pt x="2097" y="6548"/>
                  </a:lnTo>
                  <a:lnTo>
                    <a:pt x="2012" y="6483"/>
                  </a:lnTo>
                  <a:lnTo>
                    <a:pt x="1948" y="6462"/>
                  </a:lnTo>
                  <a:lnTo>
                    <a:pt x="1883" y="6441"/>
                  </a:lnTo>
                  <a:lnTo>
                    <a:pt x="1819" y="6462"/>
                  </a:lnTo>
                  <a:lnTo>
                    <a:pt x="1776" y="6505"/>
                  </a:lnTo>
                  <a:lnTo>
                    <a:pt x="1734" y="6569"/>
                  </a:lnTo>
                  <a:lnTo>
                    <a:pt x="1627" y="6719"/>
                  </a:lnTo>
                  <a:lnTo>
                    <a:pt x="1627" y="6719"/>
                  </a:lnTo>
                  <a:lnTo>
                    <a:pt x="1541" y="6826"/>
                  </a:lnTo>
                  <a:lnTo>
                    <a:pt x="1498" y="6890"/>
                  </a:lnTo>
                  <a:lnTo>
                    <a:pt x="1455" y="6911"/>
                  </a:lnTo>
                  <a:lnTo>
                    <a:pt x="1413" y="6933"/>
                  </a:lnTo>
                  <a:lnTo>
                    <a:pt x="1370" y="6911"/>
                  </a:lnTo>
                  <a:lnTo>
                    <a:pt x="1348" y="6847"/>
                  </a:lnTo>
                  <a:lnTo>
                    <a:pt x="1327" y="6719"/>
                  </a:lnTo>
                  <a:lnTo>
                    <a:pt x="1327" y="6719"/>
                  </a:lnTo>
                  <a:lnTo>
                    <a:pt x="1348" y="6612"/>
                  </a:lnTo>
                  <a:lnTo>
                    <a:pt x="1391" y="6483"/>
                  </a:lnTo>
                  <a:lnTo>
                    <a:pt x="1391" y="6419"/>
                  </a:lnTo>
                  <a:lnTo>
                    <a:pt x="1348" y="6377"/>
                  </a:lnTo>
                  <a:lnTo>
                    <a:pt x="1284" y="6377"/>
                  </a:lnTo>
                  <a:lnTo>
                    <a:pt x="1177" y="6419"/>
                  </a:lnTo>
                  <a:lnTo>
                    <a:pt x="1177" y="6419"/>
                  </a:lnTo>
                  <a:lnTo>
                    <a:pt x="1113" y="6441"/>
                  </a:lnTo>
                  <a:lnTo>
                    <a:pt x="1113" y="6441"/>
                  </a:lnTo>
                  <a:lnTo>
                    <a:pt x="1134" y="6462"/>
                  </a:lnTo>
                  <a:lnTo>
                    <a:pt x="1113" y="6505"/>
                  </a:lnTo>
                  <a:lnTo>
                    <a:pt x="1113" y="6505"/>
                  </a:lnTo>
                  <a:lnTo>
                    <a:pt x="1113" y="6569"/>
                  </a:lnTo>
                  <a:lnTo>
                    <a:pt x="1156" y="6697"/>
                  </a:lnTo>
                  <a:lnTo>
                    <a:pt x="1156" y="6762"/>
                  </a:lnTo>
                  <a:lnTo>
                    <a:pt x="1156" y="6826"/>
                  </a:lnTo>
                  <a:lnTo>
                    <a:pt x="1113" y="6869"/>
                  </a:lnTo>
                  <a:lnTo>
                    <a:pt x="1070" y="6890"/>
                  </a:lnTo>
                  <a:lnTo>
                    <a:pt x="1070" y="6890"/>
                  </a:lnTo>
                  <a:lnTo>
                    <a:pt x="1028" y="6869"/>
                  </a:lnTo>
                  <a:lnTo>
                    <a:pt x="985" y="6826"/>
                  </a:lnTo>
                  <a:lnTo>
                    <a:pt x="899" y="6697"/>
                  </a:lnTo>
                  <a:lnTo>
                    <a:pt x="792" y="6441"/>
                  </a:lnTo>
                  <a:lnTo>
                    <a:pt x="792" y="6441"/>
                  </a:lnTo>
                  <a:lnTo>
                    <a:pt x="728" y="6355"/>
                  </a:lnTo>
                  <a:lnTo>
                    <a:pt x="664" y="6312"/>
                  </a:lnTo>
                  <a:lnTo>
                    <a:pt x="600" y="6312"/>
                  </a:lnTo>
                  <a:lnTo>
                    <a:pt x="493" y="6334"/>
                  </a:lnTo>
                  <a:lnTo>
                    <a:pt x="493" y="6334"/>
                  </a:lnTo>
                  <a:lnTo>
                    <a:pt x="407" y="6377"/>
                  </a:lnTo>
                  <a:lnTo>
                    <a:pt x="321" y="6419"/>
                  </a:lnTo>
                  <a:lnTo>
                    <a:pt x="214" y="6526"/>
                  </a:lnTo>
                  <a:lnTo>
                    <a:pt x="108" y="6676"/>
                  </a:lnTo>
                  <a:lnTo>
                    <a:pt x="43" y="6847"/>
                  </a:lnTo>
                  <a:lnTo>
                    <a:pt x="22" y="7040"/>
                  </a:lnTo>
                  <a:lnTo>
                    <a:pt x="1" y="7211"/>
                  </a:lnTo>
                  <a:lnTo>
                    <a:pt x="1" y="7575"/>
                  </a:lnTo>
                  <a:lnTo>
                    <a:pt x="1" y="7575"/>
                  </a:lnTo>
                  <a:lnTo>
                    <a:pt x="1" y="7767"/>
                  </a:lnTo>
                  <a:lnTo>
                    <a:pt x="1" y="7938"/>
                  </a:lnTo>
                  <a:lnTo>
                    <a:pt x="22" y="8024"/>
                  </a:lnTo>
                  <a:lnTo>
                    <a:pt x="65" y="8088"/>
                  </a:lnTo>
                  <a:lnTo>
                    <a:pt x="129" y="8131"/>
                  </a:lnTo>
                  <a:lnTo>
                    <a:pt x="214" y="8174"/>
                  </a:lnTo>
                  <a:lnTo>
                    <a:pt x="214" y="8174"/>
                  </a:lnTo>
                  <a:lnTo>
                    <a:pt x="386" y="8195"/>
                  </a:lnTo>
                  <a:lnTo>
                    <a:pt x="578" y="8195"/>
                  </a:lnTo>
                  <a:lnTo>
                    <a:pt x="771" y="8195"/>
                  </a:lnTo>
                  <a:lnTo>
                    <a:pt x="963" y="8195"/>
                  </a:lnTo>
                  <a:lnTo>
                    <a:pt x="963" y="8195"/>
                  </a:lnTo>
                  <a:lnTo>
                    <a:pt x="1348" y="8195"/>
                  </a:lnTo>
                  <a:lnTo>
                    <a:pt x="1734" y="8174"/>
                  </a:lnTo>
                  <a:lnTo>
                    <a:pt x="1734" y="8174"/>
                  </a:lnTo>
                  <a:lnTo>
                    <a:pt x="1905" y="8174"/>
                  </a:lnTo>
                  <a:lnTo>
                    <a:pt x="2076" y="8174"/>
                  </a:lnTo>
                  <a:lnTo>
                    <a:pt x="2161" y="8152"/>
                  </a:lnTo>
                  <a:lnTo>
                    <a:pt x="2226" y="8131"/>
                  </a:lnTo>
                  <a:lnTo>
                    <a:pt x="2290" y="8088"/>
                  </a:lnTo>
                  <a:lnTo>
                    <a:pt x="2354" y="8024"/>
                  </a:lnTo>
                  <a:lnTo>
                    <a:pt x="2354" y="8024"/>
                  </a:lnTo>
                  <a:lnTo>
                    <a:pt x="2375" y="7960"/>
                  </a:lnTo>
                  <a:lnTo>
                    <a:pt x="2397" y="7896"/>
                  </a:lnTo>
                  <a:lnTo>
                    <a:pt x="2418" y="7767"/>
                  </a:lnTo>
                  <a:lnTo>
                    <a:pt x="2440" y="7660"/>
                  </a:lnTo>
                  <a:lnTo>
                    <a:pt x="2461" y="7596"/>
                  </a:lnTo>
                  <a:lnTo>
                    <a:pt x="2504" y="7532"/>
                  </a:lnTo>
                  <a:lnTo>
                    <a:pt x="2504" y="7532"/>
                  </a:lnTo>
                  <a:lnTo>
                    <a:pt x="2568" y="7468"/>
                  </a:lnTo>
                  <a:lnTo>
                    <a:pt x="2654" y="7361"/>
                  </a:lnTo>
                  <a:lnTo>
                    <a:pt x="2696" y="7297"/>
                  </a:lnTo>
                  <a:lnTo>
                    <a:pt x="2696" y="7254"/>
                  </a:lnTo>
                  <a:lnTo>
                    <a:pt x="2675" y="7211"/>
                  </a:lnTo>
                  <a:lnTo>
                    <a:pt x="2589" y="7190"/>
                  </a:lnTo>
                  <a:lnTo>
                    <a:pt x="2589" y="7190"/>
                  </a:lnTo>
                  <a:close/>
                  <a:moveTo>
                    <a:pt x="1113" y="6441"/>
                  </a:moveTo>
                  <a:lnTo>
                    <a:pt x="1113" y="6441"/>
                  </a:lnTo>
                  <a:lnTo>
                    <a:pt x="1113" y="6441"/>
                  </a:lnTo>
                  <a:lnTo>
                    <a:pt x="1113" y="6441"/>
                  </a:lnTo>
                  <a:lnTo>
                    <a:pt x="1113" y="6441"/>
                  </a:lnTo>
                  <a:close/>
                  <a:moveTo>
                    <a:pt x="7254" y="5606"/>
                  </a:moveTo>
                  <a:lnTo>
                    <a:pt x="7254" y="5606"/>
                  </a:lnTo>
                  <a:lnTo>
                    <a:pt x="7318" y="5756"/>
                  </a:lnTo>
                  <a:lnTo>
                    <a:pt x="7382" y="5884"/>
                  </a:lnTo>
                  <a:lnTo>
                    <a:pt x="7382" y="5884"/>
                  </a:lnTo>
                  <a:lnTo>
                    <a:pt x="7468" y="6034"/>
                  </a:lnTo>
                  <a:lnTo>
                    <a:pt x="7596" y="6163"/>
                  </a:lnTo>
                  <a:lnTo>
                    <a:pt x="7682" y="6205"/>
                  </a:lnTo>
                  <a:lnTo>
                    <a:pt x="7767" y="6248"/>
                  </a:lnTo>
                  <a:lnTo>
                    <a:pt x="7853" y="6248"/>
                  </a:lnTo>
                  <a:lnTo>
                    <a:pt x="7938" y="6248"/>
                  </a:lnTo>
                  <a:lnTo>
                    <a:pt x="7938" y="6248"/>
                  </a:lnTo>
                  <a:lnTo>
                    <a:pt x="8024" y="6205"/>
                  </a:lnTo>
                  <a:lnTo>
                    <a:pt x="8110" y="6163"/>
                  </a:lnTo>
                  <a:lnTo>
                    <a:pt x="8152" y="6098"/>
                  </a:lnTo>
                  <a:lnTo>
                    <a:pt x="8174" y="6013"/>
                  </a:lnTo>
                  <a:lnTo>
                    <a:pt x="8238" y="5863"/>
                  </a:lnTo>
                  <a:lnTo>
                    <a:pt x="8281" y="5692"/>
                  </a:lnTo>
                  <a:lnTo>
                    <a:pt x="8281" y="5692"/>
                  </a:lnTo>
                  <a:lnTo>
                    <a:pt x="8345" y="5585"/>
                  </a:lnTo>
                  <a:lnTo>
                    <a:pt x="8430" y="5457"/>
                  </a:lnTo>
                  <a:lnTo>
                    <a:pt x="8473" y="5350"/>
                  </a:lnTo>
                  <a:lnTo>
                    <a:pt x="8495" y="5285"/>
                  </a:lnTo>
                  <a:lnTo>
                    <a:pt x="8473" y="5200"/>
                  </a:lnTo>
                  <a:lnTo>
                    <a:pt x="8473" y="5200"/>
                  </a:lnTo>
                  <a:lnTo>
                    <a:pt x="8452" y="5136"/>
                  </a:lnTo>
                  <a:lnTo>
                    <a:pt x="8409" y="5093"/>
                  </a:lnTo>
                  <a:lnTo>
                    <a:pt x="8345" y="5029"/>
                  </a:lnTo>
                  <a:lnTo>
                    <a:pt x="8323" y="4964"/>
                  </a:lnTo>
                  <a:lnTo>
                    <a:pt x="8323" y="4964"/>
                  </a:lnTo>
                  <a:lnTo>
                    <a:pt x="8302" y="4815"/>
                  </a:lnTo>
                  <a:lnTo>
                    <a:pt x="8259" y="4686"/>
                  </a:lnTo>
                  <a:lnTo>
                    <a:pt x="8259" y="4686"/>
                  </a:lnTo>
                  <a:lnTo>
                    <a:pt x="8195" y="4536"/>
                  </a:lnTo>
                  <a:lnTo>
                    <a:pt x="8110" y="4451"/>
                  </a:lnTo>
                  <a:lnTo>
                    <a:pt x="7981" y="4387"/>
                  </a:lnTo>
                  <a:lnTo>
                    <a:pt x="7831" y="4365"/>
                  </a:lnTo>
                  <a:lnTo>
                    <a:pt x="7831" y="4365"/>
                  </a:lnTo>
                  <a:lnTo>
                    <a:pt x="7724" y="4387"/>
                  </a:lnTo>
                  <a:lnTo>
                    <a:pt x="7639" y="4408"/>
                  </a:lnTo>
                  <a:lnTo>
                    <a:pt x="7553" y="4451"/>
                  </a:lnTo>
                  <a:lnTo>
                    <a:pt x="7489" y="4515"/>
                  </a:lnTo>
                  <a:lnTo>
                    <a:pt x="7425" y="4601"/>
                  </a:lnTo>
                  <a:lnTo>
                    <a:pt x="7382" y="4686"/>
                  </a:lnTo>
                  <a:lnTo>
                    <a:pt x="7296" y="4857"/>
                  </a:lnTo>
                  <a:lnTo>
                    <a:pt x="7296" y="4857"/>
                  </a:lnTo>
                  <a:lnTo>
                    <a:pt x="7254" y="4986"/>
                  </a:lnTo>
                  <a:lnTo>
                    <a:pt x="7211" y="5093"/>
                  </a:lnTo>
                  <a:lnTo>
                    <a:pt x="7211" y="5093"/>
                  </a:lnTo>
                  <a:lnTo>
                    <a:pt x="7104" y="5221"/>
                  </a:lnTo>
                  <a:lnTo>
                    <a:pt x="7061" y="5285"/>
                  </a:lnTo>
                  <a:lnTo>
                    <a:pt x="7083" y="5392"/>
                  </a:lnTo>
                  <a:lnTo>
                    <a:pt x="7083" y="5392"/>
                  </a:lnTo>
                  <a:lnTo>
                    <a:pt x="7125" y="5457"/>
                  </a:lnTo>
                  <a:lnTo>
                    <a:pt x="7168" y="5521"/>
                  </a:lnTo>
                  <a:lnTo>
                    <a:pt x="7211" y="5563"/>
                  </a:lnTo>
                  <a:lnTo>
                    <a:pt x="7254" y="5606"/>
                  </a:lnTo>
                  <a:lnTo>
                    <a:pt x="7254" y="5606"/>
                  </a:lnTo>
                  <a:close/>
                  <a:moveTo>
                    <a:pt x="7874" y="4857"/>
                  </a:moveTo>
                  <a:lnTo>
                    <a:pt x="7874" y="4857"/>
                  </a:lnTo>
                  <a:lnTo>
                    <a:pt x="7917" y="4750"/>
                  </a:lnTo>
                  <a:lnTo>
                    <a:pt x="7960" y="4729"/>
                  </a:lnTo>
                  <a:lnTo>
                    <a:pt x="7981" y="4729"/>
                  </a:lnTo>
                  <a:lnTo>
                    <a:pt x="8003" y="4772"/>
                  </a:lnTo>
                  <a:lnTo>
                    <a:pt x="8024" y="4857"/>
                  </a:lnTo>
                  <a:lnTo>
                    <a:pt x="8067" y="5093"/>
                  </a:lnTo>
                  <a:lnTo>
                    <a:pt x="8067" y="5221"/>
                  </a:lnTo>
                  <a:lnTo>
                    <a:pt x="8067" y="5221"/>
                  </a:lnTo>
                  <a:lnTo>
                    <a:pt x="8067" y="5478"/>
                  </a:lnTo>
                  <a:lnTo>
                    <a:pt x="8045" y="5628"/>
                  </a:lnTo>
                  <a:lnTo>
                    <a:pt x="8003" y="5692"/>
                  </a:lnTo>
                  <a:lnTo>
                    <a:pt x="7981" y="5692"/>
                  </a:lnTo>
                  <a:lnTo>
                    <a:pt x="7981" y="5692"/>
                  </a:lnTo>
                  <a:lnTo>
                    <a:pt x="7938" y="5670"/>
                  </a:lnTo>
                  <a:lnTo>
                    <a:pt x="7917" y="5585"/>
                  </a:lnTo>
                  <a:lnTo>
                    <a:pt x="7874" y="5307"/>
                  </a:lnTo>
                  <a:lnTo>
                    <a:pt x="7853" y="5029"/>
                  </a:lnTo>
                  <a:lnTo>
                    <a:pt x="7874" y="4857"/>
                  </a:lnTo>
                  <a:lnTo>
                    <a:pt x="7874" y="4857"/>
                  </a:lnTo>
                  <a:close/>
                  <a:moveTo>
                    <a:pt x="642" y="5585"/>
                  </a:moveTo>
                  <a:lnTo>
                    <a:pt x="642" y="5585"/>
                  </a:lnTo>
                  <a:lnTo>
                    <a:pt x="707" y="5713"/>
                  </a:lnTo>
                  <a:lnTo>
                    <a:pt x="771" y="5863"/>
                  </a:lnTo>
                  <a:lnTo>
                    <a:pt x="771" y="5863"/>
                  </a:lnTo>
                  <a:lnTo>
                    <a:pt x="856" y="6013"/>
                  </a:lnTo>
                  <a:lnTo>
                    <a:pt x="963" y="6141"/>
                  </a:lnTo>
                  <a:lnTo>
                    <a:pt x="1049" y="6184"/>
                  </a:lnTo>
                  <a:lnTo>
                    <a:pt x="1113" y="6227"/>
                  </a:lnTo>
                  <a:lnTo>
                    <a:pt x="1199" y="6248"/>
                  </a:lnTo>
                  <a:lnTo>
                    <a:pt x="1284" y="6248"/>
                  </a:lnTo>
                  <a:lnTo>
                    <a:pt x="1284" y="6248"/>
                  </a:lnTo>
                  <a:lnTo>
                    <a:pt x="1370" y="6248"/>
                  </a:lnTo>
                  <a:lnTo>
                    <a:pt x="1455" y="6205"/>
                  </a:lnTo>
                  <a:lnTo>
                    <a:pt x="1520" y="6163"/>
                  </a:lnTo>
                  <a:lnTo>
                    <a:pt x="1562" y="6077"/>
                  </a:lnTo>
                  <a:lnTo>
                    <a:pt x="1648" y="5884"/>
                  </a:lnTo>
                  <a:lnTo>
                    <a:pt x="1691" y="5713"/>
                  </a:lnTo>
                  <a:lnTo>
                    <a:pt x="1691" y="5713"/>
                  </a:lnTo>
                  <a:lnTo>
                    <a:pt x="1755" y="5585"/>
                  </a:lnTo>
                  <a:lnTo>
                    <a:pt x="1841" y="5478"/>
                  </a:lnTo>
                  <a:lnTo>
                    <a:pt x="1862" y="5414"/>
                  </a:lnTo>
                  <a:lnTo>
                    <a:pt x="1905" y="5350"/>
                  </a:lnTo>
                  <a:lnTo>
                    <a:pt x="1905" y="5285"/>
                  </a:lnTo>
                  <a:lnTo>
                    <a:pt x="1883" y="5200"/>
                  </a:lnTo>
                  <a:lnTo>
                    <a:pt x="1883" y="5200"/>
                  </a:lnTo>
                  <a:lnTo>
                    <a:pt x="1862" y="5157"/>
                  </a:lnTo>
                  <a:lnTo>
                    <a:pt x="1819" y="5093"/>
                  </a:lnTo>
                  <a:lnTo>
                    <a:pt x="1776" y="5050"/>
                  </a:lnTo>
                  <a:lnTo>
                    <a:pt x="1734" y="5007"/>
                  </a:lnTo>
                  <a:lnTo>
                    <a:pt x="1734" y="5007"/>
                  </a:lnTo>
                  <a:lnTo>
                    <a:pt x="1712" y="4922"/>
                  </a:lnTo>
                  <a:lnTo>
                    <a:pt x="1712" y="4836"/>
                  </a:lnTo>
                  <a:lnTo>
                    <a:pt x="1691" y="4729"/>
                  </a:lnTo>
                  <a:lnTo>
                    <a:pt x="1669" y="4643"/>
                  </a:lnTo>
                  <a:lnTo>
                    <a:pt x="1669" y="4643"/>
                  </a:lnTo>
                  <a:lnTo>
                    <a:pt x="1605" y="4515"/>
                  </a:lnTo>
                  <a:lnTo>
                    <a:pt x="1477" y="4430"/>
                  </a:lnTo>
                  <a:lnTo>
                    <a:pt x="1348" y="4365"/>
                  </a:lnTo>
                  <a:lnTo>
                    <a:pt x="1199" y="4365"/>
                  </a:lnTo>
                  <a:lnTo>
                    <a:pt x="1199" y="4365"/>
                  </a:lnTo>
                  <a:lnTo>
                    <a:pt x="1113" y="4387"/>
                  </a:lnTo>
                  <a:lnTo>
                    <a:pt x="1028" y="4408"/>
                  </a:lnTo>
                  <a:lnTo>
                    <a:pt x="963" y="4472"/>
                  </a:lnTo>
                  <a:lnTo>
                    <a:pt x="899" y="4515"/>
                  </a:lnTo>
                  <a:lnTo>
                    <a:pt x="814" y="4665"/>
                  </a:lnTo>
                  <a:lnTo>
                    <a:pt x="728" y="4815"/>
                  </a:lnTo>
                  <a:lnTo>
                    <a:pt x="728" y="4815"/>
                  </a:lnTo>
                  <a:lnTo>
                    <a:pt x="621" y="5093"/>
                  </a:lnTo>
                  <a:lnTo>
                    <a:pt x="621" y="5093"/>
                  </a:lnTo>
                  <a:lnTo>
                    <a:pt x="578" y="5157"/>
                  </a:lnTo>
                  <a:lnTo>
                    <a:pt x="535" y="5178"/>
                  </a:lnTo>
                  <a:lnTo>
                    <a:pt x="514" y="5221"/>
                  </a:lnTo>
                  <a:lnTo>
                    <a:pt x="493" y="5307"/>
                  </a:lnTo>
                  <a:lnTo>
                    <a:pt x="493" y="5307"/>
                  </a:lnTo>
                  <a:lnTo>
                    <a:pt x="514" y="5392"/>
                  </a:lnTo>
                  <a:lnTo>
                    <a:pt x="535" y="5457"/>
                  </a:lnTo>
                  <a:lnTo>
                    <a:pt x="600" y="5521"/>
                  </a:lnTo>
                  <a:lnTo>
                    <a:pt x="642" y="5585"/>
                  </a:lnTo>
                  <a:lnTo>
                    <a:pt x="642" y="5585"/>
                  </a:lnTo>
                  <a:close/>
                  <a:moveTo>
                    <a:pt x="1391" y="4729"/>
                  </a:moveTo>
                  <a:lnTo>
                    <a:pt x="1391" y="4729"/>
                  </a:lnTo>
                  <a:lnTo>
                    <a:pt x="1434" y="4772"/>
                  </a:lnTo>
                  <a:lnTo>
                    <a:pt x="1455" y="4836"/>
                  </a:lnTo>
                  <a:lnTo>
                    <a:pt x="1477" y="4986"/>
                  </a:lnTo>
                  <a:lnTo>
                    <a:pt x="1477" y="5157"/>
                  </a:lnTo>
                  <a:lnTo>
                    <a:pt x="1498" y="5221"/>
                  </a:lnTo>
                  <a:lnTo>
                    <a:pt x="1498" y="5243"/>
                  </a:lnTo>
                  <a:lnTo>
                    <a:pt x="1498" y="5243"/>
                  </a:lnTo>
                  <a:lnTo>
                    <a:pt x="1477" y="5499"/>
                  </a:lnTo>
                  <a:lnTo>
                    <a:pt x="1434" y="5628"/>
                  </a:lnTo>
                  <a:lnTo>
                    <a:pt x="1413" y="5670"/>
                  </a:lnTo>
                  <a:lnTo>
                    <a:pt x="1370" y="5649"/>
                  </a:lnTo>
                  <a:lnTo>
                    <a:pt x="1370" y="5649"/>
                  </a:lnTo>
                  <a:lnTo>
                    <a:pt x="1348" y="5628"/>
                  </a:lnTo>
                  <a:lnTo>
                    <a:pt x="1327" y="5585"/>
                  </a:lnTo>
                  <a:lnTo>
                    <a:pt x="1306" y="5457"/>
                  </a:lnTo>
                  <a:lnTo>
                    <a:pt x="1284" y="5243"/>
                  </a:lnTo>
                  <a:lnTo>
                    <a:pt x="1284" y="5243"/>
                  </a:lnTo>
                  <a:lnTo>
                    <a:pt x="1284" y="5114"/>
                  </a:lnTo>
                  <a:lnTo>
                    <a:pt x="1263" y="4922"/>
                  </a:lnTo>
                  <a:lnTo>
                    <a:pt x="1284" y="4857"/>
                  </a:lnTo>
                  <a:lnTo>
                    <a:pt x="1306" y="4772"/>
                  </a:lnTo>
                  <a:lnTo>
                    <a:pt x="1348" y="4729"/>
                  </a:lnTo>
                  <a:lnTo>
                    <a:pt x="1391" y="4729"/>
                  </a:lnTo>
                  <a:lnTo>
                    <a:pt x="1391" y="4729"/>
                  </a:lnTo>
                  <a:close/>
                  <a:moveTo>
                    <a:pt x="4601" y="5221"/>
                  </a:moveTo>
                  <a:lnTo>
                    <a:pt x="4601" y="5221"/>
                  </a:lnTo>
                  <a:lnTo>
                    <a:pt x="4601" y="5264"/>
                  </a:lnTo>
                  <a:lnTo>
                    <a:pt x="4622" y="5328"/>
                  </a:lnTo>
                  <a:lnTo>
                    <a:pt x="4708" y="5435"/>
                  </a:lnTo>
                  <a:lnTo>
                    <a:pt x="4879" y="5606"/>
                  </a:lnTo>
                  <a:lnTo>
                    <a:pt x="4879" y="5606"/>
                  </a:lnTo>
                  <a:lnTo>
                    <a:pt x="4943" y="5649"/>
                  </a:lnTo>
                  <a:lnTo>
                    <a:pt x="5071" y="5735"/>
                  </a:lnTo>
                  <a:lnTo>
                    <a:pt x="5135" y="5777"/>
                  </a:lnTo>
                  <a:lnTo>
                    <a:pt x="5178" y="5777"/>
                  </a:lnTo>
                  <a:lnTo>
                    <a:pt x="5200" y="5756"/>
                  </a:lnTo>
                  <a:lnTo>
                    <a:pt x="5221" y="5692"/>
                  </a:lnTo>
                  <a:lnTo>
                    <a:pt x="5221" y="5692"/>
                  </a:lnTo>
                  <a:lnTo>
                    <a:pt x="5114" y="5542"/>
                  </a:lnTo>
                  <a:lnTo>
                    <a:pt x="4922" y="5350"/>
                  </a:lnTo>
                  <a:lnTo>
                    <a:pt x="4815" y="5264"/>
                  </a:lnTo>
                  <a:lnTo>
                    <a:pt x="4708" y="5200"/>
                  </a:lnTo>
                  <a:lnTo>
                    <a:pt x="4643" y="5200"/>
                  </a:lnTo>
                  <a:lnTo>
                    <a:pt x="4622" y="5200"/>
                  </a:lnTo>
                  <a:lnTo>
                    <a:pt x="4601" y="5221"/>
                  </a:lnTo>
                  <a:lnTo>
                    <a:pt x="4601" y="5221"/>
                  </a:lnTo>
                  <a:close/>
                  <a:moveTo>
                    <a:pt x="3980" y="7510"/>
                  </a:moveTo>
                  <a:lnTo>
                    <a:pt x="3980" y="7510"/>
                  </a:lnTo>
                  <a:lnTo>
                    <a:pt x="3873" y="7510"/>
                  </a:lnTo>
                  <a:lnTo>
                    <a:pt x="3788" y="7532"/>
                  </a:lnTo>
                  <a:lnTo>
                    <a:pt x="3702" y="7575"/>
                  </a:lnTo>
                  <a:lnTo>
                    <a:pt x="3659" y="7617"/>
                  </a:lnTo>
                  <a:lnTo>
                    <a:pt x="3638" y="7660"/>
                  </a:lnTo>
                  <a:lnTo>
                    <a:pt x="3681" y="7703"/>
                  </a:lnTo>
                  <a:lnTo>
                    <a:pt x="3745" y="7746"/>
                  </a:lnTo>
                  <a:lnTo>
                    <a:pt x="3895" y="7746"/>
                  </a:lnTo>
                  <a:lnTo>
                    <a:pt x="3895" y="7746"/>
                  </a:lnTo>
                  <a:lnTo>
                    <a:pt x="3980" y="7724"/>
                  </a:lnTo>
                  <a:lnTo>
                    <a:pt x="4044" y="7703"/>
                  </a:lnTo>
                  <a:lnTo>
                    <a:pt x="4109" y="7660"/>
                  </a:lnTo>
                  <a:lnTo>
                    <a:pt x="4173" y="7617"/>
                  </a:lnTo>
                  <a:lnTo>
                    <a:pt x="4173" y="7575"/>
                  </a:lnTo>
                  <a:lnTo>
                    <a:pt x="4173" y="7553"/>
                  </a:lnTo>
                  <a:lnTo>
                    <a:pt x="4109" y="7510"/>
                  </a:lnTo>
                  <a:lnTo>
                    <a:pt x="3980" y="7510"/>
                  </a:lnTo>
                  <a:lnTo>
                    <a:pt x="3980" y="7510"/>
                  </a:lnTo>
                  <a:close/>
                  <a:moveTo>
                    <a:pt x="3402" y="6184"/>
                  </a:moveTo>
                  <a:lnTo>
                    <a:pt x="3402" y="6184"/>
                  </a:lnTo>
                  <a:lnTo>
                    <a:pt x="3445" y="6227"/>
                  </a:lnTo>
                  <a:lnTo>
                    <a:pt x="3509" y="6227"/>
                  </a:lnTo>
                  <a:lnTo>
                    <a:pt x="3574" y="6184"/>
                  </a:lnTo>
                  <a:lnTo>
                    <a:pt x="3638" y="6120"/>
                  </a:lnTo>
                  <a:lnTo>
                    <a:pt x="3745" y="5970"/>
                  </a:lnTo>
                  <a:lnTo>
                    <a:pt x="3809" y="5863"/>
                  </a:lnTo>
                  <a:lnTo>
                    <a:pt x="3809" y="5863"/>
                  </a:lnTo>
                  <a:lnTo>
                    <a:pt x="3766" y="5820"/>
                  </a:lnTo>
                  <a:lnTo>
                    <a:pt x="3745" y="5799"/>
                  </a:lnTo>
                  <a:lnTo>
                    <a:pt x="3659" y="5799"/>
                  </a:lnTo>
                  <a:lnTo>
                    <a:pt x="3595" y="5842"/>
                  </a:lnTo>
                  <a:lnTo>
                    <a:pt x="3509" y="5884"/>
                  </a:lnTo>
                  <a:lnTo>
                    <a:pt x="3445" y="5970"/>
                  </a:lnTo>
                  <a:lnTo>
                    <a:pt x="3402" y="6056"/>
                  </a:lnTo>
                  <a:lnTo>
                    <a:pt x="3381" y="6141"/>
                  </a:lnTo>
                  <a:lnTo>
                    <a:pt x="3402" y="6184"/>
                  </a:lnTo>
                  <a:lnTo>
                    <a:pt x="3402" y="6184"/>
                  </a:lnTo>
                  <a:close/>
                  <a:moveTo>
                    <a:pt x="6376" y="7040"/>
                  </a:moveTo>
                  <a:lnTo>
                    <a:pt x="6376" y="7040"/>
                  </a:lnTo>
                  <a:lnTo>
                    <a:pt x="6419" y="6997"/>
                  </a:lnTo>
                  <a:lnTo>
                    <a:pt x="6441" y="6933"/>
                  </a:lnTo>
                  <a:lnTo>
                    <a:pt x="6419" y="6869"/>
                  </a:lnTo>
                  <a:lnTo>
                    <a:pt x="6376" y="6783"/>
                  </a:lnTo>
                  <a:lnTo>
                    <a:pt x="6248" y="6655"/>
                  </a:lnTo>
                  <a:lnTo>
                    <a:pt x="6184" y="6612"/>
                  </a:lnTo>
                  <a:lnTo>
                    <a:pt x="6120" y="6590"/>
                  </a:lnTo>
                  <a:lnTo>
                    <a:pt x="6120" y="6590"/>
                  </a:lnTo>
                  <a:lnTo>
                    <a:pt x="6098" y="6590"/>
                  </a:lnTo>
                  <a:lnTo>
                    <a:pt x="6077" y="6612"/>
                  </a:lnTo>
                  <a:lnTo>
                    <a:pt x="6056" y="6676"/>
                  </a:lnTo>
                  <a:lnTo>
                    <a:pt x="6077" y="6762"/>
                  </a:lnTo>
                  <a:lnTo>
                    <a:pt x="6120" y="6847"/>
                  </a:lnTo>
                  <a:lnTo>
                    <a:pt x="6184" y="6933"/>
                  </a:lnTo>
                  <a:lnTo>
                    <a:pt x="6248" y="6997"/>
                  </a:lnTo>
                  <a:lnTo>
                    <a:pt x="6312" y="7040"/>
                  </a:lnTo>
                  <a:lnTo>
                    <a:pt x="6376" y="7040"/>
                  </a:lnTo>
                  <a:lnTo>
                    <a:pt x="6376" y="7040"/>
                  </a:lnTo>
                  <a:close/>
                  <a:moveTo>
                    <a:pt x="2868" y="6911"/>
                  </a:moveTo>
                  <a:lnTo>
                    <a:pt x="2868" y="6911"/>
                  </a:lnTo>
                  <a:lnTo>
                    <a:pt x="2910" y="6954"/>
                  </a:lnTo>
                  <a:lnTo>
                    <a:pt x="2975" y="6933"/>
                  </a:lnTo>
                  <a:lnTo>
                    <a:pt x="3039" y="6890"/>
                  </a:lnTo>
                  <a:lnTo>
                    <a:pt x="3103" y="6826"/>
                  </a:lnTo>
                  <a:lnTo>
                    <a:pt x="3188" y="6676"/>
                  </a:lnTo>
                  <a:lnTo>
                    <a:pt x="3210" y="6612"/>
                  </a:lnTo>
                  <a:lnTo>
                    <a:pt x="3210" y="6548"/>
                  </a:lnTo>
                  <a:lnTo>
                    <a:pt x="3210" y="6548"/>
                  </a:lnTo>
                  <a:lnTo>
                    <a:pt x="3210" y="6526"/>
                  </a:lnTo>
                  <a:lnTo>
                    <a:pt x="3188" y="6505"/>
                  </a:lnTo>
                  <a:lnTo>
                    <a:pt x="3124" y="6505"/>
                  </a:lnTo>
                  <a:lnTo>
                    <a:pt x="3060" y="6526"/>
                  </a:lnTo>
                  <a:lnTo>
                    <a:pt x="2975" y="6590"/>
                  </a:lnTo>
                  <a:lnTo>
                    <a:pt x="2910" y="6676"/>
                  </a:lnTo>
                  <a:lnTo>
                    <a:pt x="2868" y="6762"/>
                  </a:lnTo>
                  <a:lnTo>
                    <a:pt x="2846" y="6847"/>
                  </a:lnTo>
                  <a:lnTo>
                    <a:pt x="2846" y="6890"/>
                  </a:lnTo>
                  <a:lnTo>
                    <a:pt x="2868" y="6911"/>
                  </a:lnTo>
                  <a:lnTo>
                    <a:pt x="2868" y="6911"/>
                  </a:lnTo>
                  <a:close/>
                  <a:moveTo>
                    <a:pt x="5585" y="7489"/>
                  </a:moveTo>
                  <a:lnTo>
                    <a:pt x="5585" y="7489"/>
                  </a:lnTo>
                  <a:lnTo>
                    <a:pt x="5521" y="7489"/>
                  </a:lnTo>
                  <a:lnTo>
                    <a:pt x="5456" y="7510"/>
                  </a:lnTo>
                  <a:lnTo>
                    <a:pt x="5392" y="7553"/>
                  </a:lnTo>
                  <a:lnTo>
                    <a:pt x="5349" y="7596"/>
                  </a:lnTo>
                  <a:lnTo>
                    <a:pt x="5349" y="7639"/>
                  </a:lnTo>
                  <a:lnTo>
                    <a:pt x="5349" y="7682"/>
                  </a:lnTo>
                  <a:lnTo>
                    <a:pt x="5392" y="7703"/>
                  </a:lnTo>
                  <a:lnTo>
                    <a:pt x="5478" y="7724"/>
                  </a:lnTo>
                  <a:lnTo>
                    <a:pt x="5478" y="7724"/>
                  </a:lnTo>
                  <a:lnTo>
                    <a:pt x="5563" y="7746"/>
                  </a:lnTo>
                  <a:lnTo>
                    <a:pt x="5649" y="7724"/>
                  </a:lnTo>
                  <a:lnTo>
                    <a:pt x="5692" y="7682"/>
                  </a:lnTo>
                  <a:lnTo>
                    <a:pt x="5735" y="7639"/>
                  </a:lnTo>
                  <a:lnTo>
                    <a:pt x="5756" y="7575"/>
                  </a:lnTo>
                  <a:lnTo>
                    <a:pt x="5735" y="7532"/>
                  </a:lnTo>
                  <a:lnTo>
                    <a:pt x="5692" y="7489"/>
                  </a:lnTo>
                  <a:lnTo>
                    <a:pt x="5585" y="7489"/>
                  </a:lnTo>
                  <a:lnTo>
                    <a:pt x="5585" y="7489"/>
                  </a:lnTo>
                  <a:close/>
                  <a:moveTo>
                    <a:pt x="3017" y="7553"/>
                  </a:moveTo>
                  <a:lnTo>
                    <a:pt x="3017" y="7553"/>
                  </a:lnTo>
                  <a:lnTo>
                    <a:pt x="2932" y="7553"/>
                  </a:lnTo>
                  <a:lnTo>
                    <a:pt x="2868" y="7553"/>
                  </a:lnTo>
                  <a:lnTo>
                    <a:pt x="2803" y="7596"/>
                  </a:lnTo>
                  <a:lnTo>
                    <a:pt x="2739" y="7617"/>
                  </a:lnTo>
                  <a:lnTo>
                    <a:pt x="2718" y="7660"/>
                  </a:lnTo>
                  <a:lnTo>
                    <a:pt x="2739" y="7703"/>
                  </a:lnTo>
                  <a:lnTo>
                    <a:pt x="2782" y="7746"/>
                  </a:lnTo>
                  <a:lnTo>
                    <a:pt x="2868" y="7789"/>
                  </a:lnTo>
                  <a:lnTo>
                    <a:pt x="2868" y="7789"/>
                  </a:lnTo>
                  <a:lnTo>
                    <a:pt x="2953" y="7789"/>
                  </a:lnTo>
                  <a:lnTo>
                    <a:pt x="3017" y="7767"/>
                  </a:lnTo>
                  <a:lnTo>
                    <a:pt x="3103" y="7724"/>
                  </a:lnTo>
                  <a:lnTo>
                    <a:pt x="3146" y="7682"/>
                  </a:lnTo>
                  <a:lnTo>
                    <a:pt x="3167" y="7660"/>
                  </a:lnTo>
                  <a:lnTo>
                    <a:pt x="3167" y="7617"/>
                  </a:lnTo>
                  <a:lnTo>
                    <a:pt x="3124" y="7575"/>
                  </a:lnTo>
                  <a:lnTo>
                    <a:pt x="3017" y="7553"/>
                  </a:lnTo>
                  <a:lnTo>
                    <a:pt x="3017" y="7553"/>
                  </a:lnTo>
                  <a:close/>
                  <a:moveTo>
                    <a:pt x="5435" y="6013"/>
                  </a:moveTo>
                  <a:lnTo>
                    <a:pt x="5435" y="6013"/>
                  </a:lnTo>
                  <a:lnTo>
                    <a:pt x="5435" y="6077"/>
                  </a:lnTo>
                  <a:lnTo>
                    <a:pt x="5456" y="6141"/>
                  </a:lnTo>
                  <a:lnTo>
                    <a:pt x="5499" y="6205"/>
                  </a:lnTo>
                  <a:lnTo>
                    <a:pt x="5563" y="6270"/>
                  </a:lnTo>
                  <a:lnTo>
                    <a:pt x="5628" y="6312"/>
                  </a:lnTo>
                  <a:lnTo>
                    <a:pt x="5713" y="6334"/>
                  </a:lnTo>
                  <a:lnTo>
                    <a:pt x="5777" y="6312"/>
                  </a:lnTo>
                  <a:lnTo>
                    <a:pt x="5842" y="6291"/>
                  </a:lnTo>
                  <a:lnTo>
                    <a:pt x="5842" y="6291"/>
                  </a:lnTo>
                  <a:lnTo>
                    <a:pt x="5777" y="6184"/>
                  </a:lnTo>
                  <a:lnTo>
                    <a:pt x="5670" y="6034"/>
                  </a:lnTo>
                  <a:lnTo>
                    <a:pt x="5606" y="5991"/>
                  </a:lnTo>
                  <a:lnTo>
                    <a:pt x="5542" y="5949"/>
                  </a:lnTo>
                  <a:lnTo>
                    <a:pt x="5478" y="5949"/>
                  </a:lnTo>
                  <a:lnTo>
                    <a:pt x="5435" y="6013"/>
                  </a:lnTo>
                  <a:lnTo>
                    <a:pt x="5435" y="6013"/>
                  </a:lnTo>
                  <a:close/>
                  <a:moveTo>
                    <a:pt x="4772" y="7510"/>
                  </a:moveTo>
                  <a:lnTo>
                    <a:pt x="4772" y="7510"/>
                  </a:lnTo>
                  <a:lnTo>
                    <a:pt x="4622" y="7553"/>
                  </a:lnTo>
                  <a:lnTo>
                    <a:pt x="4579" y="7596"/>
                  </a:lnTo>
                  <a:lnTo>
                    <a:pt x="4558" y="7617"/>
                  </a:lnTo>
                  <a:lnTo>
                    <a:pt x="4558" y="7660"/>
                  </a:lnTo>
                  <a:lnTo>
                    <a:pt x="4579" y="7682"/>
                  </a:lnTo>
                  <a:lnTo>
                    <a:pt x="4643" y="7703"/>
                  </a:lnTo>
                  <a:lnTo>
                    <a:pt x="4729" y="7724"/>
                  </a:lnTo>
                  <a:lnTo>
                    <a:pt x="4729" y="7724"/>
                  </a:lnTo>
                  <a:lnTo>
                    <a:pt x="4836" y="7746"/>
                  </a:lnTo>
                  <a:lnTo>
                    <a:pt x="4900" y="7724"/>
                  </a:lnTo>
                  <a:lnTo>
                    <a:pt x="4943" y="7703"/>
                  </a:lnTo>
                  <a:lnTo>
                    <a:pt x="4964" y="7660"/>
                  </a:lnTo>
                  <a:lnTo>
                    <a:pt x="4964" y="7639"/>
                  </a:lnTo>
                  <a:lnTo>
                    <a:pt x="4922" y="7596"/>
                  </a:lnTo>
                  <a:lnTo>
                    <a:pt x="4857" y="7553"/>
                  </a:lnTo>
                  <a:lnTo>
                    <a:pt x="4772" y="7510"/>
                  </a:lnTo>
                  <a:lnTo>
                    <a:pt x="4772" y="7510"/>
                  </a:lnTo>
                  <a:close/>
                  <a:moveTo>
                    <a:pt x="4109" y="5221"/>
                  </a:moveTo>
                  <a:lnTo>
                    <a:pt x="4109" y="5221"/>
                  </a:lnTo>
                  <a:lnTo>
                    <a:pt x="4066" y="5200"/>
                  </a:lnTo>
                  <a:lnTo>
                    <a:pt x="4002" y="5243"/>
                  </a:lnTo>
                  <a:lnTo>
                    <a:pt x="3959" y="5285"/>
                  </a:lnTo>
                  <a:lnTo>
                    <a:pt x="3916" y="5350"/>
                  </a:lnTo>
                  <a:lnTo>
                    <a:pt x="3873" y="5414"/>
                  </a:lnTo>
                  <a:lnTo>
                    <a:pt x="3873" y="5478"/>
                  </a:lnTo>
                  <a:lnTo>
                    <a:pt x="3873" y="5542"/>
                  </a:lnTo>
                  <a:lnTo>
                    <a:pt x="3937" y="5606"/>
                  </a:lnTo>
                  <a:lnTo>
                    <a:pt x="3937" y="5606"/>
                  </a:lnTo>
                  <a:lnTo>
                    <a:pt x="4023" y="5521"/>
                  </a:lnTo>
                  <a:lnTo>
                    <a:pt x="4109" y="5414"/>
                  </a:lnTo>
                  <a:lnTo>
                    <a:pt x="4151" y="5350"/>
                  </a:lnTo>
                  <a:lnTo>
                    <a:pt x="4151" y="5307"/>
                  </a:lnTo>
                  <a:lnTo>
                    <a:pt x="4151" y="5243"/>
                  </a:lnTo>
                  <a:lnTo>
                    <a:pt x="4109" y="5221"/>
                  </a:lnTo>
                  <a:lnTo>
                    <a:pt x="4109" y="522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ruppieren 37"/>
          <p:cNvGrpSpPr/>
          <p:nvPr/>
        </p:nvGrpSpPr>
        <p:grpSpPr>
          <a:xfrm>
            <a:off x="4954754" y="4310766"/>
            <a:ext cx="1285262" cy="689816"/>
            <a:chOff x="4954754" y="4310766"/>
            <a:chExt cx="1285262" cy="689816"/>
          </a:xfrm>
        </p:grpSpPr>
        <p:sp>
          <p:nvSpPr>
            <p:cNvPr id="21" name="Abgerundete rechteckige Legende 20"/>
            <p:cNvSpPr/>
            <p:nvPr/>
          </p:nvSpPr>
          <p:spPr>
            <a:xfrm rot="5400000">
              <a:off x="5252477" y="4013043"/>
              <a:ext cx="689816" cy="1285262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8770" y="4465428"/>
              <a:ext cx="1037230" cy="380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uppieren 46"/>
          <p:cNvGrpSpPr/>
          <p:nvPr/>
        </p:nvGrpSpPr>
        <p:grpSpPr>
          <a:xfrm>
            <a:off x="2855640" y="4532530"/>
            <a:ext cx="892414" cy="841158"/>
            <a:chOff x="2855640" y="4532530"/>
            <a:chExt cx="892414" cy="841158"/>
          </a:xfrm>
        </p:grpSpPr>
        <p:sp>
          <p:nvSpPr>
            <p:cNvPr id="23" name="Abgerundete rechteckige Legende 22"/>
            <p:cNvSpPr/>
            <p:nvPr/>
          </p:nvSpPr>
          <p:spPr>
            <a:xfrm rot="5400000">
              <a:off x="2881268" y="4506902"/>
              <a:ext cx="841158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sp>
          <p:nvSpPr>
            <p:cNvPr id="8" name="Google Shape;117;p7"/>
            <p:cNvSpPr/>
            <p:nvPr/>
          </p:nvSpPr>
          <p:spPr>
            <a:xfrm>
              <a:off x="2927648" y="4639561"/>
              <a:ext cx="750029" cy="661647"/>
            </a:xfrm>
            <a:custGeom>
              <a:avLst/>
              <a:gdLst/>
              <a:ahLst/>
              <a:cxnLst/>
              <a:rect l="l" t="t" r="r" b="b"/>
              <a:pathLst>
                <a:path w="9415" h="8645" extrusionOk="0">
                  <a:moveTo>
                    <a:pt x="8773" y="6997"/>
                  </a:moveTo>
                  <a:lnTo>
                    <a:pt x="8773" y="6997"/>
                  </a:lnTo>
                  <a:lnTo>
                    <a:pt x="8473" y="6890"/>
                  </a:lnTo>
                  <a:lnTo>
                    <a:pt x="8323" y="6847"/>
                  </a:lnTo>
                  <a:lnTo>
                    <a:pt x="8195" y="6847"/>
                  </a:lnTo>
                  <a:lnTo>
                    <a:pt x="8195" y="6847"/>
                  </a:lnTo>
                  <a:lnTo>
                    <a:pt x="8109" y="6869"/>
                  </a:lnTo>
                  <a:lnTo>
                    <a:pt x="8045" y="6911"/>
                  </a:lnTo>
                  <a:lnTo>
                    <a:pt x="8024" y="6954"/>
                  </a:lnTo>
                  <a:lnTo>
                    <a:pt x="8024" y="6975"/>
                  </a:lnTo>
                  <a:lnTo>
                    <a:pt x="8067" y="7018"/>
                  </a:lnTo>
                  <a:lnTo>
                    <a:pt x="8088" y="7061"/>
                  </a:lnTo>
                  <a:lnTo>
                    <a:pt x="8216" y="7168"/>
                  </a:lnTo>
                  <a:lnTo>
                    <a:pt x="8366" y="7232"/>
                  </a:lnTo>
                  <a:lnTo>
                    <a:pt x="8516" y="7318"/>
                  </a:lnTo>
                  <a:lnTo>
                    <a:pt x="8666" y="7361"/>
                  </a:lnTo>
                  <a:lnTo>
                    <a:pt x="8666" y="7361"/>
                  </a:lnTo>
                  <a:lnTo>
                    <a:pt x="8623" y="7425"/>
                  </a:lnTo>
                  <a:lnTo>
                    <a:pt x="8580" y="7468"/>
                  </a:lnTo>
                  <a:lnTo>
                    <a:pt x="8537" y="7468"/>
                  </a:lnTo>
                  <a:lnTo>
                    <a:pt x="8494" y="7468"/>
                  </a:lnTo>
                  <a:lnTo>
                    <a:pt x="8409" y="7425"/>
                  </a:lnTo>
                  <a:lnTo>
                    <a:pt x="8323" y="7361"/>
                  </a:lnTo>
                  <a:lnTo>
                    <a:pt x="8323" y="7361"/>
                  </a:lnTo>
                  <a:lnTo>
                    <a:pt x="8238" y="7318"/>
                  </a:lnTo>
                  <a:lnTo>
                    <a:pt x="8174" y="7296"/>
                  </a:lnTo>
                  <a:lnTo>
                    <a:pt x="8002" y="7275"/>
                  </a:lnTo>
                  <a:lnTo>
                    <a:pt x="7660" y="7275"/>
                  </a:lnTo>
                  <a:lnTo>
                    <a:pt x="7660" y="7275"/>
                  </a:lnTo>
                  <a:lnTo>
                    <a:pt x="7254" y="7275"/>
                  </a:lnTo>
                  <a:lnTo>
                    <a:pt x="6826" y="7296"/>
                  </a:lnTo>
                  <a:lnTo>
                    <a:pt x="5991" y="7339"/>
                  </a:lnTo>
                  <a:lnTo>
                    <a:pt x="5991" y="7339"/>
                  </a:lnTo>
                  <a:lnTo>
                    <a:pt x="5221" y="7403"/>
                  </a:lnTo>
                  <a:lnTo>
                    <a:pt x="4836" y="7403"/>
                  </a:lnTo>
                  <a:lnTo>
                    <a:pt x="4451" y="7382"/>
                  </a:lnTo>
                  <a:lnTo>
                    <a:pt x="4451" y="7382"/>
                  </a:lnTo>
                  <a:lnTo>
                    <a:pt x="4365" y="7382"/>
                  </a:lnTo>
                  <a:lnTo>
                    <a:pt x="4322" y="7361"/>
                  </a:lnTo>
                  <a:lnTo>
                    <a:pt x="4280" y="7318"/>
                  </a:lnTo>
                  <a:lnTo>
                    <a:pt x="4280" y="7296"/>
                  </a:lnTo>
                  <a:lnTo>
                    <a:pt x="4280" y="7168"/>
                  </a:lnTo>
                  <a:lnTo>
                    <a:pt x="4322" y="7018"/>
                  </a:lnTo>
                  <a:lnTo>
                    <a:pt x="4322" y="7018"/>
                  </a:lnTo>
                  <a:lnTo>
                    <a:pt x="4344" y="6590"/>
                  </a:lnTo>
                  <a:lnTo>
                    <a:pt x="4365" y="6184"/>
                  </a:lnTo>
                  <a:lnTo>
                    <a:pt x="4365" y="6184"/>
                  </a:lnTo>
                  <a:lnTo>
                    <a:pt x="4386" y="5349"/>
                  </a:lnTo>
                  <a:lnTo>
                    <a:pt x="4386" y="4515"/>
                  </a:lnTo>
                  <a:lnTo>
                    <a:pt x="4386" y="4515"/>
                  </a:lnTo>
                  <a:lnTo>
                    <a:pt x="4386" y="4365"/>
                  </a:lnTo>
                  <a:lnTo>
                    <a:pt x="4386" y="4194"/>
                  </a:lnTo>
                  <a:lnTo>
                    <a:pt x="4408" y="4130"/>
                  </a:lnTo>
                  <a:lnTo>
                    <a:pt x="4429" y="4044"/>
                  </a:lnTo>
                  <a:lnTo>
                    <a:pt x="4472" y="3980"/>
                  </a:lnTo>
                  <a:lnTo>
                    <a:pt x="4515" y="3916"/>
                  </a:lnTo>
                  <a:lnTo>
                    <a:pt x="4515" y="3916"/>
                  </a:lnTo>
                  <a:lnTo>
                    <a:pt x="4600" y="3852"/>
                  </a:lnTo>
                  <a:lnTo>
                    <a:pt x="4643" y="3830"/>
                  </a:lnTo>
                  <a:lnTo>
                    <a:pt x="4686" y="3830"/>
                  </a:lnTo>
                  <a:lnTo>
                    <a:pt x="4707" y="3873"/>
                  </a:lnTo>
                  <a:lnTo>
                    <a:pt x="4707" y="3980"/>
                  </a:lnTo>
                  <a:lnTo>
                    <a:pt x="4686" y="4130"/>
                  </a:lnTo>
                  <a:lnTo>
                    <a:pt x="4686" y="4130"/>
                  </a:lnTo>
                  <a:lnTo>
                    <a:pt x="4665" y="4536"/>
                  </a:lnTo>
                  <a:lnTo>
                    <a:pt x="4665" y="4943"/>
                  </a:lnTo>
                  <a:lnTo>
                    <a:pt x="4643" y="5756"/>
                  </a:lnTo>
                  <a:lnTo>
                    <a:pt x="4643" y="5756"/>
                  </a:lnTo>
                  <a:lnTo>
                    <a:pt x="4643" y="6055"/>
                  </a:lnTo>
                  <a:lnTo>
                    <a:pt x="4665" y="6569"/>
                  </a:lnTo>
                  <a:lnTo>
                    <a:pt x="4665" y="6826"/>
                  </a:lnTo>
                  <a:lnTo>
                    <a:pt x="4686" y="7061"/>
                  </a:lnTo>
                  <a:lnTo>
                    <a:pt x="4729" y="7211"/>
                  </a:lnTo>
                  <a:lnTo>
                    <a:pt x="4750" y="7254"/>
                  </a:lnTo>
                  <a:lnTo>
                    <a:pt x="4772" y="7254"/>
                  </a:lnTo>
                  <a:lnTo>
                    <a:pt x="4772" y="7254"/>
                  </a:lnTo>
                  <a:lnTo>
                    <a:pt x="4814" y="7254"/>
                  </a:lnTo>
                  <a:lnTo>
                    <a:pt x="4836" y="7211"/>
                  </a:lnTo>
                  <a:lnTo>
                    <a:pt x="4879" y="7104"/>
                  </a:lnTo>
                  <a:lnTo>
                    <a:pt x="4900" y="6933"/>
                  </a:lnTo>
                  <a:lnTo>
                    <a:pt x="4921" y="6762"/>
                  </a:lnTo>
                  <a:lnTo>
                    <a:pt x="4964" y="6419"/>
                  </a:lnTo>
                  <a:lnTo>
                    <a:pt x="4964" y="6184"/>
                  </a:lnTo>
                  <a:lnTo>
                    <a:pt x="4964" y="6184"/>
                  </a:lnTo>
                  <a:lnTo>
                    <a:pt x="4986" y="5606"/>
                  </a:lnTo>
                  <a:lnTo>
                    <a:pt x="5007" y="5328"/>
                  </a:lnTo>
                  <a:lnTo>
                    <a:pt x="5007" y="5050"/>
                  </a:lnTo>
                  <a:lnTo>
                    <a:pt x="5007" y="5050"/>
                  </a:lnTo>
                  <a:lnTo>
                    <a:pt x="4943" y="3895"/>
                  </a:lnTo>
                  <a:lnTo>
                    <a:pt x="4943" y="3895"/>
                  </a:lnTo>
                  <a:lnTo>
                    <a:pt x="4943" y="3723"/>
                  </a:lnTo>
                  <a:lnTo>
                    <a:pt x="4964" y="3659"/>
                  </a:lnTo>
                  <a:lnTo>
                    <a:pt x="4964" y="3638"/>
                  </a:lnTo>
                  <a:lnTo>
                    <a:pt x="5007" y="3638"/>
                  </a:lnTo>
                  <a:lnTo>
                    <a:pt x="5007" y="3638"/>
                  </a:lnTo>
                  <a:lnTo>
                    <a:pt x="5028" y="3638"/>
                  </a:lnTo>
                  <a:lnTo>
                    <a:pt x="5071" y="3659"/>
                  </a:lnTo>
                  <a:lnTo>
                    <a:pt x="5157" y="3766"/>
                  </a:lnTo>
                  <a:lnTo>
                    <a:pt x="5242" y="3873"/>
                  </a:lnTo>
                  <a:lnTo>
                    <a:pt x="5285" y="3959"/>
                  </a:lnTo>
                  <a:lnTo>
                    <a:pt x="5285" y="3959"/>
                  </a:lnTo>
                  <a:lnTo>
                    <a:pt x="5307" y="4066"/>
                  </a:lnTo>
                  <a:lnTo>
                    <a:pt x="5328" y="4194"/>
                  </a:lnTo>
                  <a:lnTo>
                    <a:pt x="5307" y="4451"/>
                  </a:lnTo>
                  <a:lnTo>
                    <a:pt x="5285" y="4729"/>
                  </a:lnTo>
                  <a:lnTo>
                    <a:pt x="5264" y="4964"/>
                  </a:lnTo>
                  <a:lnTo>
                    <a:pt x="5264" y="4964"/>
                  </a:lnTo>
                  <a:lnTo>
                    <a:pt x="5264" y="5906"/>
                  </a:lnTo>
                  <a:lnTo>
                    <a:pt x="5264" y="5906"/>
                  </a:lnTo>
                  <a:lnTo>
                    <a:pt x="5264" y="6441"/>
                  </a:lnTo>
                  <a:lnTo>
                    <a:pt x="5285" y="6719"/>
                  </a:lnTo>
                  <a:lnTo>
                    <a:pt x="5328" y="6975"/>
                  </a:lnTo>
                  <a:lnTo>
                    <a:pt x="5328" y="6975"/>
                  </a:lnTo>
                  <a:lnTo>
                    <a:pt x="5349" y="7082"/>
                  </a:lnTo>
                  <a:lnTo>
                    <a:pt x="5371" y="7147"/>
                  </a:lnTo>
                  <a:lnTo>
                    <a:pt x="5413" y="7189"/>
                  </a:lnTo>
                  <a:lnTo>
                    <a:pt x="5456" y="7211"/>
                  </a:lnTo>
                  <a:lnTo>
                    <a:pt x="5499" y="7189"/>
                  </a:lnTo>
                  <a:lnTo>
                    <a:pt x="5542" y="7125"/>
                  </a:lnTo>
                  <a:lnTo>
                    <a:pt x="5563" y="7061"/>
                  </a:lnTo>
                  <a:lnTo>
                    <a:pt x="5585" y="6954"/>
                  </a:lnTo>
                  <a:lnTo>
                    <a:pt x="5585" y="6954"/>
                  </a:lnTo>
                  <a:lnTo>
                    <a:pt x="5627" y="6719"/>
                  </a:lnTo>
                  <a:lnTo>
                    <a:pt x="5670" y="6462"/>
                  </a:lnTo>
                  <a:lnTo>
                    <a:pt x="5670" y="5948"/>
                  </a:lnTo>
                  <a:lnTo>
                    <a:pt x="5670" y="5414"/>
                  </a:lnTo>
                  <a:lnTo>
                    <a:pt x="5627" y="4922"/>
                  </a:lnTo>
                  <a:lnTo>
                    <a:pt x="5627" y="4922"/>
                  </a:lnTo>
                  <a:lnTo>
                    <a:pt x="5606" y="4301"/>
                  </a:lnTo>
                  <a:lnTo>
                    <a:pt x="5606" y="4301"/>
                  </a:lnTo>
                  <a:lnTo>
                    <a:pt x="5606" y="4194"/>
                  </a:lnTo>
                  <a:lnTo>
                    <a:pt x="5606" y="4151"/>
                  </a:lnTo>
                  <a:lnTo>
                    <a:pt x="5713" y="4044"/>
                  </a:lnTo>
                  <a:lnTo>
                    <a:pt x="5713" y="4044"/>
                  </a:lnTo>
                  <a:lnTo>
                    <a:pt x="5799" y="3937"/>
                  </a:lnTo>
                  <a:lnTo>
                    <a:pt x="5884" y="3809"/>
                  </a:lnTo>
                  <a:lnTo>
                    <a:pt x="5948" y="3766"/>
                  </a:lnTo>
                  <a:lnTo>
                    <a:pt x="5991" y="3745"/>
                  </a:lnTo>
                  <a:lnTo>
                    <a:pt x="6034" y="3766"/>
                  </a:lnTo>
                  <a:lnTo>
                    <a:pt x="6077" y="3809"/>
                  </a:lnTo>
                  <a:lnTo>
                    <a:pt x="6077" y="3809"/>
                  </a:lnTo>
                  <a:lnTo>
                    <a:pt x="6098" y="3873"/>
                  </a:lnTo>
                  <a:lnTo>
                    <a:pt x="6098" y="3959"/>
                  </a:lnTo>
                  <a:lnTo>
                    <a:pt x="6098" y="4130"/>
                  </a:lnTo>
                  <a:lnTo>
                    <a:pt x="6077" y="4472"/>
                  </a:lnTo>
                  <a:lnTo>
                    <a:pt x="6077" y="4472"/>
                  </a:lnTo>
                  <a:lnTo>
                    <a:pt x="6077" y="5028"/>
                  </a:lnTo>
                  <a:lnTo>
                    <a:pt x="6077" y="5028"/>
                  </a:lnTo>
                  <a:lnTo>
                    <a:pt x="6077" y="5563"/>
                  </a:lnTo>
                  <a:lnTo>
                    <a:pt x="6077" y="6098"/>
                  </a:lnTo>
                  <a:lnTo>
                    <a:pt x="6077" y="6098"/>
                  </a:lnTo>
                  <a:lnTo>
                    <a:pt x="6055" y="6312"/>
                  </a:lnTo>
                  <a:lnTo>
                    <a:pt x="6013" y="6590"/>
                  </a:lnTo>
                  <a:lnTo>
                    <a:pt x="5991" y="6847"/>
                  </a:lnTo>
                  <a:lnTo>
                    <a:pt x="6013" y="6954"/>
                  </a:lnTo>
                  <a:lnTo>
                    <a:pt x="6055" y="7018"/>
                  </a:lnTo>
                  <a:lnTo>
                    <a:pt x="6055" y="7018"/>
                  </a:lnTo>
                  <a:lnTo>
                    <a:pt x="6141" y="7082"/>
                  </a:lnTo>
                  <a:lnTo>
                    <a:pt x="6162" y="7104"/>
                  </a:lnTo>
                  <a:lnTo>
                    <a:pt x="6205" y="7082"/>
                  </a:lnTo>
                  <a:lnTo>
                    <a:pt x="6248" y="7040"/>
                  </a:lnTo>
                  <a:lnTo>
                    <a:pt x="6291" y="6954"/>
                  </a:lnTo>
                  <a:lnTo>
                    <a:pt x="6334" y="6762"/>
                  </a:lnTo>
                  <a:lnTo>
                    <a:pt x="6334" y="6612"/>
                  </a:lnTo>
                  <a:lnTo>
                    <a:pt x="6334" y="6612"/>
                  </a:lnTo>
                  <a:lnTo>
                    <a:pt x="6419" y="5542"/>
                  </a:lnTo>
                  <a:lnTo>
                    <a:pt x="6440" y="5007"/>
                  </a:lnTo>
                  <a:lnTo>
                    <a:pt x="6440" y="4472"/>
                  </a:lnTo>
                  <a:lnTo>
                    <a:pt x="6440" y="4472"/>
                  </a:lnTo>
                  <a:lnTo>
                    <a:pt x="6398" y="4087"/>
                  </a:lnTo>
                  <a:lnTo>
                    <a:pt x="6398" y="3895"/>
                  </a:lnTo>
                  <a:lnTo>
                    <a:pt x="6376" y="3702"/>
                  </a:lnTo>
                  <a:lnTo>
                    <a:pt x="6398" y="3531"/>
                  </a:lnTo>
                  <a:lnTo>
                    <a:pt x="6462" y="3360"/>
                  </a:lnTo>
                  <a:lnTo>
                    <a:pt x="6505" y="3295"/>
                  </a:lnTo>
                  <a:lnTo>
                    <a:pt x="6547" y="3231"/>
                  </a:lnTo>
                  <a:lnTo>
                    <a:pt x="6633" y="3146"/>
                  </a:lnTo>
                  <a:lnTo>
                    <a:pt x="6719" y="3103"/>
                  </a:lnTo>
                  <a:lnTo>
                    <a:pt x="6719" y="3103"/>
                  </a:lnTo>
                  <a:lnTo>
                    <a:pt x="6740" y="3146"/>
                  </a:lnTo>
                  <a:lnTo>
                    <a:pt x="6740" y="3231"/>
                  </a:lnTo>
                  <a:lnTo>
                    <a:pt x="6740" y="3488"/>
                  </a:lnTo>
                  <a:lnTo>
                    <a:pt x="6676" y="3895"/>
                  </a:lnTo>
                  <a:lnTo>
                    <a:pt x="6676" y="3895"/>
                  </a:lnTo>
                  <a:lnTo>
                    <a:pt x="6654" y="4750"/>
                  </a:lnTo>
                  <a:lnTo>
                    <a:pt x="6654" y="4750"/>
                  </a:lnTo>
                  <a:lnTo>
                    <a:pt x="6633" y="5563"/>
                  </a:lnTo>
                  <a:lnTo>
                    <a:pt x="6633" y="6355"/>
                  </a:lnTo>
                  <a:lnTo>
                    <a:pt x="6633" y="6355"/>
                  </a:lnTo>
                  <a:lnTo>
                    <a:pt x="6654" y="6526"/>
                  </a:lnTo>
                  <a:lnTo>
                    <a:pt x="6676" y="6740"/>
                  </a:lnTo>
                  <a:lnTo>
                    <a:pt x="6697" y="6847"/>
                  </a:lnTo>
                  <a:lnTo>
                    <a:pt x="6740" y="6911"/>
                  </a:lnTo>
                  <a:lnTo>
                    <a:pt x="6783" y="6933"/>
                  </a:lnTo>
                  <a:lnTo>
                    <a:pt x="6804" y="6954"/>
                  </a:lnTo>
                  <a:lnTo>
                    <a:pt x="6847" y="6933"/>
                  </a:lnTo>
                  <a:lnTo>
                    <a:pt x="6890" y="6911"/>
                  </a:lnTo>
                  <a:lnTo>
                    <a:pt x="6890" y="6911"/>
                  </a:lnTo>
                  <a:lnTo>
                    <a:pt x="6933" y="6847"/>
                  </a:lnTo>
                  <a:lnTo>
                    <a:pt x="6954" y="6783"/>
                  </a:lnTo>
                  <a:lnTo>
                    <a:pt x="6997" y="6569"/>
                  </a:lnTo>
                  <a:lnTo>
                    <a:pt x="6997" y="6205"/>
                  </a:lnTo>
                  <a:lnTo>
                    <a:pt x="6997" y="6205"/>
                  </a:lnTo>
                  <a:lnTo>
                    <a:pt x="7040" y="4408"/>
                  </a:lnTo>
                  <a:lnTo>
                    <a:pt x="7040" y="4408"/>
                  </a:lnTo>
                  <a:lnTo>
                    <a:pt x="7061" y="3424"/>
                  </a:lnTo>
                  <a:lnTo>
                    <a:pt x="7061" y="3424"/>
                  </a:lnTo>
                  <a:lnTo>
                    <a:pt x="7040" y="3103"/>
                  </a:lnTo>
                  <a:lnTo>
                    <a:pt x="7040" y="2953"/>
                  </a:lnTo>
                  <a:lnTo>
                    <a:pt x="7061" y="2803"/>
                  </a:lnTo>
                  <a:lnTo>
                    <a:pt x="7061" y="2803"/>
                  </a:lnTo>
                  <a:lnTo>
                    <a:pt x="7104" y="2718"/>
                  </a:lnTo>
                  <a:lnTo>
                    <a:pt x="7211" y="2589"/>
                  </a:lnTo>
                  <a:lnTo>
                    <a:pt x="7318" y="2461"/>
                  </a:lnTo>
                  <a:lnTo>
                    <a:pt x="7360" y="2440"/>
                  </a:lnTo>
                  <a:lnTo>
                    <a:pt x="7403" y="2418"/>
                  </a:lnTo>
                  <a:lnTo>
                    <a:pt x="7403" y="2418"/>
                  </a:lnTo>
                  <a:lnTo>
                    <a:pt x="7446" y="2440"/>
                  </a:lnTo>
                  <a:lnTo>
                    <a:pt x="7446" y="2482"/>
                  </a:lnTo>
                  <a:lnTo>
                    <a:pt x="7467" y="2611"/>
                  </a:lnTo>
                  <a:lnTo>
                    <a:pt x="7425" y="2868"/>
                  </a:lnTo>
                  <a:lnTo>
                    <a:pt x="7425" y="2868"/>
                  </a:lnTo>
                  <a:lnTo>
                    <a:pt x="7403" y="3659"/>
                  </a:lnTo>
                  <a:lnTo>
                    <a:pt x="7403" y="4472"/>
                  </a:lnTo>
                  <a:lnTo>
                    <a:pt x="7403" y="5285"/>
                  </a:lnTo>
                  <a:lnTo>
                    <a:pt x="7446" y="6098"/>
                  </a:lnTo>
                  <a:lnTo>
                    <a:pt x="7446" y="6098"/>
                  </a:lnTo>
                  <a:lnTo>
                    <a:pt x="7467" y="6483"/>
                  </a:lnTo>
                  <a:lnTo>
                    <a:pt x="7467" y="6483"/>
                  </a:lnTo>
                  <a:lnTo>
                    <a:pt x="7446" y="6676"/>
                  </a:lnTo>
                  <a:lnTo>
                    <a:pt x="7446" y="6783"/>
                  </a:lnTo>
                  <a:lnTo>
                    <a:pt x="7446" y="6869"/>
                  </a:lnTo>
                  <a:lnTo>
                    <a:pt x="7446" y="6869"/>
                  </a:lnTo>
                  <a:lnTo>
                    <a:pt x="7489" y="6933"/>
                  </a:lnTo>
                  <a:lnTo>
                    <a:pt x="7532" y="6954"/>
                  </a:lnTo>
                  <a:lnTo>
                    <a:pt x="7553" y="6975"/>
                  </a:lnTo>
                  <a:lnTo>
                    <a:pt x="7596" y="6975"/>
                  </a:lnTo>
                  <a:lnTo>
                    <a:pt x="7660" y="6933"/>
                  </a:lnTo>
                  <a:lnTo>
                    <a:pt x="7724" y="6847"/>
                  </a:lnTo>
                  <a:lnTo>
                    <a:pt x="7724" y="6847"/>
                  </a:lnTo>
                  <a:lnTo>
                    <a:pt x="7767" y="6719"/>
                  </a:lnTo>
                  <a:lnTo>
                    <a:pt x="7767" y="6526"/>
                  </a:lnTo>
                  <a:lnTo>
                    <a:pt x="7788" y="6205"/>
                  </a:lnTo>
                  <a:lnTo>
                    <a:pt x="7788" y="6205"/>
                  </a:lnTo>
                  <a:lnTo>
                    <a:pt x="7788" y="5799"/>
                  </a:lnTo>
                  <a:lnTo>
                    <a:pt x="7788" y="5371"/>
                  </a:lnTo>
                  <a:lnTo>
                    <a:pt x="7788" y="5371"/>
                  </a:lnTo>
                  <a:lnTo>
                    <a:pt x="7788" y="3830"/>
                  </a:lnTo>
                  <a:lnTo>
                    <a:pt x="7767" y="2290"/>
                  </a:lnTo>
                  <a:lnTo>
                    <a:pt x="7767" y="2290"/>
                  </a:lnTo>
                  <a:lnTo>
                    <a:pt x="7767" y="2140"/>
                  </a:lnTo>
                  <a:lnTo>
                    <a:pt x="7788" y="1947"/>
                  </a:lnTo>
                  <a:lnTo>
                    <a:pt x="7788" y="1862"/>
                  </a:lnTo>
                  <a:lnTo>
                    <a:pt x="7767" y="1798"/>
                  </a:lnTo>
                  <a:lnTo>
                    <a:pt x="7724" y="1734"/>
                  </a:lnTo>
                  <a:lnTo>
                    <a:pt x="7639" y="1712"/>
                  </a:lnTo>
                  <a:lnTo>
                    <a:pt x="7639" y="1712"/>
                  </a:lnTo>
                  <a:lnTo>
                    <a:pt x="7574" y="1712"/>
                  </a:lnTo>
                  <a:lnTo>
                    <a:pt x="7510" y="1755"/>
                  </a:lnTo>
                  <a:lnTo>
                    <a:pt x="7360" y="1841"/>
                  </a:lnTo>
                  <a:lnTo>
                    <a:pt x="7104" y="2054"/>
                  </a:lnTo>
                  <a:lnTo>
                    <a:pt x="7104" y="2054"/>
                  </a:lnTo>
                  <a:lnTo>
                    <a:pt x="6847" y="2290"/>
                  </a:lnTo>
                  <a:lnTo>
                    <a:pt x="6612" y="2525"/>
                  </a:lnTo>
                  <a:lnTo>
                    <a:pt x="6141" y="3017"/>
                  </a:lnTo>
                  <a:lnTo>
                    <a:pt x="6141" y="3017"/>
                  </a:lnTo>
                  <a:lnTo>
                    <a:pt x="5863" y="3338"/>
                  </a:lnTo>
                  <a:lnTo>
                    <a:pt x="5777" y="3402"/>
                  </a:lnTo>
                  <a:lnTo>
                    <a:pt x="5713" y="3467"/>
                  </a:lnTo>
                  <a:lnTo>
                    <a:pt x="5627" y="3509"/>
                  </a:lnTo>
                  <a:lnTo>
                    <a:pt x="5563" y="3509"/>
                  </a:lnTo>
                  <a:lnTo>
                    <a:pt x="5563" y="3509"/>
                  </a:lnTo>
                  <a:lnTo>
                    <a:pt x="5520" y="3467"/>
                  </a:lnTo>
                  <a:lnTo>
                    <a:pt x="5456" y="3424"/>
                  </a:lnTo>
                  <a:lnTo>
                    <a:pt x="5371" y="3295"/>
                  </a:lnTo>
                  <a:lnTo>
                    <a:pt x="5285" y="3167"/>
                  </a:lnTo>
                  <a:lnTo>
                    <a:pt x="5200" y="3060"/>
                  </a:lnTo>
                  <a:lnTo>
                    <a:pt x="5200" y="3060"/>
                  </a:lnTo>
                  <a:lnTo>
                    <a:pt x="5114" y="3017"/>
                  </a:lnTo>
                  <a:lnTo>
                    <a:pt x="5050" y="2974"/>
                  </a:lnTo>
                  <a:lnTo>
                    <a:pt x="4964" y="2953"/>
                  </a:lnTo>
                  <a:lnTo>
                    <a:pt x="4900" y="2953"/>
                  </a:lnTo>
                  <a:lnTo>
                    <a:pt x="4772" y="2974"/>
                  </a:lnTo>
                  <a:lnTo>
                    <a:pt x="4643" y="3039"/>
                  </a:lnTo>
                  <a:lnTo>
                    <a:pt x="4536" y="3146"/>
                  </a:lnTo>
                  <a:lnTo>
                    <a:pt x="4429" y="3253"/>
                  </a:lnTo>
                  <a:lnTo>
                    <a:pt x="4215" y="3509"/>
                  </a:lnTo>
                  <a:lnTo>
                    <a:pt x="4215" y="3509"/>
                  </a:lnTo>
                  <a:lnTo>
                    <a:pt x="3916" y="3830"/>
                  </a:lnTo>
                  <a:lnTo>
                    <a:pt x="3766" y="4001"/>
                  </a:lnTo>
                  <a:lnTo>
                    <a:pt x="3595" y="4151"/>
                  </a:lnTo>
                  <a:lnTo>
                    <a:pt x="3595" y="4151"/>
                  </a:lnTo>
                  <a:lnTo>
                    <a:pt x="3509" y="4237"/>
                  </a:lnTo>
                  <a:lnTo>
                    <a:pt x="3445" y="4280"/>
                  </a:lnTo>
                  <a:lnTo>
                    <a:pt x="3359" y="4258"/>
                  </a:lnTo>
                  <a:lnTo>
                    <a:pt x="3274" y="4173"/>
                  </a:lnTo>
                  <a:lnTo>
                    <a:pt x="3274" y="4173"/>
                  </a:lnTo>
                  <a:lnTo>
                    <a:pt x="3039" y="3980"/>
                  </a:lnTo>
                  <a:lnTo>
                    <a:pt x="2910" y="3873"/>
                  </a:lnTo>
                  <a:lnTo>
                    <a:pt x="2782" y="3809"/>
                  </a:lnTo>
                  <a:lnTo>
                    <a:pt x="2782" y="3809"/>
                  </a:lnTo>
                  <a:lnTo>
                    <a:pt x="2718" y="3788"/>
                  </a:lnTo>
                  <a:lnTo>
                    <a:pt x="2653" y="3809"/>
                  </a:lnTo>
                  <a:lnTo>
                    <a:pt x="2589" y="3830"/>
                  </a:lnTo>
                  <a:lnTo>
                    <a:pt x="2546" y="3873"/>
                  </a:lnTo>
                  <a:lnTo>
                    <a:pt x="2439" y="3959"/>
                  </a:lnTo>
                  <a:lnTo>
                    <a:pt x="2354" y="4044"/>
                  </a:lnTo>
                  <a:lnTo>
                    <a:pt x="2354" y="4044"/>
                  </a:lnTo>
                  <a:lnTo>
                    <a:pt x="2012" y="4344"/>
                  </a:lnTo>
                  <a:lnTo>
                    <a:pt x="1648" y="4643"/>
                  </a:lnTo>
                  <a:lnTo>
                    <a:pt x="1648" y="4643"/>
                  </a:lnTo>
                  <a:lnTo>
                    <a:pt x="1498" y="4772"/>
                  </a:lnTo>
                  <a:lnTo>
                    <a:pt x="1455" y="4793"/>
                  </a:lnTo>
                  <a:lnTo>
                    <a:pt x="1434" y="4793"/>
                  </a:lnTo>
                  <a:lnTo>
                    <a:pt x="1391" y="4772"/>
                  </a:lnTo>
                  <a:lnTo>
                    <a:pt x="1370" y="4729"/>
                  </a:lnTo>
                  <a:lnTo>
                    <a:pt x="1370" y="4729"/>
                  </a:lnTo>
                  <a:lnTo>
                    <a:pt x="1348" y="4665"/>
                  </a:lnTo>
                  <a:lnTo>
                    <a:pt x="1327" y="4579"/>
                  </a:lnTo>
                  <a:lnTo>
                    <a:pt x="1327" y="4365"/>
                  </a:lnTo>
                  <a:lnTo>
                    <a:pt x="1348" y="4001"/>
                  </a:lnTo>
                  <a:lnTo>
                    <a:pt x="1348" y="4001"/>
                  </a:lnTo>
                  <a:lnTo>
                    <a:pt x="1306" y="3210"/>
                  </a:lnTo>
                  <a:lnTo>
                    <a:pt x="1306" y="3210"/>
                  </a:lnTo>
                  <a:lnTo>
                    <a:pt x="1263" y="2354"/>
                  </a:lnTo>
                  <a:lnTo>
                    <a:pt x="1263" y="2354"/>
                  </a:lnTo>
                  <a:lnTo>
                    <a:pt x="1241" y="2076"/>
                  </a:lnTo>
                  <a:lnTo>
                    <a:pt x="1220" y="1926"/>
                  </a:lnTo>
                  <a:lnTo>
                    <a:pt x="1241" y="1841"/>
                  </a:lnTo>
                  <a:lnTo>
                    <a:pt x="1241" y="1841"/>
                  </a:lnTo>
                  <a:lnTo>
                    <a:pt x="1263" y="1798"/>
                  </a:lnTo>
                  <a:lnTo>
                    <a:pt x="1284" y="1798"/>
                  </a:lnTo>
                  <a:lnTo>
                    <a:pt x="1306" y="1798"/>
                  </a:lnTo>
                  <a:lnTo>
                    <a:pt x="1348" y="1776"/>
                  </a:lnTo>
                  <a:lnTo>
                    <a:pt x="1348" y="1776"/>
                  </a:lnTo>
                  <a:lnTo>
                    <a:pt x="1412" y="1755"/>
                  </a:lnTo>
                  <a:lnTo>
                    <a:pt x="1455" y="1734"/>
                  </a:lnTo>
                  <a:lnTo>
                    <a:pt x="1498" y="1712"/>
                  </a:lnTo>
                  <a:lnTo>
                    <a:pt x="1541" y="1648"/>
                  </a:lnTo>
                  <a:lnTo>
                    <a:pt x="1541" y="1648"/>
                  </a:lnTo>
                  <a:lnTo>
                    <a:pt x="1541" y="1562"/>
                  </a:lnTo>
                  <a:lnTo>
                    <a:pt x="1519" y="1498"/>
                  </a:lnTo>
                  <a:lnTo>
                    <a:pt x="1477" y="1348"/>
                  </a:lnTo>
                  <a:lnTo>
                    <a:pt x="1477" y="1348"/>
                  </a:lnTo>
                  <a:lnTo>
                    <a:pt x="1263" y="642"/>
                  </a:lnTo>
                  <a:lnTo>
                    <a:pt x="1263" y="642"/>
                  </a:lnTo>
                  <a:lnTo>
                    <a:pt x="1220" y="471"/>
                  </a:lnTo>
                  <a:lnTo>
                    <a:pt x="1199" y="279"/>
                  </a:lnTo>
                  <a:lnTo>
                    <a:pt x="1177" y="193"/>
                  </a:lnTo>
                  <a:lnTo>
                    <a:pt x="1156" y="107"/>
                  </a:lnTo>
                  <a:lnTo>
                    <a:pt x="1092" y="43"/>
                  </a:lnTo>
                  <a:lnTo>
                    <a:pt x="1027" y="22"/>
                  </a:lnTo>
                  <a:lnTo>
                    <a:pt x="1027" y="22"/>
                  </a:lnTo>
                  <a:lnTo>
                    <a:pt x="920" y="0"/>
                  </a:lnTo>
                  <a:lnTo>
                    <a:pt x="856" y="43"/>
                  </a:lnTo>
                  <a:lnTo>
                    <a:pt x="813" y="86"/>
                  </a:lnTo>
                  <a:lnTo>
                    <a:pt x="771" y="150"/>
                  </a:lnTo>
                  <a:lnTo>
                    <a:pt x="706" y="300"/>
                  </a:lnTo>
                  <a:lnTo>
                    <a:pt x="685" y="450"/>
                  </a:lnTo>
                  <a:lnTo>
                    <a:pt x="685" y="450"/>
                  </a:lnTo>
                  <a:lnTo>
                    <a:pt x="578" y="749"/>
                  </a:lnTo>
                  <a:lnTo>
                    <a:pt x="535" y="942"/>
                  </a:lnTo>
                  <a:lnTo>
                    <a:pt x="471" y="1113"/>
                  </a:lnTo>
                  <a:lnTo>
                    <a:pt x="450" y="1306"/>
                  </a:lnTo>
                  <a:lnTo>
                    <a:pt x="450" y="1370"/>
                  </a:lnTo>
                  <a:lnTo>
                    <a:pt x="471" y="1455"/>
                  </a:lnTo>
                  <a:lnTo>
                    <a:pt x="492" y="1520"/>
                  </a:lnTo>
                  <a:lnTo>
                    <a:pt x="535" y="1562"/>
                  </a:lnTo>
                  <a:lnTo>
                    <a:pt x="599" y="1605"/>
                  </a:lnTo>
                  <a:lnTo>
                    <a:pt x="685" y="1627"/>
                  </a:lnTo>
                  <a:lnTo>
                    <a:pt x="685" y="1627"/>
                  </a:lnTo>
                  <a:lnTo>
                    <a:pt x="728" y="1627"/>
                  </a:lnTo>
                  <a:lnTo>
                    <a:pt x="771" y="1627"/>
                  </a:lnTo>
                  <a:lnTo>
                    <a:pt x="792" y="1605"/>
                  </a:lnTo>
                  <a:lnTo>
                    <a:pt x="835" y="1648"/>
                  </a:lnTo>
                  <a:lnTo>
                    <a:pt x="835" y="1648"/>
                  </a:lnTo>
                  <a:lnTo>
                    <a:pt x="856" y="1712"/>
                  </a:lnTo>
                  <a:lnTo>
                    <a:pt x="856" y="1841"/>
                  </a:lnTo>
                  <a:lnTo>
                    <a:pt x="856" y="2054"/>
                  </a:lnTo>
                  <a:lnTo>
                    <a:pt x="856" y="2054"/>
                  </a:lnTo>
                  <a:lnTo>
                    <a:pt x="856" y="2761"/>
                  </a:lnTo>
                  <a:lnTo>
                    <a:pt x="856" y="2761"/>
                  </a:lnTo>
                  <a:lnTo>
                    <a:pt x="899" y="4365"/>
                  </a:lnTo>
                  <a:lnTo>
                    <a:pt x="899" y="4365"/>
                  </a:lnTo>
                  <a:lnTo>
                    <a:pt x="920" y="5242"/>
                  </a:lnTo>
                  <a:lnTo>
                    <a:pt x="920" y="6120"/>
                  </a:lnTo>
                  <a:lnTo>
                    <a:pt x="920" y="6120"/>
                  </a:lnTo>
                  <a:lnTo>
                    <a:pt x="942" y="6462"/>
                  </a:lnTo>
                  <a:lnTo>
                    <a:pt x="920" y="6612"/>
                  </a:lnTo>
                  <a:lnTo>
                    <a:pt x="899" y="6783"/>
                  </a:lnTo>
                  <a:lnTo>
                    <a:pt x="899" y="6783"/>
                  </a:lnTo>
                  <a:lnTo>
                    <a:pt x="878" y="7018"/>
                  </a:lnTo>
                  <a:lnTo>
                    <a:pt x="878" y="7147"/>
                  </a:lnTo>
                  <a:lnTo>
                    <a:pt x="856" y="7254"/>
                  </a:lnTo>
                  <a:lnTo>
                    <a:pt x="856" y="7254"/>
                  </a:lnTo>
                  <a:lnTo>
                    <a:pt x="813" y="7296"/>
                  </a:lnTo>
                  <a:lnTo>
                    <a:pt x="771" y="7339"/>
                  </a:lnTo>
                  <a:lnTo>
                    <a:pt x="685" y="7382"/>
                  </a:lnTo>
                  <a:lnTo>
                    <a:pt x="557" y="7382"/>
                  </a:lnTo>
                  <a:lnTo>
                    <a:pt x="428" y="7382"/>
                  </a:lnTo>
                  <a:lnTo>
                    <a:pt x="300" y="7361"/>
                  </a:lnTo>
                  <a:lnTo>
                    <a:pt x="193" y="7382"/>
                  </a:lnTo>
                  <a:lnTo>
                    <a:pt x="86" y="7425"/>
                  </a:lnTo>
                  <a:lnTo>
                    <a:pt x="43" y="7468"/>
                  </a:lnTo>
                  <a:lnTo>
                    <a:pt x="22" y="7510"/>
                  </a:lnTo>
                  <a:lnTo>
                    <a:pt x="22" y="7510"/>
                  </a:lnTo>
                  <a:lnTo>
                    <a:pt x="0" y="7596"/>
                  </a:lnTo>
                  <a:lnTo>
                    <a:pt x="22" y="7639"/>
                  </a:lnTo>
                  <a:lnTo>
                    <a:pt x="43" y="7682"/>
                  </a:lnTo>
                  <a:lnTo>
                    <a:pt x="86" y="7724"/>
                  </a:lnTo>
                  <a:lnTo>
                    <a:pt x="214" y="7746"/>
                  </a:lnTo>
                  <a:lnTo>
                    <a:pt x="343" y="7746"/>
                  </a:lnTo>
                  <a:lnTo>
                    <a:pt x="343" y="7746"/>
                  </a:lnTo>
                  <a:lnTo>
                    <a:pt x="621" y="7746"/>
                  </a:lnTo>
                  <a:lnTo>
                    <a:pt x="685" y="7746"/>
                  </a:lnTo>
                  <a:lnTo>
                    <a:pt x="728" y="7767"/>
                  </a:lnTo>
                  <a:lnTo>
                    <a:pt x="771" y="7789"/>
                  </a:lnTo>
                  <a:lnTo>
                    <a:pt x="813" y="7853"/>
                  </a:lnTo>
                  <a:lnTo>
                    <a:pt x="813" y="7853"/>
                  </a:lnTo>
                  <a:lnTo>
                    <a:pt x="835" y="7938"/>
                  </a:lnTo>
                  <a:lnTo>
                    <a:pt x="835" y="8067"/>
                  </a:lnTo>
                  <a:lnTo>
                    <a:pt x="835" y="8388"/>
                  </a:lnTo>
                  <a:lnTo>
                    <a:pt x="878" y="8516"/>
                  </a:lnTo>
                  <a:lnTo>
                    <a:pt x="899" y="8580"/>
                  </a:lnTo>
                  <a:lnTo>
                    <a:pt x="920" y="8623"/>
                  </a:lnTo>
                  <a:lnTo>
                    <a:pt x="963" y="8644"/>
                  </a:lnTo>
                  <a:lnTo>
                    <a:pt x="1027" y="8644"/>
                  </a:lnTo>
                  <a:lnTo>
                    <a:pt x="1092" y="8623"/>
                  </a:lnTo>
                  <a:lnTo>
                    <a:pt x="1156" y="8580"/>
                  </a:lnTo>
                  <a:lnTo>
                    <a:pt x="1156" y="8580"/>
                  </a:lnTo>
                  <a:lnTo>
                    <a:pt x="1220" y="8537"/>
                  </a:lnTo>
                  <a:lnTo>
                    <a:pt x="1241" y="8473"/>
                  </a:lnTo>
                  <a:lnTo>
                    <a:pt x="1263" y="8323"/>
                  </a:lnTo>
                  <a:lnTo>
                    <a:pt x="1263" y="8045"/>
                  </a:lnTo>
                  <a:lnTo>
                    <a:pt x="1263" y="8045"/>
                  </a:lnTo>
                  <a:lnTo>
                    <a:pt x="1263" y="7896"/>
                  </a:lnTo>
                  <a:lnTo>
                    <a:pt x="1263" y="7831"/>
                  </a:lnTo>
                  <a:lnTo>
                    <a:pt x="1284" y="7810"/>
                  </a:lnTo>
                  <a:lnTo>
                    <a:pt x="1327" y="7789"/>
                  </a:lnTo>
                  <a:lnTo>
                    <a:pt x="1370" y="7789"/>
                  </a:lnTo>
                  <a:lnTo>
                    <a:pt x="1519" y="7789"/>
                  </a:lnTo>
                  <a:lnTo>
                    <a:pt x="1519" y="7789"/>
                  </a:lnTo>
                  <a:lnTo>
                    <a:pt x="2311" y="7810"/>
                  </a:lnTo>
                  <a:lnTo>
                    <a:pt x="3124" y="7810"/>
                  </a:lnTo>
                  <a:lnTo>
                    <a:pt x="4729" y="7789"/>
                  </a:lnTo>
                  <a:lnTo>
                    <a:pt x="4729" y="7789"/>
                  </a:lnTo>
                  <a:lnTo>
                    <a:pt x="5520" y="7789"/>
                  </a:lnTo>
                  <a:lnTo>
                    <a:pt x="6291" y="7746"/>
                  </a:lnTo>
                  <a:lnTo>
                    <a:pt x="7082" y="7682"/>
                  </a:lnTo>
                  <a:lnTo>
                    <a:pt x="7853" y="7660"/>
                  </a:lnTo>
                  <a:lnTo>
                    <a:pt x="7853" y="7660"/>
                  </a:lnTo>
                  <a:lnTo>
                    <a:pt x="8045" y="7660"/>
                  </a:lnTo>
                  <a:lnTo>
                    <a:pt x="8088" y="7682"/>
                  </a:lnTo>
                  <a:lnTo>
                    <a:pt x="8088" y="7703"/>
                  </a:lnTo>
                  <a:lnTo>
                    <a:pt x="8088" y="7789"/>
                  </a:lnTo>
                  <a:lnTo>
                    <a:pt x="8109" y="7853"/>
                  </a:lnTo>
                  <a:lnTo>
                    <a:pt x="8152" y="7917"/>
                  </a:lnTo>
                  <a:lnTo>
                    <a:pt x="8152" y="7917"/>
                  </a:lnTo>
                  <a:lnTo>
                    <a:pt x="8216" y="7981"/>
                  </a:lnTo>
                  <a:lnTo>
                    <a:pt x="8302" y="8002"/>
                  </a:lnTo>
                  <a:lnTo>
                    <a:pt x="8387" y="8002"/>
                  </a:lnTo>
                  <a:lnTo>
                    <a:pt x="8473" y="7981"/>
                  </a:lnTo>
                  <a:lnTo>
                    <a:pt x="8473" y="7981"/>
                  </a:lnTo>
                  <a:lnTo>
                    <a:pt x="8708" y="7896"/>
                  </a:lnTo>
                  <a:lnTo>
                    <a:pt x="9029" y="7746"/>
                  </a:lnTo>
                  <a:lnTo>
                    <a:pt x="9179" y="7660"/>
                  </a:lnTo>
                  <a:lnTo>
                    <a:pt x="9308" y="7575"/>
                  </a:lnTo>
                  <a:lnTo>
                    <a:pt x="9372" y="7468"/>
                  </a:lnTo>
                  <a:lnTo>
                    <a:pt x="9393" y="7403"/>
                  </a:lnTo>
                  <a:lnTo>
                    <a:pt x="9414" y="7361"/>
                  </a:lnTo>
                  <a:lnTo>
                    <a:pt x="9414" y="7361"/>
                  </a:lnTo>
                  <a:lnTo>
                    <a:pt x="9372" y="7275"/>
                  </a:lnTo>
                  <a:lnTo>
                    <a:pt x="9329" y="7211"/>
                  </a:lnTo>
                  <a:lnTo>
                    <a:pt x="9243" y="7147"/>
                  </a:lnTo>
                  <a:lnTo>
                    <a:pt x="9136" y="7104"/>
                  </a:lnTo>
                  <a:lnTo>
                    <a:pt x="8944" y="7040"/>
                  </a:lnTo>
                  <a:lnTo>
                    <a:pt x="8773" y="6997"/>
                  </a:lnTo>
                  <a:lnTo>
                    <a:pt x="8773" y="6997"/>
                  </a:lnTo>
                  <a:close/>
                  <a:moveTo>
                    <a:pt x="2354" y="6890"/>
                  </a:moveTo>
                  <a:lnTo>
                    <a:pt x="2354" y="6890"/>
                  </a:lnTo>
                  <a:lnTo>
                    <a:pt x="2375" y="7104"/>
                  </a:lnTo>
                  <a:lnTo>
                    <a:pt x="2375" y="7211"/>
                  </a:lnTo>
                  <a:lnTo>
                    <a:pt x="2375" y="7296"/>
                  </a:lnTo>
                  <a:lnTo>
                    <a:pt x="2375" y="7296"/>
                  </a:lnTo>
                  <a:lnTo>
                    <a:pt x="2354" y="7339"/>
                  </a:lnTo>
                  <a:lnTo>
                    <a:pt x="2375" y="7361"/>
                  </a:lnTo>
                  <a:lnTo>
                    <a:pt x="2268" y="7382"/>
                  </a:lnTo>
                  <a:lnTo>
                    <a:pt x="2268" y="7382"/>
                  </a:lnTo>
                  <a:lnTo>
                    <a:pt x="2054" y="7403"/>
                  </a:lnTo>
                  <a:lnTo>
                    <a:pt x="1862" y="7382"/>
                  </a:lnTo>
                  <a:lnTo>
                    <a:pt x="1862" y="7382"/>
                  </a:lnTo>
                  <a:lnTo>
                    <a:pt x="1541" y="7403"/>
                  </a:lnTo>
                  <a:lnTo>
                    <a:pt x="1477" y="7403"/>
                  </a:lnTo>
                  <a:lnTo>
                    <a:pt x="1391" y="7382"/>
                  </a:lnTo>
                  <a:lnTo>
                    <a:pt x="1348" y="7339"/>
                  </a:lnTo>
                  <a:lnTo>
                    <a:pt x="1306" y="7275"/>
                  </a:lnTo>
                  <a:lnTo>
                    <a:pt x="1306" y="7275"/>
                  </a:lnTo>
                  <a:lnTo>
                    <a:pt x="1306" y="7211"/>
                  </a:lnTo>
                  <a:lnTo>
                    <a:pt x="1306" y="7125"/>
                  </a:lnTo>
                  <a:lnTo>
                    <a:pt x="1327" y="6933"/>
                  </a:lnTo>
                  <a:lnTo>
                    <a:pt x="1348" y="6719"/>
                  </a:lnTo>
                  <a:lnTo>
                    <a:pt x="1370" y="6569"/>
                  </a:lnTo>
                  <a:lnTo>
                    <a:pt x="1370" y="6569"/>
                  </a:lnTo>
                  <a:lnTo>
                    <a:pt x="1370" y="5756"/>
                  </a:lnTo>
                  <a:lnTo>
                    <a:pt x="1370" y="5756"/>
                  </a:lnTo>
                  <a:lnTo>
                    <a:pt x="1391" y="5585"/>
                  </a:lnTo>
                  <a:lnTo>
                    <a:pt x="1412" y="5456"/>
                  </a:lnTo>
                  <a:lnTo>
                    <a:pt x="1455" y="5414"/>
                  </a:lnTo>
                  <a:lnTo>
                    <a:pt x="1498" y="5371"/>
                  </a:lnTo>
                  <a:lnTo>
                    <a:pt x="1648" y="5285"/>
                  </a:lnTo>
                  <a:lnTo>
                    <a:pt x="1648" y="5285"/>
                  </a:lnTo>
                  <a:lnTo>
                    <a:pt x="1669" y="5349"/>
                  </a:lnTo>
                  <a:lnTo>
                    <a:pt x="1691" y="5414"/>
                  </a:lnTo>
                  <a:lnTo>
                    <a:pt x="1691" y="5563"/>
                  </a:lnTo>
                  <a:lnTo>
                    <a:pt x="1669" y="5842"/>
                  </a:lnTo>
                  <a:lnTo>
                    <a:pt x="1669" y="5842"/>
                  </a:lnTo>
                  <a:lnTo>
                    <a:pt x="1648" y="6548"/>
                  </a:lnTo>
                  <a:lnTo>
                    <a:pt x="1648" y="6548"/>
                  </a:lnTo>
                  <a:lnTo>
                    <a:pt x="1626" y="6783"/>
                  </a:lnTo>
                  <a:lnTo>
                    <a:pt x="1648" y="6911"/>
                  </a:lnTo>
                  <a:lnTo>
                    <a:pt x="1669" y="6954"/>
                  </a:lnTo>
                  <a:lnTo>
                    <a:pt x="1712" y="6997"/>
                  </a:lnTo>
                  <a:lnTo>
                    <a:pt x="1712" y="6997"/>
                  </a:lnTo>
                  <a:lnTo>
                    <a:pt x="1755" y="7018"/>
                  </a:lnTo>
                  <a:lnTo>
                    <a:pt x="1798" y="7040"/>
                  </a:lnTo>
                  <a:lnTo>
                    <a:pt x="1840" y="7040"/>
                  </a:lnTo>
                  <a:lnTo>
                    <a:pt x="1862" y="7018"/>
                  </a:lnTo>
                  <a:lnTo>
                    <a:pt x="1926" y="6954"/>
                  </a:lnTo>
                  <a:lnTo>
                    <a:pt x="1969" y="6869"/>
                  </a:lnTo>
                  <a:lnTo>
                    <a:pt x="1969" y="6869"/>
                  </a:lnTo>
                  <a:lnTo>
                    <a:pt x="1990" y="6740"/>
                  </a:lnTo>
                  <a:lnTo>
                    <a:pt x="2012" y="6612"/>
                  </a:lnTo>
                  <a:lnTo>
                    <a:pt x="1990" y="6291"/>
                  </a:lnTo>
                  <a:lnTo>
                    <a:pt x="1926" y="5649"/>
                  </a:lnTo>
                  <a:lnTo>
                    <a:pt x="1905" y="5349"/>
                  </a:lnTo>
                  <a:lnTo>
                    <a:pt x="1926" y="5221"/>
                  </a:lnTo>
                  <a:lnTo>
                    <a:pt x="1969" y="5071"/>
                  </a:lnTo>
                  <a:lnTo>
                    <a:pt x="2012" y="4964"/>
                  </a:lnTo>
                  <a:lnTo>
                    <a:pt x="2097" y="4857"/>
                  </a:lnTo>
                  <a:lnTo>
                    <a:pt x="2226" y="4750"/>
                  </a:lnTo>
                  <a:lnTo>
                    <a:pt x="2375" y="4686"/>
                  </a:lnTo>
                  <a:lnTo>
                    <a:pt x="2375" y="4686"/>
                  </a:lnTo>
                  <a:lnTo>
                    <a:pt x="2397" y="4772"/>
                  </a:lnTo>
                  <a:lnTo>
                    <a:pt x="2418" y="4879"/>
                  </a:lnTo>
                  <a:lnTo>
                    <a:pt x="2397" y="5114"/>
                  </a:lnTo>
                  <a:lnTo>
                    <a:pt x="2354" y="5542"/>
                  </a:lnTo>
                  <a:lnTo>
                    <a:pt x="2354" y="5542"/>
                  </a:lnTo>
                  <a:lnTo>
                    <a:pt x="2354" y="5991"/>
                  </a:lnTo>
                  <a:lnTo>
                    <a:pt x="2354" y="6441"/>
                  </a:lnTo>
                  <a:lnTo>
                    <a:pt x="2354" y="6441"/>
                  </a:lnTo>
                  <a:lnTo>
                    <a:pt x="2354" y="6890"/>
                  </a:lnTo>
                  <a:lnTo>
                    <a:pt x="2354" y="6890"/>
                  </a:lnTo>
                  <a:close/>
                  <a:moveTo>
                    <a:pt x="2889" y="6569"/>
                  </a:moveTo>
                  <a:lnTo>
                    <a:pt x="2889" y="6569"/>
                  </a:lnTo>
                  <a:lnTo>
                    <a:pt x="2867" y="6826"/>
                  </a:lnTo>
                  <a:lnTo>
                    <a:pt x="2846" y="7082"/>
                  </a:lnTo>
                  <a:lnTo>
                    <a:pt x="2846" y="7082"/>
                  </a:lnTo>
                  <a:lnTo>
                    <a:pt x="2867" y="7232"/>
                  </a:lnTo>
                  <a:lnTo>
                    <a:pt x="2889" y="7318"/>
                  </a:lnTo>
                  <a:lnTo>
                    <a:pt x="2867" y="7382"/>
                  </a:lnTo>
                  <a:lnTo>
                    <a:pt x="2867" y="7382"/>
                  </a:lnTo>
                  <a:lnTo>
                    <a:pt x="2803" y="7403"/>
                  </a:lnTo>
                  <a:lnTo>
                    <a:pt x="2718" y="7403"/>
                  </a:lnTo>
                  <a:lnTo>
                    <a:pt x="2653" y="7382"/>
                  </a:lnTo>
                  <a:lnTo>
                    <a:pt x="2611" y="7339"/>
                  </a:lnTo>
                  <a:lnTo>
                    <a:pt x="2611" y="7339"/>
                  </a:lnTo>
                  <a:lnTo>
                    <a:pt x="2611" y="7254"/>
                  </a:lnTo>
                  <a:lnTo>
                    <a:pt x="2611" y="7147"/>
                  </a:lnTo>
                  <a:lnTo>
                    <a:pt x="2653" y="6954"/>
                  </a:lnTo>
                  <a:lnTo>
                    <a:pt x="2653" y="6954"/>
                  </a:lnTo>
                  <a:lnTo>
                    <a:pt x="2653" y="6483"/>
                  </a:lnTo>
                  <a:lnTo>
                    <a:pt x="2632" y="6034"/>
                  </a:lnTo>
                  <a:lnTo>
                    <a:pt x="2632" y="6034"/>
                  </a:lnTo>
                  <a:lnTo>
                    <a:pt x="2611" y="5071"/>
                  </a:lnTo>
                  <a:lnTo>
                    <a:pt x="2611" y="5071"/>
                  </a:lnTo>
                  <a:lnTo>
                    <a:pt x="2568" y="4729"/>
                  </a:lnTo>
                  <a:lnTo>
                    <a:pt x="2568" y="4536"/>
                  </a:lnTo>
                  <a:lnTo>
                    <a:pt x="2589" y="4451"/>
                  </a:lnTo>
                  <a:lnTo>
                    <a:pt x="2611" y="4429"/>
                  </a:lnTo>
                  <a:lnTo>
                    <a:pt x="2611" y="4429"/>
                  </a:lnTo>
                  <a:lnTo>
                    <a:pt x="2675" y="4408"/>
                  </a:lnTo>
                  <a:lnTo>
                    <a:pt x="2739" y="4429"/>
                  </a:lnTo>
                  <a:lnTo>
                    <a:pt x="2782" y="4472"/>
                  </a:lnTo>
                  <a:lnTo>
                    <a:pt x="2825" y="4536"/>
                  </a:lnTo>
                  <a:lnTo>
                    <a:pt x="2889" y="4708"/>
                  </a:lnTo>
                  <a:lnTo>
                    <a:pt x="2910" y="4943"/>
                  </a:lnTo>
                  <a:lnTo>
                    <a:pt x="2910" y="5178"/>
                  </a:lnTo>
                  <a:lnTo>
                    <a:pt x="2910" y="5414"/>
                  </a:lnTo>
                  <a:lnTo>
                    <a:pt x="2910" y="5692"/>
                  </a:lnTo>
                  <a:lnTo>
                    <a:pt x="2910" y="5692"/>
                  </a:lnTo>
                  <a:lnTo>
                    <a:pt x="2910" y="6141"/>
                  </a:lnTo>
                  <a:lnTo>
                    <a:pt x="2889" y="6569"/>
                  </a:lnTo>
                  <a:lnTo>
                    <a:pt x="2889" y="6569"/>
                  </a:lnTo>
                  <a:close/>
                  <a:moveTo>
                    <a:pt x="4001" y="5392"/>
                  </a:moveTo>
                  <a:lnTo>
                    <a:pt x="4001" y="5392"/>
                  </a:lnTo>
                  <a:lnTo>
                    <a:pt x="3980" y="5820"/>
                  </a:lnTo>
                  <a:lnTo>
                    <a:pt x="3980" y="6227"/>
                  </a:lnTo>
                  <a:lnTo>
                    <a:pt x="3980" y="6227"/>
                  </a:lnTo>
                  <a:lnTo>
                    <a:pt x="3959" y="6676"/>
                  </a:lnTo>
                  <a:lnTo>
                    <a:pt x="3959" y="6890"/>
                  </a:lnTo>
                  <a:lnTo>
                    <a:pt x="3980" y="7125"/>
                  </a:lnTo>
                  <a:lnTo>
                    <a:pt x="3980" y="7125"/>
                  </a:lnTo>
                  <a:lnTo>
                    <a:pt x="3980" y="7275"/>
                  </a:lnTo>
                  <a:lnTo>
                    <a:pt x="3980" y="7339"/>
                  </a:lnTo>
                  <a:lnTo>
                    <a:pt x="3937" y="7361"/>
                  </a:lnTo>
                  <a:lnTo>
                    <a:pt x="3916" y="7382"/>
                  </a:lnTo>
                  <a:lnTo>
                    <a:pt x="3852" y="7382"/>
                  </a:lnTo>
                  <a:lnTo>
                    <a:pt x="3680" y="7382"/>
                  </a:lnTo>
                  <a:lnTo>
                    <a:pt x="3680" y="7382"/>
                  </a:lnTo>
                  <a:lnTo>
                    <a:pt x="3424" y="7403"/>
                  </a:lnTo>
                  <a:lnTo>
                    <a:pt x="3295" y="7403"/>
                  </a:lnTo>
                  <a:lnTo>
                    <a:pt x="3253" y="7382"/>
                  </a:lnTo>
                  <a:lnTo>
                    <a:pt x="3210" y="7361"/>
                  </a:lnTo>
                  <a:lnTo>
                    <a:pt x="3210" y="7361"/>
                  </a:lnTo>
                  <a:lnTo>
                    <a:pt x="3188" y="7318"/>
                  </a:lnTo>
                  <a:lnTo>
                    <a:pt x="3188" y="7232"/>
                  </a:lnTo>
                  <a:lnTo>
                    <a:pt x="3188" y="7040"/>
                  </a:lnTo>
                  <a:lnTo>
                    <a:pt x="3210" y="6719"/>
                  </a:lnTo>
                  <a:lnTo>
                    <a:pt x="3210" y="6719"/>
                  </a:lnTo>
                  <a:lnTo>
                    <a:pt x="3210" y="5842"/>
                  </a:lnTo>
                  <a:lnTo>
                    <a:pt x="3210" y="5842"/>
                  </a:lnTo>
                  <a:lnTo>
                    <a:pt x="3188" y="5478"/>
                  </a:lnTo>
                  <a:lnTo>
                    <a:pt x="3188" y="5264"/>
                  </a:lnTo>
                  <a:lnTo>
                    <a:pt x="3210" y="5093"/>
                  </a:lnTo>
                  <a:lnTo>
                    <a:pt x="3210" y="5093"/>
                  </a:lnTo>
                  <a:lnTo>
                    <a:pt x="3231" y="4986"/>
                  </a:lnTo>
                  <a:lnTo>
                    <a:pt x="3231" y="4964"/>
                  </a:lnTo>
                  <a:lnTo>
                    <a:pt x="3295" y="4964"/>
                  </a:lnTo>
                  <a:lnTo>
                    <a:pt x="3295" y="4964"/>
                  </a:lnTo>
                  <a:lnTo>
                    <a:pt x="3359" y="4964"/>
                  </a:lnTo>
                  <a:lnTo>
                    <a:pt x="3424" y="5007"/>
                  </a:lnTo>
                  <a:lnTo>
                    <a:pt x="3488" y="5071"/>
                  </a:lnTo>
                  <a:lnTo>
                    <a:pt x="3531" y="5135"/>
                  </a:lnTo>
                  <a:lnTo>
                    <a:pt x="3531" y="5135"/>
                  </a:lnTo>
                  <a:lnTo>
                    <a:pt x="3531" y="5200"/>
                  </a:lnTo>
                  <a:lnTo>
                    <a:pt x="3531" y="5264"/>
                  </a:lnTo>
                  <a:lnTo>
                    <a:pt x="3531" y="5456"/>
                  </a:lnTo>
                  <a:lnTo>
                    <a:pt x="3488" y="5628"/>
                  </a:lnTo>
                  <a:lnTo>
                    <a:pt x="3466" y="5799"/>
                  </a:lnTo>
                  <a:lnTo>
                    <a:pt x="3466" y="5799"/>
                  </a:lnTo>
                  <a:lnTo>
                    <a:pt x="3445" y="6098"/>
                  </a:lnTo>
                  <a:lnTo>
                    <a:pt x="3424" y="6612"/>
                  </a:lnTo>
                  <a:lnTo>
                    <a:pt x="3445" y="6847"/>
                  </a:lnTo>
                  <a:lnTo>
                    <a:pt x="3488" y="7061"/>
                  </a:lnTo>
                  <a:lnTo>
                    <a:pt x="3509" y="7125"/>
                  </a:lnTo>
                  <a:lnTo>
                    <a:pt x="3552" y="7168"/>
                  </a:lnTo>
                  <a:lnTo>
                    <a:pt x="3595" y="7189"/>
                  </a:lnTo>
                  <a:lnTo>
                    <a:pt x="3659" y="7168"/>
                  </a:lnTo>
                  <a:lnTo>
                    <a:pt x="3659" y="7168"/>
                  </a:lnTo>
                  <a:lnTo>
                    <a:pt x="3702" y="7125"/>
                  </a:lnTo>
                  <a:lnTo>
                    <a:pt x="3745" y="7061"/>
                  </a:lnTo>
                  <a:lnTo>
                    <a:pt x="3766" y="6975"/>
                  </a:lnTo>
                  <a:lnTo>
                    <a:pt x="3787" y="6890"/>
                  </a:lnTo>
                  <a:lnTo>
                    <a:pt x="3809" y="6697"/>
                  </a:lnTo>
                  <a:lnTo>
                    <a:pt x="3809" y="6548"/>
                  </a:lnTo>
                  <a:lnTo>
                    <a:pt x="3809" y="6548"/>
                  </a:lnTo>
                  <a:lnTo>
                    <a:pt x="3830" y="6077"/>
                  </a:lnTo>
                  <a:lnTo>
                    <a:pt x="3830" y="5606"/>
                  </a:lnTo>
                  <a:lnTo>
                    <a:pt x="3830" y="5606"/>
                  </a:lnTo>
                  <a:lnTo>
                    <a:pt x="3787" y="5135"/>
                  </a:lnTo>
                  <a:lnTo>
                    <a:pt x="3787" y="4879"/>
                  </a:lnTo>
                  <a:lnTo>
                    <a:pt x="3809" y="4772"/>
                  </a:lnTo>
                  <a:lnTo>
                    <a:pt x="3830" y="4665"/>
                  </a:lnTo>
                  <a:lnTo>
                    <a:pt x="3830" y="4665"/>
                  </a:lnTo>
                  <a:lnTo>
                    <a:pt x="3873" y="4601"/>
                  </a:lnTo>
                  <a:lnTo>
                    <a:pt x="3937" y="4515"/>
                  </a:lnTo>
                  <a:lnTo>
                    <a:pt x="4001" y="4451"/>
                  </a:lnTo>
                  <a:lnTo>
                    <a:pt x="4044" y="4451"/>
                  </a:lnTo>
                  <a:lnTo>
                    <a:pt x="4087" y="4451"/>
                  </a:lnTo>
                  <a:lnTo>
                    <a:pt x="4087" y="4451"/>
                  </a:lnTo>
                  <a:lnTo>
                    <a:pt x="4108" y="4515"/>
                  </a:lnTo>
                  <a:lnTo>
                    <a:pt x="4108" y="4601"/>
                  </a:lnTo>
                  <a:lnTo>
                    <a:pt x="4066" y="4900"/>
                  </a:lnTo>
                  <a:lnTo>
                    <a:pt x="4001" y="5392"/>
                  </a:lnTo>
                  <a:lnTo>
                    <a:pt x="4001" y="5392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ruppieren 43"/>
          <p:cNvGrpSpPr/>
          <p:nvPr/>
        </p:nvGrpSpPr>
        <p:grpSpPr>
          <a:xfrm>
            <a:off x="8544272" y="3095829"/>
            <a:ext cx="1008112" cy="909434"/>
            <a:chOff x="8544272" y="3095829"/>
            <a:chExt cx="1008112" cy="909434"/>
          </a:xfrm>
        </p:grpSpPr>
        <p:sp>
          <p:nvSpPr>
            <p:cNvPr id="24" name="Abgerundete rechteckige Legende 23"/>
            <p:cNvSpPr/>
            <p:nvPr/>
          </p:nvSpPr>
          <p:spPr>
            <a:xfrm rot="5400000">
              <a:off x="8593611" y="3046490"/>
              <a:ext cx="909434" cy="1008112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1212" y="3278020"/>
              <a:ext cx="894232" cy="57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uppieren 44"/>
          <p:cNvGrpSpPr/>
          <p:nvPr/>
        </p:nvGrpSpPr>
        <p:grpSpPr>
          <a:xfrm>
            <a:off x="9840416" y="2492896"/>
            <a:ext cx="892414" cy="841158"/>
            <a:chOff x="9840416" y="2492896"/>
            <a:chExt cx="892414" cy="841158"/>
          </a:xfrm>
        </p:grpSpPr>
        <p:sp>
          <p:nvSpPr>
            <p:cNvPr id="26" name="Abgerundete rechteckige Legende 25"/>
            <p:cNvSpPr/>
            <p:nvPr/>
          </p:nvSpPr>
          <p:spPr>
            <a:xfrm rot="5400000">
              <a:off x="9866044" y="2467268"/>
              <a:ext cx="841158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grpSp>
          <p:nvGrpSpPr>
            <p:cNvPr id="22" name="Gruppieren 21"/>
            <p:cNvGrpSpPr/>
            <p:nvPr/>
          </p:nvGrpSpPr>
          <p:grpSpPr>
            <a:xfrm>
              <a:off x="9916124" y="2612536"/>
              <a:ext cx="723592" cy="600440"/>
              <a:chOff x="5975715" y="3322876"/>
              <a:chExt cx="240577" cy="212254"/>
            </a:xfrm>
          </p:grpSpPr>
          <p:sp>
            <p:nvSpPr>
              <p:cNvPr id="28" name="Google Shape;103;p7"/>
              <p:cNvSpPr/>
              <p:nvPr/>
            </p:nvSpPr>
            <p:spPr>
              <a:xfrm>
                <a:off x="6009248" y="3439103"/>
                <a:ext cx="10432" cy="10432"/>
              </a:xfrm>
              <a:custGeom>
                <a:avLst/>
                <a:gdLst/>
                <a:ahLst/>
                <a:cxnLst/>
                <a:rect l="l" t="t" r="r" b="b"/>
                <a:pathLst>
                  <a:path w="386" h="386" extrusionOk="0">
                    <a:moveTo>
                      <a:pt x="300" y="1"/>
                    </a:moveTo>
                    <a:lnTo>
                      <a:pt x="214" y="22"/>
                    </a:lnTo>
                    <a:lnTo>
                      <a:pt x="150" y="43"/>
                    </a:lnTo>
                    <a:lnTo>
                      <a:pt x="86" y="86"/>
                    </a:lnTo>
                    <a:lnTo>
                      <a:pt x="43" y="150"/>
                    </a:lnTo>
                    <a:lnTo>
                      <a:pt x="22" y="215"/>
                    </a:lnTo>
                    <a:lnTo>
                      <a:pt x="0" y="279"/>
                    </a:lnTo>
                    <a:lnTo>
                      <a:pt x="22" y="343"/>
                    </a:lnTo>
                    <a:lnTo>
                      <a:pt x="65" y="364"/>
                    </a:lnTo>
                    <a:lnTo>
                      <a:pt x="129" y="386"/>
                    </a:lnTo>
                    <a:lnTo>
                      <a:pt x="193" y="343"/>
                    </a:lnTo>
                    <a:lnTo>
                      <a:pt x="257" y="279"/>
                    </a:lnTo>
                    <a:lnTo>
                      <a:pt x="321" y="215"/>
                    </a:lnTo>
                    <a:lnTo>
                      <a:pt x="364" y="150"/>
                    </a:lnTo>
                    <a:lnTo>
                      <a:pt x="386" y="86"/>
                    </a:lnTo>
                    <a:lnTo>
                      <a:pt x="364" y="43"/>
                    </a:lnTo>
                    <a:lnTo>
                      <a:pt x="300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04;p7"/>
              <p:cNvSpPr/>
              <p:nvPr/>
            </p:nvSpPr>
            <p:spPr>
              <a:xfrm>
                <a:off x="6023111" y="3422348"/>
                <a:ext cx="14485" cy="13323"/>
              </a:xfrm>
              <a:custGeom>
                <a:avLst/>
                <a:gdLst/>
                <a:ahLst/>
                <a:cxnLst/>
                <a:rect l="l" t="t" r="r" b="b"/>
                <a:pathLst>
                  <a:path w="536" h="493" extrusionOk="0">
                    <a:moveTo>
                      <a:pt x="408" y="0"/>
                    </a:moveTo>
                    <a:lnTo>
                      <a:pt x="365" y="21"/>
                    </a:lnTo>
                    <a:lnTo>
                      <a:pt x="279" y="64"/>
                    </a:lnTo>
                    <a:lnTo>
                      <a:pt x="215" y="107"/>
                    </a:lnTo>
                    <a:lnTo>
                      <a:pt x="65" y="235"/>
                    </a:lnTo>
                    <a:lnTo>
                      <a:pt x="1" y="300"/>
                    </a:lnTo>
                    <a:lnTo>
                      <a:pt x="1" y="342"/>
                    </a:lnTo>
                    <a:lnTo>
                      <a:pt x="1" y="385"/>
                    </a:lnTo>
                    <a:lnTo>
                      <a:pt x="1" y="449"/>
                    </a:lnTo>
                    <a:lnTo>
                      <a:pt x="44" y="471"/>
                    </a:lnTo>
                    <a:lnTo>
                      <a:pt x="87" y="492"/>
                    </a:lnTo>
                    <a:lnTo>
                      <a:pt x="129" y="471"/>
                    </a:lnTo>
                    <a:lnTo>
                      <a:pt x="236" y="428"/>
                    </a:lnTo>
                    <a:lnTo>
                      <a:pt x="322" y="385"/>
                    </a:lnTo>
                    <a:lnTo>
                      <a:pt x="450" y="235"/>
                    </a:lnTo>
                    <a:lnTo>
                      <a:pt x="514" y="150"/>
                    </a:lnTo>
                    <a:lnTo>
                      <a:pt x="536" y="107"/>
                    </a:lnTo>
                    <a:lnTo>
                      <a:pt x="514" y="64"/>
                    </a:lnTo>
                    <a:lnTo>
                      <a:pt x="493" y="21"/>
                    </a:lnTo>
                    <a:lnTo>
                      <a:pt x="450" y="21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05;p7"/>
              <p:cNvSpPr/>
              <p:nvPr/>
            </p:nvSpPr>
            <p:spPr>
              <a:xfrm>
                <a:off x="6043946" y="3403837"/>
                <a:ext cx="15053" cy="13891"/>
              </a:xfrm>
              <a:custGeom>
                <a:avLst/>
                <a:gdLst/>
                <a:ahLst/>
                <a:cxnLst/>
                <a:rect l="l" t="t" r="r" b="b"/>
                <a:pathLst>
                  <a:path w="557" h="514" extrusionOk="0">
                    <a:moveTo>
                      <a:pt x="450" y="0"/>
                    </a:moveTo>
                    <a:lnTo>
                      <a:pt x="364" y="22"/>
                    </a:lnTo>
                    <a:lnTo>
                      <a:pt x="257" y="86"/>
                    </a:lnTo>
                    <a:lnTo>
                      <a:pt x="193" y="129"/>
                    </a:lnTo>
                    <a:lnTo>
                      <a:pt x="129" y="172"/>
                    </a:lnTo>
                    <a:lnTo>
                      <a:pt x="43" y="236"/>
                    </a:lnTo>
                    <a:lnTo>
                      <a:pt x="0" y="321"/>
                    </a:lnTo>
                    <a:lnTo>
                      <a:pt x="0" y="343"/>
                    </a:lnTo>
                    <a:lnTo>
                      <a:pt x="0" y="407"/>
                    </a:lnTo>
                    <a:lnTo>
                      <a:pt x="22" y="471"/>
                    </a:lnTo>
                    <a:lnTo>
                      <a:pt x="64" y="493"/>
                    </a:lnTo>
                    <a:lnTo>
                      <a:pt x="107" y="514"/>
                    </a:lnTo>
                    <a:lnTo>
                      <a:pt x="150" y="493"/>
                    </a:lnTo>
                    <a:lnTo>
                      <a:pt x="257" y="428"/>
                    </a:lnTo>
                    <a:lnTo>
                      <a:pt x="364" y="343"/>
                    </a:lnTo>
                    <a:lnTo>
                      <a:pt x="450" y="300"/>
                    </a:lnTo>
                    <a:lnTo>
                      <a:pt x="514" y="214"/>
                    </a:lnTo>
                    <a:lnTo>
                      <a:pt x="535" y="172"/>
                    </a:lnTo>
                    <a:lnTo>
                      <a:pt x="557" y="129"/>
                    </a:lnTo>
                    <a:lnTo>
                      <a:pt x="557" y="86"/>
                    </a:lnTo>
                    <a:lnTo>
                      <a:pt x="535" y="43"/>
                    </a:lnTo>
                    <a:lnTo>
                      <a:pt x="492" y="2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06;p7"/>
              <p:cNvSpPr/>
              <p:nvPr/>
            </p:nvSpPr>
            <p:spPr>
              <a:xfrm>
                <a:off x="5975715" y="3322876"/>
                <a:ext cx="240577" cy="212254"/>
              </a:xfrm>
              <a:custGeom>
                <a:avLst/>
                <a:gdLst/>
                <a:ahLst/>
                <a:cxnLst/>
                <a:rect l="l" t="t" r="r" b="b"/>
                <a:pathLst>
                  <a:path w="8902" h="7854" extrusionOk="0">
                    <a:moveTo>
                      <a:pt x="6612" y="536"/>
                    </a:moveTo>
                    <a:lnTo>
                      <a:pt x="6676" y="579"/>
                    </a:lnTo>
                    <a:lnTo>
                      <a:pt x="6762" y="643"/>
                    </a:lnTo>
                    <a:lnTo>
                      <a:pt x="6911" y="793"/>
                    </a:lnTo>
                    <a:lnTo>
                      <a:pt x="7104" y="900"/>
                    </a:lnTo>
                    <a:lnTo>
                      <a:pt x="7296" y="1007"/>
                    </a:lnTo>
                    <a:lnTo>
                      <a:pt x="7489" y="1114"/>
                    </a:lnTo>
                    <a:lnTo>
                      <a:pt x="7660" y="1221"/>
                    </a:lnTo>
                    <a:lnTo>
                      <a:pt x="8003" y="1477"/>
                    </a:lnTo>
                    <a:lnTo>
                      <a:pt x="8174" y="1627"/>
                    </a:lnTo>
                    <a:lnTo>
                      <a:pt x="8302" y="1777"/>
                    </a:lnTo>
                    <a:lnTo>
                      <a:pt x="8366" y="1798"/>
                    </a:lnTo>
                    <a:lnTo>
                      <a:pt x="8409" y="1841"/>
                    </a:lnTo>
                    <a:lnTo>
                      <a:pt x="8409" y="1884"/>
                    </a:lnTo>
                    <a:lnTo>
                      <a:pt x="8409" y="1969"/>
                    </a:lnTo>
                    <a:lnTo>
                      <a:pt x="8388" y="2226"/>
                    </a:lnTo>
                    <a:lnTo>
                      <a:pt x="8345" y="2761"/>
                    </a:lnTo>
                    <a:lnTo>
                      <a:pt x="8323" y="3253"/>
                    </a:lnTo>
                    <a:lnTo>
                      <a:pt x="8302" y="3767"/>
                    </a:lnTo>
                    <a:lnTo>
                      <a:pt x="8302" y="4772"/>
                    </a:lnTo>
                    <a:lnTo>
                      <a:pt x="8302" y="5799"/>
                    </a:lnTo>
                    <a:lnTo>
                      <a:pt x="8281" y="6805"/>
                    </a:lnTo>
                    <a:lnTo>
                      <a:pt x="7981" y="6655"/>
                    </a:lnTo>
                    <a:lnTo>
                      <a:pt x="7703" y="6484"/>
                    </a:lnTo>
                    <a:lnTo>
                      <a:pt x="7147" y="6120"/>
                    </a:lnTo>
                    <a:lnTo>
                      <a:pt x="6890" y="5928"/>
                    </a:lnTo>
                    <a:lnTo>
                      <a:pt x="6762" y="5842"/>
                    </a:lnTo>
                    <a:lnTo>
                      <a:pt x="6633" y="5756"/>
                    </a:lnTo>
                    <a:lnTo>
                      <a:pt x="6483" y="5692"/>
                    </a:lnTo>
                    <a:lnTo>
                      <a:pt x="6355" y="5692"/>
                    </a:lnTo>
                    <a:lnTo>
                      <a:pt x="6248" y="5735"/>
                    </a:lnTo>
                    <a:lnTo>
                      <a:pt x="6098" y="5821"/>
                    </a:lnTo>
                    <a:lnTo>
                      <a:pt x="5842" y="5992"/>
                    </a:lnTo>
                    <a:lnTo>
                      <a:pt x="5585" y="6184"/>
                    </a:lnTo>
                    <a:lnTo>
                      <a:pt x="5093" y="6591"/>
                    </a:lnTo>
                    <a:lnTo>
                      <a:pt x="4815" y="6826"/>
                    </a:lnTo>
                    <a:lnTo>
                      <a:pt x="4665" y="6933"/>
                    </a:lnTo>
                    <a:lnTo>
                      <a:pt x="4601" y="6955"/>
                    </a:lnTo>
                    <a:lnTo>
                      <a:pt x="4536" y="6955"/>
                    </a:lnTo>
                    <a:lnTo>
                      <a:pt x="4472" y="6890"/>
                    </a:lnTo>
                    <a:lnTo>
                      <a:pt x="4387" y="6805"/>
                    </a:lnTo>
                    <a:lnTo>
                      <a:pt x="4301" y="6698"/>
                    </a:lnTo>
                    <a:lnTo>
                      <a:pt x="4237" y="6612"/>
                    </a:lnTo>
                    <a:lnTo>
                      <a:pt x="4109" y="6527"/>
                    </a:lnTo>
                    <a:lnTo>
                      <a:pt x="3959" y="6441"/>
                    </a:lnTo>
                    <a:lnTo>
                      <a:pt x="3681" y="6313"/>
                    </a:lnTo>
                    <a:lnTo>
                      <a:pt x="3381" y="6184"/>
                    </a:lnTo>
                    <a:lnTo>
                      <a:pt x="3103" y="6035"/>
                    </a:lnTo>
                    <a:lnTo>
                      <a:pt x="2846" y="5863"/>
                    </a:lnTo>
                    <a:lnTo>
                      <a:pt x="2739" y="5778"/>
                    </a:lnTo>
                    <a:lnTo>
                      <a:pt x="2632" y="5714"/>
                    </a:lnTo>
                    <a:lnTo>
                      <a:pt x="2547" y="5692"/>
                    </a:lnTo>
                    <a:lnTo>
                      <a:pt x="2418" y="5692"/>
                    </a:lnTo>
                    <a:lnTo>
                      <a:pt x="2290" y="5735"/>
                    </a:lnTo>
                    <a:lnTo>
                      <a:pt x="2140" y="5821"/>
                    </a:lnTo>
                    <a:lnTo>
                      <a:pt x="1841" y="6099"/>
                    </a:lnTo>
                    <a:lnTo>
                      <a:pt x="1327" y="6612"/>
                    </a:lnTo>
                    <a:lnTo>
                      <a:pt x="835" y="7104"/>
                    </a:lnTo>
                    <a:lnTo>
                      <a:pt x="707" y="7254"/>
                    </a:lnTo>
                    <a:lnTo>
                      <a:pt x="664" y="7318"/>
                    </a:lnTo>
                    <a:lnTo>
                      <a:pt x="664" y="7340"/>
                    </a:lnTo>
                    <a:lnTo>
                      <a:pt x="642" y="7104"/>
                    </a:lnTo>
                    <a:lnTo>
                      <a:pt x="621" y="6848"/>
                    </a:lnTo>
                    <a:lnTo>
                      <a:pt x="600" y="6463"/>
                    </a:lnTo>
                    <a:lnTo>
                      <a:pt x="600" y="6077"/>
                    </a:lnTo>
                    <a:lnTo>
                      <a:pt x="557" y="4601"/>
                    </a:lnTo>
                    <a:lnTo>
                      <a:pt x="514" y="3168"/>
                    </a:lnTo>
                    <a:lnTo>
                      <a:pt x="493" y="2483"/>
                    </a:lnTo>
                    <a:lnTo>
                      <a:pt x="471" y="2269"/>
                    </a:lnTo>
                    <a:lnTo>
                      <a:pt x="450" y="2162"/>
                    </a:lnTo>
                    <a:lnTo>
                      <a:pt x="471" y="2076"/>
                    </a:lnTo>
                    <a:lnTo>
                      <a:pt x="493" y="2034"/>
                    </a:lnTo>
                    <a:lnTo>
                      <a:pt x="514" y="2012"/>
                    </a:lnTo>
                    <a:lnTo>
                      <a:pt x="557" y="1991"/>
                    </a:lnTo>
                    <a:lnTo>
                      <a:pt x="600" y="1969"/>
                    </a:lnTo>
                    <a:lnTo>
                      <a:pt x="921" y="1734"/>
                    </a:lnTo>
                    <a:lnTo>
                      <a:pt x="1263" y="1541"/>
                    </a:lnTo>
                    <a:lnTo>
                      <a:pt x="1969" y="1178"/>
                    </a:lnTo>
                    <a:lnTo>
                      <a:pt x="2568" y="878"/>
                    </a:lnTo>
                    <a:lnTo>
                      <a:pt x="2696" y="814"/>
                    </a:lnTo>
                    <a:lnTo>
                      <a:pt x="2761" y="814"/>
                    </a:lnTo>
                    <a:lnTo>
                      <a:pt x="2846" y="835"/>
                    </a:lnTo>
                    <a:lnTo>
                      <a:pt x="2953" y="900"/>
                    </a:lnTo>
                    <a:lnTo>
                      <a:pt x="3060" y="964"/>
                    </a:lnTo>
                    <a:lnTo>
                      <a:pt x="3274" y="1114"/>
                    </a:lnTo>
                    <a:lnTo>
                      <a:pt x="4023" y="1627"/>
                    </a:lnTo>
                    <a:lnTo>
                      <a:pt x="4216" y="1755"/>
                    </a:lnTo>
                    <a:lnTo>
                      <a:pt x="4301" y="1798"/>
                    </a:lnTo>
                    <a:lnTo>
                      <a:pt x="4387" y="1841"/>
                    </a:lnTo>
                    <a:lnTo>
                      <a:pt x="4472" y="1862"/>
                    </a:lnTo>
                    <a:lnTo>
                      <a:pt x="4558" y="1862"/>
                    </a:lnTo>
                    <a:lnTo>
                      <a:pt x="4665" y="1841"/>
                    </a:lnTo>
                    <a:lnTo>
                      <a:pt x="4772" y="1798"/>
                    </a:lnTo>
                    <a:lnTo>
                      <a:pt x="4964" y="1691"/>
                    </a:lnTo>
                    <a:lnTo>
                      <a:pt x="5157" y="1563"/>
                    </a:lnTo>
                    <a:lnTo>
                      <a:pt x="5521" y="1328"/>
                    </a:lnTo>
                    <a:lnTo>
                      <a:pt x="6227" y="793"/>
                    </a:lnTo>
                    <a:lnTo>
                      <a:pt x="6398" y="643"/>
                    </a:lnTo>
                    <a:lnTo>
                      <a:pt x="6526" y="557"/>
                    </a:lnTo>
                    <a:lnTo>
                      <a:pt x="6569" y="536"/>
                    </a:lnTo>
                    <a:close/>
                    <a:moveTo>
                      <a:pt x="600" y="7383"/>
                    </a:moveTo>
                    <a:lnTo>
                      <a:pt x="600" y="7404"/>
                    </a:lnTo>
                    <a:lnTo>
                      <a:pt x="578" y="7404"/>
                    </a:lnTo>
                    <a:lnTo>
                      <a:pt x="578" y="7383"/>
                    </a:lnTo>
                    <a:close/>
                    <a:moveTo>
                      <a:pt x="6548" y="1"/>
                    </a:moveTo>
                    <a:lnTo>
                      <a:pt x="6441" y="22"/>
                    </a:lnTo>
                    <a:lnTo>
                      <a:pt x="6248" y="151"/>
                    </a:lnTo>
                    <a:lnTo>
                      <a:pt x="6056" y="301"/>
                    </a:lnTo>
                    <a:lnTo>
                      <a:pt x="5863" y="472"/>
                    </a:lnTo>
                    <a:lnTo>
                      <a:pt x="5670" y="621"/>
                    </a:lnTo>
                    <a:lnTo>
                      <a:pt x="5328" y="835"/>
                    </a:lnTo>
                    <a:lnTo>
                      <a:pt x="4964" y="1071"/>
                    </a:lnTo>
                    <a:lnTo>
                      <a:pt x="4793" y="1199"/>
                    </a:lnTo>
                    <a:lnTo>
                      <a:pt x="4729" y="1242"/>
                    </a:lnTo>
                    <a:lnTo>
                      <a:pt x="4686" y="1263"/>
                    </a:lnTo>
                    <a:lnTo>
                      <a:pt x="4536" y="1263"/>
                    </a:lnTo>
                    <a:lnTo>
                      <a:pt x="4344" y="1178"/>
                    </a:lnTo>
                    <a:lnTo>
                      <a:pt x="4002" y="942"/>
                    </a:lnTo>
                    <a:lnTo>
                      <a:pt x="3638" y="728"/>
                    </a:lnTo>
                    <a:lnTo>
                      <a:pt x="3274" y="514"/>
                    </a:lnTo>
                    <a:lnTo>
                      <a:pt x="3103" y="429"/>
                    </a:lnTo>
                    <a:lnTo>
                      <a:pt x="2910" y="365"/>
                    </a:lnTo>
                    <a:lnTo>
                      <a:pt x="2782" y="322"/>
                    </a:lnTo>
                    <a:lnTo>
                      <a:pt x="2675" y="322"/>
                    </a:lnTo>
                    <a:lnTo>
                      <a:pt x="2568" y="343"/>
                    </a:lnTo>
                    <a:lnTo>
                      <a:pt x="2461" y="365"/>
                    </a:lnTo>
                    <a:lnTo>
                      <a:pt x="2247" y="450"/>
                    </a:lnTo>
                    <a:lnTo>
                      <a:pt x="2033" y="557"/>
                    </a:lnTo>
                    <a:lnTo>
                      <a:pt x="1584" y="814"/>
                    </a:lnTo>
                    <a:lnTo>
                      <a:pt x="1113" y="1049"/>
                    </a:lnTo>
                    <a:lnTo>
                      <a:pt x="621" y="1263"/>
                    </a:lnTo>
                    <a:lnTo>
                      <a:pt x="364" y="1392"/>
                    </a:lnTo>
                    <a:lnTo>
                      <a:pt x="257" y="1456"/>
                    </a:lnTo>
                    <a:lnTo>
                      <a:pt x="172" y="1541"/>
                    </a:lnTo>
                    <a:lnTo>
                      <a:pt x="108" y="1606"/>
                    </a:lnTo>
                    <a:lnTo>
                      <a:pt x="65" y="1713"/>
                    </a:lnTo>
                    <a:lnTo>
                      <a:pt x="22" y="1820"/>
                    </a:lnTo>
                    <a:lnTo>
                      <a:pt x="1" y="1927"/>
                    </a:lnTo>
                    <a:lnTo>
                      <a:pt x="1" y="2162"/>
                    </a:lnTo>
                    <a:lnTo>
                      <a:pt x="1" y="2376"/>
                    </a:lnTo>
                    <a:lnTo>
                      <a:pt x="1" y="3489"/>
                    </a:lnTo>
                    <a:lnTo>
                      <a:pt x="22" y="4066"/>
                    </a:lnTo>
                    <a:lnTo>
                      <a:pt x="22" y="4622"/>
                    </a:lnTo>
                    <a:lnTo>
                      <a:pt x="1" y="5200"/>
                    </a:lnTo>
                    <a:lnTo>
                      <a:pt x="1" y="5778"/>
                    </a:lnTo>
                    <a:lnTo>
                      <a:pt x="43" y="6356"/>
                    </a:lnTo>
                    <a:lnTo>
                      <a:pt x="86" y="6933"/>
                    </a:lnTo>
                    <a:lnTo>
                      <a:pt x="86" y="7104"/>
                    </a:lnTo>
                    <a:lnTo>
                      <a:pt x="65" y="7318"/>
                    </a:lnTo>
                    <a:lnTo>
                      <a:pt x="86" y="7425"/>
                    </a:lnTo>
                    <a:lnTo>
                      <a:pt x="86" y="7511"/>
                    </a:lnTo>
                    <a:lnTo>
                      <a:pt x="129" y="7575"/>
                    </a:lnTo>
                    <a:lnTo>
                      <a:pt x="193" y="7639"/>
                    </a:lnTo>
                    <a:lnTo>
                      <a:pt x="279" y="7661"/>
                    </a:lnTo>
                    <a:lnTo>
                      <a:pt x="364" y="7661"/>
                    </a:lnTo>
                    <a:lnTo>
                      <a:pt x="407" y="7703"/>
                    </a:lnTo>
                    <a:lnTo>
                      <a:pt x="428" y="7746"/>
                    </a:lnTo>
                    <a:lnTo>
                      <a:pt x="450" y="7810"/>
                    </a:lnTo>
                    <a:lnTo>
                      <a:pt x="535" y="7832"/>
                    </a:lnTo>
                    <a:lnTo>
                      <a:pt x="600" y="7853"/>
                    </a:lnTo>
                    <a:lnTo>
                      <a:pt x="664" y="7832"/>
                    </a:lnTo>
                    <a:lnTo>
                      <a:pt x="728" y="7810"/>
                    </a:lnTo>
                    <a:lnTo>
                      <a:pt x="792" y="7768"/>
                    </a:lnTo>
                    <a:lnTo>
                      <a:pt x="921" y="7661"/>
                    </a:lnTo>
                    <a:lnTo>
                      <a:pt x="1006" y="7575"/>
                    </a:lnTo>
                    <a:lnTo>
                      <a:pt x="1712" y="6933"/>
                    </a:lnTo>
                    <a:lnTo>
                      <a:pt x="1990" y="6698"/>
                    </a:lnTo>
                    <a:lnTo>
                      <a:pt x="2290" y="6484"/>
                    </a:lnTo>
                    <a:lnTo>
                      <a:pt x="2375" y="6420"/>
                    </a:lnTo>
                    <a:lnTo>
                      <a:pt x="2440" y="6377"/>
                    </a:lnTo>
                    <a:lnTo>
                      <a:pt x="2504" y="6377"/>
                    </a:lnTo>
                    <a:lnTo>
                      <a:pt x="2589" y="6398"/>
                    </a:lnTo>
                    <a:lnTo>
                      <a:pt x="2696" y="6463"/>
                    </a:lnTo>
                    <a:lnTo>
                      <a:pt x="2803" y="6527"/>
                    </a:lnTo>
                    <a:lnTo>
                      <a:pt x="2996" y="6655"/>
                    </a:lnTo>
                    <a:lnTo>
                      <a:pt x="3381" y="6890"/>
                    </a:lnTo>
                    <a:lnTo>
                      <a:pt x="3766" y="7126"/>
                    </a:lnTo>
                    <a:lnTo>
                      <a:pt x="4087" y="7318"/>
                    </a:lnTo>
                    <a:lnTo>
                      <a:pt x="4387" y="7490"/>
                    </a:lnTo>
                    <a:lnTo>
                      <a:pt x="4451" y="7532"/>
                    </a:lnTo>
                    <a:lnTo>
                      <a:pt x="4494" y="7554"/>
                    </a:lnTo>
                    <a:lnTo>
                      <a:pt x="4558" y="7575"/>
                    </a:lnTo>
                    <a:lnTo>
                      <a:pt x="4643" y="7554"/>
                    </a:lnTo>
                    <a:lnTo>
                      <a:pt x="4729" y="7511"/>
                    </a:lnTo>
                    <a:lnTo>
                      <a:pt x="4879" y="7383"/>
                    </a:lnTo>
                    <a:lnTo>
                      <a:pt x="5221" y="7104"/>
                    </a:lnTo>
                    <a:lnTo>
                      <a:pt x="5585" y="6826"/>
                    </a:lnTo>
                    <a:lnTo>
                      <a:pt x="6163" y="6420"/>
                    </a:lnTo>
                    <a:lnTo>
                      <a:pt x="6291" y="6313"/>
                    </a:lnTo>
                    <a:lnTo>
                      <a:pt x="6419" y="6249"/>
                    </a:lnTo>
                    <a:lnTo>
                      <a:pt x="6526" y="6206"/>
                    </a:lnTo>
                    <a:lnTo>
                      <a:pt x="6590" y="6206"/>
                    </a:lnTo>
                    <a:lnTo>
                      <a:pt x="6633" y="6227"/>
                    </a:lnTo>
                    <a:lnTo>
                      <a:pt x="6719" y="6291"/>
                    </a:lnTo>
                    <a:lnTo>
                      <a:pt x="6826" y="6377"/>
                    </a:lnTo>
                    <a:lnTo>
                      <a:pt x="7361" y="6869"/>
                    </a:lnTo>
                    <a:lnTo>
                      <a:pt x="7874" y="7383"/>
                    </a:lnTo>
                    <a:lnTo>
                      <a:pt x="8088" y="7554"/>
                    </a:lnTo>
                    <a:lnTo>
                      <a:pt x="8195" y="7661"/>
                    </a:lnTo>
                    <a:lnTo>
                      <a:pt x="8323" y="7725"/>
                    </a:lnTo>
                    <a:lnTo>
                      <a:pt x="8430" y="7746"/>
                    </a:lnTo>
                    <a:lnTo>
                      <a:pt x="8495" y="7746"/>
                    </a:lnTo>
                    <a:lnTo>
                      <a:pt x="8537" y="7725"/>
                    </a:lnTo>
                    <a:lnTo>
                      <a:pt x="8580" y="7703"/>
                    </a:lnTo>
                    <a:lnTo>
                      <a:pt x="8602" y="7639"/>
                    </a:lnTo>
                    <a:lnTo>
                      <a:pt x="8644" y="7575"/>
                    </a:lnTo>
                    <a:lnTo>
                      <a:pt x="8644" y="7468"/>
                    </a:lnTo>
                    <a:lnTo>
                      <a:pt x="8644" y="7276"/>
                    </a:lnTo>
                    <a:lnTo>
                      <a:pt x="8644" y="7190"/>
                    </a:lnTo>
                    <a:lnTo>
                      <a:pt x="8644" y="7104"/>
                    </a:lnTo>
                    <a:lnTo>
                      <a:pt x="8709" y="6869"/>
                    </a:lnTo>
                    <a:lnTo>
                      <a:pt x="8751" y="6762"/>
                    </a:lnTo>
                    <a:lnTo>
                      <a:pt x="8773" y="6655"/>
                    </a:lnTo>
                    <a:lnTo>
                      <a:pt x="8816" y="6163"/>
                    </a:lnTo>
                    <a:lnTo>
                      <a:pt x="8837" y="5671"/>
                    </a:lnTo>
                    <a:lnTo>
                      <a:pt x="8837" y="4687"/>
                    </a:lnTo>
                    <a:lnTo>
                      <a:pt x="8837" y="3702"/>
                    </a:lnTo>
                    <a:lnTo>
                      <a:pt x="8858" y="3232"/>
                    </a:lnTo>
                    <a:lnTo>
                      <a:pt x="8880" y="2761"/>
                    </a:lnTo>
                    <a:lnTo>
                      <a:pt x="8901" y="2290"/>
                    </a:lnTo>
                    <a:lnTo>
                      <a:pt x="8901" y="1841"/>
                    </a:lnTo>
                    <a:lnTo>
                      <a:pt x="8880" y="1691"/>
                    </a:lnTo>
                    <a:lnTo>
                      <a:pt x="8816" y="1563"/>
                    </a:lnTo>
                    <a:lnTo>
                      <a:pt x="8709" y="1435"/>
                    </a:lnTo>
                    <a:lnTo>
                      <a:pt x="8602" y="1349"/>
                    </a:lnTo>
                    <a:lnTo>
                      <a:pt x="8345" y="1156"/>
                    </a:lnTo>
                    <a:lnTo>
                      <a:pt x="8088" y="1007"/>
                    </a:lnTo>
                    <a:lnTo>
                      <a:pt x="7446" y="579"/>
                    </a:lnTo>
                    <a:lnTo>
                      <a:pt x="6804" y="108"/>
                    </a:lnTo>
                    <a:lnTo>
                      <a:pt x="6719" y="44"/>
                    </a:lnTo>
                    <a:lnTo>
                      <a:pt x="6633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07;p7"/>
              <p:cNvSpPr/>
              <p:nvPr/>
            </p:nvSpPr>
            <p:spPr>
              <a:xfrm>
                <a:off x="6064188" y="3413674"/>
                <a:ext cx="13323" cy="17377"/>
              </a:xfrm>
              <a:custGeom>
                <a:avLst/>
                <a:gdLst/>
                <a:ahLst/>
                <a:cxnLst/>
                <a:rect l="l" t="t" r="r" b="b"/>
                <a:pathLst>
                  <a:path w="493" h="643" extrusionOk="0">
                    <a:moveTo>
                      <a:pt x="86" y="0"/>
                    </a:moveTo>
                    <a:lnTo>
                      <a:pt x="43" y="22"/>
                    </a:lnTo>
                    <a:lnTo>
                      <a:pt x="21" y="43"/>
                    </a:lnTo>
                    <a:lnTo>
                      <a:pt x="0" y="64"/>
                    </a:lnTo>
                    <a:lnTo>
                      <a:pt x="0" y="107"/>
                    </a:lnTo>
                    <a:lnTo>
                      <a:pt x="21" y="214"/>
                    </a:lnTo>
                    <a:lnTo>
                      <a:pt x="86" y="342"/>
                    </a:lnTo>
                    <a:lnTo>
                      <a:pt x="150" y="449"/>
                    </a:lnTo>
                    <a:lnTo>
                      <a:pt x="235" y="556"/>
                    </a:lnTo>
                    <a:lnTo>
                      <a:pt x="321" y="621"/>
                    </a:lnTo>
                    <a:lnTo>
                      <a:pt x="407" y="642"/>
                    </a:lnTo>
                    <a:lnTo>
                      <a:pt x="428" y="599"/>
                    </a:lnTo>
                    <a:lnTo>
                      <a:pt x="449" y="578"/>
                    </a:lnTo>
                    <a:lnTo>
                      <a:pt x="492" y="556"/>
                    </a:lnTo>
                    <a:lnTo>
                      <a:pt x="492" y="471"/>
                    </a:lnTo>
                    <a:lnTo>
                      <a:pt x="492" y="428"/>
                    </a:lnTo>
                    <a:lnTo>
                      <a:pt x="449" y="364"/>
                    </a:lnTo>
                    <a:lnTo>
                      <a:pt x="385" y="278"/>
                    </a:lnTo>
                    <a:lnTo>
                      <a:pt x="257" y="86"/>
                    </a:lnTo>
                    <a:lnTo>
                      <a:pt x="171" y="22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08;p7"/>
              <p:cNvSpPr/>
              <p:nvPr/>
            </p:nvSpPr>
            <p:spPr>
              <a:xfrm>
                <a:off x="6097724" y="3435644"/>
                <a:ext cx="19107" cy="16215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00" extrusionOk="0">
                    <a:moveTo>
                      <a:pt x="556" y="0"/>
                    </a:moveTo>
                    <a:lnTo>
                      <a:pt x="471" y="22"/>
                    </a:lnTo>
                    <a:lnTo>
                      <a:pt x="407" y="43"/>
                    </a:lnTo>
                    <a:lnTo>
                      <a:pt x="257" y="150"/>
                    </a:lnTo>
                    <a:lnTo>
                      <a:pt x="150" y="236"/>
                    </a:lnTo>
                    <a:lnTo>
                      <a:pt x="43" y="321"/>
                    </a:lnTo>
                    <a:lnTo>
                      <a:pt x="21" y="385"/>
                    </a:lnTo>
                    <a:lnTo>
                      <a:pt x="0" y="449"/>
                    </a:lnTo>
                    <a:lnTo>
                      <a:pt x="0" y="514"/>
                    </a:lnTo>
                    <a:lnTo>
                      <a:pt x="43" y="578"/>
                    </a:lnTo>
                    <a:lnTo>
                      <a:pt x="86" y="599"/>
                    </a:lnTo>
                    <a:lnTo>
                      <a:pt x="150" y="599"/>
                    </a:lnTo>
                    <a:lnTo>
                      <a:pt x="235" y="578"/>
                    </a:lnTo>
                    <a:lnTo>
                      <a:pt x="300" y="556"/>
                    </a:lnTo>
                    <a:lnTo>
                      <a:pt x="407" y="471"/>
                    </a:lnTo>
                    <a:lnTo>
                      <a:pt x="514" y="385"/>
                    </a:lnTo>
                    <a:lnTo>
                      <a:pt x="642" y="300"/>
                    </a:lnTo>
                    <a:lnTo>
                      <a:pt x="685" y="236"/>
                    </a:lnTo>
                    <a:lnTo>
                      <a:pt x="706" y="171"/>
                    </a:lnTo>
                    <a:lnTo>
                      <a:pt x="706" y="129"/>
                    </a:lnTo>
                    <a:lnTo>
                      <a:pt x="685" y="43"/>
                    </a:lnTo>
                    <a:lnTo>
                      <a:pt x="621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09;p7"/>
              <p:cNvSpPr/>
              <p:nvPr/>
            </p:nvSpPr>
            <p:spPr>
              <a:xfrm>
                <a:off x="6130099" y="3372624"/>
                <a:ext cx="52645" cy="47429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1755" extrusionOk="0">
                    <a:moveTo>
                      <a:pt x="728" y="0"/>
                    </a:moveTo>
                    <a:lnTo>
                      <a:pt x="663" y="43"/>
                    </a:lnTo>
                    <a:lnTo>
                      <a:pt x="621" y="107"/>
                    </a:lnTo>
                    <a:lnTo>
                      <a:pt x="578" y="171"/>
                    </a:lnTo>
                    <a:lnTo>
                      <a:pt x="578" y="235"/>
                    </a:lnTo>
                    <a:lnTo>
                      <a:pt x="578" y="300"/>
                    </a:lnTo>
                    <a:lnTo>
                      <a:pt x="599" y="364"/>
                    </a:lnTo>
                    <a:lnTo>
                      <a:pt x="663" y="471"/>
                    </a:lnTo>
                    <a:lnTo>
                      <a:pt x="706" y="599"/>
                    </a:lnTo>
                    <a:lnTo>
                      <a:pt x="706" y="663"/>
                    </a:lnTo>
                    <a:lnTo>
                      <a:pt x="685" y="706"/>
                    </a:lnTo>
                    <a:lnTo>
                      <a:pt x="621" y="727"/>
                    </a:lnTo>
                    <a:lnTo>
                      <a:pt x="535" y="749"/>
                    </a:lnTo>
                    <a:lnTo>
                      <a:pt x="364" y="770"/>
                    </a:lnTo>
                    <a:lnTo>
                      <a:pt x="278" y="770"/>
                    </a:lnTo>
                    <a:lnTo>
                      <a:pt x="193" y="792"/>
                    </a:lnTo>
                    <a:lnTo>
                      <a:pt x="86" y="856"/>
                    </a:lnTo>
                    <a:lnTo>
                      <a:pt x="43" y="920"/>
                    </a:lnTo>
                    <a:lnTo>
                      <a:pt x="0" y="963"/>
                    </a:lnTo>
                    <a:lnTo>
                      <a:pt x="0" y="1027"/>
                    </a:lnTo>
                    <a:lnTo>
                      <a:pt x="0" y="1091"/>
                    </a:lnTo>
                    <a:lnTo>
                      <a:pt x="43" y="1134"/>
                    </a:lnTo>
                    <a:lnTo>
                      <a:pt x="129" y="1155"/>
                    </a:lnTo>
                    <a:lnTo>
                      <a:pt x="214" y="1177"/>
                    </a:lnTo>
                    <a:lnTo>
                      <a:pt x="343" y="1155"/>
                    </a:lnTo>
                    <a:lnTo>
                      <a:pt x="556" y="1091"/>
                    </a:lnTo>
                    <a:lnTo>
                      <a:pt x="663" y="1070"/>
                    </a:lnTo>
                    <a:lnTo>
                      <a:pt x="770" y="1048"/>
                    </a:lnTo>
                    <a:lnTo>
                      <a:pt x="877" y="1048"/>
                    </a:lnTo>
                    <a:lnTo>
                      <a:pt x="963" y="1091"/>
                    </a:lnTo>
                    <a:lnTo>
                      <a:pt x="1006" y="1155"/>
                    </a:lnTo>
                    <a:lnTo>
                      <a:pt x="1049" y="1220"/>
                    </a:lnTo>
                    <a:lnTo>
                      <a:pt x="1113" y="1348"/>
                    </a:lnTo>
                    <a:lnTo>
                      <a:pt x="1177" y="1498"/>
                    </a:lnTo>
                    <a:lnTo>
                      <a:pt x="1241" y="1626"/>
                    </a:lnTo>
                    <a:lnTo>
                      <a:pt x="1348" y="1690"/>
                    </a:lnTo>
                    <a:lnTo>
                      <a:pt x="1412" y="1733"/>
                    </a:lnTo>
                    <a:lnTo>
                      <a:pt x="1477" y="1754"/>
                    </a:lnTo>
                    <a:lnTo>
                      <a:pt x="1519" y="1754"/>
                    </a:lnTo>
                    <a:lnTo>
                      <a:pt x="1583" y="1733"/>
                    </a:lnTo>
                    <a:lnTo>
                      <a:pt x="1626" y="1690"/>
                    </a:lnTo>
                    <a:lnTo>
                      <a:pt x="1669" y="1605"/>
                    </a:lnTo>
                    <a:lnTo>
                      <a:pt x="1669" y="1541"/>
                    </a:lnTo>
                    <a:lnTo>
                      <a:pt x="1648" y="1455"/>
                    </a:lnTo>
                    <a:lnTo>
                      <a:pt x="1541" y="1262"/>
                    </a:lnTo>
                    <a:lnTo>
                      <a:pt x="1434" y="1070"/>
                    </a:lnTo>
                    <a:lnTo>
                      <a:pt x="1348" y="920"/>
                    </a:lnTo>
                    <a:lnTo>
                      <a:pt x="1455" y="899"/>
                    </a:lnTo>
                    <a:lnTo>
                      <a:pt x="1626" y="856"/>
                    </a:lnTo>
                    <a:lnTo>
                      <a:pt x="1776" y="813"/>
                    </a:lnTo>
                    <a:lnTo>
                      <a:pt x="1883" y="749"/>
                    </a:lnTo>
                    <a:lnTo>
                      <a:pt x="1926" y="685"/>
                    </a:lnTo>
                    <a:lnTo>
                      <a:pt x="1947" y="642"/>
                    </a:lnTo>
                    <a:lnTo>
                      <a:pt x="1947" y="599"/>
                    </a:lnTo>
                    <a:lnTo>
                      <a:pt x="1947" y="535"/>
                    </a:lnTo>
                    <a:lnTo>
                      <a:pt x="1926" y="492"/>
                    </a:lnTo>
                    <a:lnTo>
                      <a:pt x="1883" y="449"/>
                    </a:lnTo>
                    <a:lnTo>
                      <a:pt x="1840" y="428"/>
                    </a:lnTo>
                    <a:lnTo>
                      <a:pt x="1776" y="407"/>
                    </a:lnTo>
                    <a:lnTo>
                      <a:pt x="1669" y="385"/>
                    </a:lnTo>
                    <a:lnTo>
                      <a:pt x="1562" y="407"/>
                    </a:lnTo>
                    <a:lnTo>
                      <a:pt x="1348" y="471"/>
                    </a:lnTo>
                    <a:lnTo>
                      <a:pt x="1198" y="492"/>
                    </a:lnTo>
                    <a:lnTo>
                      <a:pt x="1156" y="492"/>
                    </a:lnTo>
                    <a:lnTo>
                      <a:pt x="1113" y="471"/>
                    </a:lnTo>
                    <a:lnTo>
                      <a:pt x="1070" y="385"/>
                    </a:lnTo>
                    <a:lnTo>
                      <a:pt x="984" y="235"/>
                    </a:lnTo>
                    <a:lnTo>
                      <a:pt x="899" y="128"/>
                    </a:lnTo>
                    <a:lnTo>
                      <a:pt x="813" y="21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10;p7"/>
              <p:cNvSpPr/>
              <p:nvPr/>
            </p:nvSpPr>
            <p:spPr>
              <a:xfrm>
                <a:off x="6122587" y="3420024"/>
                <a:ext cx="14458" cy="1448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6" extrusionOk="0">
                    <a:moveTo>
                      <a:pt x="300" y="0"/>
                    </a:moveTo>
                    <a:lnTo>
                      <a:pt x="214" y="43"/>
                    </a:lnTo>
                    <a:lnTo>
                      <a:pt x="150" y="107"/>
                    </a:lnTo>
                    <a:lnTo>
                      <a:pt x="86" y="172"/>
                    </a:lnTo>
                    <a:lnTo>
                      <a:pt x="21" y="257"/>
                    </a:lnTo>
                    <a:lnTo>
                      <a:pt x="0" y="364"/>
                    </a:lnTo>
                    <a:lnTo>
                      <a:pt x="0" y="450"/>
                    </a:lnTo>
                    <a:lnTo>
                      <a:pt x="21" y="514"/>
                    </a:lnTo>
                    <a:lnTo>
                      <a:pt x="64" y="535"/>
                    </a:lnTo>
                    <a:lnTo>
                      <a:pt x="128" y="535"/>
                    </a:lnTo>
                    <a:lnTo>
                      <a:pt x="235" y="493"/>
                    </a:lnTo>
                    <a:lnTo>
                      <a:pt x="342" y="407"/>
                    </a:lnTo>
                    <a:lnTo>
                      <a:pt x="428" y="300"/>
                    </a:lnTo>
                    <a:lnTo>
                      <a:pt x="514" y="214"/>
                    </a:lnTo>
                    <a:lnTo>
                      <a:pt x="535" y="107"/>
                    </a:lnTo>
                    <a:lnTo>
                      <a:pt x="535" y="65"/>
                    </a:lnTo>
                    <a:lnTo>
                      <a:pt x="514" y="43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11;p7"/>
              <p:cNvSpPr/>
              <p:nvPr/>
            </p:nvSpPr>
            <p:spPr>
              <a:xfrm>
                <a:off x="6079213" y="3439103"/>
                <a:ext cx="11594" cy="11594"/>
              </a:xfrm>
              <a:custGeom>
                <a:avLst/>
                <a:gdLst/>
                <a:ahLst/>
                <a:cxnLst/>
                <a:rect l="l" t="t" r="r" b="b"/>
                <a:pathLst>
                  <a:path w="429" h="429" extrusionOk="0">
                    <a:moveTo>
                      <a:pt x="65" y="1"/>
                    </a:moveTo>
                    <a:lnTo>
                      <a:pt x="22" y="22"/>
                    </a:lnTo>
                    <a:lnTo>
                      <a:pt x="22" y="43"/>
                    </a:lnTo>
                    <a:lnTo>
                      <a:pt x="0" y="129"/>
                    </a:lnTo>
                    <a:lnTo>
                      <a:pt x="43" y="215"/>
                    </a:lnTo>
                    <a:lnTo>
                      <a:pt x="86" y="300"/>
                    </a:lnTo>
                    <a:lnTo>
                      <a:pt x="172" y="364"/>
                    </a:lnTo>
                    <a:lnTo>
                      <a:pt x="257" y="428"/>
                    </a:lnTo>
                    <a:lnTo>
                      <a:pt x="386" y="428"/>
                    </a:lnTo>
                    <a:lnTo>
                      <a:pt x="428" y="407"/>
                    </a:lnTo>
                    <a:lnTo>
                      <a:pt x="428" y="343"/>
                    </a:lnTo>
                    <a:lnTo>
                      <a:pt x="407" y="279"/>
                    </a:lnTo>
                    <a:lnTo>
                      <a:pt x="321" y="129"/>
                    </a:lnTo>
                    <a:lnTo>
                      <a:pt x="257" y="65"/>
                    </a:lnTo>
                    <a:lnTo>
                      <a:pt x="193" y="22"/>
                    </a:lnTo>
                    <a:lnTo>
                      <a:pt x="129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12;p7"/>
              <p:cNvSpPr/>
              <p:nvPr/>
            </p:nvSpPr>
            <p:spPr>
              <a:xfrm>
                <a:off x="6139342" y="3403269"/>
                <a:ext cx="13323" cy="12161"/>
              </a:xfrm>
              <a:custGeom>
                <a:avLst/>
                <a:gdLst/>
                <a:ahLst/>
                <a:cxnLst/>
                <a:rect l="l" t="t" r="r" b="b"/>
                <a:pathLst>
                  <a:path w="493" h="450" extrusionOk="0">
                    <a:moveTo>
                      <a:pt x="343" y="0"/>
                    </a:moveTo>
                    <a:lnTo>
                      <a:pt x="214" y="107"/>
                    </a:lnTo>
                    <a:lnTo>
                      <a:pt x="65" y="278"/>
                    </a:lnTo>
                    <a:lnTo>
                      <a:pt x="22" y="342"/>
                    </a:lnTo>
                    <a:lnTo>
                      <a:pt x="1" y="407"/>
                    </a:lnTo>
                    <a:lnTo>
                      <a:pt x="22" y="428"/>
                    </a:lnTo>
                    <a:lnTo>
                      <a:pt x="43" y="449"/>
                    </a:lnTo>
                    <a:lnTo>
                      <a:pt x="172" y="449"/>
                    </a:lnTo>
                    <a:lnTo>
                      <a:pt x="236" y="428"/>
                    </a:lnTo>
                    <a:lnTo>
                      <a:pt x="321" y="364"/>
                    </a:lnTo>
                    <a:lnTo>
                      <a:pt x="386" y="300"/>
                    </a:lnTo>
                    <a:lnTo>
                      <a:pt x="450" y="193"/>
                    </a:lnTo>
                    <a:lnTo>
                      <a:pt x="493" y="107"/>
                    </a:lnTo>
                    <a:lnTo>
                      <a:pt x="471" y="43"/>
                    </a:lnTo>
                    <a:lnTo>
                      <a:pt x="471" y="21"/>
                    </a:lnTo>
                    <a:lnTo>
                      <a:pt x="428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" name="Gruppieren 24"/>
          <p:cNvGrpSpPr/>
          <p:nvPr/>
        </p:nvGrpSpPr>
        <p:grpSpPr>
          <a:xfrm>
            <a:off x="4177901" y="1771378"/>
            <a:ext cx="892414" cy="841158"/>
            <a:chOff x="4177901" y="1771378"/>
            <a:chExt cx="892414" cy="841158"/>
          </a:xfrm>
        </p:grpSpPr>
        <p:sp>
          <p:nvSpPr>
            <p:cNvPr id="40" name="Abgerundete rechteckige Legende 39"/>
            <p:cNvSpPr/>
            <p:nvPr/>
          </p:nvSpPr>
          <p:spPr>
            <a:xfrm rot="5400000">
              <a:off x="4203529" y="1745750"/>
              <a:ext cx="841158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sp>
          <p:nvSpPr>
            <p:cNvPr id="39" name="Google Shape;95;p7"/>
            <p:cNvSpPr/>
            <p:nvPr/>
          </p:nvSpPr>
          <p:spPr>
            <a:xfrm>
              <a:off x="4249909" y="1916832"/>
              <a:ext cx="820406" cy="683093"/>
            </a:xfrm>
            <a:custGeom>
              <a:avLst/>
              <a:gdLst/>
              <a:ahLst/>
              <a:cxnLst/>
              <a:rect l="l" t="t" r="r" b="b"/>
              <a:pathLst>
                <a:path w="8666" h="8559" extrusionOk="0">
                  <a:moveTo>
                    <a:pt x="3424" y="6655"/>
                  </a:moveTo>
                  <a:lnTo>
                    <a:pt x="3424" y="6655"/>
                  </a:lnTo>
                  <a:lnTo>
                    <a:pt x="3060" y="6676"/>
                  </a:lnTo>
                  <a:lnTo>
                    <a:pt x="2717" y="6655"/>
                  </a:lnTo>
                  <a:lnTo>
                    <a:pt x="2011" y="6633"/>
                  </a:lnTo>
                  <a:lnTo>
                    <a:pt x="2011" y="6633"/>
                  </a:lnTo>
                  <a:lnTo>
                    <a:pt x="1755" y="6633"/>
                  </a:lnTo>
                  <a:lnTo>
                    <a:pt x="1477" y="6633"/>
                  </a:lnTo>
                  <a:lnTo>
                    <a:pt x="1348" y="6590"/>
                  </a:lnTo>
                  <a:lnTo>
                    <a:pt x="1241" y="6548"/>
                  </a:lnTo>
                  <a:lnTo>
                    <a:pt x="1134" y="6462"/>
                  </a:lnTo>
                  <a:lnTo>
                    <a:pt x="1049" y="6334"/>
                  </a:lnTo>
                  <a:lnTo>
                    <a:pt x="1049" y="6334"/>
                  </a:lnTo>
                  <a:lnTo>
                    <a:pt x="1006" y="6184"/>
                  </a:lnTo>
                  <a:lnTo>
                    <a:pt x="984" y="6013"/>
                  </a:lnTo>
                  <a:lnTo>
                    <a:pt x="963" y="5670"/>
                  </a:lnTo>
                  <a:lnTo>
                    <a:pt x="963" y="5670"/>
                  </a:lnTo>
                  <a:lnTo>
                    <a:pt x="920" y="4943"/>
                  </a:lnTo>
                  <a:lnTo>
                    <a:pt x="920" y="4943"/>
                  </a:lnTo>
                  <a:lnTo>
                    <a:pt x="877" y="4258"/>
                  </a:lnTo>
                  <a:lnTo>
                    <a:pt x="835" y="3595"/>
                  </a:lnTo>
                  <a:lnTo>
                    <a:pt x="835" y="3595"/>
                  </a:lnTo>
                  <a:lnTo>
                    <a:pt x="813" y="3360"/>
                  </a:lnTo>
                  <a:lnTo>
                    <a:pt x="792" y="3082"/>
                  </a:lnTo>
                  <a:lnTo>
                    <a:pt x="792" y="2953"/>
                  </a:lnTo>
                  <a:lnTo>
                    <a:pt x="813" y="2825"/>
                  </a:lnTo>
                  <a:lnTo>
                    <a:pt x="856" y="2718"/>
                  </a:lnTo>
                  <a:lnTo>
                    <a:pt x="920" y="2654"/>
                  </a:lnTo>
                  <a:lnTo>
                    <a:pt x="920" y="2654"/>
                  </a:lnTo>
                  <a:lnTo>
                    <a:pt x="1027" y="2632"/>
                  </a:lnTo>
                  <a:lnTo>
                    <a:pt x="1156" y="2611"/>
                  </a:lnTo>
                  <a:lnTo>
                    <a:pt x="1434" y="2611"/>
                  </a:lnTo>
                  <a:lnTo>
                    <a:pt x="1434" y="2611"/>
                  </a:lnTo>
                  <a:lnTo>
                    <a:pt x="1776" y="2568"/>
                  </a:lnTo>
                  <a:lnTo>
                    <a:pt x="2118" y="2547"/>
                  </a:lnTo>
                  <a:lnTo>
                    <a:pt x="2118" y="2547"/>
                  </a:lnTo>
                  <a:lnTo>
                    <a:pt x="2717" y="2547"/>
                  </a:lnTo>
                  <a:lnTo>
                    <a:pt x="3317" y="2547"/>
                  </a:lnTo>
                  <a:lnTo>
                    <a:pt x="3317" y="2547"/>
                  </a:lnTo>
                  <a:lnTo>
                    <a:pt x="4643" y="2482"/>
                  </a:lnTo>
                  <a:lnTo>
                    <a:pt x="5991" y="2418"/>
                  </a:lnTo>
                  <a:lnTo>
                    <a:pt x="5991" y="2418"/>
                  </a:lnTo>
                  <a:lnTo>
                    <a:pt x="6269" y="2354"/>
                  </a:lnTo>
                  <a:lnTo>
                    <a:pt x="6419" y="2354"/>
                  </a:lnTo>
                  <a:lnTo>
                    <a:pt x="6505" y="2354"/>
                  </a:lnTo>
                  <a:lnTo>
                    <a:pt x="6547" y="2376"/>
                  </a:lnTo>
                  <a:lnTo>
                    <a:pt x="6547" y="2376"/>
                  </a:lnTo>
                  <a:lnTo>
                    <a:pt x="6633" y="2418"/>
                  </a:lnTo>
                  <a:lnTo>
                    <a:pt x="6654" y="2482"/>
                  </a:lnTo>
                  <a:lnTo>
                    <a:pt x="6676" y="2568"/>
                  </a:lnTo>
                  <a:lnTo>
                    <a:pt x="6676" y="2654"/>
                  </a:lnTo>
                  <a:lnTo>
                    <a:pt x="6676" y="2654"/>
                  </a:lnTo>
                  <a:lnTo>
                    <a:pt x="6676" y="3916"/>
                  </a:lnTo>
                  <a:lnTo>
                    <a:pt x="6676" y="3916"/>
                  </a:lnTo>
                  <a:lnTo>
                    <a:pt x="6676" y="4216"/>
                  </a:lnTo>
                  <a:lnTo>
                    <a:pt x="6676" y="4365"/>
                  </a:lnTo>
                  <a:lnTo>
                    <a:pt x="6718" y="4408"/>
                  </a:lnTo>
                  <a:lnTo>
                    <a:pt x="6761" y="4451"/>
                  </a:lnTo>
                  <a:lnTo>
                    <a:pt x="6761" y="4451"/>
                  </a:lnTo>
                  <a:lnTo>
                    <a:pt x="6847" y="4472"/>
                  </a:lnTo>
                  <a:lnTo>
                    <a:pt x="6975" y="4472"/>
                  </a:lnTo>
                  <a:lnTo>
                    <a:pt x="7082" y="4451"/>
                  </a:lnTo>
                  <a:lnTo>
                    <a:pt x="7168" y="4408"/>
                  </a:lnTo>
                  <a:lnTo>
                    <a:pt x="7168" y="4408"/>
                  </a:lnTo>
                  <a:lnTo>
                    <a:pt x="7168" y="4387"/>
                  </a:lnTo>
                  <a:lnTo>
                    <a:pt x="7189" y="4323"/>
                  </a:lnTo>
                  <a:lnTo>
                    <a:pt x="7189" y="4194"/>
                  </a:lnTo>
                  <a:lnTo>
                    <a:pt x="7168" y="3937"/>
                  </a:lnTo>
                  <a:lnTo>
                    <a:pt x="7168" y="3937"/>
                  </a:lnTo>
                  <a:lnTo>
                    <a:pt x="7189" y="3296"/>
                  </a:lnTo>
                  <a:lnTo>
                    <a:pt x="7189" y="3296"/>
                  </a:lnTo>
                  <a:lnTo>
                    <a:pt x="7211" y="1926"/>
                  </a:lnTo>
                  <a:lnTo>
                    <a:pt x="7211" y="1926"/>
                  </a:lnTo>
                  <a:lnTo>
                    <a:pt x="7253" y="1391"/>
                  </a:lnTo>
                  <a:lnTo>
                    <a:pt x="7232" y="1263"/>
                  </a:lnTo>
                  <a:lnTo>
                    <a:pt x="7232" y="1135"/>
                  </a:lnTo>
                  <a:lnTo>
                    <a:pt x="7211" y="1006"/>
                  </a:lnTo>
                  <a:lnTo>
                    <a:pt x="7146" y="899"/>
                  </a:lnTo>
                  <a:lnTo>
                    <a:pt x="7146" y="899"/>
                  </a:lnTo>
                  <a:lnTo>
                    <a:pt x="7061" y="792"/>
                  </a:lnTo>
                  <a:lnTo>
                    <a:pt x="6954" y="728"/>
                  </a:lnTo>
                  <a:lnTo>
                    <a:pt x="6825" y="685"/>
                  </a:lnTo>
                  <a:lnTo>
                    <a:pt x="6697" y="664"/>
                  </a:lnTo>
                  <a:lnTo>
                    <a:pt x="6697" y="664"/>
                  </a:lnTo>
                  <a:lnTo>
                    <a:pt x="6526" y="664"/>
                  </a:lnTo>
                  <a:lnTo>
                    <a:pt x="6440" y="642"/>
                  </a:lnTo>
                  <a:lnTo>
                    <a:pt x="6376" y="621"/>
                  </a:lnTo>
                  <a:lnTo>
                    <a:pt x="6376" y="621"/>
                  </a:lnTo>
                  <a:lnTo>
                    <a:pt x="6355" y="557"/>
                  </a:lnTo>
                  <a:lnTo>
                    <a:pt x="6333" y="471"/>
                  </a:lnTo>
                  <a:lnTo>
                    <a:pt x="6248" y="236"/>
                  </a:lnTo>
                  <a:lnTo>
                    <a:pt x="6205" y="129"/>
                  </a:lnTo>
                  <a:lnTo>
                    <a:pt x="6141" y="65"/>
                  </a:lnTo>
                  <a:lnTo>
                    <a:pt x="6098" y="65"/>
                  </a:lnTo>
                  <a:lnTo>
                    <a:pt x="6034" y="65"/>
                  </a:lnTo>
                  <a:lnTo>
                    <a:pt x="5991" y="86"/>
                  </a:lnTo>
                  <a:lnTo>
                    <a:pt x="5927" y="129"/>
                  </a:lnTo>
                  <a:lnTo>
                    <a:pt x="5927" y="129"/>
                  </a:lnTo>
                  <a:lnTo>
                    <a:pt x="5884" y="215"/>
                  </a:lnTo>
                  <a:lnTo>
                    <a:pt x="5863" y="322"/>
                  </a:lnTo>
                  <a:lnTo>
                    <a:pt x="5863" y="514"/>
                  </a:lnTo>
                  <a:lnTo>
                    <a:pt x="5841" y="600"/>
                  </a:lnTo>
                  <a:lnTo>
                    <a:pt x="5798" y="664"/>
                  </a:lnTo>
                  <a:lnTo>
                    <a:pt x="5756" y="685"/>
                  </a:lnTo>
                  <a:lnTo>
                    <a:pt x="5713" y="685"/>
                  </a:lnTo>
                  <a:lnTo>
                    <a:pt x="5563" y="664"/>
                  </a:lnTo>
                  <a:lnTo>
                    <a:pt x="5563" y="664"/>
                  </a:lnTo>
                  <a:lnTo>
                    <a:pt x="5478" y="621"/>
                  </a:lnTo>
                  <a:lnTo>
                    <a:pt x="5435" y="557"/>
                  </a:lnTo>
                  <a:lnTo>
                    <a:pt x="5413" y="493"/>
                  </a:lnTo>
                  <a:lnTo>
                    <a:pt x="5392" y="407"/>
                  </a:lnTo>
                  <a:lnTo>
                    <a:pt x="5349" y="236"/>
                  </a:lnTo>
                  <a:lnTo>
                    <a:pt x="5328" y="150"/>
                  </a:lnTo>
                  <a:lnTo>
                    <a:pt x="5242" y="86"/>
                  </a:lnTo>
                  <a:lnTo>
                    <a:pt x="5242" y="86"/>
                  </a:lnTo>
                  <a:lnTo>
                    <a:pt x="5178" y="22"/>
                  </a:lnTo>
                  <a:lnTo>
                    <a:pt x="5114" y="1"/>
                  </a:lnTo>
                  <a:lnTo>
                    <a:pt x="5071" y="1"/>
                  </a:lnTo>
                  <a:lnTo>
                    <a:pt x="5028" y="1"/>
                  </a:lnTo>
                  <a:lnTo>
                    <a:pt x="4985" y="22"/>
                  </a:lnTo>
                  <a:lnTo>
                    <a:pt x="4964" y="65"/>
                  </a:lnTo>
                  <a:lnTo>
                    <a:pt x="4943" y="150"/>
                  </a:lnTo>
                  <a:lnTo>
                    <a:pt x="4900" y="386"/>
                  </a:lnTo>
                  <a:lnTo>
                    <a:pt x="4878" y="493"/>
                  </a:lnTo>
                  <a:lnTo>
                    <a:pt x="4857" y="557"/>
                  </a:lnTo>
                  <a:lnTo>
                    <a:pt x="4857" y="557"/>
                  </a:lnTo>
                  <a:lnTo>
                    <a:pt x="4814" y="600"/>
                  </a:lnTo>
                  <a:lnTo>
                    <a:pt x="4707" y="642"/>
                  </a:lnTo>
                  <a:lnTo>
                    <a:pt x="4622" y="642"/>
                  </a:lnTo>
                  <a:lnTo>
                    <a:pt x="4536" y="642"/>
                  </a:lnTo>
                  <a:lnTo>
                    <a:pt x="4536" y="642"/>
                  </a:lnTo>
                  <a:lnTo>
                    <a:pt x="4493" y="621"/>
                  </a:lnTo>
                  <a:lnTo>
                    <a:pt x="4472" y="578"/>
                  </a:lnTo>
                  <a:lnTo>
                    <a:pt x="4429" y="514"/>
                  </a:lnTo>
                  <a:lnTo>
                    <a:pt x="4408" y="407"/>
                  </a:lnTo>
                  <a:lnTo>
                    <a:pt x="4386" y="322"/>
                  </a:lnTo>
                  <a:lnTo>
                    <a:pt x="4386" y="322"/>
                  </a:lnTo>
                  <a:lnTo>
                    <a:pt x="4279" y="193"/>
                  </a:lnTo>
                  <a:lnTo>
                    <a:pt x="4215" y="108"/>
                  </a:lnTo>
                  <a:lnTo>
                    <a:pt x="4151" y="65"/>
                  </a:lnTo>
                  <a:lnTo>
                    <a:pt x="4065" y="22"/>
                  </a:lnTo>
                  <a:lnTo>
                    <a:pt x="4001" y="22"/>
                  </a:lnTo>
                  <a:lnTo>
                    <a:pt x="3937" y="65"/>
                  </a:lnTo>
                  <a:lnTo>
                    <a:pt x="3873" y="129"/>
                  </a:lnTo>
                  <a:lnTo>
                    <a:pt x="3873" y="129"/>
                  </a:lnTo>
                  <a:lnTo>
                    <a:pt x="3851" y="193"/>
                  </a:lnTo>
                  <a:lnTo>
                    <a:pt x="3851" y="257"/>
                  </a:lnTo>
                  <a:lnTo>
                    <a:pt x="3894" y="407"/>
                  </a:lnTo>
                  <a:lnTo>
                    <a:pt x="3894" y="535"/>
                  </a:lnTo>
                  <a:lnTo>
                    <a:pt x="3894" y="600"/>
                  </a:lnTo>
                  <a:lnTo>
                    <a:pt x="3873" y="664"/>
                  </a:lnTo>
                  <a:lnTo>
                    <a:pt x="3873" y="664"/>
                  </a:lnTo>
                  <a:lnTo>
                    <a:pt x="3851" y="685"/>
                  </a:lnTo>
                  <a:lnTo>
                    <a:pt x="3809" y="707"/>
                  </a:lnTo>
                  <a:lnTo>
                    <a:pt x="3702" y="749"/>
                  </a:lnTo>
                  <a:lnTo>
                    <a:pt x="3573" y="749"/>
                  </a:lnTo>
                  <a:lnTo>
                    <a:pt x="3488" y="728"/>
                  </a:lnTo>
                  <a:lnTo>
                    <a:pt x="3488" y="728"/>
                  </a:lnTo>
                  <a:lnTo>
                    <a:pt x="3445" y="707"/>
                  </a:lnTo>
                  <a:lnTo>
                    <a:pt x="3402" y="664"/>
                  </a:lnTo>
                  <a:lnTo>
                    <a:pt x="3359" y="535"/>
                  </a:lnTo>
                  <a:lnTo>
                    <a:pt x="3252" y="257"/>
                  </a:lnTo>
                  <a:lnTo>
                    <a:pt x="3188" y="150"/>
                  </a:lnTo>
                  <a:lnTo>
                    <a:pt x="3145" y="108"/>
                  </a:lnTo>
                  <a:lnTo>
                    <a:pt x="3103" y="86"/>
                  </a:lnTo>
                  <a:lnTo>
                    <a:pt x="3060" y="65"/>
                  </a:lnTo>
                  <a:lnTo>
                    <a:pt x="2996" y="86"/>
                  </a:lnTo>
                  <a:lnTo>
                    <a:pt x="2910" y="129"/>
                  </a:lnTo>
                  <a:lnTo>
                    <a:pt x="2824" y="172"/>
                  </a:lnTo>
                  <a:lnTo>
                    <a:pt x="2824" y="172"/>
                  </a:lnTo>
                  <a:lnTo>
                    <a:pt x="2782" y="257"/>
                  </a:lnTo>
                  <a:lnTo>
                    <a:pt x="2739" y="343"/>
                  </a:lnTo>
                  <a:lnTo>
                    <a:pt x="2739" y="514"/>
                  </a:lnTo>
                  <a:lnTo>
                    <a:pt x="2739" y="600"/>
                  </a:lnTo>
                  <a:lnTo>
                    <a:pt x="2717" y="685"/>
                  </a:lnTo>
                  <a:lnTo>
                    <a:pt x="2653" y="728"/>
                  </a:lnTo>
                  <a:lnTo>
                    <a:pt x="2568" y="771"/>
                  </a:lnTo>
                  <a:lnTo>
                    <a:pt x="2568" y="771"/>
                  </a:lnTo>
                  <a:lnTo>
                    <a:pt x="2418" y="771"/>
                  </a:lnTo>
                  <a:lnTo>
                    <a:pt x="2375" y="749"/>
                  </a:lnTo>
                  <a:lnTo>
                    <a:pt x="2332" y="728"/>
                  </a:lnTo>
                  <a:lnTo>
                    <a:pt x="2290" y="642"/>
                  </a:lnTo>
                  <a:lnTo>
                    <a:pt x="2268" y="557"/>
                  </a:lnTo>
                  <a:lnTo>
                    <a:pt x="2268" y="450"/>
                  </a:lnTo>
                  <a:lnTo>
                    <a:pt x="2247" y="343"/>
                  </a:lnTo>
                  <a:lnTo>
                    <a:pt x="2183" y="257"/>
                  </a:lnTo>
                  <a:lnTo>
                    <a:pt x="2140" y="215"/>
                  </a:lnTo>
                  <a:lnTo>
                    <a:pt x="2097" y="193"/>
                  </a:lnTo>
                  <a:lnTo>
                    <a:pt x="2097" y="193"/>
                  </a:lnTo>
                  <a:lnTo>
                    <a:pt x="1969" y="150"/>
                  </a:lnTo>
                  <a:lnTo>
                    <a:pt x="1926" y="172"/>
                  </a:lnTo>
                  <a:lnTo>
                    <a:pt x="1883" y="193"/>
                  </a:lnTo>
                  <a:lnTo>
                    <a:pt x="1840" y="257"/>
                  </a:lnTo>
                  <a:lnTo>
                    <a:pt x="1819" y="343"/>
                  </a:lnTo>
                  <a:lnTo>
                    <a:pt x="1797" y="535"/>
                  </a:lnTo>
                  <a:lnTo>
                    <a:pt x="1797" y="642"/>
                  </a:lnTo>
                  <a:lnTo>
                    <a:pt x="1797" y="707"/>
                  </a:lnTo>
                  <a:lnTo>
                    <a:pt x="1797" y="707"/>
                  </a:lnTo>
                  <a:lnTo>
                    <a:pt x="1755" y="771"/>
                  </a:lnTo>
                  <a:lnTo>
                    <a:pt x="1712" y="792"/>
                  </a:lnTo>
                  <a:lnTo>
                    <a:pt x="1648" y="814"/>
                  </a:lnTo>
                  <a:lnTo>
                    <a:pt x="1583" y="814"/>
                  </a:lnTo>
                  <a:lnTo>
                    <a:pt x="1583" y="814"/>
                  </a:lnTo>
                  <a:lnTo>
                    <a:pt x="1477" y="814"/>
                  </a:lnTo>
                  <a:lnTo>
                    <a:pt x="1434" y="792"/>
                  </a:lnTo>
                  <a:lnTo>
                    <a:pt x="1412" y="749"/>
                  </a:lnTo>
                  <a:lnTo>
                    <a:pt x="1370" y="664"/>
                  </a:lnTo>
                  <a:lnTo>
                    <a:pt x="1370" y="664"/>
                  </a:lnTo>
                  <a:lnTo>
                    <a:pt x="1348" y="557"/>
                  </a:lnTo>
                  <a:lnTo>
                    <a:pt x="1327" y="450"/>
                  </a:lnTo>
                  <a:lnTo>
                    <a:pt x="1305" y="407"/>
                  </a:lnTo>
                  <a:lnTo>
                    <a:pt x="1284" y="343"/>
                  </a:lnTo>
                  <a:lnTo>
                    <a:pt x="1241" y="322"/>
                  </a:lnTo>
                  <a:lnTo>
                    <a:pt x="1177" y="279"/>
                  </a:lnTo>
                  <a:lnTo>
                    <a:pt x="1177" y="279"/>
                  </a:lnTo>
                  <a:lnTo>
                    <a:pt x="1091" y="279"/>
                  </a:lnTo>
                  <a:lnTo>
                    <a:pt x="1006" y="300"/>
                  </a:lnTo>
                  <a:lnTo>
                    <a:pt x="942" y="386"/>
                  </a:lnTo>
                  <a:lnTo>
                    <a:pt x="899" y="471"/>
                  </a:lnTo>
                  <a:lnTo>
                    <a:pt x="899" y="471"/>
                  </a:lnTo>
                  <a:lnTo>
                    <a:pt x="899" y="557"/>
                  </a:lnTo>
                  <a:lnTo>
                    <a:pt x="899" y="664"/>
                  </a:lnTo>
                  <a:lnTo>
                    <a:pt x="899" y="771"/>
                  </a:lnTo>
                  <a:lnTo>
                    <a:pt x="899" y="814"/>
                  </a:lnTo>
                  <a:lnTo>
                    <a:pt x="856" y="835"/>
                  </a:lnTo>
                  <a:lnTo>
                    <a:pt x="856" y="835"/>
                  </a:lnTo>
                  <a:lnTo>
                    <a:pt x="813" y="856"/>
                  </a:lnTo>
                  <a:lnTo>
                    <a:pt x="749" y="878"/>
                  </a:lnTo>
                  <a:lnTo>
                    <a:pt x="578" y="878"/>
                  </a:lnTo>
                  <a:lnTo>
                    <a:pt x="407" y="878"/>
                  </a:lnTo>
                  <a:lnTo>
                    <a:pt x="278" y="878"/>
                  </a:lnTo>
                  <a:lnTo>
                    <a:pt x="278" y="878"/>
                  </a:lnTo>
                  <a:lnTo>
                    <a:pt x="150" y="921"/>
                  </a:lnTo>
                  <a:lnTo>
                    <a:pt x="64" y="963"/>
                  </a:lnTo>
                  <a:lnTo>
                    <a:pt x="22" y="1049"/>
                  </a:lnTo>
                  <a:lnTo>
                    <a:pt x="0" y="1135"/>
                  </a:lnTo>
                  <a:lnTo>
                    <a:pt x="0" y="1242"/>
                  </a:lnTo>
                  <a:lnTo>
                    <a:pt x="22" y="1349"/>
                  </a:lnTo>
                  <a:lnTo>
                    <a:pt x="43" y="1584"/>
                  </a:lnTo>
                  <a:lnTo>
                    <a:pt x="43" y="1584"/>
                  </a:lnTo>
                  <a:lnTo>
                    <a:pt x="43" y="2247"/>
                  </a:lnTo>
                  <a:lnTo>
                    <a:pt x="43" y="2910"/>
                  </a:lnTo>
                  <a:lnTo>
                    <a:pt x="22" y="3595"/>
                  </a:lnTo>
                  <a:lnTo>
                    <a:pt x="43" y="4258"/>
                  </a:lnTo>
                  <a:lnTo>
                    <a:pt x="43" y="4258"/>
                  </a:lnTo>
                  <a:lnTo>
                    <a:pt x="150" y="5585"/>
                  </a:lnTo>
                  <a:lnTo>
                    <a:pt x="150" y="5585"/>
                  </a:lnTo>
                  <a:lnTo>
                    <a:pt x="171" y="6141"/>
                  </a:lnTo>
                  <a:lnTo>
                    <a:pt x="214" y="6419"/>
                  </a:lnTo>
                  <a:lnTo>
                    <a:pt x="236" y="6569"/>
                  </a:lnTo>
                  <a:lnTo>
                    <a:pt x="278" y="6697"/>
                  </a:lnTo>
                  <a:lnTo>
                    <a:pt x="278" y="6697"/>
                  </a:lnTo>
                  <a:lnTo>
                    <a:pt x="364" y="6804"/>
                  </a:lnTo>
                  <a:lnTo>
                    <a:pt x="450" y="6911"/>
                  </a:lnTo>
                  <a:lnTo>
                    <a:pt x="556" y="6976"/>
                  </a:lnTo>
                  <a:lnTo>
                    <a:pt x="685" y="7040"/>
                  </a:lnTo>
                  <a:lnTo>
                    <a:pt x="813" y="7083"/>
                  </a:lnTo>
                  <a:lnTo>
                    <a:pt x="942" y="7104"/>
                  </a:lnTo>
                  <a:lnTo>
                    <a:pt x="1220" y="7125"/>
                  </a:lnTo>
                  <a:lnTo>
                    <a:pt x="1220" y="7125"/>
                  </a:lnTo>
                  <a:lnTo>
                    <a:pt x="2610" y="7147"/>
                  </a:lnTo>
                  <a:lnTo>
                    <a:pt x="2610" y="7147"/>
                  </a:lnTo>
                  <a:lnTo>
                    <a:pt x="2675" y="7168"/>
                  </a:lnTo>
                  <a:lnTo>
                    <a:pt x="2803" y="7168"/>
                  </a:lnTo>
                  <a:lnTo>
                    <a:pt x="3231" y="7147"/>
                  </a:lnTo>
                  <a:lnTo>
                    <a:pt x="3958" y="7104"/>
                  </a:lnTo>
                  <a:lnTo>
                    <a:pt x="3958" y="7104"/>
                  </a:lnTo>
                  <a:lnTo>
                    <a:pt x="4301" y="7104"/>
                  </a:lnTo>
                  <a:lnTo>
                    <a:pt x="4472" y="7083"/>
                  </a:lnTo>
                  <a:lnTo>
                    <a:pt x="4557" y="7083"/>
                  </a:lnTo>
                  <a:lnTo>
                    <a:pt x="4600" y="7061"/>
                  </a:lnTo>
                  <a:lnTo>
                    <a:pt x="4600" y="7061"/>
                  </a:lnTo>
                  <a:lnTo>
                    <a:pt x="4664" y="6976"/>
                  </a:lnTo>
                  <a:lnTo>
                    <a:pt x="4686" y="6869"/>
                  </a:lnTo>
                  <a:lnTo>
                    <a:pt x="4686" y="6762"/>
                  </a:lnTo>
                  <a:lnTo>
                    <a:pt x="4664" y="6655"/>
                  </a:lnTo>
                  <a:lnTo>
                    <a:pt x="4664" y="6655"/>
                  </a:lnTo>
                  <a:lnTo>
                    <a:pt x="4643" y="6633"/>
                  </a:lnTo>
                  <a:lnTo>
                    <a:pt x="4579" y="6612"/>
                  </a:lnTo>
                  <a:lnTo>
                    <a:pt x="4451" y="6569"/>
                  </a:lnTo>
                  <a:lnTo>
                    <a:pt x="4279" y="6569"/>
                  </a:lnTo>
                  <a:lnTo>
                    <a:pt x="4087" y="6590"/>
                  </a:lnTo>
                  <a:lnTo>
                    <a:pt x="3702" y="6633"/>
                  </a:lnTo>
                  <a:lnTo>
                    <a:pt x="3424" y="6655"/>
                  </a:lnTo>
                  <a:lnTo>
                    <a:pt x="3424" y="6655"/>
                  </a:lnTo>
                  <a:close/>
                  <a:moveTo>
                    <a:pt x="899" y="1242"/>
                  </a:moveTo>
                  <a:lnTo>
                    <a:pt x="899" y="1242"/>
                  </a:lnTo>
                  <a:lnTo>
                    <a:pt x="920" y="1263"/>
                  </a:lnTo>
                  <a:lnTo>
                    <a:pt x="942" y="1284"/>
                  </a:lnTo>
                  <a:lnTo>
                    <a:pt x="963" y="1391"/>
                  </a:lnTo>
                  <a:lnTo>
                    <a:pt x="984" y="1520"/>
                  </a:lnTo>
                  <a:lnTo>
                    <a:pt x="1027" y="1605"/>
                  </a:lnTo>
                  <a:lnTo>
                    <a:pt x="1027" y="1605"/>
                  </a:lnTo>
                  <a:lnTo>
                    <a:pt x="1070" y="1627"/>
                  </a:lnTo>
                  <a:lnTo>
                    <a:pt x="1113" y="1648"/>
                  </a:lnTo>
                  <a:lnTo>
                    <a:pt x="1198" y="1669"/>
                  </a:lnTo>
                  <a:lnTo>
                    <a:pt x="1284" y="1627"/>
                  </a:lnTo>
                  <a:lnTo>
                    <a:pt x="1370" y="1562"/>
                  </a:lnTo>
                  <a:lnTo>
                    <a:pt x="1370" y="1562"/>
                  </a:lnTo>
                  <a:lnTo>
                    <a:pt x="1391" y="1498"/>
                  </a:lnTo>
                  <a:lnTo>
                    <a:pt x="1412" y="1455"/>
                  </a:lnTo>
                  <a:lnTo>
                    <a:pt x="1434" y="1370"/>
                  </a:lnTo>
                  <a:lnTo>
                    <a:pt x="1434" y="1327"/>
                  </a:lnTo>
                  <a:lnTo>
                    <a:pt x="1455" y="1306"/>
                  </a:lnTo>
                  <a:lnTo>
                    <a:pt x="1498" y="1284"/>
                  </a:lnTo>
                  <a:lnTo>
                    <a:pt x="1562" y="1263"/>
                  </a:lnTo>
                  <a:lnTo>
                    <a:pt x="1562" y="1263"/>
                  </a:lnTo>
                  <a:lnTo>
                    <a:pt x="1626" y="1242"/>
                  </a:lnTo>
                  <a:lnTo>
                    <a:pt x="1669" y="1263"/>
                  </a:lnTo>
                  <a:lnTo>
                    <a:pt x="1712" y="1263"/>
                  </a:lnTo>
                  <a:lnTo>
                    <a:pt x="1755" y="1306"/>
                  </a:lnTo>
                  <a:lnTo>
                    <a:pt x="1819" y="1370"/>
                  </a:lnTo>
                  <a:lnTo>
                    <a:pt x="1862" y="1455"/>
                  </a:lnTo>
                  <a:lnTo>
                    <a:pt x="1904" y="1541"/>
                  </a:lnTo>
                  <a:lnTo>
                    <a:pt x="1969" y="1584"/>
                  </a:lnTo>
                  <a:lnTo>
                    <a:pt x="2011" y="1605"/>
                  </a:lnTo>
                  <a:lnTo>
                    <a:pt x="2054" y="1605"/>
                  </a:lnTo>
                  <a:lnTo>
                    <a:pt x="2161" y="1541"/>
                  </a:lnTo>
                  <a:lnTo>
                    <a:pt x="2161" y="1541"/>
                  </a:lnTo>
                  <a:lnTo>
                    <a:pt x="2225" y="1477"/>
                  </a:lnTo>
                  <a:lnTo>
                    <a:pt x="2268" y="1391"/>
                  </a:lnTo>
                  <a:lnTo>
                    <a:pt x="2311" y="1327"/>
                  </a:lnTo>
                  <a:lnTo>
                    <a:pt x="2375" y="1263"/>
                  </a:lnTo>
                  <a:lnTo>
                    <a:pt x="2375" y="1263"/>
                  </a:lnTo>
                  <a:lnTo>
                    <a:pt x="2439" y="1263"/>
                  </a:lnTo>
                  <a:lnTo>
                    <a:pt x="2546" y="1242"/>
                  </a:lnTo>
                  <a:lnTo>
                    <a:pt x="2675" y="1263"/>
                  </a:lnTo>
                  <a:lnTo>
                    <a:pt x="2739" y="1284"/>
                  </a:lnTo>
                  <a:lnTo>
                    <a:pt x="2739" y="1284"/>
                  </a:lnTo>
                  <a:lnTo>
                    <a:pt x="2782" y="1327"/>
                  </a:lnTo>
                  <a:lnTo>
                    <a:pt x="2803" y="1391"/>
                  </a:lnTo>
                  <a:lnTo>
                    <a:pt x="2846" y="1541"/>
                  </a:lnTo>
                  <a:lnTo>
                    <a:pt x="2867" y="1605"/>
                  </a:lnTo>
                  <a:lnTo>
                    <a:pt x="2910" y="1669"/>
                  </a:lnTo>
                  <a:lnTo>
                    <a:pt x="2974" y="1691"/>
                  </a:lnTo>
                  <a:lnTo>
                    <a:pt x="3081" y="1691"/>
                  </a:lnTo>
                  <a:lnTo>
                    <a:pt x="3081" y="1691"/>
                  </a:lnTo>
                  <a:lnTo>
                    <a:pt x="3167" y="1648"/>
                  </a:lnTo>
                  <a:lnTo>
                    <a:pt x="3231" y="1605"/>
                  </a:lnTo>
                  <a:lnTo>
                    <a:pt x="3274" y="1520"/>
                  </a:lnTo>
                  <a:lnTo>
                    <a:pt x="3317" y="1455"/>
                  </a:lnTo>
                  <a:lnTo>
                    <a:pt x="3381" y="1306"/>
                  </a:lnTo>
                  <a:lnTo>
                    <a:pt x="3402" y="1220"/>
                  </a:lnTo>
                  <a:lnTo>
                    <a:pt x="3466" y="1177"/>
                  </a:lnTo>
                  <a:lnTo>
                    <a:pt x="3466" y="1177"/>
                  </a:lnTo>
                  <a:lnTo>
                    <a:pt x="3552" y="1156"/>
                  </a:lnTo>
                  <a:lnTo>
                    <a:pt x="3680" y="1135"/>
                  </a:lnTo>
                  <a:lnTo>
                    <a:pt x="3809" y="1113"/>
                  </a:lnTo>
                  <a:lnTo>
                    <a:pt x="3873" y="1135"/>
                  </a:lnTo>
                  <a:lnTo>
                    <a:pt x="3873" y="1135"/>
                  </a:lnTo>
                  <a:lnTo>
                    <a:pt x="3916" y="1199"/>
                  </a:lnTo>
                  <a:lnTo>
                    <a:pt x="3958" y="1263"/>
                  </a:lnTo>
                  <a:lnTo>
                    <a:pt x="3958" y="1349"/>
                  </a:lnTo>
                  <a:lnTo>
                    <a:pt x="4001" y="1434"/>
                  </a:lnTo>
                  <a:lnTo>
                    <a:pt x="4001" y="1434"/>
                  </a:lnTo>
                  <a:lnTo>
                    <a:pt x="4044" y="1520"/>
                  </a:lnTo>
                  <a:lnTo>
                    <a:pt x="4108" y="1584"/>
                  </a:lnTo>
                  <a:lnTo>
                    <a:pt x="4194" y="1627"/>
                  </a:lnTo>
                  <a:lnTo>
                    <a:pt x="4237" y="1627"/>
                  </a:lnTo>
                  <a:lnTo>
                    <a:pt x="4301" y="1605"/>
                  </a:lnTo>
                  <a:lnTo>
                    <a:pt x="4301" y="1605"/>
                  </a:lnTo>
                  <a:lnTo>
                    <a:pt x="4344" y="1584"/>
                  </a:lnTo>
                  <a:lnTo>
                    <a:pt x="4386" y="1541"/>
                  </a:lnTo>
                  <a:lnTo>
                    <a:pt x="4429" y="1434"/>
                  </a:lnTo>
                  <a:lnTo>
                    <a:pt x="4472" y="1242"/>
                  </a:lnTo>
                  <a:lnTo>
                    <a:pt x="4472" y="1242"/>
                  </a:lnTo>
                  <a:lnTo>
                    <a:pt x="4515" y="1113"/>
                  </a:lnTo>
                  <a:lnTo>
                    <a:pt x="4536" y="1092"/>
                  </a:lnTo>
                  <a:lnTo>
                    <a:pt x="4579" y="1049"/>
                  </a:lnTo>
                  <a:lnTo>
                    <a:pt x="4579" y="1049"/>
                  </a:lnTo>
                  <a:lnTo>
                    <a:pt x="4729" y="1049"/>
                  </a:lnTo>
                  <a:lnTo>
                    <a:pt x="4814" y="1049"/>
                  </a:lnTo>
                  <a:lnTo>
                    <a:pt x="4857" y="1070"/>
                  </a:lnTo>
                  <a:lnTo>
                    <a:pt x="4857" y="1070"/>
                  </a:lnTo>
                  <a:lnTo>
                    <a:pt x="4921" y="1135"/>
                  </a:lnTo>
                  <a:lnTo>
                    <a:pt x="4943" y="1199"/>
                  </a:lnTo>
                  <a:lnTo>
                    <a:pt x="4943" y="1391"/>
                  </a:lnTo>
                  <a:lnTo>
                    <a:pt x="4964" y="1477"/>
                  </a:lnTo>
                  <a:lnTo>
                    <a:pt x="5007" y="1541"/>
                  </a:lnTo>
                  <a:lnTo>
                    <a:pt x="5092" y="1562"/>
                  </a:lnTo>
                  <a:lnTo>
                    <a:pt x="5221" y="1541"/>
                  </a:lnTo>
                  <a:lnTo>
                    <a:pt x="5221" y="1541"/>
                  </a:lnTo>
                  <a:lnTo>
                    <a:pt x="5306" y="1498"/>
                  </a:lnTo>
                  <a:lnTo>
                    <a:pt x="5371" y="1434"/>
                  </a:lnTo>
                  <a:lnTo>
                    <a:pt x="5435" y="1349"/>
                  </a:lnTo>
                  <a:lnTo>
                    <a:pt x="5478" y="1263"/>
                  </a:lnTo>
                  <a:lnTo>
                    <a:pt x="5478" y="1263"/>
                  </a:lnTo>
                  <a:lnTo>
                    <a:pt x="5520" y="1113"/>
                  </a:lnTo>
                  <a:lnTo>
                    <a:pt x="5563" y="1092"/>
                  </a:lnTo>
                  <a:lnTo>
                    <a:pt x="5670" y="1092"/>
                  </a:lnTo>
                  <a:lnTo>
                    <a:pt x="5670" y="1092"/>
                  </a:lnTo>
                  <a:lnTo>
                    <a:pt x="5777" y="1092"/>
                  </a:lnTo>
                  <a:lnTo>
                    <a:pt x="5863" y="1135"/>
                  </a:lnTo>
                  <a:lnTo>
                    <a:pt x="5905" y="1177"/>
                  </a:lnTo>
                  <a:lnTo>
                    <a:pt x="5927" y="1263"/>
                  </a:lnTo>
                  <a:lnTo>
                    <a:pt x="5927" y="1327"/>
                  </a:lnTo>
                  <a:lnTo>
                    <a:pt x="5948" y="1413"/>
                  </a:lnTo>
                  <a:lnTo>
                    <a:pt x="6012" y="1477"/>
                  </a:lnTo>
                  <a:lnTo>
                    <a:pt x="6077" y="1520"/>
                  </a:lnTo>
                  <a:lnTo>
                    <a:pt x="6077" y="1520"/>
                  </a:lnTo>
                  <a:lnTo>
                    <a:pt x="6162" y="1541"/>
                  </a:lnTo>
                  <a:lnTo>
                    <a:pt x="6248" y="1541"/>
                  </a:lnTo>
                  <a:lnTo>
                    <a:pt x="6312" y="1498"/>
                  </a:lnTo>
                  <a:lnTo>
                    <a:pt x="6376" y="1434"/>
                  </a:lnTo>
                  <a:lnTo>
                    <a:pt x="6376" y="1434"/>
                  </a:lnTo>
                  <a:lnTo>
                    <a:pt x="6419" y="1370"/>
                  </a:lnTo>
                  <a:lnTo>
                    <a:pt x="6419" y="1306"/>
                  </a:lnTo>
                  <a:lnTo>
                    <a:pt x="6462" y="1220"/>
                  </a:lnTo>
                  <a:lnTo>
                    <a:pt x="6483" y="1177"/>
                  </a:lnTo>
                  <a:lnTo>
                    <a:pt x="6483" y="1177"/>
                  </a:lnTo>
                  <a:lnTo>
                    <a:pt x="6526" y="1177"/>
                  </a:lnTo>
                  <a:lnTo>
                    <a:pt x="6547" y="1199"/>
                  </a:lnTo>
                  <a:lnTo>
                    <a:pt x="6590" y="1242"/>
                  </a:lnTo>
                  <a:lnTo>
                    <a:pt x="6611" y="1349"/>
                  </a:lnTo>
                  <a:lnTo>
                    <a:pt x="6633" y="1477"/>
                  </a:lnTo>
                  <a:lnTo>
                    <a:pt x="6633" y="1605"/>
                  </a:lnTo>
                  <a:lnTo>
                    <a:pt x="6611" y="1712"/>
                  </a:lnTo>
                  <a:lnTo>
                    <a:pt x="6569" y="1819"/>
                  </a:lnTo>
                  <a:lnTo>
                    <a:pt x="6526" y="1862"/>
                  </a:lnTo>
                  <a:lnTo>
                    <a:pt x="6526" y="1862"/>
                  </a:lnTo>
                  <a:lnTo>
                    <a:pt x="6440" y="1883"/>
                  </a:lnTo>
                  <a:lnTo>
                    <a:pt x="6333" y="1883"/>
                  </a:lnTo>
                  <a:lnTo>
                    <a:pt x="6119" y="1862"/>
                  </a:lnTo>
                  <a:lnTo>
                    <a:pt x="6119" y="1862"/>
                  </a:lnTo>
                  <a:lnTo>
                    <a:pt x="5820" y="1883"/>
                  </a:lnTo>
                  <a:lnTo>
                    <a:pt x="5520" y="1926"/>
                  </a:lnTo>
                  <a:lnTo>
                    <a:pt x="5520" y="1926"/>
                  </a:lnTo>
                  <a:lnTo>
                    <a:pt x="4985" y="1990"/>
                  </a:lnTo>
                  <a:lnTo>
                    <a:pt x="4472" y="2033"/>
                  </a:lnTo>
                  <a:lnTo>
                    <a:pt x="3937" y="2055"/>
                  </a:lnTo>
                  <a:lnTo>
                    <a:pt x="3424" y="2055"/>
                  </a:lnTo>
                  <a:lnTo>
                    <a:pt x="3424" y="2055"/>
                  </a:lnTo>
                  <a:lnTo>
                    <a:pt x="2332" y="2076"/>
                  </a:lnTo>
                  <a:lnTo>
                    <a:pt x="1669" y="2097"/>
                  </a:lnTo>
                  <a:lnTo>
                    <a:pt x="1477" y="2097"/>
                  </a:lnTo>
                  <a:lnTo>
                    <a:pt x="1391" y="2119"/>
                  </a:lnTo>
                  <a:lnTo>
                    <a:pt x="1391" y="2119"/>
                  </a:lnTo>
                  <a:lnTo>
                    <a:pt x="1113" y="2140"/>
                  </a:lnTo>
                  <a:lnTo>
                    <a:pt x="963" y="2140"/>
                  </a:lnTo>
                  <a:lnTo>
                    <a:pt x="899" y="2119"/>
                  </a:lnTo>
                  <a:lnTo>
                    <a:pt x="856" y="2097"/>
                  </a:lnTo>
                  <a:lnTo>
                    <a:pt x="856" y="2097"/>
                  </a:lnTo>
                  <a:lnTo>
                    <a:pt x="835" y="2055"/>
                  </a:lnTo>
                  <a:lnTo>
                    <a:pt x="835" y="1990"/>
                  </a:lnTo>
                  <a:lnTo>
                    <a:pt x="813" y="1819"/>
                  </a:lnTo>
                  <a:lnTo>
                    <a:pt x="835" y="1541"/>
                  </a:lnTo>
                  <a:lnTo>
                    <a:pt x="835" y="1541"/>
                  </a:lnTo>
                  <a:lnTo>
                    <a:pt x="835" y="1370"/>
                  </a:lnTo>
                  <a:lnTo>
                    <a:pt x="856" y="1263"/>
                  </a:lnTo>
                  <a:lnTo>
                    <a:pt x="877" y="1242"/>
                  </a:lnTo>
                  <a:lnTo>
                    <a:pt x="899" y="1242"/>
                  </a:lnTo>
                  <a:lnTo>
                    <a:pt x="899" y="1242"/>
                  </a:lnTo>
                  <a:close/>
                  <a:moveTo>
                    <a:pt x="6997" y="4815"/>
                  </a:moveTo>
                  <a:lnTo>
                    <a:pt x="6997" y="4815"/>
                  </a:lnTo>
                  <a:lnTo>
                    <a:pt x="6804" y="4815"/>
                  </a:lnTo>
                  <a:lnTo>
                    <a:pt x="6611" y="4857"/>
                  </a:lnTo>
                  <a:lnTo>
                    <a:pt x="6440" y="4900"/>
                  </a:lnTo>
                  <a:lnTo>
                    <a:pt x="6248" y="4964"/>
                  </a:lnTo>
                  <a:lnTo>
                    <a:pt x="6077" y="5029"/>
                  </a:lnTo>
                  <a:lnTo>
                    <a:pt x="5927" y="5114"/>
                  </a:lnTo>
                  <a:lnTo>
                    <a:pt x="5777" y="5221"/>
                  </a:lnTo>
                  <a:lnTo>
                    <a:pt x="5627" y="5350"/>
                  </a:lnTo>
                  <a:lnTo>
                    <a:pt x="5499" y="5478"/>
                  </a:lnTo>
                  <a:lnTo>
                    <a:pt x="5371" y="5606"/>
                  </a:lnTo>
                  <a:lnTo>
                    <a:pt x="5285" y="5756"/>
                  </a:lnTo>
                  <a:lnTo>
                    <a:pt x="5199" y="5927"/>
                  </a:lnTo>
                  <a:lnTo>
                    <a:pt x="5114" y="6098"/>
                  </a:lnTo>
                  <a:lnTo>
                    <a:pt x="5071" y="6291"/>
                  </a:lnTo>
                  <a:lnTo>
                    <a:pt x="5050" y="6483"/>
                  </a:lnTo>
                  <a:lnTo>
                    <a:pt x="5028" y="6676"/>
                  </a:lnTo>
                  <a:lnTo>
                    <a:pt x="5028" y="6676"/>
                  </a:lnTo>
                  <a:lnTo>
                    <a:pt x="5050" y="6869"/>
                  </a:lnTo>
                  <a:lnTo>
                    <a:pt x="5071" y="7061"/>
                  </a:lnTo>
                  <a:lnTo>
                    <a:pt x="5092" y="7232"/>
                  </a:lnTo>
                  <a:lnTo>
                    <a:pt x="5157" y="7404"/>
                  </a:lnTo>
                  <a:lnTo>
                    <a:pt x="5221" y="7575"/>
                  </a:lnTo>
                  <a:lnTo>
                    <a:pt x="5306" y="7724"/>
                  </a:lnTo>
                  <a:lnTo>
                    <a:pt x="5392" y="7874"/>
                  </a:lnTo>
                  <a:lnTo>
                    <a:pt x="5499" y="8024"/>
                  </a:lnTo>
                  <a:lnTo>
                    <a:pt x="5606" y="8152"/>
                  </a:lnTo>
                  <a:lnTo>
                    <a:pt x="5734" y="8259"/>
                  </a:lnTo>
                  <a:lnTo>
                    <a:pt x="5884" y="8345"/>
                  </a:lnTo>
                  <a:lnTo>
                    <a:pt x="6034" y="8431"/>
                  </a:lnTo>
                  <a:lnTo>
                    <a:pt x="6205" y="8495"/>
                  </a:lnTo>
                  <a:lnTo>
                    <a:pt x="6376" y="8537"/>
                  </a:lnTo>
                  <a:lnTo>
                    <a:pt x="6569" y="8559"/>
                  </a:lnTo>
                  <a:lnTo>
                    <a:pt x="6783" y="8559"/>
                  </a:lnTo>
                  <a:lnTo>
                    <a:pt x="6783" y="8559"/>
                  </a:lnTo>
                  <a:lnTo>
                    <a:pt x="6975" y="8559"/>
                  </a:lnTo>
                  <a:lnTo>
                    <a:pt x="7146" y="8516"/>
                  </a:lnTo>
                  <a:lnTo>
                    <a:pt x="7339" y="8473"/>
                  </a:lnTo>
                  <a:lnTo>
                    <a:pt x="7510" y="8409"/>
                  </a:lnTo>
                  <a:lnTo>
                    <a:pt x="7681" y="8345"/>
                  </a:lnTo>
                  <a:lnTo>
                    <a:pt x="7831" y="8259"/>
                  </a:lnTo>
                  <a:lnTo>
                    <a:pt x="7981" y="8152"/>
                  </a:lnTo>
                  <a:lnTo>
                    <a:pt x="8109" y="8045"/>
                  </a:lnTo>
                  <a:lnTo>
                    <a:pt x="8238" y="7917"/>
                  </a:lnTo>
                  <a:lnTo>
                    <a:pt x="8345" y="7767"/>
                  </a:lnTo>
                  <a:lnTo>
                    <a:pt x="8452" y="7617"/>
                  </a:lnTo>
                  <a:lnTo>
                    <a:pt x="8516" y="7468"/>
                  </a:lnTo>
                  <a:lnTo>
                    <a:pt x="8580" y="7297"/>
                  </a:lnTo>
                  <a:lnTo>
                    <a:pt x="8644" y="7125"/>
                  </a:lnTo>
                  <a:lnTo>
                    <a:pt x="8665" y="6933"/>
                  </a:lnTo>
                  <a:lnTo>
                    <a:pt x="8665" y="6740"/>
                  </a:lnTo>
                  <a:lnTo>
                    <a:pt x="8665" y="6740"/>
                  </a:lnTo>
                  <a:lnTo>
                    <a:pt x="8665" y="6548"/>
                  </a:lnTo>
                  <a:lnTo>
                    <a:pt x="8644" y="6355"/>
                  </a:lnTo>
                  <a:lnTo>
                    <a:pt x="8623" y="6163"/>
                  </a:lnTo>
                  <a:lnTo>
                    <a:pt x="8558" y="5991"/>
                  </a:lnTo>
                  <a:lnTo>
                    <a:pt x="8516" y="5820"/>
                  </a:lnTo>
                  <a:lnTo>
                    <a:pt x="8430" y="5670"/>
                  </a:lnTo>
                  <a:lnTo>
                    <a:pt x="8345" y="5521"/>
                  </a:lnTo>
                  <a:lnTo>
                    <a:pt x="8259" y="5371"/>
                  </a:lnTo>
                  <a:lnTo>
                    <a:pt x="8152" y="5243"/>
                  </a:lnTo>
                  <a:lnTo>
                    <a:pt x="8024" y="5136"/>
                  </a:lnTo>
                  <a:lnTo>
                    <a:pt x="7895" y="5050"/>
                  </a:lnTo>
                  <a:lnTo>
                    <a:pt x="7745" y="4964"/>
                  </a:lnTo>
                  <a:lnTo>
                    <a:pt x="7574" y="4900"/>
                  </a:lnTo>
                  <a:lnTo>
                    <a:pt x="7403" y="4857"/>
                  </a:lnTo>
                  <a:lnTo>
                    <a:pt x="7211" y="4815"/>
                  </a:lnTo>
                  <a:lnTo>
                    <a:pt x="6997" y="4815"/>
                  </a:lnTo>
                  <a:lnTo>
                    <a:pt x="6997" y="4815"/>
                  </a:lnTo>
                  <a:close/>
                  <a:moveTo>
                    <a:pt x="8131" y="6590"/>
                  </a:moveTo>
                  <a:lnTo>
                    <a:pt x="8131" y="6590"/>
                  </a:lnTo>
                  <a:lnTo>
                    <a:pt x="8109" y="6847"/>
                  </a:lnTo>
                  <a:lnTo>
                    <a:pt x="8088" y="7104"/>
                  </a:lnTo>
                  <a:lnTo>
                    <a:pt x="8045" y="7232"/>
                  </a:lnTo>
                  <a:lnTo>
                    <a:pt x="8002" y="7339"/>
                  </a:lnTo>
                  <a:lnTo>
                    <a:pt x="7938" y="7446"/>
                  </a:lnTo>
                  <a:lnTo>
                    <a:pt x="7852" y="7553"/>
                  </a:lnTo>
                  <a:lnTo>
                    <a:pt x="7852" y="7553"/>
                  </a:lnTo>
                  <a:lnTo>
                    <a:pt x="7745" y="7639"/>
                  </a:lnTo>
                  <a:lnTo>
                    <a:pt x="7638" y="7724"/>
                  </a:lnTo>
                  <a:lnTo>
                    <a:pt x="7403" y="7853"/>
                  </a:lnTo>
                  <a:lnTo>
                    <a:pt x="7146" y="7960"/>
                  </a:lnTo>
                  <a:lnTo>
                    <a:pt x="6868" y="8003"/>
                  </a:lnTo>
                  <a:lnTo>
                    <a:pt x="6868" y="8003"/>
                  </a:lnTo>
                  <a:lnTo>
                    <a:pt x="6718" y="8024"/>
                  </a:lnTo>
                  <a:lnTo>
                    <a:pt x="6569" y="8003"/>
                  </a:lnTo>
                  <a:lnTo>
                    <a:pt x="6440" y="8003"/>
                  </a:lnTo>
                  <a:lnTo>
                    <a:pt x="6333" y="7960"/>
                  </a:lnTo>
                  <a:lnTo>
                    <a:pt x="6205" y="7917"/>
                  </a:lnTo>
                  <a:lnTo>
                    <a:pt x="6119" y="7853"/>
                  </a:lnTo>
                  <a:lnTo>
                    <a:pt x="6012" y="7789"/>
                  </a:lnTo>
                  <a:lnTo>
                    <a:pt x="5927" y="7703"/>
                  </a:lnTo>
                  <a:lnTo>
                    <a:pt x="5863" y="7617"/>
                  </a:lnTo>
                  <a:lnTo>
                    <a:pt x="5798" y="7510"/>
                  </a:lnTo>
                  <a:lnTo>
                    <a:pt x="5691" y="7275"/>
                  </a:lnTo>
                  <a:lnTo>
                    <a:pt x="5649" y="7018"/>
                  </a:lnTo>
                  <a:lnTo>
                    <a:pt x="5606" y="6740"/>
                  </a:lnTo>
                  <a:lnTo>
                    <a:pt x="5606" y="6740"/>
                  </a:lnTo>
                  <a:lnTo>
                    <a:pt x="5606" y="6483"/>
                  </a:lnTo>
                  <a:lnTo>
                    <a:pt x="5649" y="6205"/>
                  </a:lnTo>
                  <a:lnTo>
                    <a:pt x="5691" y="6077"/>
                  </a:lnTo>
                  <a:lnTo>
                    <a:pt x="5734" y="5970"/>
                  </a:lnTo>
                  <a:lnTo>
                    <a:pt x="5798" y="5863"/>
                  </a:lnTo>
                  <a:lnTo>
                    <a:pt x="5905" y="5756"/>
                  </a:lnTo>
                  <a:lnTo>
                    <a:pt x="5905" y="5756"/>
                  </a:lnTo>
                  <a:lnTo>
                    <a:pt x="6119" y="5606"/>
                  </a:lnTo>
                  <a:lnTo>
                    <a:pt x="6355" y="5478"/>
                  </a:lnTo>
                  <a:lnTo>
                    <a:pt x="6611" y="5392"/>
                  </a:lnTo>
                  <a:lnTo>
                    <a:pt x="6868" y="5350"/>
                  </a:lnTo>
                  <a:lnTo>
                    <a:pt x="6868" y="5350"/>
                  </a:lnTo>
                  <a:lnTo>
                    <a:pt x="6997" y="5350"/>
                  </a:lnTo>
                  <a:lnTo>
                    <a:pt x="7146" y="5350"/>
                  </a:lnTo>
                  <a:lnTo>
                    <a:pt x="7275" y="5371"/>
                  </a:lnTo>
                  <a:lnTo>
                    <a:pt x="7382" y="5414"/>
                  </a:lnTo>
                  <a:lnTo>
                    <a:pt x="7510" y="5456"/>
                  </a:lnTo>
                  <a:lnTo>
                    <a:pt x="7617" y="5499"/>
                  </a:lnTo>
                  <a:lnTo>
                    <a:pt x="7703" y="5563"/>
                  </a:lnTo>
                  <a:lnTo>
                    <a:pt x="7810" y="5649"/>
                  </a:lnTo>
                  <a:lnTo>
                    <a:pt x="7895" y="5735"/>
                  </a:lnTo>
                  <a:lnTo>
                    <a:pt x="7959" y="5842"/>
                  </a:lnTo>
                  <a:lnTo>
                    <a:pt x="8024" y="5949"/>
                  </a:lnTo>
                  <a:lnTo>
                    <a:pt x="8066" y="6056"/>
                  </a:lnTo>
                  <a:lnTo>
                    <a:pt x="8109" y="6184"/>
                  </a:lnTo>
                  <a:lnTo>
                    <a:pt x="8131" y="6312"/>
                  </a:lnTo>
                  <a:lnTo>
                    <a:pt x="8131" y="6441"/>
                  </a:lnTo>
                  <a:lnTo>
                    <a:pt x="8131" y="6590"/>
                  </a:lnTo>
                  <a:lnTo>
                    <a:pt x="8131" y="6590"/>
                  </a:lnTo>
                  <a:close/>
                  <a:moveTo>
                    <a:pt x="4771" y="3552"/>
                  </a:moveTo>
                  <a:lnTo>
                    <a:pt x="4771" y="3552"/>
                  </a:lnTo>
                  <a:lnTo>
                    <a:pt x="4771" y="3488"/>
                  </a:lnTo>
                  <a:lnTo>
                    <a:pt x="4750" y="3445"/>
                  </a:lnTo>
                  <a:lnTo>
                    <a:pt x="4707" y="3403"/>
                  </a:lnTo>
                  <a:lnTo>
                    <a:pt x="4643" y="3381"/>
                  </a:lnTo>
                  <a:lnTo>
                    <a:pt x="4536" y="3338"/>
                  </a:lnTo>
                  <a:lnTo>
                    <a:pt x="4429" y="3317"/>
                  </a:lnTo>
                  <a:lnTo>
                    <a:pt x="4429" y="3317"/>
                  </a:lnTo>
                  <a:lnTo>
                    <a:pt x="4301" y="3296"/>
                  </a:lnTo>
                  <a:lnTo>
                    <a:pt x="4130" y="3296"/>
                  </a:lnTo>
                  <a:lnTo>
                    <a:pt x="4044" y="3317"/>
                  </a:lnTo>
                  <a:lnTo>
                    <a:pt x="3958" y="3338"/>
                  </a:lnTo>
                  <a:lnTo>
                    <a:pt x="3894" y="3381"/>
                  </a:lnTo>
                  <a:lnTo>
                    <a:pt x="3873" y="3445"/>
                  </a:lnTo>
                  <a:lnTo>
                    <a:pt x="3873" y="3445"/>
                  </a:lnTo>
                  <a:lnTo>
                    <a:pt x="3873" y="3509"/>
                  </a:lnTo>
                  <a:lnTo>
                    <a:pt x="3916" y="3574"/>
                  </a:lnTo>
                  <a:lnTo>
                    <a:pt x="3980" y="3616"/>
                  </a:lnTo>
                  <a:lnTo>
                    <a:pt x="4065" y="3638"/>
                  </a:lnTo>
                  <a:lnTo>
                    <a:pt x="4258" y="3659"/>
                  </a:lnTo>
                  <a:lnTo>
                    <a:pt x="4408" y="3659"/>
                  </a:lnTo>
                  <a:lnTo>
                    <a:pt x="4408" y="3659"/>
                  </a:lnTo>
                  <a:lnTo>
                    <a:pt x="4451" y="3659"/>
                  </a:lnTo>
                  <a:lnTo>
                    <a:pt x="4579" y="3659"/>
                  </a:lnTo>
                  <a:lnTo>
                    <a:pt x="4643" y="3638"/>
                  </a:lnTo>
                  <a:lnTo>
                    <a:pt x="4707" y="3638"/>
                  </a:lnTo>
                  <a:lnTo>
                    <a:pt x="4750" y="3595"/>
                  </a:lnTo>
                  <a:lnTo>
                    <a:pt x="4771" y="3552"/>
                  </a:lnTo>
                  <a:lnTo>
                    <a:pt x="4771" y="3552"/>
                  </a:lnTo>
                  <a:close/>
                  <a:moveTo>
                    <a:pt x="2011" y="3595"/>
                  </a:moveTo>
                  <a:lnTo>
                    <a:pt x="2011" y="3595"/>
                  </a:lnTo>
                  <a:lnTo>
                    <a:pt x="1990" y="3531"/>
                  </a:lnTo>
                  <a:lnTo>
                    <a:pt x="1947" y="3488"/>
                  </a:lnTo>
                  <a:lnTo>
                    <a:pt x="1904" y="3467"/>
                  </a:lnTo>
                  <a:lnTo>
                    <a:pt x="1840" y="3467"/>
                  </a:lnTo>
                  <a:lnTo>
                    <a:pt x="1712" y="3445"/>
                  </a:lnTo>
                  <a:lnTo>
                    <a:pt x="1583" y="3445"/>
                  </a:lnTo>
                  <a:lnTo>
                    <a:pt x="1583" y="3445"/>
                  </a:lnTo>
                  <a:lnTo>
                    <a:pt x="1477" y="3445"/>
                  </a:lnTo>
                  <a:lnTo>
                    <a:pt x="1305" y="3467"/>
                  </a:lnTo>
                  <a:lnTo>
                    <a:pt x="1241" y="3488"/>
                  </a:lnTo>
                  <a:lnTo>
                    <a:pt x="1198" y="3531"/>
                  </a:lnTo>
                  <a:lnTo>
                    <a:pt x="1177" y="3595"/>
                  </a:lnTo>
                  <a:lnTo>
                    <a:pt x="1177" y="3659"/>
                  </a:lnTo>
                  <a:lnTo>
                    <a:pt x="1177" y="3659"/>
                  </a:lnTo>
                  <a:lnTo>
                    <a:pt x="1220" y="3723"/>
                  </a:lnTo>
                  <a:lnTo>
                    <a:pt x="1263" y="3766"/>
                  </a:lnTo>
                  <a:lnTo>
                    <a:pt x="1305" y="3788"/>
                  </a:lnTo>
                  <a:lnTo>
                    <a:pt x="1370" y="3788"/>
                  </a:lnTo>
                  <a:lnTo>
                    <a:pt x="1519" y="3809"/>
                  </a:lnTo>
                  <a:lnTo>
                    <a:pt x="1626" y="3809"/>
                  </a:lnTo>
                  <a:lnTo>
                    <a:pt x="1626" y="3809"/>
                  </a:lnTo>
                  <a:lnTo>
                    <a:pt x="1755" y="3809"/>
                  </a:lnTo>
                  <a:lnTo>
                    <a:pt x="1904" y="3788"/>
                  </a:lnTo>
                  <a:lnTo>
                    <a:pt x="1969" y="3766"/>
                  </a:lnTo>
                  <a:lnTo>
                    <a:pt x="2011" y="3723"/>
                  </a:lnTo>
                  <a:lnTo>
                    <a:pt x="2033" y="3659"/>
                  </a:lnTo>
                  <a:lnTo>
                    <a:pt x="2011" y="3595"/>
                  </a:lnTo>
                  <a:lnTo>
                    <a:pt x="2011" y="3595"/>
                  </a:lnTo>
                  <a:close/>
                  <a:moveTo>
                    <a:pt x="4237" y="4708"/>
                  </a:moveTo>
                  <a:lnTo>
                    <a:pt x="4237" y="4708"/>
                  </a:lnTo>
                  <a:lnTo>
                    <a:pt x="4365" y="4686"/>
                  </a:lnTo>
                  <a:lnTo>
                    <a:pt x="4515" y="4665"/>
                  </a:lnTo>
                  <a:lnTo>
                    <a:pt x="4579" y="4643"/>
                  </a:lnTo>
                  <a:lnTo>
                    <a:pt x="4643" y="4601"/>
                  </a:lnTo>
                  <a:lnTo>
                    <a:pt x="4686" y="4558"/>
                  </a:lnTo>
                  <a:lnTo>
                    <a:pt x="4707" y="4494"/>
                  </a:lnTo>
                  <a:lnTo>
                    <a:pt x="4707" y="4494"/>
                  </a:lnTo>
                  <a:lnTo>
                    <a:pt x="4707" y="4451"/>
                  </a:lnTo>
                  <a:lnTo>
                    <a:pt x="4707" y="4408"/>
                  </a:lnTo>
                  <a:lnTo>
                    <a:pt x="4664" y="4387"/>
                  </a:lnTo>
                  <a:lnTo>
                    <a:pt x="4643" y="4365"/>
                  </a:lnTo>
                  <a:lnTo>
                    <a:pt x="4557" y="4344"/>
                  </a:lnTo>
                  <a:lnTo>
                    <a:pt x="4472" y="4323"/>
                  </a:lnTo>
                  <a:lnTo>
                    <a:pt x="4472" y="4323"/>
                  </a:lnTo>
                  <a:lnTo>
                    <a:pt x="4322" y="4323"/>
                  </a:lnTo>
                  <a:lnTo>
                    <a:pt x="4194" y="4344"/>
                  </a:lnTo>
                  <a:lnTo>
                    <a:pt x="4065" y="4408"/>
                  </a:lnTo>
                  <a:lnTo>
                    <a:pt x="4001" y="4451"/>
                  </a:lnTo>
                  <a:lnTo>
                    <a:pt x="3958" y="4515"/>
                  </a:lnTo>
                  <a:lnTo>
                    <a:pt x="3958" y="4558"/>
                  </a:lnTo>
                  <a:lnTo>
                    <a:pt x="3980" y="4579"/>
                  </a:lnTo>
                  <a:lnTo>
                    <a:pt x="4065" y="4643"/>
                  </a:lnTo>
                  <a:lnTo>
                    <a:pt x="4237" y="4708"/>
                  </a:lnTo>
                  <a:lnTo>
                    <a:pt x="4237" y="4708"/>
                  </a:lnTo>
                  <a:close/>
                  <a:moveTo>
                    <a:pt x="3274" y="3595"/>
                  </a:moveTo>
                  <a:lnTo>
                    <a:pt x="3274" y="3595"/>
                  </a:lnTo>
                  <a:lnTo>
                    <a:pt x="3295" y="3552"/>
                  </a:lnTo>
                  <a:lnTo>
                    <a:pt x="3274" y="3488"/>
                  </a:lnTo>
                  <a:lnTo>
                    <a:pt x="3231" y="3467"/>
                  </a:lnTo>
                  <a:lnTo>
                    <a:pt x="3188" y="3445"/>
                  </a:lnTo>
                  <a:lnTo>
                    <a:pt x="3081" y="3403"/>
                  </a:lnTo>
                  <a:lnTo>
                    <a:pt x="2974" y="3403"/>
                  </a:lnTo>
                  <a:lnTo>
                    <a:pt x="2974" y="3403"/>
                  </a:lnTo>
                  <a:lnTo>
                    <a:pt x="2717" y="3424"/>
                  </a:lnTo>
                  <a:lnTo>
                    <a:pt x="2589" y="3445"/>
                  </a:lnTo>
                  <a:lnTo>
                    <a:pt x="2546" y="3488"/>
                  </a:lnTo>
                  <a:lnTo>
                    <a:pt x="2504" y="3509"/>
                  </a:lnTo>
                  <a:lnTo>
                    <a:pt x="2504" y="3509"/>
                  </a:lnTo>
                  <a:lnTo>
                    <a:pt x="2482" y="3574"/>
                  </a:lnTo>
                  <a:lnTo>
                    <a:pt x="2482" y="3616"/>
                  </a:lnTo>
                  <a:lnTo>
                    <a:pt x="2504" y="3659"/>
                  </a:lnTo>
                  <a:lnTo>
                    <a:pt x="2525" y="3702"/>
                  </a:lnTo>
                  <a:lnTo>
                    <a:pt x="2632" y="3723"/>
                  </a:lnTo>
                  <a:lnTo>
                    <a:pt x="2739" y="3745"/>
                  </a:lnTo>
                  <a:lnTo>
                    <a:pt x="2739" y="3745"/>
                  </a:lnTo>
                  <a:lnTo>
                    <a:pt x="2867" y="3745"/>
                  </a:lnTo>
                  <a:lnTo>
                    <a:pt x="3038" y="3723"/>
                  </a:lnTo>
                  <a:lnTo>
                    <a:pt x="3188" y="3681"/>
                  </a:lnTo>
                  <a:lnTo>
                    <a:pt x="3231" y="3659"/>
                  </a:lnTo>
                  <a:lnTo>
                    <a:pt x="3274" y="3595"/>
                  </a:lnTo>
                  <a:lnTo>
                    <a:pt x="3274" y="3595"/>
                  </a:lnTo>
                  <a:close/>
                  <a:moveTo>
                    <a:pt x="4493" y="5307"/>
                  </a:moveTo>
                  <a:lnTo>
                    <a:pt x="4493" y="5307"/>
                  </a:lnTo>
                  <a:lnTo>
                    <a:pt x="4386" y="5307"/>
                  </a:lnTo>
                  <a:lnTo>
                    <a:pt x="4237" y="5328"/>
                  </a:lnTo>
                  <a:lnTo>
                    <a:pt x="4151" y="5350"/>
                  </a:lnTo>
                  <a:lnTo>
                    <a:pt x="4087" y="5392"/>
                  </a:lnTo>
                  <a:lnTo>
                    <a:pt x="4044" y="5435"/>
                  </a:lnTo>
                  <a:lnTo>
                    <a:pt x="4044" y="5478"/>
                  </a:lnTo>
                  <a:lnTo>
                    <a:pt x="4044" y="5478"/>
                  </a:lnTo>
                  <a:lnTo>
                    <a:pt x="4044" y="5542"/>
                  </a:lnTo>
                  <a:lnTo>
                    <a:pt x="4065" y="5585"/>
                  </a:lnTo>
                  <a:lnTo>
                    <a:pt x="4087" y="5628"/>
                  </a:lnTo>
                  <a:lnTo>
                    <a:pt x="4130" y="5628"/>
                  </a:lnTo>
                  <a:lnTo>
                    <a:pt x="4237" y="5649"/>
                  </a:lnTo>
                  <a:lnTo>
                    <a:pt x="4344" y="5649"/>
                  </a:lnTo>
                  <a:lnTo>
                    <a:pt x="4344" y="5649"/>
                  </a:lnTo>
                  <a:lnTo>
                    <a:pt x="4472" y="5649"/>
                  </a:lnTo>
                  <a:lnTo>
                    <a:pt x="4622" y="5606"/>
                  </a:lnTo>
                  <a:lnTo>
                    <a:pt x="4707" y="5585"/>
                  </a:lnTo>
                  <a:lnTo>
                    <a:pt x="4771" y="5563"/>
                  </a:lnTo>
                  <a:lnTo>
                    <a:pt x="4814" y="5499"/>
                  </a:lnTo>
                  <a:lnTo>
                    <a:pt x="4814" y="5435"/>
                  </a:lnTo>
                  <a:lnTo>
                    <a:pt x="4814" y="5435"/>
                  </a:lnTo>
                  <a:lnTo>
                    <a:pt x="4793" y="5392"/>
                  </a:lnTo>
                  <a:lnTo>
                    <a:pt x="4771" y="5350"/>
                  </a:lnTo>
                  <a:lnTo>
                    <a:pt x="4686" y="5328"/>
                  </a:lnTo>
                  <a:lnTo>
                    <a:pt x="4579" y="5307"/>
                  </a:lnTo>
                  <a:lnTo>
                    <a:pt x="4493" y="5307"/>
                  </a:lnTo>
                  <a:lnTo>
                    <a:pt x="4493" y="5307"/>
                  </a:lnTo>
                  <a:close/>
                  <a:moveTo>
                    <a:pt x="1562" y="5756"/>
                  </a:moveTo>
                  <a:lnTo>
                    <a:pt x="1562" y="5756"/>
                  </a:lnTo>
                  <a:lnTo>
                    <a:pt x="1626" y="5756"/>
                  </a:lnTo>
                  <a:lnTo>
                    <a:pt x="1755" y="5756"/>
                  </a:lnTo>
                  <a:lnTo>
                    <a:pt x="1926" y="5735"/>
                  </a:lnTo>
                  <a:lnTo>
                    <a:pt x="1969" y="5692"/>
                  </a:lnTo>
                  <a:lnTo>
                    <a:pt x="2011" y="5670"/>
                  </a:lnTo>
                  <a:lnTo>
                    <a:pt x="2011" y="5670"/>
                  </a:lnTo>
                  <a:lnTo>
                    <a:pt x="2011" y="5606"/>
                  </a:lnTo>
                  <a:lnTo>
                    <a:pt x="2011" y="5563"/>
                  </a:lnTo>
                  <a:lnTo>
                    <a:pt x="1990" y="5521"/>
                  </a:lnTo>
                  <a:lnTo>
                    <a:pt x="1947" y="5499"/>
                  </a:lnTo>
                  <a:lnTo>
                    <a:pt x="1840" y="5456"/>
                  </a:lnTo>
                  <a:lnTo>
                    <a:pt x="1733" y="5456"/>
                  </a:lnTo>
                  <a:lnTo>
                    <a:pt x="1733" y="5456"/>
                  </a:lnTo>
                  <a:lnTo>
                    <a:pt x="1605" y="5435"/>
                  </a:lnTo>
                  <a:lnTo>
                    <a:pt x="1455" y="5456"/>
                  </a:lnTo>
                  <a:lnTo>
                    <a:pt x="1305" y="5478"/>
                  </a:lnTo>
                  <a:lnTo>
                    <a:pt x="1241" y="5521"/>
                  </a:lnTo>
                  <a:lnTo>
                    <a:pt x="1198" y="5563"/>
                  </a:lnTo>
                  <a:lnTo>
                    <a:pt x="1198" y="5563"/>
                  </a:lnTo>
                  <a:lnTo>
                    <a:pt x="1177" y="5628"/>
                  </a:lnTo>
                  <a:lnTo>
                    <a:pt x="1198" y="5692"/>
                  </a:lnTo>
                  <a:lnTo>
                    <a:pt x="1220" y="5713"/>
                  </a:lnTo>
                  <a:lnTo>
                    <a:pt x="1284" y="5735"/>
                  </a:lnTo>
                  <a:lnTo>
                    <a:pt x="1434" y="5756"/>
                  </a:lnTo>
                  <a:lnTo>
                    <a:pt x="1562" y="5756"/>
                  </a:lnTo>
                  <a:lnTo>
                    <a:pt x="1562" y="5756"/>
                  </a:lnTo>
                  <a:close/>
                  <a:moveTo>
                    <a:pt x="1583" y="4793"/>
                  </a:moveTo>
                  <a:lnTo>
                    <a:pt x="1583" y="4793"/>
                  </a:lnTo>
                  <a:lnTo>
                    <a:pt x="1690" y="4793"/>
                  </a:lnTo>
                  <a:lnTo>
                    <a:pt x="1819" y="4750"/>
                  </a:lnTo>
                  <a:lnTo>
                    <a:pt x="1862" y="4708"/>
                  </a:lnTo>
                  <a:lnTo>
                    <a:pt x="1904" y="4665"/>
                  </a:lnTo>
                  <a:lnTo>
                    <a:pt x="1926" y="4622"/>
                  </a:lnTo>
                  <a:lnTo>
                    <a:pt x="1926" y="4558"/>
                  </a:lnTo>
                  <a:lnTo>
                    <a:pt x="1926" y="4558"/>
                  </a:lnTo>
                  <a:lnTo>
                    <a:pt x="1904" y="4515"/>
                  </a:lnTo>
                  <a:lnTo>
                    <a:pt x="1862" y="4494"/>
                  </a:lnTo>
                  <a:lnTo>
                    <a:pt x="1776" y="4451"/>
                  </a:lnTo>
                  <a:lnTo>
                    <a:pt x="1669" y="4451"/>
                  </a:lnTo>
                  <a:lnTo>
                    <a:pt x="1583" y="4451"/>
                  </a:lnTo>
                  <a:lnTo>
                    <a:pt x="1583" y="4451"/>
                  </a:lnTo>
                  <a:lnTo>
                    <a:pt x="1455" y="4472"/>
                  </a:lnTo>
                  <a:lnTo>
                    <a:pt x="1327" y="4494"/>
                  </a:lnTo>
                  <a:lnTo>
                    <a:pt x="1263" y="4515"/>
                  </a:lnTo>
                  <a:lnTo>
                    <a:pt x="1220" y="4536"/>
                  </a:lnTo>
                  <a:lnTo>
                    <a:pt x="1177" y="4579"/>
                  </a:lnTo>
                  <a:lnTo>
                    <a:pt x="1177" y="4665"/>
                  </a:lnTo>
                  <a:lnTo>
                    <a:pt x="1177" y="4665"/>
                  </a:lnTo>
                  <a:lnTo>
                    <a:pt x="1198" y="4708"/>
                  </a:lnTo>
                  <a:lnTo>
                    <a:pt x="1241" y="4729"/>
                  </a:lnTo>
                  <a:lnTo>
                    <a:pt x="1348" y="4793"/>
                  </a:lnTo>
                  <a:lnTo>
                    <a:pt x="1477" y="4793"/>
                  </a:lnTo>
                  <a:lnTo>
                    <a:pt x="1583" y="4793"/>
                  </a:lnTo>
                  <a:lnTo>
                    <a:pt x="1583" y="4793"/>
                  </a:lnTo>
                  <a:close/>
                  <a:moveTo>
                    <a:pt x="5884" y="4622"/>
                  </a:moveTo>
                  <a:lnTo>
                    <a:pt x="5884" y="4622"/>
                  </a:lnTo>
                  <a:lnTo>
                    <a:pt x="5927" y="4601"/>
                  </a:lnTo>
                  <a:lnTo>
                    <a:pt x="6034" y="4601"/>
                  </a:lnTo>
                  <a:lnTo>
                    <a:pt x="6141" y="4558"/>
                  </a:lnTo>
                  <a:lnTo>
                    <a:pt x="6184" y="4515"/>
                  </a:lnTo>
                  <a:lnTo>
                    <a:pt x="6205" y="4472"/>
                  </a:lnTo>
                  <a:lnTo>
                    <a:pt x="6205" y="4472"/>
                  </a:lnTo>
                  <a:lnTo>
                    <a:pt x="6205" y="4430"/>
                  </a:lnTo>
                  <a:lnTo>
                    <a:pt x="6205" y="4387"/>
                  </a:lnTo>
                  <a:lnTo>
                    <a:pt x="6162" y="4323"/>
                  </a:lnTo>
                  <a:lnTo>
                    <a:pt x="6098" y="4280"/>
                  </a:lnTo>
                  <a:lnTo>
                    <a:pt x="6012" y="4258"/>
                  </a:lnTo>
                  <a:lnTo>
                    <a:pt x="6012" y="4258"/>
                  </a:lnTo>
                  <a:lnTo>
                    <a:pt x="5863" y="4258"/>
                  </a:lnTo>
                  <a:lnTo>
                    <a:pt x="5691" y="4280"/>
                  </a:lnTo>
                  <a:lnTo>
                    <a:pt x="5606" y="4301"/>
                  </a:lnTo>
                  <a:lnTo>
                    <a:pt x="5542" y="4344"/>
                  </a:lnTo>
                  <a:lnTo>
                    <a:pt x="5499" y="4387"/>
                  </a:lnTo>
                  <a:lnTo>
                    <a:pt x="5478" y="4451"/>
                  </a:lnTo>
                  <a:lnTo>
                    <a:pt x="5478" y="4451"/>
                  </a:lnTo>
                  <a:lnTo>
                    <a:pt x="5478" y="4494"/>
                  </a:lnTo>
                  <a:lnTo>
                    <a:pt x="5520" y="4536"/>
                  </a:lnTo>
                  <a:lnTo>
                    <a:pt x="5563" y="4558"/>
                  </a:lnTo>
                  <a:lnTo>
                    <a:pt x="5627" y="4579"/>
                  </a:lnTo>
                  <a:lnTo>
                    <a:pt x="5884" y="4622"/>
                  </a:lnTo>
                  <a:lnTo>
                    <a:pt x="5884" y="4622"/>
                  </a:lnTo>
                  <a:close/>
                  <a:moveTo>
                    <a:pt x="6141" y="3445"/>
                  </a:moveTo>
                  <a:lnTo>
                    <a:pt x="6141" y="3445"/>
                  </a:lnTo>
                  <a:lnTo>
                    <a:pt x="6141" y="3381"/>
                  </a:lnTo>
                  <a:lnTo>
                    <a:pt x="6098" y="3338"/>
                  </a:lnTo>
                  <a:lnTo>
                    <a:pt x="6055" y="3317"/>
                  </a:lnTo>
                  <a:lnTo>
                    <a:pt x="6012" y="3296"/>
                  </a:lnTo>
                  <a:lnTo>
                    <a:pt x="5884" y="3296"/>
                  </a:lnTo>
                  <a:lnTo>
                    <a:pt x="5777" y="3296"/>
                  </a:lnTo>
                  <a:lnTo>
                    <a:pt x="5777" y="3296"/>
                  </a:lnTo>
                  <a:lnTo>
                    <a:pt x="5713" y="3296"/>
                  </a:lnTo>
                  <a:lnTo>
                    <a:pt x="5584" y="3317"/>
                  </a:lnTo>
                  <a:lnTo>
                    <a:pt x="5456" y="3360"/>
                  </a:lnTo>
                  <a:lnTo>
                    <a:pt x="5413" y="3381"/>
                  </a:lnTo>
                  <a:lnTo>
                    <a:pt x="5392" y="3403"/>
                  </a:lnTo>
                  <a:lnTo>
                    <a:pt x="5392" y="3403"/>
                  </a:lnTo>
                  <a:lnTo>
                    <a:pt x="5371" y="3445"/>
                  </a:lnTo>
                  <a:lnTo>
                    <a:pt x="5371" y="3509"/>
                  </a:lnTo>
                  <a:lnTo>
                    <a:pt x="5392" y="3552"/>
                  </a:lnTo>
                  <a:lnTo>
                    <a:pt x="5435" y="3574"/>
                  </a:lnTo>
                  <a:lnTo>
                    <a:pt x="5542" y="3595"/>
                  </a:lnTo>
                  <a:lnTo>
                    <a:pt x="5649" y="3616"/>
                  </a:lnTo>
                  <a:lnTo>
                    <a:pt x="5649" y="3616"/>
                  </a:lnTo>
                  <a:lnTo>
                    <a:pt x="5777" y="3616"/>
                  </a:lnTo>
                  <a:lnTo>
                    <a:pt x="5927" y="3595"/>
                  </a:lnTo>
                  <a:lnTo>
                    <a:pt x="5991" y="3595"/>
                  </a:lnTo>
                  <a:lnTo>
                    <a:pt x="6055" y="3552"/>
                  </a:lnTo>
                  <a:lnTo>
                    <a:pt x="6098" y="3509"/>
                  </a:lnTo>
                  <a:lnTo>
                    <a:pt x="6141" y="3445"/>
                  </a:lnTo>
                  <a:lnTo>
                    <a:pt x="6141" y="3445"/>
                  </a:lnTo>
                  <a:close/>
                  <a:moveTo>
                    <a:pt x="2910" y="4750"/>
                  </a:moveTo>
                  <a:lnTo>
                    <a:pt x="2910" y="4750"/>
                  </a:lnTo>
                  <a:lnTo>
                    <a:pt x="3017" y="4750"/>
                  </a:lnTo>
                  <a:lnTo>
                    <a:pt x="3145" y="4729"/>
                  </a:lnTo>
                  <a:lnTo>
                    <a:pt x="3210" y="4708"/>
                  </a:lnTo>
                  <a:lnTo>
                    <a:pt x="3274" y="4686"/>
                  </a:lnTo>
                  <a:lnTo>
                    <a:pt x="3317" y="4643"/>
                  </a:lnTo>
                  <a:lnTo>
                    <a:pt x="3317" y="4579"/>
                  </a:lnTo>
                  <a:lnTo>
                    <a:pt x="3317" y="4579"/>
                  </a:lnTo>
                  <a:lnTo>
                    <a:pt x="3295" y="4536"/>
                  </a:lnTo>
                  <a:lnTo>
                    <a:pt x="3274" y="4494"/>
                  </a:lnTo>
                  <a:lnTo>
                    <a:pt x="3167" y="4472"/>
                  </a:lnTo>
                  <a:lnTo>
                    <a:pt x="3060" y="4451"/>
                  </a:lnTo>
                  <a:lnTo>
                    <a:pt x="2974" y="4451"/>
                  </a:lnTo>
                  <a:lnTo>
                    <a:pt x="2974" y="4451"/>
                  </a:lnTo>
                  <a:lnTo>
                    <a:pt x="2867" y="4451"/>
                  </a:lnTo>
                  <a:lnTo>
                    <a:pt x="2717" y="4451"/>
                  </a:lnTo>
                  <a:lnTo>
                    <a:pt x="2653" y="4472"/>
                  </a:lnTo>
                  <a:lnTo>
                    <a:pt x="2610" y="4494"/>
                  </a:lnTo>
                  <a:lnTo>
                    <a:pt x="2568" y="4515"/>
                  </a:lnTo>
                  <a:lnTo>
                    <a:pt x="2546" y="4579"/>
                  </a:lnTo>
                  <a:lnTo>
                    <a:pt x="2546" y="4579"/>
                  </a:lnTo>
                  <a:lnTo>
                    <a:pt x="2568" y="4622"/>
                  </a:lnTo>
                  <a:lnTo>
                    <a:pt x="2589" y="4665"/>
                  </a:lnTo>
                  <a:lnTo>
                    <a:pt x="2696" y="4708"/>
                  </a:lnTo>
                  <a:lnTo>
                    <a:pt x="2824" y="4729"/>
                  </a:lnTo>
                  <a:lnTo>
                    <a:pt x="2910" y="4750"/>
                  </a:lnTo>
                  <a:lnTo>
                    <a:pt x="2910" y="4750"/>
                  </a:lnTo>
                  <a:close/>
                  <a:moveTo>
                    <a:pt x="3060" y="5692"/>
                  </a:moveTo>
                  <a:lnTo>
                    <a:pt x="3060" y="5692"/>
                  </a:lnTo>
                  <a:lnTo>
                    <a:pt x="3060" y="5713"/>
                  </a:lnTo>
                  <a:lnTo>
                    <a:pt x="3103" y="5713"/>
                  </a:lnTo>
                  <a:lnTo>
                    <a:pt x="3210" y="5670"/>
                  </a:lnTo>
                  <a:lnTo>
                    <a:pt x="3338" y="5628"/>
                  </a:lnTo>
                  <a:lnTo>
                    <a:pt x="3402" y="5585"/>
                  </a:lnTo>
                  <a:lnTo>
                    <a:pt x="3402" y="5585"/>
                  </a:lnTo>
                  <a:lnTo>
                    <a:pt x="3402" y="5521"/>
                  </a:lnTo>
                  <a:lnTo>
                    <a:pt x="3381" y="5478"/>
                  </a:lnTo>
                  <a:lnTo>
                    <a:pt x="3338" y="5456"/>
                  </a:lnTo>
                  <a:lnTo>
                    <a:pt x="3295" y="5414"/>
                  </a:lnTo>
                  <a:lnTo>
                    <a:pt x="3145" y="5392"/>
                  </a:lnTo>
                  <a:lnTo>
                    <a:pt x="3038" y="5392"/>
                  </a:lnTo>
                  <a:lnTo>
                    <a:pt x="3038" y="5392"/>
                  </a:lnTo>
                  <a:lnTo>
                    <a:pt x="2889" y="5414"/>
                  </a:lnTo>
                  <a:lnTo>
                    <a:pt x="2782" y="5435"/>
                  </a:lnTo>
                  <a:lnTo>
                    <a:pt x="2739" y="5478"/>
                  </a:lnTo>
                  <a:lnTo>
                    <a:pt x="2717" y="5542"/>
                  </a:lnTo>
                  <a:lnTo>
                    <a:pt x="2739" y="5606"/>
                  </a:lnTo>
                  <a:lnTo>
                    <a:pt x="2803" y="5649"/>
                  </a:lnTo>
                  <a:lnTo>
                    <a:pt x="2910" y="5692"/>
                  </a:lnTo>
                  <a:lnTo>
                    <a:pt x="3060" y="5692"/>
                  </a:lnTo>
                  <a:lnTo>
                    <a:pt x="3060" y="5692"/>
                  </a:lnTo>
                  <a:close/>
                  <a:moveTo>
                    <a:pt x="7382" y="6655"/>
                  </a:moveTo>
                  <a:lnTo>
                    <a:pt x="7382" y="6655"/>
                  </a:lnTo>
                  <a:lnTo>
                    <a:pt x="7232" y="6655"/>
                  </a:lnTo>
                  <a:lnTo>
                    <a:pt x="7104" y="6676"/>
                  </a:lnTo>
                  <a:lnTo>
                    <a:pt x="7039" y="6655"/>
                  </a:lnTo>
                  <a:lnTo>
                    <a:pt x="6997" y="6633"/>
                  </a:lnTo>
                  <a:lnTo>
                    <a:pt x="6975" y="6590"/>
                  </a:lnTo>
                  <a:lnTo>
                    <a:pt x="6954" y="6526"/>
                  </a:lnTo>
                  <a:lnTo>
                    <a:pt x="6954" y="6526"/>
                  </a:lnTo>
                  <a:lnTo>
                    <a:pt x="6954" y="6441"/>
                  </a:lnTo>
                  <a:lnTo>
                    <a:pt x="6954" y="6355"/>
                  </a:lnTo>
                  <a:lnTo>
                    <a:pt x="7018" y="6141"/>
                  </a:lnTo>
                  <a:lnTo>
                    <a:pt x="7061" y="5949"/>
                  </a:lnTo>
                  <a:lnTo>
                    <a:pt x="7039" y="5842"/>
                  </a:lnTo>
                  <a:lnTo>
                    <a:pt x="7018" y="5756"/>
                  </a:lnTo>
                  <a:lnTo>
                    <a:pt x="7018" y="5756"/>
                  </a:lnTo>
                  <a:lnTo>
                    <a:pt x="6954" y="5649"/>
                  </a:lnTo>
                  <a:lnTo>
                    <a:pt x="6847" y="5585"/>
                  </a:lnTo>
                  <a:lnTo>
                    <a:pt x="6783" y="5563"/>
                  </a:lnTo>
                  <a:lnTo>
                    <a:pt x="6718" y="5542"/>
                  </a:lnTo>
                  <a:lnTo>
                    <a:pt x="6654" y="5563"/>
                  </a:lnTo>
                  <a:lnTo>
                    <a:pt x="6590" y="5606"/>
                  </a:lnTo>
                  <a:lnTo>
                    <a:pt x="6590" y="5606"/>
                  </a:lnTo>
                  <a:lnTo>
                    <a:pt x="6547" y="5649"/>
                  </a:lnTo>
                  <a:lnTo>
                    <a:pt x="6526" y="5735"/>
                  </a:lnTo>
                  <a:lnTo>
                    <a:pt x="6505" y="5842"/>
                  </a:lnTo>
                  <a:lnTo>
                    <a:pt x="6505" y="5949"/>
                  </a:lnTo>
                  <a:lnTo>
                    <a:pt x="6505" y="6355"/>
                  </a:lnTo>
                  <a:lnTo>
                    <a:pt x="6505" y="6355"/>
                  </a:lnTo>
                  <a:lnTo>
                    <a:pt x="6462" y="6719"/>
                  </a:lnTo>
                  <a:lnTo>
                    <a:pt x="6462" y="6911"/>
                  </a:lnTo>
                  <a:lnTo>
                    <a:pt x="6483" y="6976"/>
                  </a:lnTo>
                  <a:lnTo>
                    <a:pt x="6526" y="7061"/>
                  </a:lnTo>
                  <a:lnTo>
                    <a:pt x="6526" y="7061"/>
                  </a:lnTo>
                  <a:lnTo>
                    <a:pt x="6590" y="7104"/>
                  </a:lnTo>
                  <a:lnTo>
                    <a:pt x="6676" y="7147"/>
                  </a:lnTo>
                  <a:lnTo>
                    <a:pt x="6783" y="7168"/>
                  </a:lnTo>
                  <a:lnTo>
                    <a:pt x="6890" y="7190"/>
                  </a:lnTo>
                  <a:lnTo>
                    <a:pt x="7275" y="7211"/>
                  </a:lnTo>
                  <a:lnTo>
                    <a:pt x="7275" y="7211"/>
                  </a:lnTo>
                  <a:lnTo>
                    <a:pt x="7339" y="7211"/>
                  </a:lnTo>
                  <a:lnTo>
                    <a:pt x="7489" y="7168"/>
                  </a:lnTo>
                  <a:lnTo>
                    <a:pt x="7574" y="7147"/>
                  </a:lnTo>
                  <a:lnTo>
                    <a:pt x="7638" y="7104"/>
                  </a:lnTo>
                  <a:lnTo>
                    <a:pt x="7703" y="7040"/>
                  </a:lnTo>
                  <a:lnTo>
                    <a:pt x="7724" y="6976"/>
                  </a:lnTo>
                  <a:lnTo>
                    <a:pt x="7724" y="6976"/>
                  </a:lnTo>
                  <a:lnTo>
                    <a:pt x="7724" y="6890"/>
                  </a:lnTo>
                  <a:lnTo>
                    <a:pt x="7724" y="6826"/>
                  </a:lnTo>
                  <a:lnTo>
                    <a:pt x="7681" y="6783"/>
                  </a:lnTo>
                  <a:lnTo>
                    <a:pt x="7638" y="6740"/>
                  </a:lnTo>
                  <a:lnTo>
                    <a:pt x="7510" y="6697"/>
                  </a:lnTo>
                  <a:lnTo>
                    <a:pt x="7382" y="6655"/>
                  </a:lnTo>
                  <a:lnTo>
                    <a:pt x="7382" y="6655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ruppieren 42"/>
          <p:cNvGrpSpPr/>
          <p:nvPr/>
        </p:nvGrpSpPr>
        <p:grpSpPr>
          <a:xfrm>
            <a:off x="8587962" y="4235095"/>
            <a:ext cx="892414" cy="841158"/>
            <a:chOff x="8587962" y="4235095"/>
            <a:chExt cx="892414" cy="841158"/>
          </a:xfrm>
        </p:grpSpPr>
        <p:sp>
          <p:nvSpPr>
            <p:cNvPr id="42" name="Abgerundete rechteckige Legende 41"/>
            <p:cNvSpPr/>
            <p:nvPr/>
          </p:nvSpPr>
          <p:spPr>
            <a:xfrm rot="5400000">
              <a:off x="8613590" y="4209467"/>
              <a:ext cx="841158" cy="892414"/>
            </a:xfrm>
            <a:prstGeom prst="wedgeRoundRectCallout">
              <a:avLst>
                <a:gd name="adj1" fmla="val -21704"/>
                <a:gd name="adj2" fmla="val 13052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err="1" smtClean="0"/>
            </a:p>
          </p:txBody>
        </p:sp>
        <p:sp>
          <p:nvSpPr>
            <p:cNvPr id="41" name="Google Shape;89;p7"/>
            <p:cNvSpPr/>
            <p:nvPr/>
          </p:nvSpPr>
          <p:spPr>
            <a:xfrm>
              <a:off x="8805688" y="4310766"/>
              <a:ext cx="513738" cy="689815"/>
            </a:xfrm>
            <a:custGeom>
              <a:avLst/>
              <a:gdLst/>
              <a:ahLst/>
              <a:cxnLst/>
              <a:rect l="l" t="t" r="r" b="b"/>
              <a:pathLst>
                <a:path w="6762" h="8902" extrusionOk="0">
                  <a:moveTo>
                    <a:pt x="1305" y="1092"/>
                  </a:moveTo>
                  <a:lnTo>
                    <a:pt x="1348" y="1135"/>
                  </a:lnTo>
                  <a:lnTo>
                    <a:pt x="1477" y="1263"/>
                  </a:lnTo>
                  <a:lnTo>
                    <a:pt x="1562" y="1434"/>
                  </a:lnTo>
                  <a:lnTo>
                    <a:pt x="1584" y="1499"/>
                  </a:lnTo>
                  <a:lnTo>
                    <a:pt x="1562" y="1541"/>
                  </a:lnTo>
                  <a:lnTo>
                    <a:pt x="1541" y="1541"/>
                  </a:lnTo>
                  <a:lnTo>
                    <a:pt x="1477" y="1520"/>
                  </a:lnTo>
                  <a:lnTo>
                    <a:pt x="1348" y="1370"/>
                  </a:lnTo>
                  <a:lnTo>
                    <a:pt x="1284" y="1306"/>
                  </a:lnTo>
                  <a:lnTo>
                    <a:pt x="1241" y="1220"/>
                  </a:lnTo>
                  <a:lnTo>
                    <a:pt x="1241" y="1156"/>
                  </a:lnTo>
                  <a:lnTo>
                    <a:pt x="1241" y="1113"/>
                  </a:lnTo>
                  <a:lnTo>
                    <a:pt x="1263" y="1092"/>
                  </a:lnTo>
                  <a:close/>
                  <a:moveTo>
                    <a:pt x="792" y="1734"/>
                  </a:moveTo>
                  <a:lnTo>
                    <a:pt x="856" y="1755"/>
                  </a:lnTo>
                  <a:lnTo>
                    <a:pt x="878" y="1798"/>
                  </a:lnTo>
                  <a:lnTo>
                    <a:pt x="899" y="1841"/>
                  </a:lnTo>
                  <a:lnTo>
                    <a:pt x="878" y="1862"/>
                  </a:lnTo>
                  <a:lnTo>
                    <a:pt x="856" y="1905"/>
                  </a:lnTo>
                  <a:lnTo>
                    <a:pt x="813" y="1905"/>
                  </a:lnTo>
                  <a:lnTo>
                    <a:pt x="749" y="1926"/>
                  </a:lnTo>
                  <a:lnTo>
                    <a:pt x="706" y="1905"/>
                  </a:lnTo>
                  <a:lnTo>
                    <a:pt x="685" y="1884"/>
                  </a:lnTo>
                  <a:lnTo>
                    <a:pt x="685" y="1841"/>
                  </a:lnTo>
                  <a:lnTo>
                    <a:pt x="728" y="1777"/>
                  </a:lnTo>
                  <a:lnTo>
                    <a:pt x="749" y="1755"/>
                  </a:lnTo>
                  <a:lnTo>
                    <a:pt x="792" y="1734"/>
                  </a:lnTo>
                  <a:close/>
                  <a:moveTo>
                    <a:pt x="2910" y="1670"/>
                  </a:moveTo>
                  <a:lnTo>
                    <a:pt x="2846" y="1712"/>
                  </a:lnTo>
                  <a:lnTo>
                    <a:pt x="2760" y="1755"/>
                  </a:lnTo>
                  <a:lnTo>
                    <a:pt x="2718" y="1819"/>
                  </a:lnTo>
                  <a:lnTo>
                    <a:pt x="2675" y="1884"/>
                  </a:lnTo>
                  <a:lnTo>
                    <a:pt x="2675" y="1926"/>
                  </a:lnTo>
                  <a:lnTo>
                    <a:pt x="2696" y="1969"/>
                  </a:lnTo>
                  <a:lnTo>
                    <a:pt x="2932" y="1969"/>
                  </a:lnTo>
                  <a:lnTo>
                    <a:pt x="3081" y="1991"/>
                  </a:lnTo>
                  <a:lnTo>
                    <a:pt x="3231" y="2033"/>
                  </a:lnTo>
                  <a:lnTo>
                    <a:pt x="3317" y="2033"/>
                  </a:lnTo>
                  <a:lnTo>
                    <a:pt x="3381" y="2012"/>
                  </a:lnTo>
                  <a:lnTo>
                    <a:pt x="3702" y="1969"/>
                  </a:lnTo>
                  <a:lnTo>
                    <a:pt x="4023" y="1948"/>
                  </a:lnTo>
                  <a:lnTo>
                    <a:pt x="4237" y="1948"/>
                  </a:lnTo>
                  <a:lnTo>
                    <a:pt x="4451" y="1926"/>
                  </a:lnTo>
                  <a:lnTo>
                    <a:pt x="4879" y="1905"/>
                  </a:lnTo>
                  <a:lnTo>
                    <a:pt x="5135" y="1905"/>
                  </a:lnTo>
                  <a:lnTo>
                    <a:pt x="5199" y="1884"/>
                  </a:lnTo>
                  <a:lnTo>
                    <a:pt x="5242" y="1862"/>
                  </a:lnTo>
                  <a:lnTo>
                    <a:pt x="5242" y="1819"/>
                  </a:lnTo>
                  <a:lnTo>
                    <a:pt x="5199" y="1755"/>
                  </a:lnTo>
                  <a:lnTo>
                    <a:pt x="5135" y="1712"/>
                  </a:lnTo>
                  <a:lnTo>
                    <a:pt x="5050" y="1691"/>
                  </a:lnTo>
                  <a:lnTo>
                    <a:pt x="4836" y="1691"/>
                  </a:lnTo>
                  <a:lnTo>
                    <a:pt x="4451" y="1734"/>
                  </a:lnTo>
                  <a:lnTo>
                    <a:pt x="4237" y="1755"/>
                  </a:lnTo>
                  <a:lnTo>
                    <a:pt x="4044" y="1755"/>
                  </a:lnTo>
                  <a:lnTo>
                    <a:pt x="3616" y="1734"/>
                  </a:lnTo>
                  <a:lnTo>
                    <a:pt x="3531" y="1755"/>
                  </a:lnTo>
                  <a:lnTo>
                    <a:pt x="3424" y="1777"/>
                  </a:lnTo>
                  <a:lnTo>
                    <a:pt x="3317" y="1798"/>
                  </a:lnTo>
                  <a:lnTo>
                    <a:pt x="3231" y="1798"/>
                  </a:lnTo>
                  <a:lnTo>
                    <a:pt x="3167" y="1777"/>
                  </a:lnTo>
                  <a:lnTo>
                    <a:pt x="3103" y="1734"/>
                  </a:lnTo>
                  <a:lnTo>
                    <a:pt x="3060" y="1691"/>
                  </a:lnTo>
                  <a:lnTo>
                    <a:pt x="2996" y="1670"/>
                  </a:lnTo>
                  <a:close/>
                  <a:moveTo>
                    <a:pt x="4707" y="2654"/>
                  </a:moveTo>
                  <a:lnTo>
                    <a:pt x="4451" y="2675"/>
                  </a:lnTo>
                  <a:lnTo>
                    <a:pt x="4279" y="2697"/>
                  </a:lnTo>
                  <a:lnTo>
                    <a:pt x="3809" y="2739"/>
                  </a:lnTo>
                  <a:lnTo>
                    <a:pt x="3573" y="2761"/>
                  </a:lnTo>
                  <a:lnTo>
                    <a:pt x="3359" y="2761"/>
                  </a:lnTo>
                  <a:lnTo>
                    <a:pt x="3124" y="2739"/>
                  </a:lnTo>
                  <a:lnTo>
                    <a:pt x="2910" y="2697"/>
                  </a:lnTo>
                  <a:lnTo>
                    <a:pt x="2803" y="2675"/>
                  </a:lnTo>
                  <a:lnTo>
                    <a:pt x="2696" y="2697"/>
                  </a:lnTo>
                  <a:lnTo>
                    <a:pt x="2482" y="2718"/>
                  </a:lnTo>
                  <a:lnTo>
                    <a:pt x="2397" y="2697"/>
                  </a:lnTo>
                  <a:lnTo>
                    <a:pt x="2290" y="2675"/>
                  </a:lnTo>
                  <a:lnTo>
                    <a:pt x="2097" y="2675"/>
                  </a:lnTo>
                  <a:lnTo>
                    <a:pt x="2033" y="2718"/>
                  </a:lnTo>
                  <a:lnTo>
                    <a:pt x="1990" y="2761"/>
                  </a:lnTo>
                  <a:lnTo>
                    <a:pt x="1969" y="2825"/>
                  </a:lnTo>
                  <a:lnTo>
                    <a:pt x="1990" y="2846"/>
                  </a:lnTo>
                  <a:lnTo>
                    <a:pt x="2012" y="2868"/>
                  </a:lnTo>
                  <a:lnTo>
                    <a:pt x="2140" y="2889"/>
                  </a:lnTo>
                  <a:lnTo>
                    <a:pt x="2247" y="2911"/>
                  </a:lnTo>
                  <a:lnTo>
                    <a:pt x="2504" y="2932"/>
                  </a:lnTo>
                  <a:lnTo>
                    <a:pt x="2974" y="2932"/>
                  </a:lnTo>
                  <a:lnTo>
                    <a:pt x="3210" y="2953"/>
                  </a:lnTo>
                  <a:lnTo>
                    <a:pt x="3424" y="2953"/>
                  </a:lnTo>
                  <a:lnTo>
                    <a:pt x="3873" y="2932"/>
                  </a:lnTo>
                  <a:lnTo>
                    <a:pt x="4322" y="2889"/>
                  </a:lnTo>
                  <a:lnTo>
                    <a:pt x="5028" y="2889"/>
                  </a:lnTo>
                  <a:lnTo>
                    <a:pt x="5093" y="2868"/>
                  </a:lnTo>
                  <a:lnTo>
                    <a:pt x="5135" y="2846"/>
                  </a:lnTo>
                  <a:lnTo>
                    <a:pt x="5135" y="2804"/>
                  </a:lnTo>
                  <a:lnTo>
                    <a:pt x="5114" y="2739"/>
                  </a:lnTo>
                  <a:lnTo>
                    <a:pt x="5050" y="2697"/>
                  </a:lnTo>
                  <a:lnTo>
                    <a:pt x="4943" y="2675"/>
                  </a:lnTo>
                  <a:lnTo>
                    <a:pt x="4707" y="2654"/>
                  </a:lnTo>
                  <a:close/>
                  <a:moveTo>
                    <a:pt x="3295" y="3424"/>
                  </a:moveTo>
                  <a:lnTo>
                    <a:pt x="3060" y="3467"/>
                  </a:lnTo>
                  <a:lnTo>
                    <a:pt x="2825" y="3531"/>
                  </a:lnTo>
                  <a:lnTo>
                    <a:pt x="2568" y="3574"/>
                  </a:lnTo>
                  <a:lnTo>
                    <a:pt x="2461" y="3595"/>
                  </a:lnTo>
                  <a:lnTo>
                    <a:pt x="2332" y="3574"/>
                  </a:lnTo>
                  <a:lnTo>
                    <a:pt x="2119" y="3531"/>
                  </a:lnTo>
                  <a:lnTo>
                    <a:pt x="1905" y="3531"/>
                  </a:lnTo>
                  <a:lnTo>
                    <a:pt x="1840" y="3553"/>
                  </a:lnTo>
                  <a:lnTo>
                    <a:pt x="1776" y="3595"/>
                  </a:lnTo>
                  <a:lnTo>
                    <a:pt x="1755" y="3617"/>
                  </a:lnTo>
                  <a:lnTo>
                    <a:pt x="1755" y="3638"/>
                  </a:lnTo>
                  <a:lnTo>
                    <a:pt x="1776" y="3681"/>
                  </a:lnTo>
                  <a:lnTo>
                    <a:pt x="1819" y="3702"/>
                  </a:lnTo>
                  <a:lnTo>
                    <a:pt x="1926" y="3766"/>
                  </a:lnTo>
                  <a:lnTo>
                    <a:pt x="2033" y="3788"/>
                  </a:lnTo>
                  <a:lnTo>
                    <a:pt x="2140" y="3831"/>
                  </a:lnTo>
                  <a:lnTo>
                    <a:pt x="2482" y="3831"/>
                  </a:lnTo>
                  <a:lnTo>
                    <a:pt x="2718" y="3788"/>
                  </a:lnTo>
                  <a:lnTo>
                    <a:pt x="3167" y="3681"/>
                  </a:lnTo>
                  <a:lnTo>
                    <a:pt x="3402" y="3659"/>
                  </a:lnTo>
                  <a:lnTo>
                    <a:pt x="3638" y="3638"/>
                  </a:lnTo>
                  <a:lnTo>
                    <a:pt x="3894" y="3659"/>
                  </a:lnTo>
                  <a:lnTo>
                    <a:pt x="4001" y="3681"/>
                  </a:lnTo>
                  <a:lnTo>
                    <a:pt x="4130" y="3681"/>
                  </a:lnTo>
                  <a:lnTo>
                    <a:pt x="4365" y="3638"/>
                  </a:lnTo>
                  <a:lnTo>
                    <a:pt x="4472" y="3638"/>
                  </a:lnTo>
                  <a:lnTo>
                    <a:pt x="4579" y="3659"/>
                  </a:lnTo>
                  <a:lnTo>
                    <a:pt x="4814" y="3745"/>
                  </a:lnTo>
                  <a:lnTo>
                    <a:pt x="4986" y="3745"/>
                  </a:lnTo>
                  <a:lnTo>
                    <a:pt x="5050" y="3702"/>
                  </a:lnTo>
                  <a:lnTo>
                    <a:pt x="5093" y="3659"/>
                  </a:lnTo>
                  <a:lnTo>
                    <a:pt x="5114" y="3595"/>
                  </a:lnTo>
                  <a:lnTo>
                    <a:pt x="5114" y="3553"/>
                  </a:lnTo>
                  <a:lnTo>
                    <a:pt x="5071" y="3488"/>
                  </a:lnTo>
                  <a:lnTo>
                    <a:pt x="4986" y="3467"/>
                  </a:lnTo>
                  <a:lnTo>
                    <a:pt x="4729" y="3467"/>
                  </a:lnTo>
                  <a:lnTo>
                    <a:pt x="4515" y="3424"/>
                  </a:lnTo>
                  <a:lnTo>
                    <a:pt x="4301" y="3424"/>
                  </a:lnTo>
                  <a:lnTo>
                    <a:pt x="4044" y="3446"/>
                  </a:lnTo>
                  <a:lnTo>
                    <a:pt x="3809" y="3424"/>
                  </a:lnTo>
                  <a:close/>
                  <a:moveTo>
                    <a:pt x="2632" y="4237"/>
                  </a:moveTo>
                  <a:lnTo>
                    <a:pt x="2397" y="4259"/>
                  </a:lnTo>
                  <a:lnTo>
                    <a:pt x="1947" y="4366"/>
                  </a:lnTo>
                  <a:lnTo>
                    <a:pt x="1776" y="4430"/>
                  </a:lnTo>
                  <a:lnTo>
                    <a:pt x="1648" y="4515"/>
                  </a:lnTo>
                  <a:lnTo>
                    <a:pt x="1626" y="4558"/>
                  </a:lnTo>
                  <a:lnTo>
                    <a:pt x="1626" y="4580"/>
                  </a:lnTo>
                  <a:lnTo>
                    <a:pt x="1712" y="4601"/>
                  </a:lnTo>
                  <a:lnTo>
                    <a:pt x="1840" y="4601"/>
                  </a:lnTo>
                  <a:lnTo>
                    <a:pt x="2119" y="4580"/>
                  </a:lnTo>
                  <a:lnTo>
                    <a:pt x="2375" y="4537"/>
                  </a:lnTo>
                  <a:lnTo>
                    <a:pt x="2653" y="4494"/>
                  </a:lnTo>
                  <a:lnTo>
                    <a:pt x="2932" y="4494"/>
                  </a:lnTo>
                  <a:lnTo>
                    <a:pt x="3188" y="4537"/>
                  </a:lnTo>
                  <a:lnTo>
                    <a:pt x="3295" y="4558"/>
                  </a:lnTo>
                  <a:lnTo>
                    <a:pt x="3424" y="4558"/>
                  </a:lnTo>
                  <a:lnTo>
                    <a:pt x="3680" y="4494"/>
                  </a:lnTo>
                  <a:lnTo>
                    <a:pt x="3809" y="4473"/>
                  </a:lnTo>
                  <a:lnTo>
                    <a:pt x="3937" y="4515"/>
                  </a:lnTo>
                  <a:lnTo>
                    <a:pt x="4108" y="4558"/>
                  </a:lnTo>
                  <a:lnTo>
                    <a:pt x="4536" y="4558"/>
                  </a:lnTo>
                  <a:lnTo>
                    <a:pt x="4729" y="4537"/>
                  </a:lnTo>
                  <a:lnTo>
                    <a:pt x="4814" y="4515"/>
                  </a:lnTo>
                  <a:lnTo>
                    <a:pt x="4921" y="4494"/>
                  </a:lnTo>
                  <a:lnTo>
                    <a:pt x="4964" y="4473"/>
                  </a:lnTo>
                  <a:lnTo>
                    <a:pt x="5007" y="4451"/>
                  </a:lnTo>
                  <a:lnTo>
                    <a:pt x="5007" y="4408"/>
                  </a:lnTo>
                  <a:lnTo>
                    <a:pt x="5007" y="4366"/>
                  </a:lnTo>
                  <a:lnTo>
                    <a:pt x="4986" y="4323"/>
                  </a:lnTo>
                  <a:lnTo>
                    <a:pt x="4943" y="4301"/>
                  </a:lnTo>
                  <a:lnTo>
                    <a:pt x="4836" y="4280"/>
                  </a:lnTo>
                  <a:lnTo>
                    <a:pt x="4386" y="4280"/>
                  </a:lnTo>
                  <a:lnTo>
                    <a:pt x="4151" y="4259"/>
                  </a:lnTo>
                  <a:lnTo>
                    <a:pt x="3937" y="4237"/>
                  </a:lnTo>
                  <a:lnTo>
                    <a:pt x="3702" y="4237"/>
                  </a:lnTo>
                  <a:lnTo>
                    <a:pt x="3488" y="4280"/>
                  </a:lnTo>
                  <a:lnTo>
                    <a:pt x="3402" y="4323"/>
                  </a:lnTo>
                  <a:lnTo>
                    <a:pt x="3188" y="4323"/>
                  </a:lnTo>
                  <a:lnTo>
                    <a:pt x="3081" y="4301"/>
                  </a:lnTo>
                  <a:lnTo>
                    <a:pt x="2867" y="4237"/>
                  </a:lnTo>
                  <a:close/>
                  <a:moveTo>
                    <a:pt x="2268" y="5050"/>
                  </a:moveTo>
                  <a:lnTo>
                    <a:pt x="2140" y="5072"/>
                  </a:lnTo>
                  <a:lnTo>
                    <a:pt x="2033" y="5114"/>
                  </a:lnTo>
                  <a:lnTo>
                    <a:pt x="1926" y="5157"/>
                  </a:lnTo>
                  <a:lnTo>
                    <a:pt x="1819" y="5200"/>
                  </a:lnTo>
                  <a:lnTo>
                    <a:pt x="1584" y="5200"/>
                  </a:lnTo>
                  <a:lnTo>
                    <a:pt x="1562" y="5221"/>
                  </a:lnTo>
                  <a:lnTo>
                    <a:pt x="1562" y="5243"/>
                  </a:lnTo>
                  <a:lnTo>
                    <a:pt x="1584" y="5264"/>
                  </a:lnTo>
                  <a:lnTo>
                    <a:pt x="1605" y="5307"/>
                  </a:lnTo>
                  <a:lnTo>
                    <a:pt x="1691" y="5328"/>
                  </a:lnTo>
                  <a:lnTo>
                    <a:pt x="1798" y="5328"/>
                  </a:lnTo>
                  <a:lnTo>
                    <a:pt x="1926" y="5307"/>
                  </a:lnTo>
                  <a:lnTo>
                    <a:pt x="2161" y="5243"/>
                  </a:lnTo>
                  <a:lnTo>
                    <a:pt x="2268" y="5221"/>
                  </a:lnTo>
                  <a:lnTo>
                    <a:pt x="2332" y="5221"/>
                  </a:lnTo>
                  <a:lnTo>
                    <a:pt x="2546" y="5264"/>
                  </a:lnTo>
                  <a:lnTo>
                    <a:pt x="2653" y="5286"/>
                  </a:lnTo>
                  <a:lnTo>
                    <a:pt x="2760" y="5286"/>
                  </a:lnTo>
                  <a:lnTo>
                    <a:pt x="2974" y="5243"/>
                  </a:lnTo>
                  <a:lnTo>
                    <a:pt x="3124" y="5200"/>
                  </a:lnTo>
                  <a:lnTo>
                    <a:pt x="3188" y="5179"/>
                  </a:lnTo>
                  <a:lnTo>
                    <a:pt x="3146" y="5136"/>
                  </a:lnTo>
                  <a:lnTo>
                    <a:pt x="3081" y="5093"/>
                  </a:lnTo>
                  <a:lnTo>
                    <a:pt x="2910" y="5093"/>
                  </a:lnTo>
                  <a:lnTo>
                    <a:pt x="2782" y="5114"/>
                  </a:lnTo>
                  <a:lnTo>
                    <a:pt x="2653" y="5136"/>
                  </a:lnTo>
                  <a:lnTo>
                    <a:pt x="2568" y="5114"/>
                  </a:lnTo>
                  <a:lnTo>
                    <a:pt x="2461" y="5093"/>
                  </a:lnTo>
                  <a:lnTo>
                    <a:pt x="2375" y="5072"/>
                  </a:lnTo>
                  <a:lnTo>
                    <a:pt x="2268" y="5050"/>
                  </a:lnTo>
                  <a:close/>
                  <a:moveTo>
                    <a:pt x="4515" y="6034"/>
                  </a:moveTo>
                  <a:lnTo>
                    <a:pt x="4558" y="6120"/>
                  </a:lnTo>
                  <a:lnTo>
                    <a:pt x="4579" y="6270"/>
                  </a:lnTo>
                  <a:lnTo>
                    <a:pt x="4579" y="6313"/>
                  </a:lnTo>
                  <a:lnTo>
                    <a:pt x="4558" y="6377"/>
                  </a:lnTo>
                  <a:lnTo>
                    <a:pt x="4536" y="6398"/>
                  </a:lnTo>
                  <a:lnTo>
                    <a:pt x="4451" y="6398"/>
                  </a:lnTo>
                  <a:lnTo>
                    <a:pt x="4429" y="6377"/>
                  </a:lnTo>
                  <a:lnTo>
                    <a:pt x="4408" y="6334"/>
                  </a:lnTo>
                  <a:lnTo>
                    <a:pt x="4451" y="6206"/>
                  </a:lnTo>
                  <a:lnTo>
                    <a:pt x="4493" y="6077"/>
                  </a:lnTo>
                  <a:lnTo>
                    <a:pt x="4515" y="6034"/>
                  </a:lnTo>
                  <a:close/>
                  <a:moveTo>
                    <a:pt x="5627" y="5478"/>
                  </a:moveTo>
                  <a:lnTo>
                    <a:pt x="5585" y="5500"/>
                  </a:lnTo>
                  <a:lnTo>
                    <a:pt x="5520" y="5542"/>
                  </a:lnTo>
                  <a:lnTo>
                    <a:pt x="5478" y="5606"/>
                  </a:lnTo>
                  <a:lnTo>
                    <a:pt x="5478" y="5692"/>
                  </a:lnTo>
                  <a:lnTo>
                    <a:pt x="5478" y="5756"/>
                  </a:lnTo>
                  <a:lnTo>
                    <a:pt x="5478" y="5842"/>
                  </a:lnTo>
                  <a:lnTo>
                    <a:pt x="5499" y="5992"/>
                  </a:lnTo>
                  <a:lnTo>
                    <a:pt x="5499" y="6077"/>
                  </a:lnTo>
                  <a:lnTo>
                    <a:pt x="5478" y="6141"/>
                  </a:lnTo>
                  <a:lnTo>
                    <a:pt x="5435" y="6184"/>
                  </a:lnTo>
                  <a:lnTo>
                    <a:pt x="5392" y="6227"/>
                  </a:lnTo>
                  <a:lnTo>
                    <a:pt x="5306" y="6291"/>
                  </a:lnTo>
                  <a:lnTo>
                    <a:pt x="5264" y="6313"/>
                  </a:lnTo>
                  <a:lnTo>
                    <a:pt x="5242" y="6355"/>
                  </a:lnTo>
                  <a:lnTo>
                    <a:pt x="5242" y="6420"/>
                  </a:lnTo>
                  <a:lnTo>
                    <a:pt x="5264" y="6484"/>
                  </a:lnTo>
                  <a:lnTo>
                    <a:pt x="5306" y="6527"/>
                  </a:lnTo>
                  <a:lnTo>
                    <a:pt x="5371" y="6548"/>
                  </a:lnTo>
                  <a:lnTo>
                    <a:pt x="5435" y="6569"/>
                  </a:lnTo>
                  <a:lnTo>
                    <a:pt x="5499" y="6591"/>
                  </a:lnTo>
                  <a:lnTo>
                    <a:pt x="5542" y="6655"/>
                  </a:lnTo>
                  <a:lnTo>
                    <a:pt x="5563" y="6698"/>
                  </a:lnTo>
                  <a:lnTo>
                    <a:pt x="5563" y="6762"/>
                  </a:lnTo>
                  <a:lnTo>
                    <a:pt x="5606" y="6826"/>
                  </a:lnTo>
                  <a:lnTo>
                    <a:pt x="5649" y="6869"/>
                  </a:lnTo>
                  <a:lnTo>
                    <a:pt x="5692" y="6890"/>
                  </a:lnTo>
                  <a:lnTo>
                    <a:pt x="5734" y="6912"/>
                  </a:lnTo>
                  <a:lnTo>
                    <a:pt x="5820" y="6912"/>
                  </a:lnTo>
                  <a:lnTo>
                    <a:pt x="5863" y="6869"/>
                  </a:lnTo>
                  <a:lnTo>
                    <a:pt x="5906" y="6826"/>
                  </a:lnTo>
                  <a:lnTo>
                    <a:pt x="5927" y="6783"/>
                  </a:lnTo>
                  <a:lnTo>
                    <a:pt x="5948" y="6698"/>
                  </a:lnTo>
                  <a:lnTo>
                    <a:pt x="5927" y="6633"/>
                  </a:lnTo>
                  <a:lnTo>
                    <a:pt x="5927" y="6548"/>
                  </a:lnTo>
                  <a:lnTo>
                    <a:pt x="5927" y="6462"/>
                  </a:lnTo>
                  <a:lnTo>
                    <a:pt x="5970" y="6441"/>
                  </a:lnTo>
                  <a:lnTo>
                    <a:pt x="5991" y="6398"/>
                  </a:lnTo>
                  <a:lnTo>
                    <a:pt x="6077" y="6355"/>
                  </a:lnTo>
                  <a:lnTo>
                    <a:pt x="6141" y="6248"/>
                  </a:lnTo>
                  <a:lnTo>
                    <a:pt x="6162" y="6206"/>
                  </a:lnTo>
                  <a:lnTo>
                    <a:pt x="6162" y="6141"/>
                  </a:lnTo>
                  <a:lnTo>
                    <a:pt x="6141" y="6099"/>
                  </a:lnTo>
                  <a:lnTo>
                    <a:pt x="6120" y="6056"/>
                  </a:lnTo>
                  <a:lnTo>
                    <a:pt x="6055" y="6034"/>
                  </a:lnTo>
                  <a:lnTo>
                    <a:pt x="5991" y="6013"/>
                  </a:lnTo>
                  <a:lnTo>
                    <a:pt x="5884" y="5970"/>
                  </a:lnTo>
                  <a:lnTo>
                    <a:pt x="5863" y="5949"/>
                  </a:lnTo>
                  <a:lnTo>
                    <a:pt x="5841" y="5927"/>
                  </a:lnTo>
                  <a:lnTo>
                    <a:pt x="5820" y="5713"/>
                  </a:lnTo>
                  <a:lnTo>
                    <a:pt x="5777" y="5585"/>
                  </a:lnTo>
                  <a:lnTo>
                    <a:pt x="5713" y="5500"/>
                  </a:lnTo>
                  <a:lnTo>
                    <a:pt x="5670" y="5478"/>
                  </a:lnTo>
                  <a:close/>
                  <a:moveTo>
                    <a:pt x="4408" y="5307"/>
                  </a:moveTo>
                  <a:lnTo>
                    <a:pt x="4344" y="5328"/>
                  </a:lnTo>
                  <a:lnTo>
                    <a:pt x="4301" y="5371"/>
                  </a:lnTo>
                  <a:lnTo>
                    <a:pt x="4258" y="5435"/>
                  </a:lnTo>
                  <a:lnTo>
                    <a:pt x="4194" y="5564"/>
                  </a:lnTo>
                  <a:lnTo>
                    <a:pt x="4151" y="5735"/>
                  </a:lnTo>
                  <a:lnTo>
                    <a:pt x="4108" y="6120"/>
                  </a:lnTo>
                  <a:lnTo>
                    <a:pt x="4087" y="6270"/>
                  </a:lnTo>
                  <a:lnTo>
                    <a:pt x="4066" y="6398"/>
                  </a:lnTo>
                  <a:lnTo>
                    <a:pt x="4023" y="6462"/>
                  </a:lnTo>
                  <a:lnTo>
                    <a:pt x="3980" y="6527"/>
                  </a:lnTo>
                  <a:lnTo>
                    <a:pt x="3894" y="6591"/>
                  </a:lnTo>
                  <a:lnTo>
                    <a:pt x="3787" y="6633"/>
                  </a:lnTo>
                  <a:lnTo>
                    <a:pt x="3723" y="6676"/>
                  </a:lnTo>
                  <a:lnTo>
                    <a:pt x="3680" y="6740"/>
                  </a:lnTo>
                  <a:lnTo>
                    <a:pt x="3659" y="6783"/>
                  </a:lnTo>
                  <a:lnTo>
                    <a:pt x="3638" y="6826"/>
                  </a:lnTo>
                  <a:lnTo>
                    <a:pt x="3638" y="6869"/>
                  </a:lnTo>
                  <a:lnTo>
                    <a:pt x="3659" y="6890"/>
                  </a:lnTo>
                  <a:lnTo>
                    <a:pt x="3723" y="6933"/>
                  </a:lnTo>
                  <a:lnTo>
                    <a:pt x="3787" y="6976"/>
                  </a:lnTo>
                  <a:lnTo>
                    <a:pt x="3852" y="7061"/>
                  </a:lnTo>
                  <a:lnTo>
                    <a:pt x="3873" y="7126"/>
                  </a:lnTo>
                  <a:lnTo>
                    <a:pt x="3873" y="7190"/>
                  </a:lnTo>
                  <a:lnTo>
                    <a:pt x="3830" y="7318"/>
                  </a:lnTo>
                  <a:lnTo>
                    <a:pt x="3809" y="7425"/>
                  </a:lnTo>
                  <a:lnTo>
                    <a:pt x="3787" y="7554"/>
                  </a:lnTo>
                  <a:lnTo>
                    <a:pt x="3787" y="7618"/>
                  </a:lnTo>
                  <a:lnTo>
                    <a:pt x="3787" y="7682"/>
                  </a:lnTo>
                  <a:lnTo>
                    <a:pt x="3830" y="7725"/>
                  </a:lnTo>
                  <a:lnTo>
                    <a:pt x="3873" y="7746"/>
                  </a:lnTo>
                  <a:lnTo>
                    <a:pt x="3980" y="7746"/>
                  </a:lnTo>
                  <a:lnTo>
                    <a:pt x="4087" y="7682"/>
                  </a:lnTo>
                  <a:lnTo>
                    <a:pt x="4172" y="7596"/>
                  </a:lnTo>
                  <a:lnTo>
                    <a:pt x="4237" y="7532"/>
                  </a:lnTo>
                  <a:lnTo>
                    <a:pt x="4279" y="7468"/>
                  </a:lnTo>
                  <a:lnTo>
                    <a:pt x="4279" y="7382"/>
                  </a:lnTo>
                  <a:lnTo>
                    <a:pt x="4301" y="7233"/>
                  </a:lnTo>
                  <a:lnTo>
                    <a:pt x="4301" y="7061"/>
                  </a:lnTo>
                  <a:lnTo>
                    <a:pt x="4322" y="6976"/>
                  </a:lnTo>
                  <a:lnTo>
                    <a:pt x="4365" y="6912"/>
                  </a:lnTo>
                  <a:lnTo>
                    <a:pt x="4451" y="6826"/>
                  </a:lnTo>
                  <a:lnTo>
                    <a:pt x="4558" y="6762"/>
                  </a:lnTo>
                  <a:lnTo>
                    <a:pt x="4600" y="6740"/>
                  </a:lnTo>
                  <a:lnTo>
                    <a:pt x="4665" y="6740"/>
                  </a:lnTo>
                  <a:lnTo>
                    <a:pt x="4707" y="6762"/>
                  </a:lnTo>
                  <a:lnTo>
                    <a:pt x="4772" y="6805"/>
                  </a:lnTo>
                  <a:lnTo>
                    <a:pt x="4793" y="6847"/>
                  </a:lnTo>
                  <a:lnTo>
                    <a:pt x="4836" y="6912"/>
                  </a:lnTo>
                  <a:lnTo>
                    <a:pt x="4857" y="7083"/>
                  </a:lnTo>
                  <a:lnTo>
                    <a:pt x="4900" y="7233"/>
                  </a:lnTo>
                  <a:lnTo>
                    <a:pt x="4943" y="7382"/>
                  </a:lnTo>
                  <a:lnTo>
                    <a:pt x="5007" y="7489"/>
                  </a:lnTo>
                  <a:lnTo>
                    <a:pt x="5028" y="7511"/>
                  </a:lnTo>
                  <a:lnTo>
                    <a:pt x="5071" y="7532"/>
                  </a:lnTo>
                  <a:lnTo>
                    <a:pt x="5135" y="7532"/>
                  </a:lnTo>
                  <a:lnTo>
                    <a:pt x="5264" y="7447"/>
                  </a:lnTo>
                  <a:lnTo>
                    <a:pt x="5328" y="7361"/>
                  </a:lnTo>
                  <a:lnTo>
                    <a:pt x="5371" y="7275"/>
                  </a:lnTo>
                  <a:lnTo>
                    <a:pt x="5371" y="7168"/>
                  </a:lnTo>
                  <a:lnTo>
                    <a:pt x="5328" y="7040"/>
                  </a:lnTo>
                  <a:lnTo>
                    <a:pt x="5285" y="6912"/>
                  </a:lnTo>
                  <a:lnTo>
                    <a:pt x="5242" y="6783"/>
                  </a:lnTo>
                  <a:lnTo>
                    <a:pt x="5178" y="6676"/>
                  </a:lnTo>
                  <a:lnTo>
                    <a:pt x="5135" y="6548"/>
                  </a:lnTo>
                  <a:lnTo>
                    <a:pt x="5135" y="6398"/>
                  </a:lnTo>
                  <a:lnTo>
                    <a:pt x="5114" y="6334"/>
                  </a:lnTo>
                  <a:lnTo>
                    <a:pt x="5093" y="6248"/>
                  </a:lnTo>
                  <a:lnTo>
                    <a:pt x="5050" y="6206"/>
                  </a:lnTo>
                  <a:lnTo>
                    <a:pt x="4986" y="6141"/>
                  </a:lnTo>
                  <a:lnTo>
                    <a:pt x="4943" y="6034"/>
                  </a:lnTo>
                  <a:lnTo>
                    <a:pt x="4900" y="5927"/>
                  </a:lnTo>
                  <a:lnTo>
                    <a:pt x="4793" y="5649"/>
                  </a:lnTo>
                  <a:lnTo>
                    <a:pt x="4750" y="5521"/>
                  </a:lnTo>
                  <a:lnTo>
                    <a:pt x="4665" y="5414"/>
                  </a:lnTo>
                  <a:lnTo>
                    <a:pt x="4579" y="5328"/>
                  </a:lnTo>
                  <a:lnTo>
                    <a:pt x="4536" y="5307"/>
                  </a:lnTo>
                  <a:close/>
                  <a:moveTo>
                    <a:pt x="2632" y="429"/>
                  </a:moveTo>
                  <a:lnTo>
                    <a:pt x="2889" y="450"/>
                  </a:lnTo>
                  <a:lnTo>
                    <a:pt x="3124" y="472"/>
                  </a:lnTo>
                  <a:lnTo>
                    <a:pt x="3702" y="472"/>
                  </a:lnTo>
                  <a:lnTo>
                    <a:pt x="4258" y="514"/>
                  </a:lnTo>
                  <a:lnTo>
                    <a:pt x="4793" y="536"/>
                  </a:lnTo>
                  <a:lnTo>
                    <a:pt x="5306" y="557"/>
                  </a:lnTo>
                  <a:lnTo>
                    <a:pt x="5820" y="600"/>
                  </a:lnTo>
                  <a:lnTo>
                    <a:pt x="5970" y="600"/>
                  </a:lnTo>
                  <a:lnTo>
                    <a:pt x="6077" y="621"/>
                  </a:lnTo>
                  <a:lnTo>
                    <a:pt x="6098" y="621"/>
                  </a:lnTo>
                  <a:lnTo>
                    <a:pt x="6141" y="664"/>
                  </a:lnTo>
                  <a:lnTo>
                    <a:pt x="6162" y="707"/>
                  </a:lnTo>
                  <a:lnTo>
                    <a:pt x="6184" y="771"/>
                  </a:lnTo>
                  <a:lnTo>
                    <a:pt x="6205" y="1006"/>
                  </a:lnTo>
                  <a:lnTo>
                    <a:pt x="6226" y="1263"/>
                  </a:lnTo>
                  <a:lnTo>
                    <a:pt x="6205" y="1777"/>
                  </a:lnTo>
                  <a:lnTo>
                    <a:pt x="6226" y="2354"/>
                  </a:lnTo>
                  <a:lnTo>
                    <a:pt x="6248" y="2932"/>
                  </a:lnTo>
                  <a:lnTo>
                    <a:pt x="6248" y="5542"/>
                  </a:lnTo>
                  <a:lnTo>
                    <a:pt x="6269" y="6869"/>
                  </a:lnTo>
                  <a:lnTo>
                    <a:pt x="6291" y="7511"/>
                  </a:lnTo>
                  <a:lnTo>
                    <a:pt x="6269" y="7832"/>
                  </a:lnTo>
                  <a:lnTo>
                    <a:pt x="6248" y="7981"/>
                  </a:lnTo>
                  <a:lnTo>
                    <a:pt x="6205" y="8153"/>
                  </a:lnTo>
                  <a:lnTo>
                    <a:pt x="6184" y="8174"/>
                  </a:lnTo>
                  <a:lnTo>
                    <a:pt x="6141" y="8195"/>
                  </a:lnTo>
                  <a:lnTo>
                    <a:pt x="6055" y="8238"/>
                  </a:lnTo>
                  <a:lnTo>
                    <a:pt x="5906" y="8260"/>
                  </a:lnTo>
                  <a:lnTo>
                    <a:pt x="5413" y="8260"/>
                  </a:lnTo>
                  <a:lnTo>
                    <a:pt x="5199" y="8238"/>
                  </a:lnTo>
                  <a:lnTo>
                    <a:pt x="4857" y="8217"/>
                  </a:lnTo>
                  <a:lnTo>
                    <a:pt x="4515" y="8217"/>
                  </a:lnTo>
                  <a:lnTo>
                    <a:pt x="3830" y="8260"/>
                  </a:lnTo>
                  <a:lnTo>
                    <a:pt x="3167" y="8281"/>
                  </a:lnTo>
                  <a:lnTo>
                    <a:pt x="2504" y="8302"/>
                  </a:lnTo>
                  <a:lnTo>
                    <a:pt x="2268" y="8324"/>
                  </a:lnTo>
                  <a:lnTo>
                    <a:pt x="2119" y="8324"/>
                  </a:lnTo>
                  <a:lnTo>
                    <a:pt x="2076" y="8302"/>
                  </a:lnTo>
                  <a:lnTo>
                    <a:pt x="2033" y="8281"/>
                  </a:lnTo>
                  <a:lnTo>
                    <a:pt x="2012" y="8217"/>
                  </a:lnTo>
                  <a:lnTo>
                    <a:pt x="2012" y="8153"/>
                  </a:lnTo>
                  <a:lnTo>
                    <a:pt x="1990" y="8110"/>
                  </a:lnTo>
                  <a:lnTo>
                    <a:pt x="1969" y="8088"/>
                  </a:lnTo>
                  <a:lnTo>
                    <a:pt x="1883" y="8088"/>
                  </a:lnTo>
                  <a:lnTo>
                    <a:pt x="1798" y="8153"/>
                  </a:lnTo>
                  <a:lnTo>
                    <a:pt x="1626" y="8302"/>
                  </a:lnTo>
                  <a:lnTo>
                    <a:pt x="1541" y="8367"/>
                  </a:lnTo>
                  <a:lnTo>
                    <a:pt x="1455" y="8388"/>
                  </a:lnTo>
                  <a:lnTo>
                    <a:pt x="1412" y="8388"/>
                  </a:lnTo>
                  <a:lnTo>
                    <a:pt x="1391" y="8367"/>
                  </a:lnTo>
                  <a:lnTo>
                    <a:pt x="1348" y="8345"/>
                  </a:lnTo>
                  <a:lnTo>
                    <a:pt x="1327" y="8281"/>
                  </a:lnTo>
                  <a:lnTo>
                    <a:pt x="1327" y="8217"/>
                  </a:lnTo>
                  <a:lnTo>
                    <a:pt x="1348" y="8131"/>
                  </a:lnTo>
                  <a:lnTo>
                    <a:pt x="1348" y="8110"/>
                  </a:lnTo>
                  <a:lnTo>
                    <a:pt x="1348" y="8067"/>
                  </a:lnTo>
                  <a:lnTo>
                    <a:pt x="1327" y="8067"/>
                  </a:lnTo>
                  <a:lnTo>
                    <a:pt x="1263" y="8046"/>
                  </a:lnTo>
                  <a:lnTo>
                    <a:pt x="1220" y="8067"/>
                  </a:lnTo>
                  <a:lnTo>
                    <a:pt x="1177" y="8110"/>
                  </a:lnTo>
                  <a:lnTo>
                    <a:pt x="1092" y="8217"/>
                  </a:lnTo>
                  <a:lnTo>
                    <a:pt x="1006" y="8324"/>
                  </a:lnTo>
                  <a:lnTo>
                    <a:pt x="963" y="8367"/>
                  </a:lnTo>
                  <a:lnTo>
                    <a:pt x="920" y="8409"/>
                  </a:lnTo>
                  <a:lnTo>
                    <a:pt x="856" y="8431"/>
                  </a:lnTo>
                  <a:lnTo>
                    <a:pt x="792" y="8431"/>
                  </a:lnTo>
                  <a:lnTo>
                    <a:pt x="771" y="8409"/>
                  </a:lnTo>
                  <a:lnTo>
                    <a:pt x="771" y="8367"/>
                  </a:lnTo>
                  <a:lnTo>
                    <a:pt x="792" y="8281"/>
                  </a:lnTo>
                  <a:lnTo>
                    <a:pt x="856" y="8153"/>
                  </a:lnTo>
                  <a:lnTo>
                    <a:pt x="1049" y="7917"/>
                  </a:lnTo>
                  <a:lnTo>
                    <a:pt x="1156" y="7767"/>
                  </a:lnTo>
                  <a:lnTo>
                    <a:pt x="1156" y="7682"/>
                  </a:lnTo>
                  <a:lnTo>
                    <a:pt x="1134" y="7639"/>
                  </a:lnTo>
                  <a:lnTo>
                    <a:pt x="1070" y="7618"/>
                  </a:lnTo>
                  <a:lnTo>
                    <a:pt x="942" y="7618"/>
                  </a:lnTo>
                  <a:lnTo>
                    <a:pt x="856" y="7660"/>
                  </a:lnTo>
                  <a:lnTo>
                    <a:pt x="792" y="7703"/>
                  </a:lnTo>
                  <a:lnTo>
                    <a:pt x="749" y="7746"/>
                  </a:lnTo>
                  <a:lnTo>
                    <a:pt x="835" y="7575"/>
                  </a:lnTo>
                  <a:lnTo>
                    <a:pt x="878" y="7468"/>
                  </a:lnTo>
                  <a:lnTo>
                    <a:pt x="899" y="7404"/>
                  </a:lnTo>
                  <a:lnTo>
                    <a:pt x="899" y="7297"/>
                  </a:lnTo>
                  <a:lnTo>
                    <a:pt x="856" y="7275"/>
                  </a:lnTo>
                  <a:lnTo>
                    <a:pt x="835" y="7254"/>
                  </a:lnTo>
                  <a:lnTo>
                    <a:pt x="792" y="7297"/>
                  </a:lnTo>
                  <a:lnTo>
                    <a:pt x="685" y="7382"/>
                  </a:lnTo>
                  <a:lnTo>
                    <a:pt x="578" y="7468"/>
                  </a:lnTo>
                  <a:lnTo>
                    <a:pt x="557" y="7361"/>
                  </a:lnTo>
                  <a:lnTo>
                    <a:pt x="578" y="7254"/>
                  </a:lnTo>
                  <a:lnTo>
                    <a:pt x="621" y="7147"/>
                  </a:lnTo>
                  <a:lnTo>
                    <a:pt x="685" y="7040"/>
                  </a:lnTo>
                  <a:lnTo>
                    <a:pt x="835" y="6826"/>
                  </a:lnTo>
                  <a:lnTo>
                    <a:pt x="899" y="6719"/>
                  </a:lnTo>
                  <a:lnTo>
                    <a:pt x="942" y="6633"/>
                  </a:lnTo>
                  <a:lnTo>
                    <a:pt x="963" y="6484"/>
                  </a:lnTo>
                  <a:lnTo>
                    <a:pt x="942" y="6441"/>
                  </a:lnTo>
                  <a:lnTo>
                    <a:pt x="920" y="6420"/>
                  </a:lnTo>
                  <a:lnTo>
                    <a:pt x="899" y="6441"/>
                  </a:lnTo>
                  <a:lnTo>
                    <a:pt x="835" y="6462"/>
                  </a:lnTo>
                  <a:lnTo>
                    <a:pt x="706" y="6591"/>
                  </a:lnTo>
                  <a:lnTo>
                    <a:pt x="599" y="6655"/>
                  </a:lnTo>
                  <a:lnTo>
                    <a:pt x="599" y="6633"/>
                  </a:lnTo>
                  <a:lnTo>
                    <a:pt x="578" y="6591"/>
                  </a:lnTo>
                  <a:lnTo>
                    <a:pt x="557" y="6377"/>
                  </a:lnTo>
                  <a:lnTo>
                    <a:pt x="535" y="5713"/>
                  </a:lnTo>
                  <a:lnTo>
                    <a:pt x="578" y="4601"/>
                  </a:lnTo>
                  <a:lnTo>
                    <a:pt x="599" y="3446"/>
                  </a:lnTo>
                  <a:lnTo>
                    <a:pt x="599" y="2889"/>
                  </a:lnTo>
                  <a:lnTo>
                    <a:pt x="578" y="2632"/>
                  </a:lnTo>
                  <a:lnTo>
                    <a:pt x="557" y="2504"/>
                  </a:lnTo>
                  <a:lnTo>
                    <a:pt x="578" y="2397"/>
                  </a:lnTo>
                  <a:lnTo>
                    <a:pt x="599" y="2333"/>
                  </a:lnTo>
                  <a:lnTo>
                    <a:pt x="642" y="2290"/>
                  </a:lnTo>
                  <a:lnTo>
                    <a:pt x="728" y="2269"/>
                  </a:lnTo>
                  <a:lnTo>
                    <a:pt x="792" y="2269"/>
                  </a:lnTo>
                  <a:lnTo>
                    <a:pt x="1134" y="2247"/>
                  </a:lnTo>
                  <a:lnTo>
                    <a:pt x="1370" y="2226"/>
                  </a:lnTo>
                  <a:lnTo>
                    <a:pt x="1648" y="2226"/>
                  </a:lnTo>
                  <a:lnTo>
                    <a:pt x="1776" y="2205"/>
                  </a:lnTo>
                  <a:lnTo>
                    <a:pt x="1905" y="2162"/>
                  </a:lnTo>
                  <a:lnTo>
                    <a:pt x="2012" y="2119"/>
                  </a:lnTo>
                  <a:lnTo>
                    <a:pt x="2076" y="2033"/>
                  </a:lnTo>
                  <a:lnTo>
                    <a:pt x="2119" y="1948"/>
                  </a:lnTo>
                  <a:lnTo>
                    <a:pt x="2140" y="1819"/>
                  </a:lnTo>
                  <a:lnTo>
                    <a:pt x="2119" y="1691"/>
                  </a:lnTo>
                  <a:lnTo>
                    <a:pt x="2119" y="1563"/>
                  </a:lnTo>
                  <a:lnTo>
                    <a:pt x="2054" y="1285"/>
                  </a:lnTo>
                  <a:lnTo>
                    <a:pt x="2012" y="1071"/>
                  </a:lnTo>
                  <a:lnTo>
                    <a:pt x="1947" y="857"/>
                  </a:lnTo>
                  <a:lnTo>
                    <a:pt x="1926" y="750"/>
                  </a:lnTo>
                  <a:lnTo>
                    <a:pt x="1905" y="664"/>
                  </a:lnTo>
                  <a:lnTo>
                    <a:pt x="1926" y="600"/>
                  </a:lnTo>
                  <a:lnTo>
                    <a:pt x="1947" y="536"/>
                  </a:lnTo>
                  <a:lnTo>
                    <a:pt x="2033" y="472"/>
                  </a:lnTo>
                  <a:lnTo>
                    <a:pt x="2140" y="450"/>
                  </a:lnTo>
                  <a:lnTo>
                    <a:pt x="2397" y="429"/>
                  </a:lnTo>
                  <a:close/>
                  <a:moveTo>
                    <a:pt x="6120" y="1"/>
                  </a:moveTo>
                  <a:lnTo>
                    <a:pt x="5863" y="44"/>
                  </a:lnTo>
                  <a:lnTo>
                    <a:pt x="5627" y="86"/>
                  </a:lnTo>
                  <a:lnTo>
                    <a:pt x="5413" y="108"/>
                  </a:lnTo>
                  <a:lnTo>
                    <a:pt x="5221" y="129"/>
                  </a:lnTo>
                  <a:lnTo>
                    <a:pt x="4814" y="129"/>
                  </a:lnTo>
                  <a:lnTo>
                    <a:pt x="4408" y="86"/>
                  </a:lnTo>
                  <a:lnTo>
                    <a:pt x="2589" y="86"/>
                  </a:lnTo>
                  <a:lnTo>
                    <a:pt x="2225" y="65"/>
                  </a:lnTo>
                  <a:lnTo>
                    <a:pt x="1691" y="65"/>
                  </a:lnTo>
                  <a:lnTo>
                    <a:pt x="1541" y="108"/>
                  </a:lnTo>
                  <a:lnTo>
                    <a:pt x="1391" y="193"/>
                  </a:lnTo>
                  <a:lnTo>
                    <a:pt x="1348" y="258"/>
                  </a:lnTo>
                  <a:lnTo>
                    <a:pt x="1284" y="322"/>
                  </a:lnTo>
                  <a:lnTo>
                    <a:pt x="878" y="857"/>
                  </a:lnTo>
                  <a:lnTo>
                    <a:pt x="664" y="1135"/>
                  </a:lnTo>
                  <a:lnTo>
                    <a:pt x="492" y="1413"/>
                  </a:lnTo>
                  <a:lnTo>
                    <a:pt x="343" y="1670"/>
                  </a:lnTo>
                  <a:lnTo>
                    <a:pt x="171" y="1926"/>
                  </a:lnTo>
                  <a:lnTo>
                    <a:pt x="65" y="2076"/>
                  </a:lnTo>
                  <a:lnTo>
                    <a:pt x="43" y="2162"/>
                  </a:lnTo>
                  <a:lnTo>
                    <a:pt x="22" y="2247"/>
                  </a:lnTo>
                  <a:lnTo>
                    <a:pt x="0" y="2376"/>
                  </a:lnTo>
                  <a:lnTo>
                    <a:pt x="0" y="2504"/>
                  </a:lnTo>
                  <a:lnTo>
                    <a:pt x="22" y="2739"/>
                  </a:lnTo>
                  <a:lnTo>
                    <a:pt x="43" y="3403"/>
                  </a:lnTo>
                  <a:lnTo>
                    <a:pt x="65" y="3724"/>
                  </a:lnTo>
                  <a:lnTo>
                    <a:pt x="65" y="4066"/>
                  </a:lnTo>
                  <a:lnTo>
                    <a:pt x="22" y="4900"/>
                  </a:lnTo>
                  <a:lnTo>
                    <a:pt x="22" y="5735"/>
                  </a:lnTo>
                  <a:lnTo>
                    <a:pt x="22" y="7254"/>
                  </a:lnTo>
                  <a:lnTo>
                    <a:pt x="22" y="7939"/>
                  </a:lnTo>
                  <a:lnTo>
                    <a:pt x="22" y="8367"/>
                  </a:lnTo>
                  <a:lnTo>
                    <a:pt x="0" y="8559"/>
                  </a:lnTo>
                  <a:lnTo>
                    <a:pt x="0" y="8666"/>
                  </a:lnTo>
                  <a:lnTo>
                    <a:pt x="0" y="8730"/>
                  </a:lnTo>
                  <a:lnTo>
                    <a:pt x="22" y="8794"/>
                  </a:lnTo>
                  <a:lnTo>
                    <a:pt x="65" y="8837"/>
                  </a:lnTo>
                  <a:lnTo>
                    <a:pt x="107" y="8859"/>
                  </a:lnTo>
                  <a:lnTo>
                    <a:pt x="171" y="8880"/>
                  </a:lnTo>
                  <a:lnTo>
                    <a:pt x="321" y="8901"/>
                  </a:lnTo>
                  <a:lnTo>
                    <a:pt x="471" y="8901"/>
                  </a:lnTo>
                  <a:lnTo>
                    <a:pt x="792" y="8837"/>
                  </a:lnTo>
                  <a:lnTo>
                    <a:pt x="1027" y="8794"/>
                  </a:lnTo>
                  <a:lnTo>
                    <a:pt x="1434" y="8773"/>
                  </a:lnTo>
                  <a:lnTo>
                    <a:pt x="1840" y="8773"/>
                  </a:lnTo>
                  <a:lnTo>
                    <a:pt x="2653" y="8794"/>
                  </a:lnTo>
                  <a:lnTo>
                    <a:pt x="3081" y="8773"/>
                  </a:lnTo>
                  <a:lnTo>
                    <a:pt x="3509" y="8752"/>
                  </a:lnTo>
                  <a:lnTo>
                    <a:pt x="3937" y="8709"/>
                  </a:lnTo>
                  <a:lnTo>
                    <a:pt x="4344" y="8687"/>
                  </a:lnTo>
                  <a:lnTo>
                    <a:pt x="4750" y="8687"/>
                  </a:lnTo>
                  <a:lnTo>
                    <a:pt x="5178" y="8709"/>
                  </a:lnTo>
                  <a:lnTo>
                    <a:pt x="5991" y="8773"/>
                  </a:lnTo>
                  <a:lnTo>
                    <a:pt x="6162" y="8794"/>
                  </a:lnTo>
                  <a:lnTo>
                    <a:pt x="6398" y="8794"/>
                  </a:lnTo>
                  <a:lnTo>
                    <a:pt x="6483" y="8773"/>
                  </a:lnTo>
                  <a:lnTo>
                    <a:pt x="6547" y="8730"/>
                  </a:lnTo>
                  <a:lnTo>
                    <a:pt x="6612" y="8666"/>
                  </a:lnTo>
                  <a:lnTo>
                    <a:pt x="6654" y="8581"/>
                  </a:lnTo>
                  <a:lnTo>
                    <a:pt x="6697" y="8495"/>
                  </a:lnTo>
                  <a:lnTo>
                    <a:pt x="6740" y="8260"/>
                  </a:lnTo>
                  <a:lnTo>
                    <a:pt x="6761" y="8046"/>
                  </a:lnTo>
                  <a:lnTo>
                    <a:pt x="6740" y="7832"/>
                  </a:lnTo>
                  <a:lnTo>
                    <a:pt x="6740" y="6013"/>
                  </a:lnTo>
                  <a:lnTo>
                    <a:pt x="6719" y="5264"/>
                  </a:lnTo>
                  <a:lnTo>
                    <a:pt x="6676" y="4494"/>
                  </a:lnTo>
                  <a:lnTo>
                    <a:pt x="6654" y="4109"/>
                  </a:lnTo>
                  <a:lnTo>
                    <a:pt x="6654" y="3702"/>
                  </a:lnTo>
                  <a:lnTo>
                    <a:pt x="6676" y="2932"/>
                  </a:lnTo>
                  <a:lnTo>
                    <a:pt x="6697" y="2183"/>
                  </a:lnTo>
                  <a:lnTo>
                    <a:pt x="6697" y="1456"/>
                  </a:lnTo>
                  <a:lnTo>
                    <a:pt x="6676" y="792"/>
                  </a:lnTo>
                  <a:lnTo>
                    <a:pt x="6697" y="472"/>
                  </a:lnTo>
                  <a:lnTo>
                    <a:pt x="6654" y="300"/>
                  </a:lnTo>
                  <a:lnTo>
                    <a:pt x="6633" y="236"/>
                  </a:lnTo>
                  <a:lnTo>
                    <a:pt x="6590" y="172"/>
                  </a:lnTo>
                  <a:lnTo>
                    <a:pt x="6483" y="65"/>
                  </a:lnTo>
                  <a:lnTo>
                    <a:pt x="6376" y="22"/>
                  </a:lnTo>
                  <a:lnTo>
                    <a:pt x="6248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Textfeld 47"/>
          <p:cNvSpPr txBox="1"/>
          <p:nvPr/>
        </p:nvSpPr>
        <p:spPr>
          <a:xfrm>
            <a:off x="6310253" y="6286925"/>
            <a:ext cx="50423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100" dirty="0" smtClean="0"/>
              <a:t>Icons </a:t>
            </a:r>
            <a:r>
              <a:rPr lang="de-DE" sz="1100" dirty="0" err="1" smtClean="0"/>
              <a:t>from</a:t>
            </a:r>
            <a:r>
              <a:rPr lang="de-DE" sz="1100" dirty="0" smtClean="0"/>
              <a:t> </a:t>
            </a:r>
            <a:r>
              <a:rPr lang="en-US" sz="1100" dirty="0" smtClean="0"/>
              <a:t>Olly and </a:t>
            </a:r>
            <a:r>
              <a:rPr lang="en-US" sz="1100" dirty="0" err="1" smtClean="0"/>
              <a:t>Jucke</a:t>
            </a:r>
            <a:r>
              <a:rPr lang="en-US" sz="1100" dirty="0" smtClean="0"/>
              <a:t> from Hatchers (</a:t>
            </a:r>
            <a:r>
              <a:rPr lang="en-US" sz="1100" dirty="0" smtClean="0">
                <a:hlinkClick r:id="rId8"/>
              </a:rPr>
              <a:t>http://hatcherscreative.com</a:t>
            </a:r>
            <a:r>
              <a:rPr lang="en-US" sz="1100" dirty="0"/>
              <a:t> / </a:t>
            </a:r>
            <a:r>
              <a:rPr lang="en-US" sz="1100" dirty="0">
                <a:hlinkClick r:id="rId9"/>
              </a:rPr>
              <a:t>http://</a:t>
            </a:r>
            <a:r>
              <a:rPr lang="en-US" sz="1100" dirty="0" smtClean="0">
                <a:hlinkClick r:id="rId9"/>
              </a:rPr>
              <a:t>handdrawngoods.com</a:t>
            </a:r>
            <a:r>
              <a:rPr lang="en-US" sz="1100" dirty="0" smtClean="0"/>
              <a:t>), </a:t>
            </a:r>
            <a:r>
              <a:rPr lang="de-DE" sz="1100" dirty="0" smtClean="0">
                <a:hlinkClick r:id="rId10"/>
              </a:rPr>
              <a:t>CC BY 2.5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74426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1 – Import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conference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via DOI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7"/>
          <a:stretch/>
        </p:blipFill>
        <p:spPr bwMode="auto">
          <a:xfrm>
            <a:off x="937226" y="1128515"/>
            <a:ext cx="7992888" cy="549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5735960" y="2564904"/>
            <a:ext cx="3240360" cy="72008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Enter Event DOI </a:t>
            </a:r>
            <a:r>
              <a:rPr lang="de-DE" dirty="0" err="1" smtClean="0">
                <a:solidFill>
                  <a:schemeClr val="tx1"/>
                </a:solidFill>
              </a:rPr>
              <a:t>here</a:t>
            </a:r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6" name="Picture 2" descr="File:DOI logo.sv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179" y="260046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frankenj\Downloads\ConfIDent Logo Master Fil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9" t="27266" r="10493" b="39940"/>
          <a:stretch/>
        </p:blipFill>
        <p:spPr bwMode="auto">
          <a:xfrm>
            <a:off x="6096000" y="2616200"/>
            <a:ext cx="1833880" cy="61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60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1 – Import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conference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via DOI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/>
              <a:t>Conditions</a:t>
            </a:r>
            <a:r>
              <a:rPr lang="de-DE" dirty="0"/>
              <a:t>:</a:t>
            </a:r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/>
              <a:t>DOI </a:t>
            </a:r>
            <a:r>
              <a:rPr lang="de-DE" dirty="0" err="1"/>
              <a:t>issued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 smtClean="0"/>
              <a:t>events</a:t>
            </a:r>
            <a:endParaRPr lang="de-DE" dirty="0"/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/>
              <a:t>Mapping </a:t>
            </a:r>
            <a:r>
              <a:rPr lang="de-DE" dirty="0" err="1" smtClean="0"/>
              <a:t>of</a:t>
            </a:r>
            <a:r>
              <a:rPr lang="de-DE" dirty="0" smtClean="0"/>
              <a:t> ConfIDent </a:t>
            </a:r>
            <a:r>
              <a:rPr lang="de-DE" dirty="0" err="1"/>
              <a:t>Metadataschema</a:t>
            </a:r>
            <a:r>
              <a:rPr lang="de-DE" dirty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VIVO Eventschema</a:t>
            </a:r>
            <a:endParaRPr lang="de-DE" dirty="0"/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/>
              <a:t>AEON (</a:t>
            </a:r>
            <a:r>
              <a:rPr lang="de-DE" dirty="0" err="1"/>
              <a:t>academic</a:t>
            </a:r>
            <a:r>
              <a:rPr lang="de-DE" dirty="0"/>
              <a:t> Event </a:t>
            </a:r>
            <a:r>
              <a:rPr lang="de-DE" dirty="0" err="1"/>
              <a:t>Ontology</a:t>
            </a:r>
            <a:r>
              <a:rPr lang="de-DE" dirty="0"/>
              <a:t>) will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dirty="0" err="1"/>
              <a:t>basis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ConfIDent </a:t>
            </a:r>
            <a:r>
              <a:rPr lang="de-DE" dirty="0" err="1"/>
              <a:t>and</a:t>
            </a:r>
            <a:r>
              <a:rPr lang="de-DE" dirty="0"/>
              <a:t> VIVO Events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Benefits</a:t>
            </a:r>
            <a:r>
              <a:rPr lang="de-DE" dirty="0" smtClean="0"/>
              <a:t>:</a:t>
            </a:r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entering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event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hand</a:t>
            </a:r>
            <a:endParaRPr lang="de-DE" dirty="0"/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Better</a:t>
            </a:r>
            <a:r>
              <a:rPr lang="de-DE" dirty="0" smtClean="0"/>
              <a:t> </a:t>
            </a:r>
            <a:r>
              <a:rPr lang="de-DE" dirty="0" err="1"/>
              <a:t>disambiguation</a:t>
            </a:r>
            <a:r>
              <a:rPr lang="de-DE" dirty="0"/>
              <a:t>,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doublettes</a:t>
            </a:r>
            <a:endParaRPr lang="de-DE" dirty="0"/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Richer</a:t>
            </a:r>
            <a:r>
              <a:rPr lang="de-DE" dirty="0" smtClean="0"/>
              <a:t> </a:t>
            </a:r>
            <a:r>
              <a:rPr lang="de-DE" dirty="0" err="1" smtClean="0"/>
              <a:t>Metadata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014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case</a:t>
            </a:r>
            <a:r>
              <a:rPr lang="de-DE" dirty="0" smtClean="0"/>
              <a:t> 2 – Export Information </a:t>
            </a:r>
            <a:r>
              <a:rPr lang="de-DE" dirty="0" err="1" smtClean="0"/>
              <a:t>from</a:t>
            </a:r>
            <a:r>
              <a:rPr lang="de-DE" dirty="0" smtClean="0"/>
              <a:t> VIVO </a:t>
            </a:r>
            <a:r>
              <a:rPr lang="de-DE" dirty="0" err="1" smtClean="0"/>
              <a:t>to</a:t>
            </a:r>
            <a:r>
              <a:rPr lang="de-DE" dirty="0" smtClean="0"/>
              <a:t> ConfIDent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362075"/>
            <a:ext cx="99631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983432" y="3861048"/>
            <a:ext cx="2016224" cy="1543739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 smtClean="0"/>
          </a:p>
        </p:txBody>
      </p:sp>
      <p:cxnSp>
        <p:nvCxnSpPr>
          <p:cNvPr id="9" name="Gewinkelte Verbindung 8"/>
          <p:cNvCxnSpPr/>
          <p:nvPr/>
        </p:nvCxnSpPr>
        <p:spPr>
          <a:xfrm>
            <a:off x="2069864" y="5404787"/>
            <a:ext cx="3378064" cy="832525"/>
          </a:xfrm>
          <a:prstGeom prst="bentConnector3">
            <a:avLst>
              <a:gd name="adj1" fmla="val -127"/>
            </a:avLst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9" descr="C:\Users\frankenj\Downloads\ConfIDent Logo Master Fil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1" t="25278" r="8400" b="37053"/>
          <a:stretch/>
        </p:blipFill>
        <p:spPr bwMode="auto">
          <a:xfrm>
            <a:off x="5519936" y="5801933"/>
            <a:ext cx="1800200" cy="6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79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2 – Export Information </a:t>
            </a:r>
            <a:r>
              <a:rPr lang="de-DE" dirty="0" err="1"/>
              <a:t>from</a:t>
            </a:r>
            <a:r>
              <a:rPr lang="de-DE" dirty="0"/>
              <a:t> VIVO </a:t>
            </a:r>
            <a:r>
              <a:rPr lang="de-DE" dirty="0" err="1"/>
              <a:t>to</a:t>
            </a:r>
            <a:r>
              <a:rPr lang="de-DE" dirty="0"/>
              <a:t> ConfIDent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Benefits</a:t>
            </a:r>
            <a:r>
              <a:rPr lang="de-DE" dirty="0" smtClean="0"/>
              <a:t>:</a:t>
            </a:r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de-DE" dirty="0" err="1" smtClean="0"/>
              <a:t>Enrichment</a:t>
            </a:r>
            <a:r>
              <a:rPr lang="de-DE" dirty="0" smtClean="0"/>
              <a:t> ConfIDent Event Database</a:t>
            </a:r>
            <a:endParaRPr lang="de-DE" dirty="0"/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Network of </a:t>
            </a:r>
            <a:r>
              <a:rPr lang="en-US" dirty="0"/>
              <a:t>people </a:t>
            </a:r>
            <a:r>
              <a:rPr lang="en-US" dirty="0" smtClean="0"/>
              <a:t>surrounding an event becomes more visible</a:t>
            </a:r>
          </a:p>
          <a:p>
            <a:pPr marL="630229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More recognition of “non-publication” contributions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0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Project-website: </a:t>
            </a:r>
            <a:r>
              <a:rPr lang="en-GB" dirty="0">
                <a:hlinkClick r:id="rId2"/>
              </a:rPr>
              <a:t>https://projects.tib.eu/en/confident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Thanks for listening!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6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PALETTEDESIGNATOR" val="NBank"/>
</p:tagLst>
</file>

<file path=ppt/theme/theme1.xml><?xml version="1.0" encoding="utf-8"?>
<a:theme xmlns:a="http://schemas.openxmlformats.org/drawingml/2006/main" name="2018_TIB_PowerPoint_Template_EN_CCBy_16-9_Office2010">
  <a:themeElements>
    <a:clrScheme name="TIB_Designfarben">
      <a:dk1>
        <a:srgbClr val="555555"/>
      </a:dk1>
      <a:lt1>
        <a:srgbClr val="FFFFFF"/>
      </a:lt1>
      <a:dk2>
        <a:srgbClr val="C21222"/>
      </a:dk2>
      <a:lt2>
        <a:srgbClr val="DDDDDD"/>
      </a:lt2>
      <a:accent1>
        <a:srgbClr val="F03205"/>
      </a:accent1>
      <a:accent2>
        <a:srgbClr val="555555"/>
      </a:accent2>
      <a:accent3>
        <a:srgbClr val="FB8063"/>
      </a:accent3>
      <a:accent4>
        <a:srgbClr val="999999"/>
      </a:accent4>
      <a:accent5>
        <a:srgbClr val="B32503"/>
      </a:accent5>
      <a:accent6>
        <a:srgbClr val="FFB921"/>
      </a:accent6>
      <a:hlink>
        <a:srgbClr val="555555"/>
      </a:hlink>
      <a:folHlink>
        <a:srgbClr val="999999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IB_Folienpool_Design_2016 1">
        <a:dk1>
          <a:srgbClr val="1C356F"/>
        </a:dk1>
        <a:lt1>
          <a:srgbClr val="FFFFFF"/>
        </a:lt1>
        <a:dk2>
          <a:srgbClr val="1C356F"/>
        </a:dk2>
        <a:lt2>
          <a:srgbClr val="E8EBF1"/>
        </a:lt2>
        <a:accent1>
          <a:srgbClr val="EDEBC7"/>
        </a:accent1>
        <a:accent2>
          <a:srgbClr val="FF9900"/>
        </a:accent2>
        <a:accent3>
          <a:srgbClr val="FFFFFF"/>
        </a:accent3>
        <a:accent4>
          <a:srgbClr val="162C5E"/>
        </a:accent4>
        <a:accent5>
          <a:srgbClr val="F4F3E0"/>
        </a:accent5>
        <a:accent6>
          <a:srgbClr val="E78A00"/>
        </a:accent6>
        <a:hlink>
          <a:srgbClr val="4B7D7D"/>
        </a:hlink>
        <a:folHlink>
          <a:srgbClr val="CFE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TIB_Folienpool_Design_2016" id="{A31613EB-C6B2-7C49-8F4E-5138DA444CA5}" vid="{9D5E5256-B908-3F48-9A98-72D55D3AEDF8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2018_TIB_PowerPoint_Template_EN_CCBy_16-9_Office2010</Template>
  <TotalTime>0</TotalTime>
  <Words>167</Words>
  <Application>Microsoft Office PowerPoint</Application>
  <PresentationFormat>Benutzerdefiniert</PresentationFormat>
  <Paragraphs>32</Paragraphs>
  <Slides>7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2018_TIB_PowerPoint_Template_EN_CCBy_16-9_Office2010</vt:lpstr>
      <vt:lpstr>ConfIDent – persistent identifiers and high quality metadata for conference information</vt:lpstr>
      <vt:lpstr>ConfIDent Metadataschema</vt:lpstr>
      <vt:lpstr>Use case 1 – Import of conference Metadata via DOI</vt:lpstr>
      <vt:lpstr>Use case 1 – Import of conference Metadata via DOI</vt:lpstr>
      <vt:lpstr>Use case 2 – Export Information from VIVO to ConfIDent</vt:lpstr>
      <vt:lpstr>Use case 2 – Export Information from VIVO to ConfIDent</vt:lpstr>
      <vt:lpstr>Thanks for listening!</vt:lpstr>
    </vt:vector>
  </TitlesOfParts>
  <Company>TIB/UB Hannover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 is a dummy text for a title –  including three lines</dc:title>
  <dc:creator>Team TIB</dc:creator>
  <dc:description>Folienpool erstellt durch BRAINWORXX GmbH 2014</dc:description>
  <cp:lastModifiedBy>Team TIB</cp:lastModifiedBy>
  <cp:revision>178</cp:revision>
  <dcterms:created xsi:type="dcterms:W3CDTF">2020-01-17T09:51:22Z</dcterms:created>
  <dcterms:modified xsi:type="dcterms:W3CDTF">2020-06-22T07:18:26Z</dcterms:modified>
</cp:coreProperties>
</file>